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2" r:id="rId5"/>
    <p:sldMasterId id="2147483683"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Lst>
  <p:sldSz cy="5143500" cx="9144000"/>
  <p:notesSz cx="6858000" cy="9144000"/>
  <p:embeddedFontLst>
    <p:embeddedFont>
      <p:font typeface="Proxima Nova"/>
      <p:regular r:id="rId58"/>
      <p:bold r:id="rId59"/>
      <p:italic r:id="rId60"/>
      <p:boldItalic r:id="rId61"/>
    </p:embeddedFont>
    <p:embeddedFont>
      <p:font typeface="Roboto Medium"/>
      <p:regular r:id="rId62"/>
      <p:bold r:id="rId63"/>
      <p:italic r:id="rId64"/>
      <p:boldItalic r:id="rId65"/>
    </p:embeddedFont>
    <p:embeddedFont>
      <p:font typeface="Amatic SC"/>
      <p:regular r:id="rId66"/>
      <p:bold r:id="rId67"/>
    </p:embeddedFont>
    <p:embeddedFont>
      <p:font typeface="Bebas Neue"/>
      <p:regular r:id="rId68"/>
    </p:embeddedFont>
    <p:embeddedFont>
      <p:font typeface="Fira Sans Extra Condensed Medium"/>
      <p:regular r:id="rId69"/>
      <p:bold r:id="rId70"/>
      <p:italic r:id="rId71"/>
      <p:boldItalic r:id="rId72"/>
    </p:embeddedFont>
    <p:embeddedFont>
      <p:font typeface="Fira Sans Condensed Medium"/>
      <p:regular r:id="rId73"/>
      <p:bold r:id="rId74"/>
      <p:italic r:id="rId75"/>
      <p:boldItalic r:id="rId76"/>
    </p:embeddedFont>
    <p:embeddedFont>
      <p:font typeface="Proxima Nova Semibold"/>
      <p:regular r:id="rId77"/>
      <p:bold r:id="rId78"/>
      <p:boldItalic r:id="rId79"/>
    </p:embeddedFont>
    <p:embeddedFont>
      <p:font typeface="IM Fell English"/>
      <p:regular r:id="rId80"/>
      <p:italic r:id="rId81"/>
    </p:embeddedFont>
    <p:embeddedFont>
      <p:font typeface="Kanit"/>
      <p:regular r:id="rId82"/>
      <p:bold r:id="rId83"/>
      <p:italic r:id="rId84"/>
      <p:boldItalic r:id="rId8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F3EA193-AB76-4E02-934F-FA46F82ACFC0}">
  <a:tblStyle styleId="{0F3EA193-AB76-4E02-934F-FA46F82ACFC0}"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Kanit-italic.fntdata"/><Relationship Id="rId83" Type="http://schemas.openxmlformats.org/officeDocument/2006/relationships/font" Target="fonts/Kanit-bold.fntdata"/><Relationship Id="rId42" Type="http://schemas.openxmlformats.org/officeDocument/2006/relationships/slide" Target="slides/slide35.xml"/><Relationship Id="rId41" Type="http://schemas.openxmlformats.org/officeDocument/2006/relationships/slide" Target="slides/slide34.xml"/><Relationship Id="rId85" Type="http://schemas.openxmlformats.org/officeDocument/2006/relationships/font" Target="fonts/Kanit-boldItalic.fntdata"/><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IMFellEnglish-regular.fntdata"/><Relationship Id="rId82" Type="http://schemas.openxmlformats.org/officeDocument/2006/relationships/font" Target="fonts/Kanit-regular.fntdata"/><Relationship Id="rId81" Type="http://schemas.openxmlformats.org/officeDocument/2006/relationships/font" Target="fonts/IMFellEnglish-italic.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FiraSansCondensedMedium-regular.fntdata"/><Relationship Id="rId72" Type="http://schemas.openxmlformats.org/officeDocument/2006/relationships/font" Target="fonts/FiraSansExtraCondensedMedium-boldItalic.fntdata"/><Relationship Id="rId31" Type="http://schemas.openxmlformats.org/officeDocument/2006/relationships/slide" Target="slides/slide24.xml"/><Relationship Id="rId75" Type="http://schemas.openxmlformats.org/officeDocument/2006/relationships/font" Target="fonts/FiraSansCondensedMedium-italic.fntdata"/><Relationship Id="rId30" Type="http://schemas.openxmlformats.org/officeDocument/2006/relationships/slide" Target="slides/slide23.xml"/><Relationship Id="rId74" Type="http://schemas.openxmlformats.org/officeDocument/2006/relationships/font" Target="fonts/FiraSansCondensedMedium-bold.fntdata"/><Relationship Id="rId33" Type="http://schemas.openxmlformats.org/officeDocument/2006/relationships/slide" Target="slides/slide26.xml"/><Relationship Id="rId77" Type="http://schemas.openxmlformats.org/officeDocument/2006/relationships/font" Target="fonts/ProximaNovaSemibold-regular.fntdata"/><Relationship Id="rId32" Type="http://schemas.openxmlformats.org/officeDocument/2006/relationships/slide" Target="slides/slide25.xml"/><Relationship Id="rId76" Type="http://schemas.openxmlformats.org/officeDocument/2006/relationships/font" Target="fonts/FiraSansCondensedMedium-boldItalic.fntdata"/><Relationship Id="rId35" Type="http://schemas.openxmlformats.org/officeDocument/2006/relationships/slide" Target="slides/slide28.xml"/><Relationship Id="rId79" Type="http://schemas.openxmlformats.org/officeDocument/2006/relationships/font" Target="fonts/ProximaNovaSemibold-boldItalic.fntdata"/><Relationship Id="rId34" Type="http://schemas.openxmlformats.org/officeDocument/2006/relationships/slide" Target="slides/slide27.xml"/><Relationship Id="rId78" Type="http://schemas.openxmlformats.org/officeDocument/2006/relationships/font" Target="fonts/ProximaNovaSemibold-bold.fntdata"/><Relationship Id="rId71" Type="http://schemas.openxmlformats.org/officeDocument/2006/relationships/font" Target="fonts/FiraSansExtraCondensedMedium-italic.fntdata"/><Relationship Id="rId70" Type="http://schemas.openxmlformats.org/officeDocument/2006/relationships/font" Target="fonts/FiraSansExtraCondensedMedium-bold.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font" Target="fonts/RobotoMedium-regular.fntdata"/><Relationship Id="rId61" Type="http://schemas.openxmlformats.org/officeDocument/2006/relationships/font" Target="fonts/ProximaNova-boldItalic.fntdata"/><Relationship Id="rId20" Type="http://schemas.openxmlformats.org/officeDocument/2006/relationships/slide" Target="slides/slide13.xml"/><Relationship Id="rId64" Type="http://schemas.openxmlformats.org/officeDocument/2006/relationships/font" Target="fonts/RobotoMedium-italic.fntdata"/><Relationship Id="rId63" Type="http://schemas.openxmlformats.org/officeDocument/2006/relationships/font" Target="fonts/RobotoMedium-bold.fntdata"/><Relationship Id="rId22" Type="http://schemas.openxmlformats.org/officeDocument/2006/relationships/slide" Target="slides/slide15.xml"/><Relationship Id="rId66" Type="http://schemas.openxmlformats.org/officeDocument/2006/relationships/font" Target="fonts/AmaticSC-regular.fntdata"/><Relationship Id="rId21" Type="http://schemas.openxmlformats.org/officeDocument/2006/relationships/slide" Target="slides/slide14.xml"/><Relationship Id="rId65" Type="http://schemas.openxmlformats.org/officeDocument/2006/relationships/font" Target="fonts/RobotoMedium-boldItalic.fntdata"/><Relationship Id="rId24" Type="http://schemas.openxmlformats.org/officeDocument/2006/relationships/slide" Target="slides/slide17.xml"/><Relationship Id="rId68" Type="http://schemas.openxmlformats.org/officeDocument/2006/relationships/font" Target="fonts/BebasNeue-regular.fntdata"/><Relationship Id="rId23" Type="http://schemas.openxmlformats.org/officeDocument/2006/relationships/slide" Target="slides/slide16.xml"/><Relationship Id="rId67" Type="http://schemas.openxmlformats.org/officeDocument/2006/relationships/font" Target="fonts/AmaticSC-bold.fntdata"/><Relationship Id="rId60" Type="http://schemas.openxmlformats.org/officeDocument/2006/relationships/font" Target="fonts/ProximaNova-italic.fntdata"/><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FiraSansExtraCondensedMedium-regular.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font" Target="fonts/ProximaNova-bold.fntdata"/><Relationship Id="rId14" Type="http://schemas.openxmlformats.org/officeDocument/2006/relationships/slide" Target="slides/slide7.xml"/><Relationship Id="rId58" Type="http://schemas.openxmlformats.org/officeDocument/2006/relationships/font" Target="fonts/ProximaNova-regular.fntdata"/><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1" name="Shape 1501"/>
        <p:cNvGrpSpPr/>
        <p:nvPr/>
      </p:nvGrpSpPr>
      <p:grpSpPr>
        <a:xfrm>
          <a:off x="0" y="0"/>
          <a:ext cx="0" cy="0"/>
          <a:chOff x="0" y="0"/>
          <a:chExt cx="0" cy="0"/>
        </a:xfrm>
      </p:grpSpPr>
      <p:sp>
        <p:nvSpPr>
          <p:cNvPr id="1502" name="Google Shape;1502;gfb52bbd217_0_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3" name="Google Shape;1503;gfb52bbd217_0_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5" name="Shape 1745"/>
        <p:cNvGrpSpPr/>
        <p:nvPr/>
      </p:nvGrpSpPr>
      <p:grpSpPr>
        <a:xfrm>
          <a:off x="0" y="0"/>
          <a:ext cx="0" cy="0"/>
          <a:chOff x="0" y="0"/>
          <a:chExt cx="0" cy="0"/>
        </a:xfrm>
      </p:grpSpPr>
      <p:sp>
        <p:nvSpPr>
          <p:cNvPr id="1746" name="Google Shape;1746;gfcae4cbdf2_1_5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7" name="Google Shape;1747;gfcae4cbdf2_1_5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4" name="Shape 1764"/>
        <p:cNvGrpSpPr/>
        <p:nvPr/>
      </p:nvGrpSpPr>
      <p:grpSpPr>
        <a:xfrm>
          <a:off x="0" y="0"/>
          <a:ext cx="0" cy="0"/>
          <a:chOff x="0" y="0"/>
          <a:chExt cx="0" cy="0"/>
        </a:xfrm>
      </p:grpSpPr>
      <p:sp>
        <p:nvSpPr>
          <p:cNvPr id="1765" name="Google Shape;1765;gfcae4cbdf2_1_200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6" name="Google Shape;1766;gfcae4cbdf2_1_200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2" name="Shape 1782"/>
        <p:cNvGrpSpPr/>
        <p:nvPr/>
      </p:nvGrpSpPr>
      <p:grpSpPr>
        <a:xfrm>
          <a:off x="0" y="0"/>
          <a:ext cx="0" cy="0"/>
          <a:chOff x="0" y="0"/>
          <a:chExt cx="0" cy="0"/>
        </a:xfrm>
      </p:grpSpPr>
      <p:sp>
        <p:nvSpPr>
          <p:cNvPr id="1783" name="Google Shape;1783;gfb52bcf2fd_0_9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4" name="Google Shape;1784;gfb52bcf2fd_0_9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0" name="Shape 1810"/>
        <p:cNvGrpSpPr/>
        <p:nvPr/>
      </p:nvGrpSpPr>
      <p:grpSpPr>
        <a:xfrm>
          <a:off x="0" y="0"/>
          <a:ext cx="0" cy="0"/>
          <a:chOff x="0" y="0"/>
          <a:chExt cx="0" cy="0"/>
        </a:xfrm>
      </p:grpSpPr>
      <p:sp>
        <p:nvSpPr>
          <p:cNvPr id="1811" name="Google Shape;1811;gfb52bcf2fd_0_10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2" name="Google Shape;1812;gfb52bcf2fd_0_10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9" name="Shape 1869"/>
        <p:cNvGrpSpPr/>
        <p:nvPr/>
      </p:nvGrpSpPr>
      <p:grpSpPr>
        <a:xfrm>
          <a:off x="0" y="0"/>
          <a:ext cx="0" cy="0"/>
          <a:chOff x="0" y="0"/>
          <a:chExt cx="0" cy="0"/>
        </a:xfrm>
      </p:grpSpPr>
      <p:sp>
        <p:nvSpPr>
          <p:cNvPr id="1870" name="Google Shape;1870;gfb52bcf2fd_0_12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1" name="Google Shape;1871;gfb52bcf2fd_0_12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6" name="Shape 1916"/>
        <p:cNvGrpSpPr/>
        <p:nvPr/>
      </p:nvGrpSpPr>
      <p:grpSpPr>
        <a:xfrm>
          <a:off x="0" y="0"/>
          <a:ext cx="0" cy="0"/>
          <a:chOff x="0" y="0"/>
          <a:chExt cx="0" cy="0"/>
        </a:xfrm>
      </p:grpSpPr>
      <p:sp>
        <p:nvSpPr>
          <p:cNvPr id="1917" name="Google Shape;1917;gfb52bcf2fd_0_14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8" name="Google Shape;1918;gfb52bcf2fd_0_14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4" name="Shape 1954"/>
        <p:cNvGrpSpPr/>
        <p:nvPr/>
      </p:nvGrpSpPr>
      <p:grpSpPr>
        <a:xfrm>
          <a:off x="0" y="0"/>
          <a:ext cx="0" cy="0"/>
          <a:chOff x="0" y="0"/>
          <a:chExt cx="0" cy="0"/>
        </a:xfrm>
      </p:grpSpPr>
      <p:sp>
        <p:nvSpPr>
          <p:cNvPr id="1955" name="Google Shape;1955;gfb52bcf2fd_0_15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6" name="Google Shape;1956;gfb52bcf2fd_0_15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2" name="Shape 2002"/>
        <p:cNvGrpSpPr/>
        <p:nvPr/>
      </p:nvGrpSpPr>
      <p:grpSpPr>
        <a:xfrm>
          <a:off x="0" y="0"/>
          <a:ext cx="0" cy="0"/>
          <a:chOff x="0" y="0"/>
          <a:chExt cx="0" cy="0"/>
        </a:xfrm>
      </p:grpSpPr>
      <p:sp>
        <p:nvSpPr>
          <p:cNvPr id="2003" name="Google Shape;2003;gfcae4cbdf2_1_2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4" name="Google Shape;2004;gfcae4cbdf2_1_2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4" name="Shape 2024"/>
        <p:cNvGrpSpPr/>
        <p:nvPr/>
      </p:nvGrpSpPr>
      <p:grpSpPr>
        <a:xfrm>
          <a:off x="0" y="0"/>
          <a:ext cx="0" cy="0"/>
          <a:chOff x="0" y="0"/>
          <a:chExt cx="0" cy="0"/>
        </a:xfrm>
      </p:grpSpPr>
      <p:sp>
        <p:nvSpPr>
          <p:cNvPr id="2025" name="Google Shape;2025;gfcae4cbdf2_1_5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6" name="Google Shape;2026;gfcae4cbdf2_1_5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8" name="Shape 2048"/>
        <p:cNvGrpSpPr/>
        <p:nvPr/>
      </p:nvGrpSpPr>
      <p:grpSpPr>
        <a:xfrm>
          <a:off x="0" y="0"/>
          <a:ext cx="0" cy="0"/>
          <a:chOff x="0" y="0"/>
          <a:chExt cx="0" cy="0"/>
        </a:xfrm>
      </p:grpSpPr>
      <p:sp>
        <p:nvSpPr>
          <p:cNvPr id="2049" name="Google Shape;2049;gfb52bcf2fd_0_19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0" name="Google Shape;2050;gfb52bcf2fd_0_19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9" name="Shape 1529"/>
        <p:cNvGrpSpPr/>
        <p:nvPr/>
      </p:nvGrpSpPr>
      <p:grpSpPr>
        <a:xfrm>
          <a:off x="0" y="0"/>
          <a:ext cx="0" cy="0"/>
          <a:chOff x="0" y="0"/>
          <a:chExt cx="0" cy="0"/>
        </a:xfrm>
      </p:grpSpPr>
      <p:sp>
        <p:nvSpPr>
          <p:cNvPr id="1530" name="Google Shape;1530;gfb864f8b1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1" name="Google Shape;1531;gfb864f8b1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9" name="Shape 2079"/>
        <p:cNvGrpSpPr/>
        <p:nvPr/>
      </p:nvGrpSpPr>
      <p:grpSpPr>
        <a:xfrm>
          <a:off x="0" y="0"/>
          <a:ext cx="0" cy="0"/>
          <a:chOff x="0" y="0"/>
          <a:chExt cx="0" cy="0"/>
        </a:xfrm>
      </p:grpSpPr>
      <p:sp>
        <p:nvSpPr>
          <p:cNvPr id="2080" name="Google Shape;2080;gfb52bcf2fd_0_2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1" name="Google Shape;2081;gfb52bcf2fd_0_2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9" name="Shape 2119"/>
        <p:cNvGrpSpPr/>
        <p:nvPr/>
      </p:nvGrpSpPr>
      <p:grpSpPr>
        <a:xfrm>
          <a:off x="0" y="0"/>
          <a:ext cx="0" cy="0"/>
          <a:chOff x="0" y="0"/>
          <a:chExt cx="0" cy="0"/>
        </a:xfrm>
      </p:grpSpPr>
      <p:sp>
        <p:nvSpPr>
          <p:cNvPr id="2120" name="Google Shape;2120;gfb52bcf2fd_0_23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1" name="Google Shape;2121;gfb52bcf2fd_0_23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1" name="Shape 2161"/>
        <p:cNvGrpSpPr/>
        <p:nvPr/>
      </p:nvGrpSpPr>
      <p:grpSpPr>
        <a:xfrm>
          <a:off x="0" y="0"/>
          <a:ext cx="0" cy="0"/>
          <a:chOff x="0" y="0"/>
          <a:chExt cx="0" cy="0"/>
        </a:xfrm>
      </p:grpSpPr>
      <p:sp>
        <p:nvSpPr>
          <p:cNvPr id="2162" name="Google Shape;2162;gfb52bcf2fd_0_24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3" name="Google Shape;2163;gfb52bcf2fd_0_24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6" name="Shape 2206"/>
        <p:cNvGrpSpPr/>
        <p:nvPr/>
      </p:nvGrpSpPr>
      <p:grpSpPr>
        <a:xfrm>
          <a:off x="0" y="0"/>
          <a:ext cx="0" cy="0"/>
          <a:chOff x="0" y="0"/>
          <a:chExt cx="0" cy="0"/>
        </a:xfrm>
      </p:grpSpPr>
      <p:sp>
        <p:nvSpPr>
          <p:cNvPr id="2207" name="Google Shape;2207;gfb52bcf2fd_0_26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8" name="Google Shape;2208;gfb52bcf2fd_0_26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2" name="Shape 2262"/>
        <p:cNvGrpSpPr/>
        <p:nvPr/>
      </p:nvGrpSpPr>
      <p:grpSpPr>
        <a:xfrm>
          <a:off x="0" y="0"/>
          <a:ext cx="0" cy="0"/>
          <a:chOff x="0" y="0"/>
          <a:chExt cx="0" cy="0"/>
        </a:xfrm>
      </p:grpSpPr>
      <p:sp>
        <p:nvSpPr>
          <p:cNvPr id="2263" name="Google Shape;2263;gfb52bcf2fd_0_28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64" name="Google Shape;2264;gfb52bcf2fd_0_28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8" name="Shape 2348"/>
        <p:cNvGrpSpPr/>
        <p:nvPr/>
      </p:nvGrpSpPr>
      <p:grpSpPr>
        <a:xfrm>
          <a:off x="0" y="0"/>
          <a:ext cx="0" cy="0"/>
          <a:chOff x="0" y="0"/>
          <a:chExt cx="0" cy="0"/>
        </a:xfrm>
      </p:grpSpPr>
      <p:sp>
        <p:nvSpPr>
          <p:cNvPr id="2349" name="Google Shape;2349;gfcae4cbdf2_1_7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0" name="Google Shape;2350;gfcae4cbdf2_1_7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2" name="Shape 2362"/>
        <p:cNvGrpSpPr/>
        <p:nvPr/>
      </p:nvGrpSpPr>
      <p:grpSpPr>
        <a:xfrm>
          <a:off x="0" y="0"/>
          <a:ext cx="0" cy="0"/>
          <a:chOff x="0" y="0"/>
          <a:chExt cx="0" cy="0"/>
        </a:xfrm>
      </p:grpSpPr>
      <p:sp>
        <p:nvSpPr>
          <p:cNvPr id="2363" name="Google Shape;2363;gfb52bcf2fd_0_32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4" name="Google Shape;2364;gfb52bcf2fd_0_32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8" name="Shape 2408"/>
        <p:cNvGrpSpPr/>
        <p:nvPr/>
      </p:nvGrpSpPr>
      <p:grpSpPr>
        <a:xfrm>
          <a:off x="0" y="0"/>
          <a:ext cx="0" cy="0"/>
          <a:chOff x="0" y="0"/>
          <a:chExt cx="0" cy="0"/>
        </a:xfrm>
      </p:grpSpPr>
      <p:sp>
        <p:nvSpPr>
          <p:cNvPr id="2409" name="Google Shape;2409;gfb52bcf2fd_0_30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0" name="Google Shape;2410;gfb52bcf2fd_0_30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6" name="Shape 2456"/>
        <p:cNvGrpSpPr/>
        <p:nvPr/>
      </p:nvGrpSpPr>
      <p:grpSpPr>
        <a:xfrm>
          <a:off x="0" y="0"/>
          <a:ext cx="0" cy="0"/>
          <a:chOff x="0" y="0"/>
          <a:chExt cx="0" cy="0"/>
        </a:xfrm>
      </p:grpSpPr>
      <p:sp>
        <p:nvSpPr>
          <p:cNvPr id="2457" name="Google Shape;2457;gfcae4cbdf2_1_197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8" name="Google Shape;2458;gfcae4cbdf2_1_19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8" name="Shape 2488"/>
        <p:cNvGrpSpPr/>
        <p:nvPr/>
      </p:nvGrpSpPr>
      <p:grpSpPr>
        <a:xfrm>
          <a:off x="0" y="0"/>
          <a:ext cx="0" cy="0"/>
          <a:chOff x="0" y="0"/>
          <a:chExt cx="0" cy="0"/>
        </a:xfrm>
      </p:grpSpPr>
      <p:sp>
        <p:nvSpPr>
          <p:cNvPr id="2489" name="Google Shape;2489;gfb52bcf2fd_0_34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0" name="Google Shape;2490;gfb52bcf2fd_0_34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5" name="Shape 1535"/>
        <p:cNvGrpSpPr/>
        <p:nvPr/>
      </p:nvGrpSpPr>
      <p:grpSpPr>
        <a:xfrm>
          <a:off x="0" y="0"/>
          <a:ext cx="0" cy="0"/>
          <a:chOff x="0" y="0"/>
          <a:chExt cx="0" cy="0"/>
        </a:xfrm>
      </p:grpSpPr>
      <p:sp>
        <p:nvSpPr>
          <p:cNvPr id="1536" name="Google Shape;1536;gfb52bbd217_0_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7" name="Google Shape;1537;gfb52bbd217_0_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7" name="Shape 2527"/>
        <p:cNvGrpSpPr/>
        <p:nvPr/>
      </p:nvGrpSpPr>
      <p:grpSpPr>
        <a:xfrm>
          <a:off x="0" y="0"/>
          <a:ext cx="0" cy="0"/>
          <a:chOff x="0" y="0"/>
          <a:chExt cx="0" cy="0"/>
        </a:xfrm>
      </p:grpSpPr>
      <p:sp>
        <p:nvSpPr>
          <p:cNvPr id="2528" name="Google Shape;2528;gfcae4cbdf2_1_195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9" name="Google Shape;2529;gfcae4cbdf2_1_195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0" name="Shape 2540"/>
        <p:cNvGrpSpPr/>
        <p:nvPr/>
      </p:nvGrpSpPr>
      <p:grpSpPr>
        <a:xfrm>
          <a:off x="0" y="0"/>
          <a:ext cx="0" cy="0"/>
          <a:chOff x="0" y="0"/>
          <a:chExt cx="0" cy="0"/>
        </a:xfrm>
      </p:grpSpPr>
      <p:sp>
        <p:nvSpPr>
          <p:cNvPr id="2541" name="Google Shape;2541;gf8309427a4_0_2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2" name="Google Shape;2542;gf8309427a4_0_2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0" name="Shape 2560"/>
        <p:cNvGrpSpPr/>
        <p:nvPr/>
      </p:nvGrpSpPr>
      <p:grpSpPr>
        <a:xfrm>
          <a:off x="0" y="0"/>
          <a:ext cx="0" cy="0"/>
          <a:chOff x="0" y="0"/>
          <a:chExt cx="0" cy="0"/>
        </a:xfrm>
      </p:grpSpPr>
      <p:sp>
        <p:nvSpPr>
          <p:cNvPr id="2561" name="Google Shape;2561;gfcae4cbdf2_1_195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2" name="Google Shape;2562;gfcae4cbdf2_1_195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0" name="Shape 2570"/>
        <p:cNvGrpSpPr/>
        <p:nvPr/>
      </p:nvGrpSpPr>
      <p:grpSpPr>
        <a:xfrm>
          <a:off x="0" y="0"/>
          <a:ext cx="0" cy="0"/>
          <a:chOff x="0" y="0"/>
          <a:chExt cx="0" cy="0"/>
        </a:xfrm>
      </p:grpSpPr>
      <p:sp>
        <p:nvSpPr>
          <p:cNvPr id="2571" name="Google Shape;2571;gfcae4cbdf2_1_100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2" name="Google Shape;2572;gfcae4cbdf2_1_100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7" name="Shape 2577"/>
        <p:cNvGrpSpPr/>
        <p:nvPr/>
      </p:nvGrpSpPr>
      <p:grpSpPr>
        <a:xfrm>
          <a:off x="0" y="0"/>
          <a:ext cx="0" cy="0"/>
          <a:chOff x="0" y="0"/>
          <a:chExt cx="0" cy="0"/>
        </a:xfrm>
      </p:grpSpPr>
      <p:sp>
        <p:nvSpPr>
          <p:cNvPr id="2578" name="Google Shape;2578;gfcae4cbdf2_1_10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9" name="Google Shape;2579;gfcae4cbdf2_1_10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4" name="Shape 2584"/>
        <p:cNvGrpSpPr/>
        <p:nvPr/>
      </p:nvGrpSpPr>
      <p:grpSpPr>
        <a:xfrm>
          <a:off x="0" y="0"/>
          <a:ext cx="0" cy="0"/>
          <a:chOff x="0" y="0"/>
          <a:chExt cx="0" cy="0"/>
        </a:xfrm>
      </p:grpSpPr>
      <p:sp>
        <p:nvSpPr>
          <p:cNvPr id="2585" name="Google Shape;2585;gfcae4cbdf2_1_10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6" name="Google Shape;2586;gfcae4cbdf2_1_10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1" name="Shape 2611"/>
        <p:cNvGrpSpPr/>
        <p:nvPr/>
      </p:nvGrpSpPr>
      <p:grpSpPr>
        <a:xfrm>
          <a:off x="0" y="0"/>
          <a:ext cx="0" cy="0"/>
          <a:chOff x="0" y="0"/>
          <a:chExt cx="0" cy="0"/>
        </a:xfrm>
      </p:grpSpPr>
      <p:sp>
        <p:nvSpPr>
          <p:cNvPr id="2612" name="Google Shape;2612;gfcae4cbdf2_1_10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3" name="Google Shape;2613;gfcae4cbdf2_1_10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7" name="Shape 2627"/>
        <p:cNvGrpSpPr/>
        <p:nvPr/>
      </p:nvGrpSpPr>
      <p:grpSpPr>
        <a:xfrm>
          <a:off x="0" y="0"/>
          <a:ext cx="0" cy="0"/>
          <a:chOff x="0" y="0"/>
          <a:chExt cx="0" cy="0"/>
        </a:xfrm>
      </p:grpSpPr>
      <p:sp>
        <p:nvSpPr>
          <p:cNvPr id="2628" name="Google Shape;2628;gfcae4cbdf2_1_101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9" name="Google Shape;2629;gfcae4cbdf2_1_101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6" name="Shape 2966"/>
        <p:cNvGrpSpPr/>
        <p:nvPr/>
      </p:nvGrpSpPr>
      <p:grpSpPr>
        <a:xfrm>
          <a:off x="0" y="0"/>
          <a:ext cx="0" cy="0"/>
          <a:chOff x="0" y="0"/>
          <a:chExt cx="0" cy="0"/>
        </a:xfrm>
      </p:grpSpPr>
      <p:sp>
        <p:nvSpPr>
          <p:cNvPr id="2967" name="Google Shape;2967;gfcae4cbdf2_1_104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8" name="Google Shape;2968;gfcae4cbdf2_1_104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53" name="Shape 5753"/>
        <p:cNvGrpSpPr/>
        <p:nvPr/>
      </p:nvGrpSpPr>
      <p:grpSpPr>
        <a:xfrm>
          <a:off x="0" y="0"/>
          <a:ext cx="0" cy="0"/>
          <a:chOff x="0" y="0"/>
          <a:chExt cx="0" cy="0"/>
        </a:xfrm>
      </p:grpSpPr>
      <p:sp>
        <p:nvSpPr>
          <p:cNvPr id="5754" name="Google Shape;5754;gfcae4cbdf2_1_132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55" name="Google Shape;5755;gfcae4cbdf2_1_132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6" name="Shape 1576"/>
        <p:cNvGrpSpPr/>
        <p:nvPr/>
      </p:nvGrpSpPr>
      <p:grpSpPr>
        <a:xfrm>
          <a:off x="0" y="0"/>
          <a:ext cx="0" cy="0"/>
          <a:chOff x="0" y="0"/>
          <a:chExt cx="0" cy="0"/>
        </a:xfrm>
      </p:grpSpPr>
      <p:sp>
        <p:nvSpPr>
          <p:cNvPr id="1577" name="Google Shape;1577;gfb50490a86_0_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8" name="Google Shape;1578;gfb50490a86_0_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72" name="Shape 6172"/>
        <p:cNvGrpSpPr/>
        <p:nvPr/>
      </p:nvGrpSpPr>
      <p:grpSpPr>
        <a:xfrm>
          <a:off x="0" y="0"/>
          <a:ext cx="0" cy="0"/>
          <a:chOff x="0" y="0"/>
          <a:chExt cx="0" cy="0"/>
        </a:xfrm>
      </p:grpSpPr>
      <p:sp>
        <p:nvSpPr>
          <p:cNvPr id="6173" name="Google Shape;6173;gfcae4cbdf2_1_136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74" name="Google Shape;6174;gfcae4cbdf2_1_136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42" name="Shape 6342"/>
        <p:cNvGrpSpPr/>
        <p:nvPr/>
      </p:nvGrpSpPr>
      <p:grpSpPr>
        <a:xfrm>
          <a:off x="0" y="0"/>
          <a:ext cx="0" cy="0"/>
          <a:chOff x="0" y="0"/>
          <a:chExt cx="0" cy="0"/>
        </a:xfrm>
      </p:grpSpPr>
      <p:sp>
        <p:nvSpPr>
          <p:cNvPr id="6343" name="Google Shape;6343;gfcae4cbdf2_1_138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44" name="Google Shape;6344;gfcae4cbdf2_1_138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47" name="Shape 6747"/>
        <p:cNvGrpSpPr/>
        <p:nvPr/>
      </p:nvGrpSpPr>
      <p:grpSpPr>
        <a:xfrm>
          <a:off x="0" y="0"/>
          <a:ext cx="0" cy="0"/>
          <a:chOff x="0" y="0"/>
          <a:chExt cx="0" cy="0"/>
        </a:xfrm>
      </p:grpSpPr>
      <p:sp>
        <p:nvSpPr>
          <p:cNvPr id="6748" name="Google Shape;6748;gfcae4cbdf2_1_142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49" name="Google Shape;6749;gfcae4cbdf2_1_142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27" name="Shape 7127"/>
        <p:cNvGrpSpPr/>
        <p:nvPr/>
      </p:nvGrpSpPr>
      <p:grpSpPr>
        <a:xfrm>
          <a:off x="0" y="0"/>
          <a:ext cx="0" cy="0"/>
          <a:chOff x="0" y="0"/>
          <a:chExt cx="0" cy="0"/>
        </a:xfrm>
      </p:grpSpPr>
      <p:sp>
        <p:nvSpPr>
          <p:cNvPr id="7128" name="Google Shape;7128;gfcae4cbdf2_1_146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29" name="Google Shape;7129;gfcae4cbdf2_1_146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41" name="Shape 7541"/>
        <p:cNvGrpSpPr/>
        <p:nvPr/>
      </p:nvGrpSpPr>
      <p:grpSpPr>
        <a:xfrm>
          <a:off x="0" y="0"/>
          <a:ext cx="0" cy="0"/>
          <a:chOff x="0" y="0"/>
          <a:chExt cx="0" cy="0"/>
        </a:xfrm>
      </p:grpSpPr>
      <p:sp>
        <p:nvSpPr>
          <p:cNvPr id="7542" name="Google Shape;7542;gfcae4cbdf2_1_150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43" name="Google Shape;7543;gfcae4cbdf2_1_150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02" name="Shape 7902"/>
        <p:cNvGrpSpPr/>
        <p:nvPr/>
      </p:nvGrpSpPr>
      <p:grpSpPr>
        <a:xfrm>
          <a:off x="0" y="0"/>
          <a:ext cx="0" cy="0"/>
          <a:chOff x="0" y="0"/>
          <a:chExt cx="0" cy="0"/>
        </a:xfrm>
      </p:grpSpPr>
      <p:sp>
        <p:nvSpPr>
          <p:cNvPr id="7903" name="Google Shape;7903;gfcae4cbdf2_1_154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04" name="Google Shape;7904;gfcae4cbdf2_1_154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12" name="Shape 8412"/>
        <p:cNvGrpSpPr/>
        <p:nvPr/>
      </p:nvGrpSpPr>
      <p:grpSpPr>
        <a:xfrm>
          <a:off x="0" y="0"/>
          <a:ext cx="0" cy="0"/>
          <a:chOff x="0" y="0"/>
          <a:chExt cx="0" cy="0"/>
        </a:xfrm>
      </p:grpSpPr>
      <p:sp>
        <p:nvSpPr>
          <p:cNvPr id="8413" name="Google Shape;8413;gfcae4cbdf2_1_159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14" name="Google Shape;8414;gfcae4cbdf2_1_159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32" name="Shape 9032"/>
        <p:cNvGrpSpPr/>
        <p:nvPr/>
      </p:nvGrpSpPr>
      <p:grpSpPr>
        <a:xfrm>
          <a:off x="0" y="0"/>
          <a:ext cx="0" cy="0"/>
          <a:chOff x="0" y="0"/>
          <a:chExt cx="0" cy="0"/>
        </a:xfrm>
      </p:grpSpPr>
      <p:sp>
        <p:nvSpPr>
          <p:cNvPr id="9033" name="Google Shape;9033;gfcae4cbdf2_1_165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34" name="Google Shape;9034;gfcae4cbdf2_1_165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6" name="Shape 9626"/>
        <p:cNvGrpSpPr/>
        <p:nvPr/>
      </p:nvGrpSpPr>
      <p:grpSpPr>
        <a:xfrm>
          <a:off x="0" y="0"/>
          <a:ext cx="0" cy="0"/>
          <a:chOff x="0" y="0"/>
          <a:chExt cx="0" cy="0"/>
        </a:xfrm>
      </p:grpSpPr>
      <p:sp>
        <p:nvSpPr>
          <p:cNvPr id="9627" name="Google Shape;9627;gfcae4cbdf2_1_17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28" name="Google Shape;9628;gfcae4cbdf2_1_17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47" name="Shape 9947"/>
        <p:cNvGrpSpPr/>
        <p:nvPr/>
      </p:nvGrpSpPr>
      <p:grpSpPr>
        <a:xfrm>
          <a:off x="0" y="0"/>
          <a:ext cx="0" cy="0"/>
          <a:chOff x="0" y="0"/>
          <a:chExt cx="0" cy="0"/>
        </a:xfrm>
      </p:grpSpPr>
      <p:sp>
        <p:nvSpPr>
          <p:cNvPr id="9948" name="Google Shape;9948;gfcae4cbdf2_1_174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49" name="Google Shape;9949;gfcae4cbdf2_1_174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4" name="Shape 1604"/>
        <p:cNvGrpSpPr/>
        <p:nvPr/>
      </p:nvGrpSpPr>
      <p:grpSpPr>
        <a:xfrm>
          <a:off x="0" y="0"/>
          <a:ext cx="0" cy="0"/>
          <a:chOff x="0" y="0"/>
          <a:chExt cx="0" cy="0"/>
        </a:xfrm>
      </p:grpSpPr>
      <p:sp>
        <p:nvSpPr>
          <p:cNvPr id="1605" name="Google Shape;1605;gcde4a31ab4_0_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6" name="Google Shape;1606;gcde4a31ab4_0_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55" name="Shape 10255"/>
        <p:cNvGrpSpPr/>
        <p:nvPr/>
      </p:nvGrpSpPr>
      <p:grpSpPr>
        <a:xfrm>
          <a:off x="0" y="0"/>
          <a:ext cx="0" cy="0"/>
          <a:chOff x="0" y="0"/>
          <a:chExt cx="0" cy="0"/>
        </a:xfrm>
      </p:grpSpPr>
      <p:sp>
        <p:nvSpPr>
          <p:cNvPr id="10256" name="Google Shape;10256;gfcae4cbdf2_1_193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57" name="Google Shape;10257;gfcae4cbdf2_1_193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0" name="Shape 1630"/>
        <p:cNvGrpSpPr/>
        <p:nvPr/>
      </p:nvGrpSpPr>
      <p:grpSpPr>
        <a:xfrm>
          <a:off x="0" y="0"/>
          <a:ext cx="0" cy="0"/>
          <a:chOff x="0" y="0"/>
          <a:chExt cx="0" cy="0"/>
        </a:xfrm>
      </p:grpSpPr>
      <p:sp>
        <p:nvSpPr>
          <p:cNvPr id="1631" name="Google Shape;1631;gfcae4cbdf2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2" name="Google Shape;1632;gfcae4cbdf2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9" name="Shape 1649"/>
        <p:cNvGrpSpPr/>
        <p:nvPr/>
      </p:nvGrpSpPr>
      <p:grpSpPr>
        <a:xfrm>
          <a:off x="0" y="0"/>
          <a:ext cx="0" cy="0"/>
          <a:chOff x="0" y="0"/>
          <a:chExt cx="0" cy="0"/>
        </a:xfrm>
      </p:grpSpPr>
      <p:sp>
        <p:nvSpPr>
          <p:cNvPr id="1650" name="Google Shape;1650;gfb52bcf2fd_0_5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1" name="Google Shape;1651;gfb52bcf2fd_0_5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7" name="Shape 1667"/>
        <p:cNvGrpSpPr/>
        <p:nvPr/>
      </p:nvGrpSpPr>
      <p:grpSpPr>
        <a:xfrm>
          <a:off x="0" y="0"/>
          <a:ext cx="0" cy="0"/>
          <a:chOff x="0" y="0"/>
          <a:chExt cx="0" cy="0"/>
        </a:xfrm>
      </p:grpSpPr>
      <p:sp>
        <p:nvSpPr>
          <p:cNvPr id="1668" name="Google Shape;1668;gfb50490a86_0_4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69" name="Google Shape;1669;gfb50490a86_0_4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9" name="Shape 1699"/>
        <p:cNvGrpSpPr/>
        <p:nvPr/>
      </p:nvGrpSpPr>
      <p:grpSpPr>
        <a:xfrm>
          <a:off x="0" y="0"/>
          <a:ext cx="0" cy="0"/>
          <a:chOff x="0" y="0"/>
          <a:chExt cx="0" cy="0"/>
        </a:xfrm>
      </p:grpSpPr>
      <p:sp>
        <p:nvSpPr>
          <p:cNvPr id="1700" name="Google Shape;1700;gfcc61b6aa3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1" name="Google Shape;1701;gfcc61b6aa3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jp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jp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jp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jp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5.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rgbClr val="FFF2DB">
            <a:alpha val="69660"/>
          </a:srgbClr>
        </a:solidFill>
      </p:bgPr>
    </p:bg>
    <p:spTree>
      <p:nvGrpSpPr>
        <p:cNvPr id="8" name="Shape 8"/>
        <p:cNvGrpSpPr/>
        <p:nvPr/>
      </p:nvGrpSpPr>
      <p:grpSpPr>
        <a:xfrm>
          <a:off x="0" y="0"/>
          <a:ext cx="0" cy="0"/>
          <a:chOff x="0" y="0"/>
          <a:chExt cx="0" cy="0"/>
        </a:xfrm>
      </p:grpSpPr>
      <p:grpSp>
        <p:nvGrpSpPr>
          <p:cNvPr id="9" name="Google Shape;9;p2"/>
          <p:cNvGrpSpPr/>
          <p:nvPr/>
        </p:nvGrpSpPr>
        <p:grpSpPr>
          <a:xfrm>
            <a:off x="11" y="40"/>
            <a:ext cx="9144322" cy="5141390"/>
            <a:chOff x="238550" y="877925"/>
            <a:chExt cx="7138425" cy="4013575"/>
          </a:xfrm>
        </p:grpSpPr>
        <p:sp>
          <p:nvSpPr>
            <p:cNvPr id="10" name="Google Shape;10;p2"/>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2" name="Google Shape;52;p2"/>
          <p:cNvPicPr preferRelativeResize="0"/>
          <p:nvPr/>
        </p:nvPicPr>
        <p:blipFill>
          <a:blip r:embed="rId2">
            <a:alphaModFix amt="92000"/>
          </a:blip>
          <a:stretch>
            <a:fillRect/>
          </a:stretch>
        </p:blipFill>
        <p:spPr>
          <a:xfrm>
            <a:off x="-1" y="-5367"/>
            <a:ext cx="9144002" cy="4728349"/>
          </a:xfrm>
          <a:prstGeom prst="rect">
            <a:avLst/>
          </a:prstGeom>
          <a:noFill/>
          <a:ln>
            <a:noFill/>
          </a:ln>
          <a:effectLst>
            <a:outerShdw blurRad="228600" rotWithShape="0" algn="bl" dir="5400000" dist="19050">
              <a:srgbClr val="000000">
                <a:alpha val="50000"/>
              </a:srgbClr>
            </a:outerShdw>
          </a:effectLst>
        </p:spPr>
      </p:pic>
      <p:sp>
        <p:nvSpPr>
          <p:cNvPr id="53" name="Google Shape;53;p2"/>
          <p:cNvSpPr txBox="1"/>
          <p:nvPr>
            <p:ph type="ctrTitle"/>
          </p:nvPr>
        </p:nvSpPr>
        <p:spPr>
          <a:xfrm>
            <a:off x="1158200" y="952125"/>
            <a:ext cx="4078200" cy="2395800"/>
          </a:xfrm>
          <a:prstGeom prst="rect">
            <a:avLst/>
          </a:prstGeom>
        </p:spPr>
        <p:txBody>
          <a:bodyPr anchorCtr="0" anchor="t" bIns="91425" lIns="91425" spcFirstLastPara="1" rIns="91425" wrap="square" tIns="91425">
            <a:noAutofit/>
          </a:bodyPr>
          <a:lstStyle>
            <a:lvl1pPr lvl="0" algn="ctr">
              <a:lnSpc>
                <a:spcPct val="90000"/>
              </a:lnSpc>
              <a:spcBef>
                <a:spcPts val="0"/>
              </a:spcBef>
              <a:spcAft>
                <a:spcPts val="0"/>
              </a:spcAft>
              <a:buClr>
                <a:srgbClr val="563D29"/>
              </a:buClr>
              <a:buSzPts val="5200"/>
              <a:buFont typeface="IM Fell English"/>
              <a:buNone/>
              <a:defRPr sz="5500">
                <a:solidFill>
                  <a:srgbClr val="563D29"/>
                </a:solidFill>
                <a:latin typeface="IM Fell English"/>
                <a:ea typeface="IM Fell English"/>
                <a:cs typeface="IM Fell English"/>
                <a:sym typeface="IM Fell English"/>
              </a:defRPr>
            </a:lvl1pPr>
            <a:lvl2pPr lvl="1" algn="ctr">
              <a:spcBef>
                <a:spcPts val="0"/>
              </a:spcBef>
              <a:spcAft>
                <a:spcPts val="0"/>
              </a:spcAft>
              <a:buClr>
                <a:srgbClr val="563D29"/>
              </a:buClr>
              <a:buSzPts val="5200"/>
              <a:buNone/>
              <a:defRPr sz="5200">
                <a:solidFill>
                  <a:srgbClr val="563D29"/>
                </a:solidFill>
              </a:defRPr>
            </a:lvl2pPr>
            <a:lvl3pPr lvl="2" algn="ctr">
              <a:spcBef>
                <a:spcPts val="0"/>
              </a:spcBef>
              <a:spcAft>
                <a:spcPts val="0"/>
              </a:spcAft>
              <a:buClr>
                <a:srgbClr val="563D29"/>
              </a:buClr>
              <a:buSzPts val="5200"/>
              <a:buNone/>
              <a:defRPr sz="5200">
                <a:solidFill>
                  <a:srgbClr val="563D29"/>
                </a:solidFill>
              </a:defRPr>
            </a:lvl3pPr>
            <a:lvl4pPr lvl="3" algn="ctr">
              <a:spcBef>
                <a:spcPts val="0"/>
              </a:spcBef>
              <a:spcAft>
                <a:spcPts val="0"/>
              </a:spcAft>
              <a:buClr>
                <a:srgbClr val="563D29"/>
              </a:buClr>
              <a:buSzPts val="5200"/>
              <a:buNone/>
              <a:defRPr sz="5200">
                <a:solidFill>
                  <a:srgbClr val="563D29"/>
                </a:solidFill>
              </a:defRPr>
            </a:lvl4pPr>
            <a:lvl5pPr lvl="4" algn="ctr">
              <a:spcBef>
                <a:spcPts val="0"/>
              </a:spcBef>
              <a:spcAft>
                <a:spcPts val="0"/>
              </a:spcAft>
              <a:buClr>
                <a:srgbClr val="563D29"/>
              </a:buClr>
              <a:buSzPts val="5200"/>
              <a:buNone/>
              <a:defRPr sz="5200">
                <a:solidFill>
                  <a:srgbClr val="563D29"/>
                </a:solidFill>
              </a:defRPr>
            </a:lvl5pPr>
            <a:lvl6pPr lvl="5" algn="ctr">
              <a:spcBef>
                <a:spcPts val="0"/>
              </a:spcBef>
              <a:spcAft>
                <a:spcPts val="0"/>
              </a:spcAft>
              <a:buClr>
                <a:srgbClr val="563D29"/>
              </a:buClr>
              <a:buSzPts val="5200"/>
              <a:buNone/>
              <a:defRPr sz="5200">
                <a:solidFill>
                  <a:srgbClr val="563D29"/>
                </a:solidFill>
              </a:defRPr>
            </a:lvl6pPr>
            <a:lvl7pPr lvl="6" algn="ctr">
              <a:spcBef>
                <a:spcPts val="0"/>
              </a:spcBef>
              <a:spcAft>
                <a:spcPts val="0"/>
              </a:spcAft>
              <a:buClr>
                <a:srgbClr val="563D29"/>
              </a:buClr>
              <a:buSzPts val="5200"/>
              <a:buNone/>
              <a:defRPr sz="5200">
                <a:solidFill>
                  <a:srgbClr val="563D29"/>
                </a:solidFill>
              </a:defRPr>
            </a:lvl7pPr>
            <a:lvl8pPr lvl="7" algn="ctr">
              <a:spcBef>
                <a:spcPts val="0"/>
              </a:spcBef>
              <a:spcAft>
                <a:spcPts val="0"/>
              </a:spcAft>
              <a:buClr>
                <a:srgbClr val="563D29"/>
              </a:buClr>
              <a:buSzPts val="5200"/>
              <a:buNone/>
              <a:defRPr sz="5200">
                <a:solidFill>
                  <a:srgbClr val="563D29"/>
                </a:solidFill>
              </a:defRPr>
            </a:lvl8pPr>
            <a:lvl9pPr lvl="8" algn="ctr">
              <a:spcBef>
                <a:spcPts val="0"/>
              </a:spcBef>
              <a:spcAft>
                <a:spcPts val="0"/>
              </a:spcAft>
              <a:buClr>
                <a:srgbClr val="563D29"/>
              </a:buClr>
              <a:buSzPts val="5200"/>
              <a:buNone/>
              <a:defRPr sz="5200">
                <a:solidFill>
                  <a:srgbClr val="563D29"/>
                </a:solidFill>
              </a:defRPr>
            </a:lvl9pPr>
          </a:lstStyle>
          <a:p/>
        </p:txBody>
      </p:sp>
      <p:sp>
        <p:nvSpPr>
          <p:cNvPr id="54" name="Google Shape;54;p2"/>
          <p:cNvSpPr txBox="1"/>
          <p:nvPr>
            <p:ph idx="1" type="subTitle"/>
          </p:nvPr>
        </p:nvSpPr>
        <p:spPr>
          <a:xfrm>
            <a:off x="727105" y="3267125"/>
            <a:ext cx="4940400" cy="457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165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90" name="Shape 390"/>
        <p:cNvGrpSpPr/>
        <p:nvPr/>
      </p:nvGrpSpPr>
      <p:grpSpPr>
        <a:xfrm>
          <a:off x="0" y="0"/>
          <a:ext cx="0" cy="0"/>
          <a:chOff x="0" y="0"/>
          <a:chExt cx="0" cy="0"/>
        </a:xfrm>
      </p:grpSpPr>
      <p:grpSp>
        <p:nvGrpSpPr>
          <p:cNvPr id="391" name="Google Shape;391;p11"/>
          <p:cNvGrpSpPr/>
          <p:nvPr/>
        </p:nvGrpSpPr>
        <p:grpSpPr>
          <a:xfrm>
            <a:off x="11" y="40"/>
            <a:ext cx="9144322" cy="5141390"/>
            <a:chOff x="238550" y="877925"/>
            <a:chExt cx="7138425" cy="4013575"/>
          </a:xfrm>
        </p:grpSpPr>
        <p:sp>
          <p:nvSpPr>
            <p:cNvPr id="392" name="Google Shape;392;p11"/>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1"/>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1"/>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1"/>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1"/>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1"/>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1"/>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1"/>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1"/>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1"/>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1"/>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1"/>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1"/>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1"/>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1"/>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1"/>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1"/>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1"/>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1"/>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1"/>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1"/>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1"/>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1"/>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1"/>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1"/>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1"/>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1"/>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1"/>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1"/>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1"/>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1"/>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1"/>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1"/>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1"/>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1"/>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1"/>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1"/>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1"/>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1"/>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1"/>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1"/>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1"/>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34" name="Google Shape;434;p11"/>
          <p:cNvPicPr preferRelativeResize="0"/>
          <p:nvPr/>
        </p:nvPicPr>
        <p:blipFill>
          <a:blip r:embed="rId2">
            <a:alphaModFix amt="92000"/>
          </a:blip>
          <a:stretch>
            <a:fillRect/>
          </a:stretch>
        </p:blipFill>
        <p:spPr>
          <a:xfrm>
            <a:off x="-1" y="-5367"/>
            <a:ext cx="9144002" cy="4728349"/>
          </a:xfrm>
          <a:prstGeom prst="rect">
            <a:avLst/>
          </a:prstGeom>
          <a:noFill/>
          <a:ln>
            <a:noFill/>
          </a:ln>
          <a:effectLst>
            <a:outerShdw blurRad="228600" rotWithShape="0" algn="bl" dir="5400000" dist="19050">
              <a:srgbClr val="000000">
                <a:alpha val="50000"/>
              </a:srgbClr>
            </a:outerShdw>
          </a:effectLst>
        </p:spPr>
      </p:pic>
      <p:sp>
        <p:nvSpPr>
          <p:cNvPr id="435" name="Google Shape;435;p11"/>
          <p:cNvSpPr txBox="1"/>
          <p:nvPr>
            <p:ph hasCustomPrompt="1" type="title"/>
          </p:nvPr>
        </p:nvSpPr>
        <p:spPr>
          <a:xfrm>
            <a:off x="1921650" y="877525"/>
            <a:ext cx="5300700" cy="1644300"/>
          </a:xfrm>
          <a:prstGeom prst="rect">
            <a:avLst/>
          </a:prstGeom>
        </p:spPr>
        <p:txBody>
          <a:bodyPr anchorCtr="0" anchor="t"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6" name="Google Shape;436;p11"/>
          <p:cNvSpPr txBox="1"/>
          <p:nvPr>
            <p:ph idx="1" type="subTitle"/>
          </p:nvPr>
        </p:nvSpPr>
        <p:spPr>
          <a:xfrm>
            <a:off x="2089050" y="2966150"/>
            <a:ext cx="4965900" cy="764400"/>
          </a:xfrm>
          <a:prstGeom prst="rect">
            <a:avLst/>
          </a:prstGeom>
        </p:spPr>
        <p:txBody>
          <a:bodyPr anchorCtr="0" anchor="t" bIns="91425" lIns="91425" spcFirstLastPara="1" rIns="91425" wrap="square" tIns="91425">
            <a:noAutofit/>
          </a:bodyPr>
          <a:lstStyle>
            <a:lvl1pPr lvl="0" algn="ctr">
              <a:spcBef>
                <a:spcPts val="0"/>
              </a:spcBef>
              <a:spcAft>
                <a:spcPts val="0"/>
              </a:spcAft>
              <a:buSzPts val="14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5"/>
        </a:solidFill>
      </p:bgPr>
    </p:bg>
    <p:spTree>
      <p:nvGrpSpPr>
        <p:cNvPr id="437" name="Shape 43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2_1">
    <p:spTree>
      <p:nvGrpSpPr>
        <p:cNvPr id="438" name="Shape 438"/>
        <p:cNvGrpSpPr/>
        <p:nvPr/>
      </p:nvGrpSpPr>
      <p:grpSpPr>
        <a:xfrm>
          <a:off x="0" y="0"/>
          <a:ext cx="0" cy="0"/>
          <a:chOff x="0" y="0"/>
          <a:chExt cx="0" cy="0"/>
        </a:xfrm>
      </p:grpSpPr>
      <p:grpSp>
        <p:nvGrpSpPr>
          <p:cNvPr id="439" name="Google Shape;439;p13"/>
          <p:cNvGrpSpPr/>
          <p:nvPr/>
        </p:nvGrpSpPr>
        <p:grpSpPr>
          <a:xfrm>
            <a:off x="-155" y="1055"/>
            <a:ext cx="9144322" cy="5141390"/>
            <a:chOff x="238550" y="877925"/>
            <a:chExt cx="7138425" cy="4013575"/>
          </a:xfrm>
        </p:grpSpPr>
        <p:sp>
          <p:nvSpPr>
            <p:cNvPr id="440" name="Google Shape;440;p13"/>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3"/>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3"/>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3"/>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3"/>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3"/>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3"/>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3"/>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3"/>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3"/>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3"/>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3"/>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3"/>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3"/>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3"/>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3"/>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3"/>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3"/>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3"/>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3"/>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3"/>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3"/>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3"/>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3"/>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3"/>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3"/>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3"/>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3"/>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3"/>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3"/>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3"/>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3"/>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3"/>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3"/>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3"/>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3"/>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3"/>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3"/>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3"/>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3"/>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3"/>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3"/>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82" name="Google Shape;482;p13"/>
          <p:cNvPicPr preferRelativeResize="0"/>
          <p:nvPr/>
        </p:nvPicPr>
        <p:blipFill>
          <a:blip r:embed="rId2">
            <a:alphaModFix amt="91000"/>
          </a:blip>
          <a:stretch>
            <a:fillRect/>
          </a:stretch>
        </p:blipFill>
        <p:spPr>
          <a:xfrm>
            <a:off x="-175" y="-1625"/>
            <a:ext cx="9144002" cy="5180200"/>
          </a:xfrm>
          <a:prstGeom prst="rect">
            <a:avLst/>
          </a:prstGeom>
          <a:noFill/>
          <a:ln>
            <a:noFill/>
          </a:ln>
        </p:spPr>
      </p:pic>
      <p:sp>
        <p:nvSpPr>
          <p:cNvPr id="483" name="Google Shape;483;p13"/>
          <p:cNvSpPr txBox="1"/>
          <p:nvPr>
            <p:ph type="ctrTitle"/>
          </p:nvPr>
        </p:nvSpPr>
        <p:spPr>
          <a:xfrm>
            <a:off x="1714625" y="1660820"/>
            <a:ext cx="1907700" cy="5778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1200"/>
              <a:buNone/>
              <a:defRPr i="1" sz="2400">
                <a:solidFill>
                  <a:srgbClr val="563D29"/>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484" name="Google Shape;484;p13"/>
          <p:cNvSpPr txBox="1"/>
          <p:nvPr>
            <p:ph idx="1" type="subTitle"/>
          </p:nvPr>
        </p:nvSpPr>
        <p:spPr>
          <a:xfrm>
            <a:off x="1714625" y="2197100"/>
            <a:ext cx="1907700" cy="9348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4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485" name="Google Shape;485;p13"/>
          <p:cNvSpPr txBox="1"/>
          <p:nvPr>
            <p:ph hasCustomPrompt="1" idx="2" type="title"/>
          </p:nvPr>
        </p:nvSpPr>
        <p:spPr>
          <a:xfrm>
            <a:off x="937325" y="1508125"/>
            <a:ext cx="1005900" cy="7626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4800"/>
              <a:buNone/>
              <a:defRPr sz="4600">
                <a:solidFill>
                  <a:srgbClr val="563D29"/>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486" name="Google Shape;486;p13"/>
          <p:cNvSpPr txBox="1"/>
          <p:nvPr>
            <p:ph idx="3" type="ctrTitle"/>
          </p:nvPr>
        </p:nvSpPr>
        <p:spPr>
          <a:xfrm>
            <a:off x="4965803" y="1645407"/>
            <a:ext cx="1907700" cy="5778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1200"/>
              <a:buNone/>
              <a:defRPr i="1" sz="2400">
                <a:solidFill>
                  <a:srgbClr val="563D29"/>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487" name="Google Shape;487;p13"/>
          <p:cNvSpPr txBox="1"/>
          <p:nvPr>
            <p:ph idx="4" type="subTitle"/>
          </p:nvPr>
        </p:nvSpPr>
        <p:spPr>
          <a:xfrm>
            <a:off x="4965802" y="2181688"/>
            <a:ext cx="1907700" cy="9348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4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488" name="Google Shape;488;p13"/>
          <p:cNvSpPr txBox="1"/>
          <p:nvPr>
            <p:ph hasCustomPrompt="1" idx="5" type="title"/>
          </p:nvPr>
        </p:nvSpPr>
        <p:spPr>
          <a:xfrm>
            <a:off x="4188509" y="1493625"/>
            <a:ext cx="1005900" cy="7608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4800"/>
              <a:buNone/>
              <a:defRPr sz="4600">
                <a:solidFill>
                  <a:srgbClr val="563D29"/>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489" name="Google Shape;489;p13"/>
          <p:cNvSpPr txBox="1"/>
          <p:nvPr>
            <p:ph idx="6" type="ctrTitle"/>
          </p:nvPr>
        </p:nvSpPr>
        <p:spPr>
          <a:xfrm>
            <a:off x="1714631" y="3096851"/>
            <a:ext cx="1907700" cy="5778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1200"/>
              <a:buNone/>
              <a:defRPr i="1" sz="2400">
                <a:solidFill>
                  <a:srgbClr val="563D29"/>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490" name="Google Shape;490;p13"/>
          <p:cNvSpPr txBox="1"/>
          <p:nvPr>
            <p:ph idx="7" type="subTitle"/>
          </p:nvPr>
        </p:nvSpPr>
        <p:spPr>
          <a:xfrm>
            <a:off x="1714628" y="3628850"/>
            <a:ext cx="1907700" cy="9318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4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491" name="Google Shape;491;p13"/>
          <p:cNvSpPr txBox="1"/>
          <p:nvPr>
            <p:ph hasCustomPrompt="1" idx="8" type="title"/>
          </p:nvPr>
        </p:nvSpPr>
        <p:spPr>
          <a:xfrm>
            <a:off x="937330" y="2945050"/>
            <a:ext cx="1005900" cy="7608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4800"/>
              <a:buNone/>
              <a:defRPr sz="4600">
                <a:solidFill>
                  <a:srgbClr val="563D29"/>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492" name="Google Shape;492;p13"/>
          <p:cNvSpPr txBox="1"/>
          <p:nvPr>
            <p:ph idx="9" type="ctrTitle"/>
          </p:nvPr>
        </p:nvSpPr>
        <p:spPr>
          <a:xfrm>
            <a:off x="4965809" y="3094689"/>
            <a:ext cx="1907700" cy="5778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1200"/>
              <a:buNone/>
              <a:defRPr i="1" sz="2400">
                <a:solidFill>
                  <a:srgbClr val="563D29"/>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493" name="Google Shape;493;p13"/>
          <p:cNvSpPr txBox="1"/>
          <p:nvPr>
            <p:ph idx="13" type="subTitle"/>
          </p:nvPr>
        </p:nvSpPr>
        <p:spPr>
          <a:xfrm>
            <a:off x="4965805" y="3631012"/>
            <a:ext cx="1907700" cy="9318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4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494" name="Google Shape;494;p13"/>
          <p:cNvSpPr txBox="1"/>
          <p:nvPr>
            <p:ph hasCustomPrompt="1" idx="14" type="title"/>
          </p:nvPr>
        </p:nvSpPr>
        <p:spPr>
          <a:xfrm>
            <a:off x="4188514" y="2942900"/>
            <a:ext cx="1005900" cy="7608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4800"/>
              <a:buNone/>
              <a:defRPr sz="4600">
                <a:solidFill>
                  <a:srgbClr val="563D29"/>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495" name="Google Shape;495;p13"/>
          <p:cNvSpPr txBox="1"/>
          <p:nvPr>
            <p:ph idx="15" type="ctrTitle"/>
          </p:nvPr>
        </p:nvSpPr>
        <p:spPr>
          <a:xfrm>
            <a:off x="713225" y="559434"/>
            <a:ext cx="7717500" cy="7626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3600"/>
              <a:buNone/>
              <a:defRPr i="1" sz="33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ONE_COLUMN_TEXT_1">
    <p:spTree>
      <p:nvGrpSpPr>
        <p:cNvPr id="496" name="Shape 496"/>
        <p:cNvGrpSpPr/>
        <p:nvPr/>
      </p:nvGrpSpPr>
      <p:grpSpPr>
        <a:xfrm>
          <a:off x="0" y="0"/>
          <a:ext cx="0" cy="0"/>
          <a:chOff x="0" y="0"/>
          <a:chExt cx="0" cy="0"/>
        </a:xfrm>
      </p:grpSpPr>
      <p:grpSp>
        <p:nvGrpSpPr>
          <p:cNvPr id="497" name="Google Shape;497;p14"/>
          <p:cNvGrpSpPr/>
          <p:nvPr/>
        </p:nvGrpSpPr>
        <p:grpSpPr>
          <a:xfrm>
            <a:off x="-161" y="1055"/>
            <a:ext cx="9144322" cy="5141390"/>
            <a:chOff x="238550" y="877925"/>
            <a:chExt cx="7138425" cy="4013575"/>
          </a:xfrm>
        </p:grpSpPr>
        <p:sp>
          <p:nvSpPr>
            <p:cNvPr id="498" name="Google Shape;498;p14"/>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4"/>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4"/>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4"/>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4"/>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4"/>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4"/>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4"/>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4"/>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4"/>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4"/>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4"/>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4"/>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4"/>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4"/>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4"/>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4"/>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4"/>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4"/>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4"/>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4"/>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4"/>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4"/>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4"/>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4"/>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4"/>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4"/>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4"/>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4"/>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4"/>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4"/>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4"/>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4"/>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4"/>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4"/>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4"/>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4"/>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4"/>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4"/>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4"/>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4"/>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4"/>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40" name="Google Shape;540;p14"/>
          <p:cNvPicPr preferRelativeResize="0"/>
          <p:nvPr/>
        </p:nvPicPr>
        <p:blipFill>
          <a:blip r:embed="rId2">
            <a:alphaModFix amt="93000"/>
          </a:blip>
          <a:stretch>
            <a:fillRect/>
          </a:stretch>
        </p:blipFill>
        <p:spPr>
          <a:xfrm>
            <a:off x="-39225" y="-18175"/>
            <a:ext cx="9222452" cy="5179851"/>
          </a:xfrm>
          <a:prstGeom prst="rect">
            <a:avLst/>
          </a:prstGeom>
          <a:noFill/>
          <a:ln>
            <a:noFill/>
          </a:ln>
        </p:spPr>
      </p:pic>
      <p:sp>
        <p:nvSpPr>
          <p:cNvPr id="541" name="Google Shape;541;p14"/>
          <p:cNvSpPr txBox="1"/>
          <p:nvPr>
            <p:ph type="title"/>
          </p:nvPr>
        </p:nvSpPr>
        <p:spPr>
          <a:xfrm>
            <a:off x="2916900" y="3844639"/>
            <a:ext cx="3310200" cy="481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400"/>
              <a:buNone/>
              <a:defRPr sz="21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542" name="Google Shape;542;p14"/>
          <p:cNvSpPr txBox="1"/>
          <p:nvPr>
            <p:ph idx="1" type="subTitle"/>
          </p:nvPr>
        </p:nvSpPr>
        <p:spPr>
          <a:xfrm>
            <a:off x="2495250" y="1475158"/>
            <a:ext cx="4153500" cy="175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400"/>
              <a:buNone/>
              <a:defRPr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43" name="Google Shape;543;p14"/>
          <p:cNvSpPr/>
          <p:nvPr/>
        </p:nvSpPr>
        <p:spPr>
          <a:xfrm>
            <a:off x="-74175" y="2702400"/>
            <a:ext cx="1600" cy="1600"/>
          </a:xfrm>
          <a:custGeom>
            <a:rect b="b" l="l" r="r" t="t"/>
            <a:pathLst>
              <a:path extrusionOk="0" h="64" w="64">
                <a:moveTo>
                  <a:pt x="63" y="0"/>
                </a:moveTo>
                <a:cubicBezTo>
                  <a:pt x="21" y="21"/>
                  <a:pt x="0" y="21"/>
                  <a:pt x="0" y="63"/>
                </a:cubicBezTo>
                <a:cubicBezTo>
                  <a:pt x="42" y="63"/>
                  <a:pt x="63" y="21"/>
                  <a:pt x="63" y="0"/>
                </a:cubicBezTo>
                <a:close/>
              </a:path>
            </a:pathLst>
          </a:custGeom>
          <a:solidFill>
            <a:srgbClr val="D7E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4"/>
          <p:cNvSpPr/>
          <p:nvPr/>
        </p:nvSpPr>
        <p:spPr>
          <a:xfrm>
            <a:off x="-72600" y="2702400"/>
            <a:ext cx="25" cy="25"/>
          </a:xfrm>
          <a:custGeom>
            <a:rect b="b" l="l" r="r" t="t"/>
            <a:pathLst>
              <a:path extrusionOk="0" h="1" w="1">
                <a:moveTo>
                  <a:pt x="0" y="0"/>
                </a:moveTo>
                <a:lnTo>
                  <a:pt x="0" y="0"/>
                </a:lnTo>
                <a:close/>
              </a:path>
            </a:pathLst>
          </a:custGeom>
          <a:solidFill>
            <a:srgbClr val="D7E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4_1">
    <p:spTree>
      <p:nvGrpSpPr>
        <p:cNvPr id="545" name="Shape 545"/>
        <p:cNvGrpSpPr/>
        <p:nvPr/>
      </p:nvGrpSpPr>
      <p:grpSpPr>
        <a:xfrm>
          <a:off x="0" y="0"/>
          <a:ext cx="0" cy="0"/>
          <a:chOff x="0" y="0"/>
          <a:chExt cx="0" cy="0"/>
        </a:xfrm>
      </p:grpSpPr>
      <p:grpSp>
        <p:nvGrpSpPr>
          <p:cNvPr id="546" name="Google Shape;546;p15"/>
          <p:cNvGrpSpPr/>
          <p:nvPr/>
        </p:nvGrpSpPr>
        <p:grpSpPr>
          <a:xfrm>
            <a:off x="-161" y="1055"/>
            <a:ext cx="9144322" cy="5141390"/>
            <a:chOff x="238550" y="877925"/>
            <a:chExt cx="7138425" cy="4013575"/>
          </a:xfrm>
        </p:grpSpPr>
        <p:sp>
          <p:nvSpPr>
            <p:cNvPr id="547" name="Google Shape;547;p15"/>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5"/>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5"/>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5"/>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5"/>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5"/>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5"/>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5"/>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5"/>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5"/>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5"/>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5"/>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5"/>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5"/>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5"/>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5"/>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5"/>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5"/>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5"/>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5"/>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5"/>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5"/>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5"/>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5"/>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5"/>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5"/>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5"/>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5"/>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5"/>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5"/>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5"/>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5"/>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5"/>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5"/>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5"/>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5"/>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5"/>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5"/>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5"/>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5"/>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5"/>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5"/>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89" name="Google Shape;589;p15"/>
          <p:cNvPicPr preferRelativeResize="0"/>
          <p:nvPr/>
        </p:nvPicPr>
        <p:blipFill>
          <a:blip r:embed="rId2">
            <a:alphaModFix amt="93000"/>
          </a:blip>
          <a:stretch>
            <a:fillRect/>
          </a:stretch>
        </p:blipFill>
        <p:spPr>
          <a:xfrm>
            <a:off x="-77975" y="-39950"/>
            <a:ext cx="9299951" cy="5223400"/>
          </a:xfrm>
          <a:prstGeom prst="rect">
            <a:avLst/>
          </a:prstGeom>
          <a:noFill/>
          <a:ln>
            <a:noFill/>
          </a:ln>
        </p:spPr>
      </p:pic>
      <p:sp>
        <p:nvSpPr>
          <p:cNvPr id="590" name="Google Shape;590;p15"/>
          <p:cNvSpPr txBox="1"/>
          <p:nvPr>
            <p:ph type="ctrTitle"/>
          </p:nvPr>
        </p:nvSpPr>
        <p:spPr>
          <a:xfrm>
            <a:off x="713225" y="338454"/>
            <a:ext cx="7717500" cy="946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300"/>
              <a:buNone/>
              <a:defRPr/>
            </a:lvl1pPr>
            <a:lvl2pPr lvl="1" rtl="0" algn="r">
              <a:spcBef>
                <a:spcPts val="0"/>
              </a:spcBef>
              <a:spcAft>
                <a:spcPts val="0"/>
              </a:spcAft>
              <a:buClr>
                <a:srgbClr val="434343"/>
              </a:buClr>
              <a:buSzPts val="1800"/>
              <a:buNone/>
              <a:defRPr sz="1800">
                <a:solidFill>
                  <a:srgbClr val="434343"/>
                </a:solidFill>
              </a:defRPr>
            </a:lvl2pPr>
            <a:lvl3pPr lvl="2" rtl="0" algn="r">
              <a:spcBef>
                <a:spcPts val="0"/>
              </a:spcBef>
              <a:spcAft>
                <a:spcPts val="0"/>
              </a:spcAft>
              <a:buClr>
                <a:srgbClr val="434343"/>
              </a:buClr>
              <a:buSzPts val="1800"/>
              <a:buNone/>
              <a:defRPr sz="1800">
                <a:solidFill>
                  <a:srgbClr val="434343"/>
                </a:solidFill>
              </a:defRPr>
            </a:lvl3pPr>
            <a:lvl4pPr lvl="3" rtl="0" algn="r">
              <a:spcBef>
                <a:spcPts val="0"/>
              </a:spcBef>
              <a:spcAft>
                <a:spcPts val="0"/>
              </a:spcAft>
              <a:buClr>
                <a:srgbClr val="434343"/>
              </a:buClr>
              <a:buSzPts val="1800"/>
              <a:buNone/>
              <a:defRPr sz="1800">
                <a:solidFill>
                  <a:srgbClr val="434343"/>
                </a:solidFill>
              </a:defRPr>
            </a:lvl4pPr>
            <a:lvl5pPr lvl="4" rtl="0" algn="r">
              <a:spcBef>
                <a:spcPts val="0"/>
              </a:spcBef>
              <a:spcAft>
                <a:spcPts val="0"/>
              </a:spcAft>
              <a:buClr>
                <a:srgbClr val="434343"/>
              </a:buClr>
              <a:buSzPts val="1800"/>
              <a:buNone/>
              <a:defRPr sz="1800">
                <a:solidFill>
                  <a:srgbClr val="434343"/>
                </a:solidFill>
              </a:defRPr>
            </a:lvl5pPr>
            <a:lvl6pPr lvl="5" rtl="0" algn="r">
              <a:spcBef>
                <a:spcPts val="0"/>
              </a:spcBef>
              <a:spcAft>
                <a:spcPts val="0"/>
              </a:spcAft>
              <a:buClr>
                <a:srgbClr val="434343"/>
              </a:buClr>
              <a:buSzPts val="1800"/>
              <a:buNone/>
              <a:defRPr sz="1800">
                <a:solidFill>
                  <a:srgbClr val="434343"/>
                </a:solidFill>
              </a:defRPr>
            </a:lvl6pPr>
            <a:lvl7pPr lvl="6" rtl="0" algn="r">
              <a:spcBef>
                <a:spcPts val="0"/>
              </a:spcBef>
              <a:spcAft>
                <a:spcPts val="0"/>
              </a:spcAft>
              <a:buClr>
                <a:srgbClr val="434343"/>
              </a:buClr>
              <a:buSzPts val="1800"/>
              <a:buNone/>
              <a:defRPr sz="1800">
                <a:solidFill>
                  <a:srgbClr val="434343"/>
                </a:solidFill>
              </a:defRPr>
            </a:lvl7pPr>
            <a:lvl8pPr lvl="7" rtl="0" algn="r">
              <a:spcBef>
                <a:spcPts val="0"/>
              </a:spcBef>
              <a:spcAft>
                <a:spcPts val="0"/>
              </a:spcAft>
              <a:buClr>
                <a:srgbClr val="434343"/>
              </a:buClr>
              <a:buSzPts val="1800"/>
              <a:buNone/>
              <a:defRPr sz="1800">
                <a:solidFill>
                  <a:srgbClr val="434343"/>
                </a:solidFill>
              </a:defRPr>
            </a:lvl8pPr>
            <a:lvl9pPr lvl="8" rtl="0" algn="r">
              <a:spcBef>
                <a:spcPts val="0"/>
              </a:spcBef>
              <a:spcAft>
                <a:spcPts val="0"/>
              </a:spcAft>
              <a:buClr>
                <a:srgbClr val="434343"/>
              </a:buClr>
              <a:buSzPts val="1800"/>
              <a:buNone/>
              <a:defRPr sz="1800">
                <a:solidFill>
                  <a:srgbClr val="434343"/>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4_1_1">
    <p:spTree>
      <p:nvGrpSpPr>
        <p:cNvPr id="591" name="Shape 591"/>
        <p:cNvGrpSpPr/>
        <p:nvPr/>
      </p:nvGrpSpPr>
      <p:grpSpPr>
        <a:xfrm>
          <a:off x="0" y="0"/>
          <a:ext cx="0" cy="0"/>
          <a:chOff x="0" y="0"/>
          <a:chExt cx="0" cy="0"/>
        </a:xfrm>
      </p:grpSpPr>
      <p:grpSp>
        <p:nvGrpSpPr>
          <p:cNvPr id="592" name="Google Shape;592;p16"/>
          <p:cNvGrpSpPr/>
          <p:nvPr/>
        </p:nvGrpSpPr>
        <p:grpSpPr>
          <a:xfrm>
            <a:off x="-161" y="1055"/>
            <a:ext cx="9144322" cy="5141390"/>
            <a:chOff x="238550" y="877925"/>
            <a:chExt cx="7138425" cy="4013575"/>
          </a:xfrm>
        </p:grpSpPr>
        <p:sp>
          <p:nvSpPr>
            <p:cNvPr id="593" name="Google Shape;593;p16"/>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6"/>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6"/>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6"/>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6"/>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6"/>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6"/>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6"/>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6"/>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6"/>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6"/>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6"/>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6"/>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6"/>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6"/>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6"/>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6"/>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6"/>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6"/>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6"/>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6"/>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6"/>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6"/>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6"/>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6"/>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6"/>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6"/>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6"/>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6"/>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6"/>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6"/>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6"/>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6"/>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6"/>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6"/>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6"/>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6"/>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6"/>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6"/>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6"/>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6"/>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6"/>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35" name="Google Shape;635;p16"/>
          <p:cNvPicPr preferRelativeResize="0"/>
          <p:nvPr/>
        </p:nvPicPr>
        <p:blipFill>
          <a:blip r:embed="rId2">
            <a:alphaModFix amt="93000"/>
          </a:blip>
          <a:stretch>
            <a:fillRect/>
          </a:stretch>
        </p:blipFill>
        <p:spPr>
          <a:xfrm>
            <a:off x="-41850" y="-19650"/>
            <a:ext cx="9227702" cy="5182799"/>
          </a:xfrm>
          <a:prstGeom prst="rect">
            <a:avLst/>
          </a:prstGeom>
          <a:noFill/>
          <a:ln>
            <a:noFill/>
          </a:ln>
        </p:spPr>
      </p:pic>
      <p:sp>
        <p:nvSpPr>
          <p:cNvPr id="636" name="Google Shape;636;p16"/>
          <p:cNvSpPr txBox="1"/>
          <p:nvPr>
            <p:ph type="ctrTitle"/>
          </p:nvPr>
        </p:nvSpPr>
        <p:spPr>
          <a:xfrm>
            <a:off x="713225" y="467009"/>
            <a:ext cx="7717500" cy="7965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lgn="r">
              <a:spcBef>
                <a:spcPts val="0"/>
              </a:spcBef>
              <a:spcAft>
                <a:spcPts val="0"/>
              </a:spcAft>
              <a:buClr>
                <a:srgbClr val="434343"/>
              </a:buClr>
              <a:buSzPts val="1800"/>
              <a:buNone/>
              <a:defRPr sz="1800">
                <a:solidFill>
                  <a:srgbClr val="434343"/>
                </a:solidFill>
              </a:defRPr>
            </a:lvl2pPr>
            <a:lvl3pPr lvl="2" rtl="0" algn="r">
              <a:spcBef>
                <a:spcPts val="0"/>
              </a:spcBef>
              <a:spcAft>
                <a:spcPts val="0"/>
              </a:spcAft>
              <a:buClr>
                <a:srgbClr val="434343"/>
              </a:buClr>
              <a:buSzPts val="1800"/>
              <a:buNone/>
              <a:defRPr sz="1800">
                <a:solidFill>
                  <a:srgbClr val="434343"/>
                </a:solidFill>
              </a:defRPr>
            </a:lvl3pPr>
            <a:lvl4pPr lvl="3" rtl="0" algn="r">
              <a:spcBef>
                <a:spcPts val="0"/>
              </a:spcBef>
              <a:spcAft>
                <a:spcPts val="0"/>
              </a:spcAft>
              <a:buClr>
                <a:srgbClr val="434343"/>
              </a:buClr>
              <a:buSzPts val="1800"/>
              <a:buNone/>
              <a:defRPr sz="1800">
                <a:solidFill>
                  <a:srgbClr val="434343"/>
                </a:solidFill>
              </a:defRPr>
            </a:lvl4pPr>
            <a:lvl5pPr lvl="4" rtl="0" algn="r">
              <a:spcBef>
                <a:spcPts val="0"/>
              </a:spcBef>
              <a:spcAft>
                <a:spcPts val="0"/>
              </a:spcAft>
              <a:buClr>
                <a:srgbClr val="434343"/>
              </a:buClr>
              <a:buSzPts val="1800"/>
              <a:buNone/>
              <a:defRPr sz="1800">
                <a:solidFill>
                  <a:srgbClr val="434343"/>
                </a:solidFill>
              </a:defRPr>
            </a:lvl5pPr>
            <a:lvl6pPr lvl="5" rtl="0" algn="r">
              <a:spcBef>
                <a:spcPts val="0"/>
              </a:spcBef>
              <a:spcAft>
                <a:spcPts val="0"/>
              </a:spcAft>
              <a:buClr>
                <a:srgbClr val="434343"/>
              </a:buClr>
              <a:buSzPts val="1800"/>
              <a:buNone/>
              <a:defRPr sz="1800">
                <a:solidFill>
                  <a:srgbClr val="434343"/>
                </a:solidFill>
              </a:defRPr>
            </a:lvl6pPr>
            <a:lvl7pPr lvl="6" rtl="0" algn="r">
              <a:spcBef>
                <a:spcPts val="0"/>
              </a:spcBef>
              <a:spcAft>
                <a:spcPts val="0"/>
              </a:spcAft>
              <a:buClr>
                <a:srgbClr val="434343"/>
              </a:buClr>
              <a:buSzPts val="1800"/>
              <a:buNone/>
              <a:defRPr sz="1800">
                <a:solidFill>
                  <a:srgbClr val="434343"/>
                </a:solidFill>
              </a:defRPr>
            </a:lvl7pPr>
            <a:lvl8pPr lvl="7" rtl="0" algn="r">
              <a:spcBef>
                <a:spcPts val="0"/>
              </a:spcBef>
              <a:spcAft>
                <a:spcPts val="0"/>
              </a:spcAft>
              <a:buClr>
                <a:srgbClr val="434343"/>
              </a:buClr>
              <a:buSzPts val="1800"/>
              <a:buNone/>
              <a:defRPr sz="1800">
                <a:solidFill>
                  <a:srgbClr val="434343"/>
                </a:solidFill>
              </a:defRPr>
            </a:lvl8pPr>
            <a:lvl9pPr lvl="8" rtl="0" algn="r">
              <a:spcBef>
                <a:spcPts val="0"/>
              </a:spcBef>
              <a:spcAft>
                <a:spcPts val="0"/>
              </a:spcAft>
              <a:buClr>
                <a:srgbClr val="434343"/>
              </a:buClr>
              <a:buSzPts val="1800"/>
              <a:buNone/>
              <a:defRPr sz="1800">
                <a:solidFill>
                  <a:srgbClr val="434343"/>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4_1_2">
    <p:spTree>
      <p:nvGrpSpPr>
        <p:cNvPr id="637" name="Shape 637"/>
        <p:cNvGrpSpPr/>
        <p:nvPr/>
      </p:nvGrpSpPr>
      <p:grpSpPr>
        <a:xfrm>
          <a:off x="0" y="0"/>
          <a:ext cx="0" cy="0"/>
          <a:chOff x="0" y="0"/>
          <a:chExt cx="0" cy="0"/>
        </a:xfrm>
      </p:grpSpPr>
      <p:grpSp>
        <p:nvGrpSpPr>
          <p:cNvPr id="638" name="Google Shape;638;p17"/>
          <p:cNvGrpSpPr/>
          <p:nvPr/>
        </p:nvGrpSpPr>
        <p:grpSpPr>
          <a:xfrm>
            <a:off x="11" y="40"/>
            <a:ext cx="9144322" cy="5141390"/>
            <a:chOff x="238550" y="877925"/>
            <a:chExt cx="7138425" cy="4013575"/>
          </a:xfrm>
        </p:grpSpPr>
        <p:sp>
          <p:nvSpPr>
            <p:cNvPr id="639" name="Google Shape;639;p17"/>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7"/>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7"/>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7"/>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7"/>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7"/>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7"/>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7"/>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7"/>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7"/>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7"/>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7"/>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7"/>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7"/>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7"/>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7"/>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7"/>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7"/>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7"/>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7"/>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7"/>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7"/>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7"/>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7"/>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7"/>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7"/>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7"/>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7"/>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7"/>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7"/>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7"/>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7"/>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7"/>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7"/>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7"/>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7"/>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7"/>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7"/>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7"/>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7"/>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7"/>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7"/>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81" name="Google Shape;681;p17"/>
          <p:cNvPicPr preferRelativeResize="0"/>
          <p:nvPr/>
        </p:nvPicPr>
        <p:blipFill>
          <a:blip r:embed="rId2">
            <a:alphaModFix amt="91000"/>
          </a:blip>
          <a:stretch>
            <a:fillRect/>
          </a:stretch>
        </p:blipFill>
        <p:spPr>
          <a:xfrm>
            <a:off x="-51050" y="-24825"/>
            <a:ext cx="9246099" cy="5193151"/>
          </a:xfrm>
          <a:prstGeom prst="rect">
            <a:avLst/>
          </a:prstGeom>
          <a:noFill/>
          <a:ln>
            <a:noFill/>
          </a:ln>
        </p:spPr>
      </p:pic>
      <p:sp>
        <p:nvSpPr>
          <p:cNvPr id="682" name="Google Shape;682;p17"/>
          <p:cNvSpPr txBox="1"/>
          <p:nvPr>
            <p:ph type="ctrTitle"/>
          </p:nvPr>
        </p:nvSpPr>
        <p:spPr>
          <a:xfrm>
            <a:off x="814025" y="467293"/>
            <a:ext cx="7515900" cy="797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lgn="r">
              <a:spcBef>
                <a:spcPts val="0"/>
              </a:spcBef>
              <a:spcAft>
                <a:spcPts val="0"/>
              </a:spcAft>
              <a:buClr>
                <a:srgbClr val="434343"/>
              </a:buClr>
              <a:buSzPts val="1800"/>
              <a:buNone/>
              <a:defRPr sz="1800">
                <a:solidFill>
                  <a:srgbClr val="434343"/>
                </a:solidFill>
              </a:defRPr>
            </a:lvl2pPr>
            <a:lvl3pPr lvl="2" rtl="0" algn="r">
              <a:spcBef>
                <a:spcPts val="0"/>
              </a:spcBef>
              <a:spcAft>
                <a:spcPts val="0"/>
              </a:spcAft>
              <a:buClr>
                <a:srgbClr val="434343"/>
              </a:buClr>
              <a:buSzPts val="1800"/>
              <a:buNone/>
              <a:defRPr sz="1800">
                <a:solidFill>
                  <a:srgbClr val="434343"/>
                </a:solidFill>
              </a:defRPr>
            </a:lvl3pPr>
            <a:lvl4pPr lvl="3" rtl="0" algn="r">
              <a:spcBef>
                <a:spcPts val="0"/>
              </a:spcBef>
              <a:spcAft>
                <a:spcPts val="0"/>
              </a:spcAft>
              <a:buClr>
                <a:srgbClr val="434343"/>
              </a:buClr>
              <a:buSzPts val="1800"/>
              <a:buNone/>
              <a:defRPr sz="1800">
                <a:solidFill>
                  <a:srgbClr val="434343"/>
                </a:solidFill>
              </a:defRPr>
            </a:lvl4pPr>
            <a:lvl5pPr lvl="4" rtl="0" algn="r">
              <a:spcBef>
                <a:spcPts val="0"/>
              </a:spcBef>
              <a:spcAft>
                <a:spcPts val="0"/>
              </a:spcAft>
              <a:buClr>
                <a:srgbClr val="434343"/>
              </a:buClr>
              <a:buSzPts val="1800"/>
              <a:buNone/>
              <a:defRPr sz="1800">
                <a:solidFill>
                  <a:srgbClr val="434343"/>
                </a:solidFill>
              </a:defRPr>
            </a:lvl5pPr>
            <a:lvl6pPr lvl="5" rtl="0" algn="r">
              <a:spcBef>
                <a:spcPts val="0"/>
              </a:spcBef>
              <a:spcAft>
                <a:spcPts val="0"/>
              </a:spcAft>
              <a:buClr>
                <a:srgbClr val="434343"/>
              </a:buClr>
              <a:buSzPts val="1800"/>
              <a:buNone/>
              <a:defRPr sz="1800">
                <a:solidFill>
                  <a:srgbClr val="434343"/>
                </a:solidFill>
              </a:defRPr>
            </a:lvl6pPr>
            <a:lvl7pPr lvl="6" rtl="0" algn="r">
              <a:spcBef>
                <a:spcPts val="0"/>
              </a:spcBef>
              <a:spcAft>
                <a:spcPts val="0"/>
              </a:spcAft>
              <a:buClr>
                <a:srgbClr val="434343"/>
              </a:buClr>
              <a:buSzPts val="1800"/>
              <a:buNone/>
              <a:defRPr sz="1800">
                <a:solidFill>
                  <a:srgbClr val="434343"/>
                </a:solidFill>
              </a:defRPr>
            </a:lvl7pPr>
            <a:lvl8pPr lvl="7" rtl="0" algn="r">
              <a:spcBef>
                <a:spcPts val="0"/>
              </a:spcBef>
              <a:spcAft>
                <a:spcPts val="0"/>
              </a:spcAft>
              <a:buClr>
                <a:srgbClr val="434343"/>
              </a:buClr>
              <a:buSzPts val="1800"/>
              <a:buNone/>
              <a:defRPr sz="1800">
                <a:solidFill>
                  <a:srgbClr val="434343"/>
                </a:solidFill>
              </a:defRPr>
            </a:lvl8pPr>
            <a:lvl9pPr lvl="8" rtl="0" algn="r">
              <a:spcBef>
                <a:spcPts val="0"/>
              </a:spcBef>
              <a:spcAft>
                <a:spcPts val="0"/>
              </a:spcAft>
              <a:buClr>
                <a:srgbClr val="434343"/>
              </a:buClr>
              <a:buSzPts val="1800"/>
              <a:buNone/>
              <a:defRPr sz="1800">
                <a:solidFill>
                  <a:srgbClr val="434343"/>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14_1_2_1">
    <p:spTree>
      <p:nvGrpSpPr>
        <p:cNvPr id="683" name="Shape 683"/>
        <p:cNvGrpSpPr/>
        <p:nvPr/>
      </p:nvGrpSpPr>
      <p:grpSpPr>
        <a:xfrm>
          <a:off x="0" y="0"/>
          <a:ext cx="0" cy="0"/>
          <a:chOff x="0" y="0"/>
          <a:chExt cx="0" cy="0"/>
        </a:xfrm>
      </p:grpSpPr>
      <p:grpSp>
        <p:nvGrpSpPr>
          <p:cNvPr id="684" name="Google Shape;684;p18"/>
          <p:cNvGrpSpPr/>
          <p:nvPr/>
        </p:nvGrpSpPr>
        <p:grpSpPr>
          <a:xfrm>
            <a:off x="11" y="40"/>
            <a:ext cx="9144322" cy="5141390"/>
            <a:chOff x="238550" y="877925"/>
            <a:chExt cx="7138425" cy="4013575"/>
          </a:xfrm>
        </p:grpSpPr>
        <p:sp>
          <p:nvSpPr>
            <p:cNvPr id="685" name="Google Shape;685;p18"/>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8"/>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8"/>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8"/>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8"/>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8"/>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8"/>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8"/>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8"/>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8"/>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8"/>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8"/>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8"/>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8"/>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8"/>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8"/>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8"/>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8"/>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8"/>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8"/>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8"/>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8"/>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8"/>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8"/>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8"/>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8"/>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8"/>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8"/>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8"/>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8"/>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8"/>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8"/>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8"/>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8"/>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8"/>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8"/>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8"/>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8"/>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8"/>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8"/>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8"/>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8"/>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27" name="Google Shape;727;p18"/>
          <p:cNvPicPr preferRelativeResize="0"/>
          <p:nvPr/>
        </p:nvPicPr>
        <p:blipFill>
          <a:blip r:embed="rId2">
            <a:alphaModFix amt="91000"/>
          </a:blip>
          <a:stretch>
            <a:fillRect/>
          </a:stretch>
        </p:blipFill>
        <p:spPr>
          <a:xfrm>
            <a:off x="-51050" y="-24825"/>
            <a:ext cx="9246099" cy="5193151"/>
          </a:xfrm>
          <a:prstGeom prst="rect">
            <a:avLst/>
          </a:prstGeom>
          <a:noFill/>
          <a:ln>
            <a:noFill/>
          </a:ln>
        </p:spPr>
      </p:pic>
      <p:sp>
        <p:nvSpPr>
          <p:cNvPr id="728" name="Google Shape;728;p18"/>
          <p:cNvSpPr txBox="1"/>
          <p:nvPr>
            <p:ph type="ctrTitle"/>
          </p:nvPr>
        </p:nvSpPr>
        <p:spPr>
          <a:xfrm>
            <a:off x="814025" y="471324"/>
            <a:ext cx="7515900" cy="797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lgn="r">
              <a:spcBef>
                <a:spcPts val="0"/>
              </a:spcBef>
              <a:spcAft>
                <a:spcPts val="0"/>
              </a:spcAft>
              <a:buClr>
                <a:srgbClr val="434343"/>
              </a:buClr>
              <a:buSzPts val="1800"/>
              <a:buNone/>
              <a:defRPr sz="1800">
                <a:solidFill>
                  <a:srgbClr val="434343"/>
                </a:solidFill>
              </a:defRPr>
            </a:lvl2pPr>
            <a:lvl3pPr lvl="2" rtl="0" algn="r">
              <a:spcBef>
                <a:spcPts val="0"/>
              </a:spcBef>
              <a:spcAft>
                <a:spcPts val="0"/>
              </a:spcAft>
              <a:buClr>
                <a:srgbClr val="434343"/>
              </a:buClr>
              <a:buSzPts val="1800"/>
              <a:buNone/>
              <a:defRPr sz="1800">
                <a:solidFill>
                  <a:srgbClr val="434343"/>
                </a:solidFill>
              </a:defRPr>
            </a:lvl3pPr>
            <a:lvl4pPr lvl="3" rtl="0" algn="r">
              <a:spcBef>
                <a:spcPts val="0"/>
              </a:spcBef>
              <a:spcAft>
                <a:spcPts val="0"/>
              </a:spcAft>
              <a:buClr>
                <a:srgbClr val="434343"/>
              </a:buClr>
              <a:buSzPts val="1800"/>
              <a:buNone/>
              <a:defRPr sz="1800">
                <a:solidFill>
                  <a:srgbClr val="434343"/>
                </a:solidFill>
              </a:defRPr>
            </a:lvl4pPr>
            <a:lvl5pPr lvl="4" rtl="0" algn="r">
              <a:spcBef>
                <a:spcPts val="0"/>
              </a:spcBef>
              <a:spcAft>
                <a:spcPts val="0"/>
              </a:spcAft>
              <a:buClr>
                <a:srgbClr val="434343"/>
              </a:buClr>
              <a:buSzPts val="1800"/>
              <a:buNone/>
              <a:defRPr sz="1800">
                <a:solidFill>
                  <a:srgbClr val="434343"/>
                </a:solidFill>
              </a:defRPr>
            </a:lvl5pPr>
            <a:lvl6pPr lvl="5" rtl="0" algn="r">
              <a:spcBef>
                <a:spcPts val="0"/>
              </a:spcBef>
              <a:spcAft>
                <a:spcPts val="0"/>
              </a:spcAft>
              <a:buClr>
                <a:srgbClr val="434343"/>
              </a:buClr>
              <a:buSzPts val="1800"/>
              <a:buNone/>
              <a:defRPr sz="1800">
                <a:solidFill>
                  <a:srgbClr val="434343"/>
                </a:solidFill>
              </a:defRPr>
            </a:lvl6pPr>
            <a:lvl7pPr lvl="6" rtl="0" algn="r">
              <a:spcBef>
                <a:spcPts val="0"/>
              </a:spcBef>
              <a:spcAft>
                <a:spcPts val="0"/>
              </a:spcAft>
              <a:buClr>
                <a:srgbClr val="434343"/>
              </a:buClr>
              <a:buSzPts val="1800"/>
              <a:buNone/>
              <a:defRPr sz="1800">
                <a:solidFill>
                  <a:srgbClr val="434343"/>
                </a:solidFill>
              </a:defRPr>
            </a:lvl7pPr>
            <a:lvl8pPr lvl="7" rtl="0" algn="r">
              <a:spcBef>
                <a:spcPts val="0"/>
              </a:spcBef>
              <a:spcAft>
                <a:spcPts val="0"/>
              </a:spcAft>
              <a:buClr>
                <a:srgbClr val="434343"/>
              </a:buClr>
              <a:buSzPts val="1800"/>
              <a:buNone/>
              <a:defRPr sz="1800">
                <a:solidFill>
                  <a:srgbClr val="434343"/>
                </a:solidFill>
              </a:defRPr>
            </a:lvl8pPr>
            <a:lvl9pPr lvl="8" rtl="0" algn="r">
              <a:spcBef>
                <a:spcPts val="0"/>
              </a:spcBef>
              <a:spcAft>
                <a:spcPts val="0"/>
              </a:spcAft>
              <a:buClr>
                <a:srgbClr val="434343"/>
              </a:buClr>
              <a:buSzPts val="1800"/>
              <a:buNone/>
              <a:defRPr sz="1800">
                <a:solidFill>
                  <a:srgbClr val="434343"/>
                </a:solidFill>
              </a:defRPr>
            </a:lvl9pPr>
          </a:lstStyle>
          <a:p/>
        </p:txBody>
      </p:sp>
      <p:sp>
        <p:nvSpPr>
          <p:cNvPr id="729" name="Google Shape;729;p18"/>
          <p:cNvSpPr/>
          <p:nvPr/>
        </p:nvSpPr>
        <p:spPr>
          <a:xfrm>
            <a:off x="585150" y="1220550"/>
            <a:ext cx="8010273" cy="3328350"/>
          </a:xfrm>
          <a:custGeom>
            <a:rect b="b" l="l" r="r" t="t"/>
            <a:pathLst>
              <a:path extrusionOk="0" h="15511" w="56011">
                <a:moveTo>
                  <a:pt x="55254" y="1"/>
                </a:moveTo>
                <a:lnTo>
                  <a:pt x="205" y="348"/>
                </a:lnTo>
                <a:lnTo>
                  <a:pt x="245" y="1676"/>
                </a:lnTo>
                <a:lnTo>
                  <a:pt x="0" y="15510"/>
                </a:lnTo>
                <a:cubicBezTo>
                  <a:pt x="0" y="15510"/>
                  <a:pt x="34166" y="15326"/>
                  <a:pt x="56010" y="15020"/>
                </a:cubicBezTo>
                <a:cubicBezTo>
                  <a:pt x="56010" y="15020"/>
                  <a:pt x="55785" y="1717"/>
                  <a:pt x="55254" y="1"/>
                </a:cubicBezTo>
                <a:close/>
              </a:path>
            </a:pathLst>
          </a:custGeom>
          <a:solidFill>
            <a:schemeClr val="accent5"/>
          </a:solidFill>
          <a:ln>
            <a:noFill/>
          </a:ln>
          <a:effectLst>
            <a:outerShdw blurRad="200025" rotWithShape="0" algn="bl" dir="3840000" dist="47625">
              <a:srgbClr val="000000">
                <a:alpha val="3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3_1_1">
    <p:spTree>
      <p:nvGrpSpPr>
        <p:cNvPr id="730" name="Shape 730"/>
        <p:cNvGrpSpPr/>
        <p:nvPr/>
      </p:nvGrpSpPr>
      <p:grpSpPr>
        <a:xfrm>
          <a:off x="0" y="0"/>
          <a:ext cx="0" cy="0"/>
          <a:chOff x="0" y="0"/>
          <a:chExt cx="0" cy="0"/>
        </a:xfrm>
      </p:grpSpPr>
      <p:grpSp>
        <p:nvGrpSpPr>
          <p:cNvPr id="731" name="Google Shape;731;p19"/>
          <p:cNvGrpSpPr/>
          <p:nvPr/>
        </p:nvGrpSpPr>
        <p:grpSpPr>
          <a:xfrm>
            <a:off x="11" y="40"/>
            <a:ext cx="9144322" cy="5141390"/>
            <a:chOff x="238550" y="877925"/>
            <a:chExt cx="7138425" cy="4013575"/>
          </a:xfrm>
        </p:grpSpPr>
        <p:sp>
          <p:nvSpPr>
            <p:cNvPr id="732" name="Google Shape;732;p19"/>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9"/>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9"/>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9"/>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9"/>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9"/>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9"/>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9"/>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9"/>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9"/>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9"/>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9"/>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9"/>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9"/>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9"/>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9"/>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9"/>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9"/>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9"/>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9"/>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9"/>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9"/>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9"/>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9"/>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9"/>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9"/>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9"/>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9"/>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9"/>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9"/>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9"/>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9"/>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9"/>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9"/>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9"/>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9"/>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9"/>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9"/>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9"/>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9"/>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9"/>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9"/>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74" name="Google Shape;774;p19"/>
          <p:cNvPicPr preferRelativeResize="0"/>
          <p:nvPr/>
        </p:nvPicPr>
        <p:blipFill>
          <a:blip r:embed="rId2">
            <a:alphaModFix amt="91000"/>
          </a:blip>
          <a:stretch>
            <a:fillRect/>
          </a:stretch>
        </p:blipFill>
        <p:spPr>
          <a:xfrm>
            <a:off x="-57200" y="-28375"/>
            <a:ext cx="9258726" cy="5200249"/>
          </a:xfrm>
          <a:prstGeom prst="rect">
            <a:avLst/>
          </a:prstGeom>
          <a:noFill/>
          <a:ln>
            <a:noFill/>
          </a:ln>
        </p:spPr>
      </p:pic>
      <p:sp>
        <p:nvSpPr>
          <p:cNvPr id="775" name="Google Shape;775;p19"/>
          <p:cNvSpPr txBox="1"/>
          <p:nvPr>
            <p:ph type="ctrTitle"/>
          </p:nvPr>
        </p:nvSpPr>
        <p:spPr>
          <a:xfrm>
            <a:off x="713225" y="469447"/>
            <a:ext cx="7255800" cy="941700"/>
          </a:xfrm>
          <a:prstGeom prst="rect">
            <a:avLst/>
          </a:prstGeom>
        </p:spPr>
        <p:txBody>
          <a:bodyPr anchorCtr="0" anchor="t"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Clr>
                <a:srgbClr val="000000"/>
              </a:buClr>
              <a:buSzPts val="1600"/>
              <a:buNone/>
              <a:defRPr sz="1600">
                <a:solidFill>
                  <a:srgbClr val="000000"/>
                </a:solidFill>
              </a:defRPr>
            </a:lvl2pPr>
            <a:lvl3pPr lvl="2" rtl="0">
              <a:spcBef>
                <a:spcPts val="0"/>
              </a:spcBef>
              <a:spcAft>
                <a:spcPts val="0"/>
              </a:spcAft>
              <a:buClr>
                <a:srgbClr val="000000"/>
              </a:buClr>
              <a:buSzPts val="1600"/>
              <a:buNone/>
              <a:defRPr sz="1600">
                <a:solidFill>
                  <a:srgbClr val="000000"/>
                </a:solidFill>
              </a:defRPr>
            </a:lvl3pPr>
            <a:lvl4pPr lvl="3" rtl="0">
              <a:spcBef>
                <a:spcPts val="0"/>
              </a:spcBef>
              <a:spcAft>
                <a:spcPts val="0"/>
              </a:spcAft>
              <a:buClr>
                <a:srgbClr val="000000"/>
              </a:buClr>
              <a:buSzPts val="1600"/>
              <a:buNone/>
              <a:defRPr sz="1600">
                <a:solidFill>
                  <a:srgbClr val="000000"/>
                </a:solidFill>
              </a:defRPr>
            </a:lvl4pPr>
            <a:lvl5pPr lvl="4" rtl="0">
              <a:spcBef>
                <a:spcPts val="0"/>
              </a:spcBef>
              <a:spcAft>
                <a:spcPts val="0"/>
              </a:spcAft>
              <a:buClr>
                <a:srgbClr val="000000"/>
              </a:buClr>
              <a:buSzPts val="1600"/>
              <a:buNone/>
              <a:defRPr sz="1600">
                <a:solidFill>
                  <a:srgbClr val="000000"/>
                </a:solidFill>
              </a:defRPr>
            </a:lvl5pPr>
            <a:lvl6pPr lvl="5" rtl="0">
              <a:spcBef>
                <a:spcPts val="0"/>
              </a:spcBef>
              <a:spcAft>
                <a:spcPts val="0"/>
              </a:spcAft>
              <a:buClr>
                <a:srgbClr val="000000"/>
              </a:buClr>
              <a:buSzPts val="1600"/>
              <a:buNone/>
              <a:defRPr sz="1600">
                <a:solidFill>
                  <a:srgbClr val="000000"/>
                </a:solidFill>
              </a:defRPr>
            </a:lvl6pPr>
            <a:lvl7pPr lvl="6" rtl="0">
              <a:spcBef>
                <a:spcPts val="0"/>
              </a:spcBef>
              <a:spcAft>
                <a:spcPts val="0"/>
              </a:spcAft>
              <a:buClr>
                <a:srgbClr val="000000"/>
              </a:buClr>
              <a:buSzPts val="1600"/>
              <a:buNone/>
              <a:defRPr sz="1600">
                <a:solidFill>
                  <a:srgbClr val="000000"/>
                </a:solidFill>
              </a:defRPr>
            </a:lvl7pPr>
            <a:lvl8pPr lvl="7" rtl="0">
              <a:spcBef>
                <a:spcPts val="0"/>
              </a:spcBef>
              <a:spcAft>
                <a:spcPts val="0"/>
              </a:spcAft>
              <a:buClr>
                <a:srgbClr val="000000"/>
              </a:buClr>
              <a:buSzPts val="1600"/>
              <a:buNone/>
              <a:defRPr sz="1600">
                <a:solidFill>
                  <a:srgbClr val="000000"/>
                </a:solidFill>
              </a:defRPr>
            </a:lvl8pPr>
            <a:lvl9pPr lvl="8" rtl="0">
              <a:spcBef>
                <a:spcPts val="0"/>
              </a:spcBef>
              <a:spcAft>
                <a:spcPts val="0"/>
              </a:spcAft>
              <a:buClr>
                <a:srgbClr val="000000"/>
              </a:buClr>
              <a:buSzPts val="1600"/>
              <a:buNone/>
              <a:defRPr sz="1600">
                <a:solidFill>
                  <a:srgbClr val="000000"/>
                </a:solidFill>
              </a:defRPr>
            </a:lvl9pPr>
          </a:lstStyle>
          <a:p/>
        </p:txBody>
      </p:sp>
      <p:sp>
        <p:nvSpPr>
          <p:cNvPr id="776" name="Google Shape;776;p19"/>
          <p:cNvSpPr txBox="1"/>
          <p:nvPr>
            <p:ph idx="1" type="subTitle"/>
          </p:nvPr>
        </p:nvSpPr>
        <p:spPr>
          <a:xfrm>
            <a:off x="1077799" y="2573525"/>
            <a:ext cx="2479500" cy="16125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3_1_1_1_1">
    <p:spTree>
      <p:nvGrpSpPr>
        <p:cNvPr id="777" name="Shape 777"/>
        <p:cNvGrpSpPr/>
        <p:nvPr/>
      </p:nvGrpSpPr>
      <p:grpSpPr>
        <a:xfrm>
          <a:off x="0" y="0"/>
          <a:ext cx="0" cy="0"/>
          <a:chOff x="0" y="0"/>
          <a:chExt cx="0" cy="0"/>
        </a:xfrm>
      </p:grpSpPr>
      <p:grpSp>
        <p:nvGrpSpPr>
          <p:cNvPr id="778" name="Google Shape;778;p20"/>
          <p:cNvGrpSpPr/>
          <p:nvPr/>
        </p:nvGrpSpPr>
        <p:grpSpPr>
          <a:xfrm>
            <a:off x="11" y="40"/>
            <a:ext cx="9144322" cy="5141390"/>
            <a:chOff x="238550" y="877925"/>
            <a:chExt cx="7138425" cy="4013575"/>
          </a:xfrm>
        </p:grpSpPr>
        <p:sp>
          <p:nvSpPr>
            <p:cNvPr id="779" name="Google Shape;779;p20"/>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0"/>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0"/>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0"/>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0"/>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0"/>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0"/>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0"/>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0"/>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0"/>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0"/>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0"/>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0"/>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0"/>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0"/>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0"/>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0"/>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0"/>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0"/>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0"/>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0"/>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0"/>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0"/>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0"/>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0"/>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0"/>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0"/>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0"/>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0"/>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0"/>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0"/>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0"/>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0"/>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0"/>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0"/>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0"/>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0"/>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0"/>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0"/>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0"/>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0"/>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0"/>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21" name="Google Shape;821;p20"/>
          <p:cNvPicPr preferRelativeResize="0"/>
          <p:nvPr/>
        </p:nvPicPr>
        <p:blipFill>
          <a:blip r:embed="rId2">
            <a:alphaModFix amt="91000"/>
          </a:blip>
          <a:stretch>
            <a:fillRect/>
          </a:stretch>
        </p:blipFill>
        <p:spPr>
          <a:xfrm>
            <a:off x="-49625" y="-24025"/>
            <a:ext cx="9243248" cy="5191550"/>
          </a:xfrm>
          <a:prstGeom prst="rect">
            <a:avLst/>
          </a:prstGeom>
          <a:noFill/>
          <a:ln>
            <a:noFill/>
          </a:ln>
        </p:spPr>
      </p:pic>
      <p:sp>
        <p:nvSpPr>
          <p:cNvPr id="822" name="Google Shape;822;p20"/>
          <p:cNvSpPr txBox="1"/>
          <p:nvPr>
            <p:ph type="ctrTitle"/>
          </p:nvPr>
        </p:nvSpPr>
        <p:spPr>
          <a:xfrm>
            <a:off x="722400" y="471425"/>
            <a:ext cx="7699200" cy="770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spcBef>
                <a:spcPts val="0"/>
              </a:spcBef>
              <a:spcAft>
                <a:spcPts val="0"/>
              </a:spcAft>
              <a:buClr>
                <a:srgbClr val="000000"/>
              </a:buClr>
              <a:buSzPts val="1600"/>
              <a:buNone/>
              <a:defRPr sz="1600">
                <a:solidFill>
                  <a:srgbClr val="000000"/>
                </a:solidFill>
              </a:defRPr>
            </a:lvl2pPr>
            <a:lvl3pPr lvl="2" rtl="0">
              <a:spcBef>
                <a:spcPts val="0"/>
              </a:spcBef>
              <a:spcAft>
                <a:spcPts val="0"/>
              </a:spcAft>
              <a:buClr>
                <a:srgbClr val="000000"/>
              </a:buClr>
              <a:buSzPts val="1600"/>
              <a:buNone/>
              <a:defRPr sz="1600">
                <a:solidFill>
                  <a:srgbClr val="000000"/>
                </a:solidFill>
              </a:defRPr>
            </a:lvl3pPr>
            <a:lvl4pPr lvl="3" rtl="0">
              <a:spcBef>
                <a:spcPts val="0"/>
              </a:spcBef>
              <a:spcAft>
                <a:spcPts val="0"/>
              </a:spcAft>
              <a:buClr>
                <a:srgbClr val="000000"/>
              </a:buClr>
              <a:buSzPts val="1600"/>
              <a:buNone/>
              <a:defRPr sz="1600">
                <a:solidFill>
                  <a:srgbClr val="000000"/>
                </a:solidFill>
              </a:defRPr>
            </a:lvl4pPr>
            <a:lvl5pPr lvl="4" rtl="0">
              <a:spcBef>
                <a:spcPts val="0"/>
              </a:spcBef>
              <a:spcAft>
                <a:spcPts val="0"/>
              </a:spcAft>
              <a:buClr>
                <a:srgbClr val="000000"/>
              </a:buClr>
              <a:buSzPts val="1600"/>
              <a:buNone/>
              <a:defRPr sz="1600">
                <a:solidFill>
                  <a:srgbClr val="000000"/>
                </a:solidFill>
              </a:defRPr>
            </a:lvl5pPr>
            <a:lvl6pPr lvl="5" rtl="0">
              <a:spcBef>
                <a:spcPts val="0"/>
              </a:spcBef>
              <a:spcAft>
                <a:spcPts val="0"/>
              </a:spcAft>
              <a:buClr>
                <a:srgbClr val="000000"/>
              </a:buClr>
              <a:buSzPts val="1600"/>
              <a:buNone/>
              <a:defRPr sz="1600">
                <a:solidFill>
                  <a:srgbClr val="000000"/>
                </a:solidFill>
              </a:defRPr>
            </a:lvl6pPr>
            <a:lvl7pPr lvl="6" rtl="0">
              <a:spcBef>
                <a:spcPts val="0"/>
              </a:spcBef>
              <a:spcAft>
                <a:spcPts val="0"/>
              </a:spcAft>
              <a:buClr>
                <a:srgbClr val="000000"/>
              </a:buClr>
              <a:buSzPts val="1600"/>
              <a:buNone/>
              <a:defRPr sz="1600">
                <a:solidFill>
                  <a:srgbClr val="000000"/>
                </a:solidFill>
              </a:defRPr>
            </a:lvl7pPr>
            <a:lvl8pPr lvl="7" rtl="0">
              <a:spcBef>
                <a:spcPts val="0"/>
              </a:spcBef>
              <a:spcAft>
                <a:spcPts val="0"/>
              </a:spcAft>
              <a:buClr>
                <a:srgbClr val="000000"/>
              </a:buClr>
              <a:buSzPts val="1600"/>
              <a:buNone/>
              <a:defRPr sz="1600">
                <a:solidFill>
                  <a:srgbClr val="000000"/>
                </a:solidFill>
              </a:defRPr>
            </a:lvl8pPr>
            <a:lvl9pPr lvl="8" rtl="0">
              <a:spcBef>
                <a:spcPts val="0"/>
              </a:spcBef>
              <a:spcAft>
                <a:spcPts val="0"/>
              </a:spcAft>
              <a:buClr>
                <a:srgbClr val="000000"/>
              </a:buClr>
              <a:buSzPts val="1600"/>
              <a:buNone/>
              <a:defRPr sz="1600">
                <a:solidFill>
                  <a:srgbClr val="000000"/>
                </a:solidFill>
              </a:defRPr>
            </a:lvl9pPr>
          </a:lstStyle>
          <a:p/>
        </p:txBody>
      </p:sp>
      <p:sp>
        <p:nvSpPr>
          <p:cNvPr id="823" name="Google Shape;823;p20"/>
          <p:cNvSpPr txBox="1"/>
          <p:nvPr>
            <p:ph idx="1" type="subTitle"/>
          </p:nvPr>
        </p:nvSpPr>
        <p:spPr>
          <a:xfrm>
            <a:off x="713225" y="2053850"/>
            <a:ext cx="2529900" cy="12348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5" name="Shape 55"/>
        <p:cNvGrpSpPr/>
        <p:nvPr/>
      </p:nvGrpSpPr>
      <p:grpSpPr>
        <a:xfrm>
          <a:off x="0" y="0"/>
          <a:ext cx="0" cy="0"/>
          <a:chOff x="0" y="0"/>
          <a:chExt cx="0" cy="0"/>
        </a:xfrm>
      </p:grpSpPr>
      <p:grpSp>
        <p:nvGrpSpPr>
          <p:cNvPr id="56" name="Google Shape;56;p3"/>
          <p:cNvGrpSpPr/>
          <p:nvPr/>
        </p:nvGrpSpPr>
        <p:grpSpPr>
          <a:xfrm>
            <a:off x="11" y="40"/>
            <a:ext cx="9144322" cy="5141390"/>
            <a:chOff x="238550" y="877925"/>
            <a:chExt cx="7138425" cy="4013575"/>
          </a:xfrm>
        </p:grpSpPr>
        <p:sp>
          <p:nvSpPr>
            <p:cNvPr id="57" name="Google Shape;57;p3"/>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3"/>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3"/>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3"/>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3"/>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3"/>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3"/>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3"/>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3"/>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3"/>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3"/>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3"/>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3"/>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3"/>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3"/>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3"/>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3"/>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3"/>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3"/>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3"/>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3"/>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3"/>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3"/>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9" name="Google Shape;99;p3"/>
          <p:cNvPicPr preferRelativeResize="0"/>
          <p:nvPr/>
        </p:nvPicPr>
        <p:blipFill>
          <a:blip r:embed="rId2">
            <a:alphaModFix amt="92000"/>
          </a:blip>
          <a:stretch>
            <a:fillRect/>
          </a:stretch>
        </p:blipFill>
        <p:spPr>
          <a:xfrm>
            <a:off x="161" y="8"/>
            <a:ext cx="9144002" cy="4728349"/>
          </a:xfrm>
          <a:prstGeom prst="rect">
            <a:avLst/>
          </a:prstGeom>
          <a:noFill/>
          <a:ln>
            <a:noFill/>
          </a:ln>
          <a:effectLst>
            <a:outerShdw blurRad="228600" rotWithShape="0" algn="bl" dir="5400000" dist="19050">
              <a:srgbClr val="000000">
                <a:alpha val="50000"/>
              </a:srgbClr>
            </a:outerShdw>
          </a:effectLst>
        </p:spPr>
      </p:pic>
      <p:sp>
        <p:nvSpPr>
          <p:cNvPr id="100" name="Google Shape;100;p3"/>
          <p:cNvSpPr txBox="1"/>
          <p:nvPr>
            <p:ph type="title"/>
          </p:nvPr>
        </p:nvSpPr>
        <p:spPr>
          <a:xfrm>
            <a:off x="2695900" y="1905608"/>
            <a:ext cx="3752100" cy="994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43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1" name="Google Shape;101;p3"/>
          <p:cNvSpPr txBox="1"/>
          <p:nvPr>
            <p:ph hasCustomPrompt="1" idx="2" type="title"/>
          </p:nvPr>
        </p:nvSpPr>
        <p:spPr>
          <a:xfrm>
            <a:off x="3291475" y="763260"/>
            <a:ext cx="2561400" cy="1095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2" name="Google Shape;102;p3"/>
          <p:cNvSpPr txBox="1"/>
          <p:nvPr>
            <p:ph idx="1" type="subTitle"/>
          </p:nvPr>
        </p:nvSpPr>
        <p:spPr>
          <a:xfrm>
            <a:off x="3475725" y="3001768"/>
            <a:ext cx="2192400" cy="684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824" name="Shape 824"/>
        <p:cNvGrpSpPr/>
        <p:nvPr/>
      </p:nvGrpSpPr>
      <p:grpSpPr>
        <a:xfrm>
          <a:off x="0" y="0"/>
          <a:ext cx="0" cy="0"/>
          <a:chOff x="0" y="0"/>
          <a:chExt cx="0" cy="0"/>
        </a:xfrm>
      </p:grpSpPr>
      <p:grpSp>
        <p:nvGrpSpPr>
          <p:cNvPr id="825" name="Google Shape;825;p21"/>
          <p:cNvGrpSpPr/>
          <p:nvPr/>
        </p:nvGrpSpPr>
        <p:grpSpPr>
          <a:xfrm>
            <a:off x="11" y="40"/>
            <a:ext cx="9144322" cy="5141390"/>
            <a:chOff x="238550" y="877925"/>
            <a:chExt cx="7138425" cy="4013575"/>
          </a:xfrm>
        </p:grpSpPr>
        <p:sp>
          <p:nvSpPr>
            <p:cNvPr id="826" name="Google Shape;826;p21"/>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1"/>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1"/>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1"/>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1"/>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1"/>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1"/>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1"/>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1"/>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1"/>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1"/>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1"/>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1"/>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1"/>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1"/>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1"/>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1"/>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1"/>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1"/>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1"/>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1"/>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1"/>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1"/>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1"/>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1"/>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1"/>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1"/>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1"/>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1"/>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1"/>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1"/>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1"/>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1"/>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1"/>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1"/>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1"/>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1"/>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1"/>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1"/>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1"/>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1"/>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1"/>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68" name="Google Shape;868;p21"/>
          <p:cNvPicPr preferRelativeResize="0"/>
          <p:nvPr/>
        </p:nvPicPr>
        <p:blipFill>
          <a:blip r:embed="rId2">
            <a:alphaModFix amt="91000"/>
          </a:blip>
          <a:stretch>
            <a:fillRect/>
          </a:stretch>
        </p:blipFill>
        <p:spPr>
          <a:xfrm>
            <a:off x="-39075" y="-29387"/>
            <a:ext cx="9258726" cy="5200249"/>
          </a:xfrm>
          <a:prstGeom prst="rect">
            <a:avLst/>
          </a:prstGeom>
          <a:noFill/>
          <a:ln>
            <a:noFill/>
          </a:ln>
        </p:spPr>
      </p:pic>
      <p:sp>
        <p:nvSpPr>
          <p:cNvPr id="869" name="Google Shape;869;p21"/>
          <p:cNvSpPr/>
          <p:nvPr/>
        </p:nvSpPr>
        <p:spPr>
          <a:xfrm>
            <a:off x="585150" y="1065250"/>
            <a:ext cx="8010273" cy="3791354"/>
          </a:xfrm>
          <a:custGeom>
            <a:rect b="b" l="l" r="r" t="t"/>
            <a:pathLst>
              <a:path extrusionOk="0" h="15511" w="56011">
                <a:moveTo>
                  <a:pt x="55254" y="1"/>
                </a:moveTo>
                <a:lnTo>
                  <a:pt x="205" y="348"/>
                </a:lnTo>
                <a:lnTo>
                  <a:pt x="245" y="1676"/>
                </a:lnTo>
                <a:lnTo>
                  <a:pt x="0" y="15510"/>
                </a:lnTo>
                <a:cubicBezTo>
                  <a:pt x="0" y="15510"/>
                  <a:pt x="34166" y="15326"/>
                  <a:pt x="56010" y="15020"/>
                </a:cubicBezTo>
                <a:cubicBezTo>
                  <a:pt x="56010" y="15020"/>
                  <a:pt x="55785" y="1717"/>
                  <a:pt x="55254" y="1"/>
                </a:cubicBezTo>
                <a:close/>
              </a:path>
            </a:pathLst>
          </a:custGeom>
          <a:solidFill>
            <a:schemeClr val="accent5"/>
          </a:solidFill>
          <a:ln>
            <a:noFill/>
          </a:ln>
          <a:effectLst>
            <a:outerShdw blurRad="200025" rotWithShape="0" algn="bl" dir="3840000" dist="47625">
              <a:srgbClr val="000000">
                <a:alpha val="3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1"/>
          <p:cNvSpPr txBox="1"/>
          <p:nvPr>
            <p:ph type="title"/>
          </p:nvPr>
        </p:nvSpPr>
        <p:spPr>
          <a:xfrm>
            <a:off x="714850" y="467945"/>
            <a:ext cx="7714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871" name="Google Shape;871;p21"/>
          <p:cNvSpPr txBox="1"/>
          <p:nvPr>
            <p:ph idx="1" type="subTitle"/>
          </p:nvPr>
        </p:nvSpPr>
        <p:spPr>
          <a:xfrm>
            <a:off x="4559650" y="2401500"/>
            <a:ext cx="3869400" cy="2207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Char char="●"/>
              <a:defRPr>
                <a:solidFill>
                  <a:schemeClr val="hlink"/>
                </a:solidFill>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872" name="Google Shape;872;p21"/>
          <p:cNvSpPr txBox="1"/>
          <p:nvPr>
            <p:ph idx="2" type="subTitle"/>
          </p:nvPr>
        </p:nvSpPr>
        <p:spPr>
          <a:xfrm>
            <a:off x="714850" y="1938395"/>
            <a:ext cx="3869400" cy="4272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chemeClr val="accent2"/>
              </a:buClr>
              <a:buSzPts val="2100"/>
              <a:buNone/>
              <a:defRPr b="1" sz="2200">
                <a:solidFill>
                  <a:schemeClr val="accent2"/>
                </a:solidFill>
              </a:defRPr>
            </a:lvl1pPr>
            <a:lvl2pPr lvl="1">
              <a:spcBef>
                <a:spcPts val="0"/>
              </a:spcBef>
              <a:spcAft>
                <a:spcPts val="0"/>
              </a:spcAft>
              <a:buClr>
                <a:schemeClr val="accent2"/>
              </a:buClr>
              <a:buSzPts val="1400"/>
              <a:buNone/>
              <a:defRPr>
                <a:solidFill>
                  <a:schemeClr val="accent2"/>
                </a:solidFill>
              </a:defRPr>
            </a:lvl2pPr>
            <a:lvl3pPr lvl="2">
              <a:spcBef>
                <a:spcPts val="0"/>
              </a:spcBef>
              <a:spcAft>
                <a:spcPts val="0"/>
              </a:spcAft>
              <a:buClr>
                <a:schemeClr val="accent2"/>
              </a:buClr>
              <a:buSzPts val="1400"/>
              <a:buNone/>
              <a:defRPr>
                <a:solidFill>
                  <a:schemeClr val="accent2"/>
                </a:solidFill>
              </a:defRPr>
            </a:lvl3pPr>
            <a:lvl4pPr lvl="3">
              <a:spcBef>
                <a:spcPts val="0"/>
              </a:spcBef>
              <a:spcAft>
                <a:spcPts val="0"/>
              </a:spcAft>
              <a:buClr>
                <a:schemeClr val="accent2"/>
              </a:buClr>
              <a:buSzPts val="1400"/>
              <a:buNone/>
              <a:defRPr>
                <a:solidFill>
                  <a:schemeClr val="accent2"/>
                </a:solidFill>
              </a:defRPr>
            </a:lvl4pPr>
            <a:lvl5pPr lvl="4">
              <a:spcBef>
                <a:spcPts val="0"/>
              </a:spcBef>
              <a:spcAft>
                <a:spcPts val="0"/>
              </a:spcAft>
              <a:buClr>
                <a:schemeClr val="accent2"/>
              </a:buClr>
              <a:buSzPts val="1400"/>
              <a:buNone/>
              <a:defRPr>
                <a:solidFill>
                  <a:schemeClr val="accent2"/>
                </a:solidFill>
              </a:defRPr>
            </a:lvl5pPr>
            <a:lvl6pPr lvl="5">
              <a:spcBef>
                <a:spcPts val="0"/>
              </a:spcBef>
              <a:spcAft>
                <a:spcPts val="0"/>
              </a:spcAft>
              <a:buClr>
                <a:schemeClr val="accent2"/>
              </a:buClr>
              <a:buSzPts val="1400"/>
              <a:buNone/>
              <a:defRPr>
                <a:solidFill>
                  <a:schemeClr val="accent2"/>
                </a:solidFill>
              </a:defRPr>
            </a:lvl6pPr>
            <a:lvl7pPr lvl="6">
              <a:spcBef>
                <a:spcPts val="0"/>
              </a:spcBef>
              <a:spcAft>
                <a:spcPts val="0"/>
              </a:spcAft>
              <a:buClr>
                <a:schemeClr val="accent2"/>
              </a:buClr>
              <a:buSzPts val="1400"/>
              <a:buNone/>
              <a:defRPr>
                <a:solidFill>
                  <a:schemeClr val="accent2"/>
                </a:solidFill>
              </a:defRPr>
            </a:lvl7pPr>
            <a:lvl8pPr lvl="7">
              <a:spcBef>
                <a:spcPts val="0"/>
              </a:spcBef>
              <a:spcAft>
                <a:spcPts val="0"/>
              </a:spcAft>
              <a:buClr>
                <a:schemeClr val="accent2"/>
              </a:buClr>
              <a:buSzPts val="1400"/>
              <a:buNone/>
              <a:defRPr>
                <a:solidFill>
                  <a:schemeClr val="accent2"/>
                </a:solidFill>
              </a:defRPr>
            </a:lvl8pPr>
            <a:lvl9pPr lvl="8">
              <a:spcBef>
                <a:spcPts val="0"/>
              </a:spcBef>
              <a:spcAft>
                <a:spcPts val="0"/>
              </a:spcAft>
              <a:buClr>
                <a:schemeClr val="accent2"/>
              </a:buClr>
              <a:buSzPts val="1400"/>
              <a:buNone/>
              <a:defRPr>
                <a:solidFill>
                  <a:schemeClr val="accent2"/>
                </a:solidFill>
              </a:defRPr>
            </a:lvl9pPr>
          </a:lstStyle>
          <a:p/>
        </p:txBody>
      </p:sp>
      <p:sp>
        <p:nvSpPr>
          <p:cNvPr id="873" name="Google Shape;873;p21"/>
          <p:cNvSpPr txBox="1"/>
          <p:nvPr>
            <p:ph idx="3" type="subTitle"/>
          </p:nvPr>
        </p:nvSpPr>
        <p:spPr>
          <a:xfrm>
            <a:off x="4559650" y="1949770"/>
            <a:ext cx="3869400" cy="42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2100"/>
              <a:buNone/>
              <a:defRPr b="1" sz="2200">
                <a:solidFill>
                  <a:schemeClr val="accent2"/>
                </a:solidFill>
              </a:defRPr>
            </a:lvl1pPr>
            <a:lvl2pPr lvl="1" rtl="0">
              <a:spcBef>
                <a:spcPts val="0"/>
              </a:spcBef>
              <a:spcAft>
                <a:spcPts val="0"/>
              </a:spcAft>
              <a:buClr>
                <a:schemeClr val="accent2"/>
              </a:buClr>
              <a:buSzPts val="1400"/>
              <a:buNone/>
              <a:defRPr>
                <a:solidFill>
                  <a:schemeClr val="accent2"/>
                </a:solidFill>
              </a:defRPr>
            </a:lvl2pPr>
            <a:lvl3pPr lvl="2" rtl="0">
              <a:spcBef>
                <a:spcPts val="0"/>
              </a:spcBef>
              <a:spcAft>
                <a:spcPts val="0"/>
              </a:spcAft>
              <a:buClr>
                <a:schemeClr val="accent2"/>
              </a:buClr>
              <a:buSzPts val="1400"/>
              <a:buNone/>
              <a:defRPr>
                <a:solidFill>
                  <a:schemeClr val="accent2"/>
                </a:solidFill>
              </a:defRPr>
            </a:lvl3pPr>
            <a:lvl4pPr lvl="3" rtl="0">
              <a:spcBef>
                <a:spcPts val="0"/>
              </a:spcBef>
              <a:spcAft>
                <a:spcPts val="0"/>
              </a:spcAft>
              <a:buClr>
                <a:schemeClr val="accent2"/>
              </a:buClr>
              <a:buSzPts val="1400"/>
              <a:buNone/>
              <a:defRPr>
                <a:solidFill>
                  <a:schemeClr val="accent2"/>
                </a:solidFill>
              </a:defRPr>
            </a:lvl4pPr>
            <a:lvl5pPr lvl="4" rtl="0">
              <a:spcBef>
                <a:spcPts val="0"/>
              </a:spcBef>
              <a:spcAft>
                <a:spcPts val="0"/>
              </a:spcAft>
              <a:buClr>
                <a:schemeClr val="accent2"/>
              </a:buClr>
              <a:buSzPts val="1400"/>
              <a:buNone/>
              <a:defRPr>
                <a:solidFill>
                  <a:schemeClr val="accent2"/>
                </a:solidFill>
              </a:defRPr>
            </a:lvl5pPr>
            <a:lvl6pPr lvl="5" rtl="0">
              <a:spcBef>
                <a:spcPts val="0"/>
              </a:spcBef>
              <a:spcAft>
                <a:spcPts val="0"/>
              </a:spcAft>
              <a:buClr>
                <a:schemeClr val="accent2"/>
              </a:buClr>
              <a:buSzPts val="1400"/>
              <a:buNone/>
              <a:defRPr>
                <a:solidFill>
                  <a:schemeClr val="accent2"/>
                </a:solidFill>
              </a:defRPr>
            </a:lvl6pPr>
            <a:lvl7pPr lvl="6" rtl="0">
              <a:spcBef>
                <a:spcPts val="0"/>
              </a:spcBef>
              <a:spcAft>
                <a:spcPts val="0"/>
              </a:spcAft>
              <a:buClr>
                <a:schemeClr val="accent2"/>
              </a:buClr>
              <a:buSzPts val="1400"/>
              <a:buNone/>
              <a:defRPr>
                <a:solidFill>
                  <a:schemeClr val="accent2"/>
                </a:solidFill>
              </a:defRPr>
            </a:lvl7pPr>
            <a:lvl8pPr lvl="7" rtl="0">
              <a:spcBef>
                <a:spcPts val="0"/>
              </a:spcBef>
              <a:spcAft>
                <a:spcPts val="0"/>
              </a:spcAft>
              <a:buClr>
                <a:schemeClr val="accent2"/>
              </a:buClr>
              <a:buSzPts val="1400"/>
              <a:buNone/>
              <a:defRPr>
                <a:solidFill>
                  <a:schemeClr val="accent2"/>
                </a:solidFill>
              </a:defRPr>
            </a:lvl8pPr>
            <a:lvl9pPr lvl="8" rtl="0">
              <a:spcBef>
                <a:spcPts val="0"/>
              </a:spcBef>
              <a:spcAft>
                <a:spcPts val="0"/>
              </a:spcAft>
              <a:buClr>
                <a:schemeClr val="accent2"/>
              </a:buClr>
              <a:buSzPts val="1400"/>
              <a:buNone/>
              <a:defRPr>
                <a:solidFill>
                  <a:schemeClr val="accent2"/>
                </a:solidFill>
              </a:defRPr>
            </a:lvl9pPr>
          </a:lstStyle>
          <a:p/>
        </p:txBody>
      </p:sp>
      <p:sp>
        <p:nvSpPr>
          <p:cNvPr id="874" name="Google Shape;874;p21"/>
          <p:cNvSpPr txBox="1"/>
          <p:nvPr>
            <p:ph idx="4" type="subTitle"/>
          </p:nvPr>
        </p:nvSpPr>
        <p:spPr>
          <a:xfrm>
            <a:off x="760425" y="1509924"/>
            <a:ext cx="7668600" cy="42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2">
    <p:spTree>
      <p:nvGrpSpPr>
        <p:cNvPr id="875" name="Shape 875"/>
        <p:cNvGrpSpPr/>
        <p:nvPr/>
      </p:nvGrpSpPr>
      <p:grpSpPr>
        <a:xfrm>
          <a:off x="0" y="0"/>
          <a:ext cx="0" cy="0"/>
          <a:chOff x="0" y="0"/>
          <a:chExt cx="0" cy="0"/>
        </a:xfrm>
      </p:grpSpPr>
      <p:grpSp>
        <p:nvGrpSpPr>
          <p:cNvPr id="876" name="Google Shape;876;p22"/>
          <p:cNvGrpSpPr/>
          <p:nvPr/>
        </p:nvGrpSpPr>
        <p:grpSpPr>
          <a:xfrm>
            <a:off x="-161" y="1055"/>
            <a:ext cx="9144322" cy="5141390"/>
            <a:chOff x="238550" y="877925"/>
            <a:chExt cx="7138425" cy="4013575"/>
          </a:xfrm>
        </p:grpSpPr>
        <p:sp>
          <p:nvSpPr>
            <p:cNvPr id="877" name="Google Shape;877;p22"/>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2"/>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2"/>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2"/>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2"/>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2"/>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2"/>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2"/>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2"/>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2"/>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2"/>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2"/>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2"/>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2"/>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2"/>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2"/>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2"/>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2"/>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2"/>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2"/>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2"/>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2"/>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2"/>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2"/>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2"/>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2"/>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2"/>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2"/>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2"/>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2"/>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2"/>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2"/>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2"/>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2"/>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2"/>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2"/>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2"/>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2"/>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2"/>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2"/>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2"/>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2"/>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19" name="Google Shape;919;p22"/>
          <p:cNvPicPr preferRelativeResize="0"/>
          <p:nvPr/>
        </p:nvPicPr>
        <p:blipFill>
          <a:blip r:embed="rId2">
            <a:alphaModFix amt="93000"/>
          </a:blip>
          <a:stretch>
            <a:fillRect/>
          </a:stretch>
        </p:blipFill>
        <p:spPr>
          <a:xfrm>
            <a:off x="-39800" y="-18500"/>
            <a:ext cx="9223600" cy="5180501"/>
          </a:xfrm>
          <a:prstGeom prst="rect">
            <a:avLst/>
          </a:prstGeom>
          <a:noFill/>
          <a:ln>
            <a:noFill/>
          </a:ln>
        </p:spPr>
      </p:pic>
      <p:sp>
        <p:nvSpPr>
          <p:cNvPr id="920" name="Google Shape;920;p22"/>
          <p:cNvSpPr txBox="1"/>
          <p:nvPr>
            <p:ph type="title"/>
          </p:nvPr>
        </p:nvSpPr>
        <p:spPr>
          <a:xfrm>
            <a:off x="714850" y="469358"/>
            <a:ext cx="7714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921" name="Google Shape;921;p22"/>
          <p:cNvSpPr txBox="1"/>
          <p:nvPr>
            <p:ph idx="1" type="subTitle"/>
          </p:nvPr>
        </p:nvSpPr>
        <p:spPr>
          <a:xfrm>
            <a:off x="1072814" y="3557051"/>
            <a:ext cx="2995500" cy="899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22" name="Google Shape;922;p22"/>
          <p:cNvSpPr txBox="1"/>
          <p:nvPr>
            <p:ph idx="2" type="subTitle"/>
          </p:nvPr>
        </p:nvSpPr>
        <p:spPr>
          <a:xfrm>
            <a:off x="5075714" y="3557050"/>
            <a:ext cx="2995500" cy="899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23" name="Google Shape;923;p22"/>
          <p:cNvSpPr txBox="1"/>
          <p:nvPr>
            <p:ph idx="3" type="subTitle"/>
          </p:nvPr>
        </p:nvSpPr>
        <p:spPr>
          <a:xfrm>
            <a:off x="1072775" y="3053775"/>
            <a:ext cx="29955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Font typeface="Bebas Neue"/>
              <a:buNone/>
              <a:defRPr b="1" i="1" sz="2400">
                <a:solidFill>
                  <a:schemeClr val="accent2"/>
                </a:solidFill>
              </a:defRPr>
            </a:lvl1pPr>
            <a:lvl2pPr lvl="1" rtl="0">
              <a:spcBef>
                <a:spcPts val="0"/>
              </a:spcBef>
              <a:spcAft>
                <a:spcPts val="0"/>
              </a:spcAft>
              <a:buSzPts val="1400"/>
              <a:buFont typeface="Bebas Neue"/>
              <a:buNone/>
              <a:defRPr>
                <a:latin typeface="Bebas Neue"/>
                <a:ea typeface="Bebas Neue"/>
                <a:cs typeface="Bebas Neue"/>
                <a:sym typeface="Bebas Neue"/>
              </a:defRPr>
            </a:lvl2pPr>
            <a:lvl3pPr lvl="2" rtl="0">
              <a:spcBef>
                <a:spcPts val="0"/>
              </a:spcBef>
              <a:spcAft>
                <a:spcPts val="0"/>
              </a:spcAft>
              <a:buSzPts val="1400"/>
              <a:buFont typeface="Bebas Neue"/>
              <a:buNone/>
              <a:defRPr>
                <a:latin typeface="Bebas Neue"/>
                <a:ea typeface="Bebas Neue"/>
                <a:cs typeface="Bebas Neue"/>
                <a:sym typeface="Bebas Neue"/>
              </a:defRPr>
            </a:lvl3pPr>
            <a:lvl4pPr lvl="3" rtl="0">
              <a:spcBef>
                <a:spcPts val="0"/>
              </a:spcBef>
              <a:spcAft>
                <a:spcPts val="0"/>
              </a:spcAft>
              <a:buSzPts val="1400"/>
              <a:buFont typeface="Bebas Neue"/>
              <a:buNone/>
              <a:defRPr>
                <a:latin typeface="Bebas Neue"/>
                <a:ea typeface="Bebas Neue"/>
                <a:cs typeface="Bebas Neue"/>
                <a:sym typeface="Bebas Neue"/>
              </a:defRPr>
            </a:lvl4pPr>
            <a:lvl5pPr lvl="4" rtl="0">
              <a:spcBef>
                <a:spcPts val="0"/>
              </a:spcBef>
              <a:spcAft>
                <a:spcPts val="0"/>
              </a:spcAft>
              <a:buSzPts val="1400"/>
              <a:buFont typeface="Bebas Neue"/>
              <a:buNone/>
              <a:defRPr>
                <a:latin typeface="Bebas Neue"/>
                <a:ea typeface="Bebas Neue"/>
                <a:cs typeface="Bebas Neue"/>
                <a:sym typeface="Bebas Neue"/>
              </a:defRPr>
            </a:lvl5pPr>
            <a:lvl6pPr lvl="5" rtl="0">
              <a:spcBef>
                <a:spcPts val="0"/>
              </a:spcBef>
              <a:spcAft>
                <a:spcPts val="0"/>
              </a:spcAft>
              <a:buSzPts val="1400"/>
              <a:buFont typeface="Bebas Neue"/>
              <a:buNone/>
              <a:defRPr>
                <a:latin typeface="Bebas Neue"/>
                <a:ea typeface="Bebas Neue"/>
                <a:cs typeface="Bebas Neue"/>
                <a:sym typeface="Bebas Neue"/>
              </a:defRPr>
            </a:lvl6pPr>
            <a:lvl7pPr lvl="6" rtl="0">
              <a:spcBef>
                <a:spcPts val="0"/>
              </a:spcBef>
              <a:spcAft>
                <a:spcPts val="0"/>
              </a:spcAft>
              <a:buSzPts val="1400"/>
              <a:buFont typeface="Bebas Neue"/>
              <a:buNone/>
              <a:defRPr>
                <a:latin typeface="Bebas Neue"/>
                <a:ea typeface="Bebas Neue"/>
                <a:cs typeface="Bebas Neue"/>
                <a:sym typeface="Bebas Neue"/>
              </a:defRPr>
            </a:lvl7pPr>
            <a:lvl8pPr lvl="7" rtl="0">
              <a:spcBef>
                <a:spcPts val="0"/>
              </a:spcBef>
              <a:spcAft>
                <a:spcPts val="0"/>
              </a:spcAft>
              <a:buSzPts val="1400"/>
              <a:buFont typeface="Bebas Neue"/>
              <a:buNone/>
              <a:defRPr>
                <a:latin typeface="Bebas Neue"/>
                <a:ea typeface="Bebas Neue"/>
                <a:cs typeface="Bebas Neue"/>
                <a:sym typeface="Bebas Neue"/>
              </a:defRPr>
            </a:lvl8pPr>
            <a:lvl9pPr lvl="8" rtl="0">
              <a:spcBef>
                <a:spcPts val="0"/>
              </a:spcBef>
              <a:spcAft>
                <a:spcPts val="0"/>
              </a:spcAft>
              <a:buSzPts val="1400"/>
              <a:buFont typeface="Bebas Neue"/>
              <a:buNone/>
              <a:defRPr>
                <a:latin typeface="Bebas Neue"/>
                <a:ea typeface="Bebas Neue"/>
                <a:cs typeface="Bebas Neue"/>
                <a:sym typeface="Bebas Neue"/>
              </a:defRPr>
            </a:lvl9pPr>
          </a:lstStyle>
          <a:p/>
        </p:txBody>
      </p:sp>
      <p:sp>
        <p:nvSpPr>
          <p:cNvPr id="924" name="Google Shape;924;p22"/>
          <p:cNvSpPr txBox="1"/>
          <p:nvPr>
            <p:ph idx="4" type="subTitle"/>
          </p:nvPr>
        </p:nvSpPr>
        <p:spPr>
          <a:xfrm>
            <a:off x="5075675" y="3053775"/>
            <a:ext cx="29955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Font typeface="Bebas Neue"/>
              <a:buNone/>
              <a:defRPr b="1" i="1" sz="2400">
                <a:solidFill>
                  <a:schemeClr val="accent2"/>
                </a:solidFill>
              </a:defRPr>
            </a:lvl1pPr>
            <a:lvl2pPr lvl="1" rtl="0">
              <a:spcBef>
                <a:spcPts val="0"/>
              </a:spcBef>
              <a:spcAft>
                <a:spcPts val="0"/>
              </a:spcAft>
              <a:buSzPts val="1400"/>
              <a:buFont typeface="Bebas Neue"/>
              <a:buNone/>
              <a:defRPr>
                <a:latin typeface="Bebas Neue"/>
                <a:ea typeface="Bebas Neue"/>
                <a:cs typeface="Bebas Neue"/>
                <a:sym typeface="Bebas Neue"/>
              </a:defRPr>
            </a:lvl2pPr>
            <a:lvl3pPr lvl="2" rtl="0">
              <a:spcBef>
                <a:spcPts val="0"/>
              </a:spcBef>
              <a:spcAft>
                <a:spcPts val="0"/>
              </a:spcAft>
              <a:buSzPts val="1400"/>
              <a:buFont typeface="Bebas Neue"/>
              <a:buNone/>
              <a:defRPr>
                <a:latin typeface="Bebas Neue"/>
                <a:ea typeface="Bebas Neue"/>
                <a:cs typeface="Bebas Neue"/>
                <a:sym typeface="Bebas Neue"/>
              </a:defRPr>
            </a:lvl3pPr>
            <a:lvl4pPr lvl="3" rtl="0">
              <a:spcBef>
                <a:spcPts val="0"/>
              </a:spcBef>
              <a:spcAft>
                <a:spcPts val="0"/>
              </a:spcAft>
              <a:buSzPts val="1400"/>
              <a:buFont typeface="Bebas Neue"/>
              <a:buNone/>
              <a:defRPr>
                <a:latin typeface="Bebas Neue"/>
                <a:ea typeface="Bebas Neue"/>
                <a:cs typeface="Bebas Neue"/>
                <a:sym typeface="Bebas Neue"/>
              </a:defRPr>
            </a:lvl4pPr>
            <a:lvl5pPr lvl="4" rtl="0">
              <a:spcBef>
                <a:spcPts val="0"/>
              </a:spcBef>
              <a:spcAft>
                <a:spcPts val="0"/>
              </a:spcAft>
              <a:buSzPts val="1400"/>
              <a:buFont typeface="Bebas Neue"/>
              <a:buNone/>
              <a:defRPr>
                <a:latin typeface="Bebas Neue"/>
                <a:ea typeface="Bebas Neue"/>
                <a:cs typeface="Bebas Neue"/>
                <a:sym typeface="Bebas Neue"/>
              </a:defRPr>
            </a:lvl5pPr>
            <a:lvl6pPr lvl="5" rtl="0">
              <a:spcBef>
                <a:spcPts val="0"/>
              </a:spcBef>
              <a:spcAft>
                <a:spcPts val="0"/>
              </a:spcAft>
              <a:buSzPts val="1400"/>
              <a:buFont typeface="Bebas Neue"/>
              <a:buNone/>
              <a:defRPr>
                <a:latin typeface="Bebas Neue"/>
                <a:ea typeface="Bebas Neue"/>
                <a:cs typeface="Bebas Neue"/>
                <a:sym typeface="Bebas Neue"/>
              </a:defRPr>
            </a:lvl6pPr>
            <a:lvl7pPr lvl="6" rtl="0">
              <a:spcBef>
                <a:spcPts val="0"/>
              </a:spcBef>
              <a:spcAft>
                <a:spcPts val="0"/>
              </a:spcAft>
              <a:buSzPts val="1400"/>
              <a:buFont typeface="Bebas Neue"/>
              <a:buNone/>
              <a:defRPr>
                <a:latin typeface="Bebas Neue"/>
                <a:ea typeface="Bebas Neue"/>
                <a:cs typeface="Bebas Neue"/>
                <a:sym typeface="Bebas Neue"/>
              </a:defRPr>
            </a:lvl7pPr>
            <a:lvl8pPr lvl="7" rtl="0">
              <a:spcBef>
                <a:spcPts val="0"/>
              </a:spcBef>
              <a:spcAft>
                <a:spcPts val="0"/>
              </a:spcAft>
              <a:buSzPts val="1400"/>
              <a:buFont typeface="Bebas Neue"/>
              <a:buNone/>
              <a:defRPr>
                <a:latin typeface="Bebas Neue"/>
                <a:ea typeface="Bebas Neue"/>
                <a:cs typeface="Bebas Neue"/>
                <a:sym typeface="Bebas Neue"/>
              </a:defRPr>
            </a:lvl8pPr>
            <a:lvl9pPr lvl="8" rtl="0">
              <a:spcBef>
                <a:spcPts val="0"/>
              </a:spcBef>
              <a:spcAft>
                <a:spcPts val="0"/>
              </a:spcAft>
              <a:buSzPts val="1400"/>
              <a:buFont typeface="Bebas Neue"/>
              <a:buNone/>
              <a:defRPr>
                <a:latin typeface="Bebas Neue"/>
                <a:ea typeface="Bebas Neue"/>
                <a:cs typeface="Bebas Neue"/>
                <a:sym typeface="Bebas Neu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5_1">
    <p:spTree>
      <p:nvGrpSpPr>
        <p:cNvPr id="925" name="Shape 925"/>
        <p:cNvGrpSpPr/>
        <p:nvPr/>
      </p:nvGrpSpPr>
      <p:grpSpPr>
        <a:xfrm>
          <a:off x="0" y="0"/>
          <a:ext cx="0" cy="0"/>
          <a:chOff x="0" y="0"/>
          <a:chExt cx="0" cy="0"/>
        </a:xfrm>
      </p:grpSpPr>
      <p:grpSp>
        <p:nvGrpSpPr>
          <p:cNvPr id="926" name="Google Shape;926;p23"/>
          <p:cNvGrpSpPr/>
          <p:nvPr/>
        </p:nvGrpSpPr>
        <p:grpSpPr>
          <a:xfrm>
            <a:off x="-161" y="1055"/>
            <a:ext cx="9144322" cy="5141390"/>
            <a:chOff x="238550" y="877925"/>
            <a:chExt cx="7138425" cy="4013575"/>
          </a:xfrm>
        </p:grpSpPr>
        <p:sp>
          <p:nvSpPr>
            <p:cNvPr id="927" name="Google Shape;927;p23"/>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3"/>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3"/>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3"/>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3"/>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3"/>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3"/>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3"/>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3"/>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3"/>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3"/>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3"/>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3"/>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3"/>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3"/>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3"/>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3"/>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3"/>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3"/>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3"/>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3"/>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3"/>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3"/>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3"/>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3"/>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3"/>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3"/>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3"/>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3"/>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3"/>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3"/>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3"/>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3"/>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3"/>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3"/>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3"/>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3"/>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3"/>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3"/>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3"/>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3"/>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3"/>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69" name="Google Shape;969;p23"/>
          <p:cNvPicPr preferRelativeResize="0"/>
          <p:nvPr/>
        </p:nvPicPr>
        <p:blipFill>
          <a:blip r:embed="rId2">
            <a:alphaModFix amt="93000"/>
          </a:blip>
          <a:stretch>
            <a:fillRect/>
          </a:stretch>
        </p:blipFill>
        <p:spPr>
          <a:xfrm>
            <a:off x="-49625" y="-24025"/>
            <a:ext cx="9243248" cy="5191550"/>
          </a:xfrm>
          <a:prstGeom prst="rect">
            <a:avLst/>
          </a:prstGeom>
          <a:noFill/>
          <a:ln>
            <a:noFill/>
          </a:ln>
        </p:spPr>
      </p:pic>
      <p:sp>
        <p:nvSpPr>
          <p:cNvPr id="970" name="Google Shape;970;p23"/>
          <p:cNvSpPr txBox="1"/>
          <p:nvPr>
            <p:ph type="ctrTitle"/>
          </p:nvPr>
        </p:nvSpPr>
        <p:spPr>
          <a:xfrm>
            <a:off x="722400" y="413178"/>
            <a:ext cx="7699200" cy="946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971" name="Google Shape;971;p23"/>
          <p:cNvSpPr txBox="1"/>
          <p:nvPr>
            <p:ph idx="1" type="subTitle"/>
          </p:nvPr>
        </p:nvSpPr>
        <p:spPr>
          <a:xfrm>
            <a:off x="842425" y="3323799"/>
            <a:ext cx="2029500" cy="75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972" name="Google Shape;972;p23"/>
          <p:cNvSpPr txBox="1"/>
          <p:nvPr>
            <p:ph idx="2" type="subTitle"/>
          </p:nvPr>
        </p:nvSpPr>
        <p:spPr>
          <a:xfrm>
            <a:off x="3554786" y="3323799"/>
            <a:ext cx="2029800" cy="75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973" name="Google Shape;973;p23"/>
          <p:cNvSpPr txBox="1"/>
          <p:nvPr>
            <p:ph idx="3" type="ctrTitle"/>
          </p:nvPr>
        </p:nvSpPr>
        <p:spPr>
          <a:xfrm>
            <a:off x="840775" y="2851215"/>
            <a:ext cx="2033100" cy="3849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974" name="Google Shape;974;p23"/>
          <p:cNvSpPr txBox="1"/>
          <p:nvPr>
            <p:ph idx="4" type="ctrTitle"/>
          </p:nvPr>
        </p:nvSpPr>
        <p:spPr>
          <a:xfrm>
            <a:off x="3553138" y="2851215"/>
            <a:ext cx="2033100" cy="3849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975" name="Google Shape;975;p23"/>
          <p:cNvSpPr txBox="1"/>
          <p:nvPr>
            <p:ph idx="5" type="subTitle"/>
          </p:nvPr>
        </p:nvSpPr>
        <p:spPr>
          <a:xfrm>
            <a:off x="6269125" y="3323799"/>
            <a:ext cx="2029800" cy="755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976" name="Google Shape;976;p23"/>
          <p:cNvSpPr txBox="1"/>
          <p:nvPr>
            <p:ph idx="6" type="ctrTitle"/>
          </p:nvPr>
        </p:nvSpPr>
        <p:spPr>
          <a:xfrm>
            <a:off x="6267475" y="2851215"/>
            <a:ext cx="2033100" cy="384900"/>
          </a:xfrm>
          <a:prstGeom prst="rect">
            <a:avLst/>
          </a:prstGeom>
          <a:ln>
            <a:noFill/>
          </a:ln>
        </p:spPr>
        <p:txBody>
          <a:bodyPr anchorCtr="0" anchor="t"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15_1_2">
    <p:spTree>
      <p:nvGrpSpPr>
        <p:cNvPr id="977" name="Shape 977"/>
        <p:cNvGrpSpPr/>
        <p:nvPr/>
      </p:nvGrpSpPr>
      <p:grpSpPr>
        <a:xfrm>
          <a:off x="0" y="0"/>
          <a:ext cx="0" cy="0"/>
          <a:chOff x="0" y="0"/>
          <a:chExt cx="0" cy="0"/>
        </a:xfrm>
      </p:grpSpPr>
      <p:grpSp>
        <p:nvGrpSpPr>
          <p:cNvPr id="978" name="Google Shape;978;p24"/>
          <p:cNvGrpSpPr/>
          <p:nvPr/>
        </p:nvGrpSpPr>
        <p:grpSpPr>
          <a:xfrm>
            <a:off x="-161" y="1055"/>
            <a:ext cx="9144322" cy="5141390"/>
            <a:chOff x="238550" y="877925"/>
            <a:chExt cx="7138425" cy="4013575"/>
          </a:xfrm>
        </p:grpSpPr>
        <p:sp>
          <p:nvSpPr>
            <p:cNvPr id="979" name="Google Shape;979;p24"/>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4"/>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4"/>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4"/>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4"/>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4"/>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4"/>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4"/>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4"/>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4"/>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4"/>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4"/>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4"/>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4"/>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4"/>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4"/>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4"/>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4"/>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4"/>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4"/>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4"/>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4"/>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4"/>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4"/>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4"/>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4"/>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4"/>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4"/>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4"/>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4"/>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4"/>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4"/>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4"/>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4"/>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4"/>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4"/>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4"/>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4"/>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4"/>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4"/>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4"/>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4"/>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021" name="Google Shape;1021;p24"/>
          <p:cNvPicPr preferRelativeResize="0"/>
          <p:nvPr/>
        </p:nvPicPr>
        <p:blipFill>
          <a:blip r:embed="rId2">
            <a:alphaModFix amt="92000"/>
          </a:blip>
          <a:stretch>
            <a:fillRect/>
          </a:stretch>
        </p:blipFill>
        <p:spPr>
          <a:xfrm>
            <a:off x="-49625" y="-24025"/>
            <a:ext cx="9243248" cy="5191550"/>
          </a:xfrm>
          <a:prstGeom prst="rect">
            <a:avLst/>
          </a:prstGeom>
          <a:noFill/>
          <a:ln>
            <a:noFill/>
          </a:ln>
        </p:spPr>
      </p:pic>
      <p:sp>
        <p:nvSpPr>
          <p:cNvPr id="1022" name="Google Shape;1022;p24"/>
          <p:cNvSpPr txBox="1"/>
          <p:nvPr>
            <p:ph idx="1" type="subTitle"/>
          </p:nvPr>
        </p:nvSpPr>
        <p:spPr>
          <a:xfrm>
            <a:off x="928940" y="2747348"/>
            <a:ext cx="1818000" cy="843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023" name="Google Shape;1023;p24"/>
          <p:cNvSpPr txBox="1"/>
          <p:nvPr>
            <p:ph idx="2" type="subTitle"/>
          </p:nvPr>
        </p:nvSpPr>
        <p:spPr>
          <a:xfrm>
            <a:off x="3666278" y="2747348"/>
            <a:ext cx="1819800" cy="843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024" name="Google Shape;1024;p24"/>
          <p:cNvSpPr txBox="1"/>
          <p:nvPr>
            <p:ph type="ctrTitle"/>
          </p:nvPr>
        </p:nvSpPr>
        <p:spPr>
          <a:xfrm>
            <a:off x="928040" y="2426514"/>
            <a:ext cx="18198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1025" name="Google Shape;1025;p24"/>
          <p:cNvSpPr txBox="1"/>
          <p:nvPr>
            <p:ph idx="3" type="ctrTitle"/>
          </p:nvPr>
        </p:nvSpPr>
        <p:spPr>
          <a:xfrm>
            <a:off x="3666278" y="2426514"/>
            <a:ext cx="18198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1026" name="Google Shape;1026;p24"/>
          <p:cNvSpPr txBox="1"/>
          <p:nvPr>
            <p:ph idx="4" type="subTitle"/>
          </p:nvPr>
        </p:nvSpPr>
        <p:spPr>
          <a:xfrm>
            <a:off x="6400067" y="2747348"/>
            <a:ext cx="1818000" cy="843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027" name="Google Shape;1027;p24"/>
          <p:cNvSpPr txBox="1"/>
          <p:nvPr>
            <p:ph idx="5" type="ctrTitle"/>
          </p:nvPr>
        </p:nvSpPr>
        <p:spPr>
          <a:xfrm>
            <a:off x="6399167" y="2426514"/>
            <a:ext cx="18198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1028" name="Google Shape;1028;p24"/>
          <p:cNvSpPr txBox="1"/>
          <p:nvPr>
            <p:ph idx="6" type="ctrTitle"/>
          </p:nvPr>
        </p:nvSpPr>
        <p:spPr>
          <a:xfrm>
            <a:off x="713225" y="471428"/>
            <a:ext cx="7717500" cy="66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15_1_2_1">
    <p:spTree>
      <p:nvGrpSpPr>
        <p:cNvPr id="1029" name="Shape 1029"/>
        <p:cNvGrpSpPr/>
        <p:nvPr/>
      </p:nvGrpSpPr>
      <p:grpSpPr>
        <a:xfrm>
          <a:off x="0" y="0"/>
          <a:ext cx="0" cy="0"/>
          <a:chOff x="0" y="0"/>
          <a:chExt cx="0" cy="0"/>
        </a:xfrm>
      </p:grpSpPr>
      <p:grpSp>
        <p:nvGrpSpPr>
          <p:cNvPr id="1030" name="Google Shape;1030;p25"/>
          <p:cNvGrpSpPr/>
          <p:nvPr/>
        </p:nvGrpSpPr>
        <p:grpSpPr>
          <a:xfrm>
            <a:off x="11" y="40"/>
            <a:ext cx="9144322" cy="5141390"/>
            <a:chOff x="238550" y="877925"/>
            <a:chExt cx="7138425" cy="4013575"/>
          </a:xfrm>
        </p:grpSpPr>
        <p:sp>
          <p:nvSpPr>
            <p:cNvPr id="1031" name="Google Shape;1031;p25"/>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5"/>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5"/>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5"/>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5"/>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5"/>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5"/>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5"/>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5"/>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5"/>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5"/>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5"/>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5"/>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5"/>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5"/>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5"/>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5"/>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5"/>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5"/>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5"/>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5"/>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5"/>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5"/>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5"/>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5"/>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5"/>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5"/>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5"/>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5"/>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5"/>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5"/>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5"/>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5"/>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5"/>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5"/>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5"/>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5"/>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5"/>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5"/>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5"/>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5"/>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5"/>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073" name="Google Shape;1073;p25"/>
          <p:cNvPicPr preferRelativeResize="0"/>
          <p:nvPr/>
        </p:nvPicPr>
        <p:blipFill>
          <a:blip r:embed="rId2">
            <a:alphaModFix amt="91000"/>
          </a:blip>
          <a:stretch>
            <a:fillRect/>
          </a:stretch>
        </p:blipFill>
        <p:spPr>
          <a:xfrm>
            <a:off x="-54150" y="-28375"/>
            <a:ext cx="9258726" cy="5200249"/>
          </a:xfrm>
          <a:prstGeom prst="rect">
            <a:avLst/>
          </a:prstGeom>
          <a:noFill/>
          <a:ln>
            <a:noFill/>
          </a:ln>
        </p:spPr>
      </p:pic>
      <p:sp>
        <p:nvSpPr>
          <p:cNvPr id="1074" name="Google Shape;1074;p25"/>
          <p:cNvSpPr txBox="1"/>
          <p:nvPr>
            <p:ph type="ctrTitle"/>
          </p:nvPr>
        </p:nvSpPr>
        <p:spPr>
          <a:xfrm>
            <a:off x="722400" y="467371"/>
            <a:ext cx="7699200" cy="646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1075" name="Google Shape;1075;p25"/>
          <p:cNvSpPr txBox="1"/>
          <p:nvPr>
            <p:ph idx="1" type="subTitle"/>
          </p:nvPr>
        </p:nvSpPr>
        <p:spPr>
          <a:xfrm>
            <a:off x="1065996" y="3592773"/>
            <a:ext cx="1818000" cy="95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076" name="Google Shape;1076;p25"/>
          <p:cNvSpPr txBox="1"/>
          <p:nvPr>
            <p:ph idx="2" type="subTitle"/>
          </p:nvPr>
        </p:nvSpPr>
        <p:spPr>
          <a:xfrm>
            <a:off x="3662995" y="3592773"/>
            <a:ext cx="1818000" cy="95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077" name="Google Shape;1077;p25"/>
          <p:cNvSpPr txBox="1"/>
          <p:nvPr>
            <p:ph idx="3" type="ctrTitle"/>
          </p:nvPr>
        </p:nvSpPr>
        <p:spPr>
          <a:xfrm>
            <a:off x="722400" y="3304700"/>
            <a:ext cx="25050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1078" name="Google Shape;1078;p25"/>
          <p:cNvSpPr txBox="1"/>
          <p:nvPr>
            <p:ph idx="4" type="ctrTitle"/>
          </p:nvPr>
        </p:nvSpPr>
        <p:spPr>
          <a:xfrm>
            <a:off x="3319500" y="3304700"/>
            <a:ext cx="25050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1079" name="Google Shape;1079;p25"/>
          <p:cNvSpPr txBox="1"/>
          <p:nvPr>
            <p:ph idx="5" type="subTitle"/>
          </p:nvPr>
        </p:nvSpPr>
        <p:spPr>
          <a:xfrm>
            <a:off x="6266267" y="3592773"/>
            <a:ext cx="1818000" cy="95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080" name="Google Shape;1080;p25"/>
          <p:cNvSpPr txBox="1"/>
          <p:nvPr>
            <p:ph idx="6" type="ctrTitle"/>
          </p:nvPr>
        </p:nvSpPr>
        <p:spPr>
          <a:xfrm>
            <a:off x="5922888" y="3304700"/>
            <a:ext cx="25050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3">
  <p:cSld name="CUSTOM_15_1_3">
    <p:spTree>
      <p:nvGrpSpPr>
        <p:cNvPr id="1081" name="Shape 1081"/>
        <p:cNvGrpSpPr/>
        <p:nvPr/>
      </p:nvGrpSpPr>
      <p:grpSpPr>
        <a:xfrm>
          <a:off x="0" y="0"/>
          <a:ext cx="0" cy="0"/>
          <a:chOff x="0" y="0"/>
          <a:chExt cx="0" cy="0"/>
        </a:xfrm>
      </p:grpSpPr>
      <p:grpSp>
        <p:nvGrpSpPr>
          <p:cNvPr id="1082" name="Google Shape;1082;p26"/>
          <p:cNvGrpSpPr/>
          <p:nvPr/>
        </p:nvGrpSpPr>
        <p:grpSpPr>
          <a:xfrm>
            <a:off x="-161" y="1055"/>
            <a:ext cx="9144322" cy="5141390"/>
            <a:chOff x="238550" y="877925"/>
            <a:chExt cx="7138425" cy="4013575"/>
          </a:xfrm>
        </p:grpSpPr>
        <p:sp>
          <p:nvSpPr>
            <p:cNvPr id="1083" name="Google Shape;1083;p26"/>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6"/>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6"/>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6"/>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6"/>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6"/>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6"/>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6"/>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6"/>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6"/>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6"/>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6"/>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6"/>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6"/>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6"/>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6"/>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6"/>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6"/>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6"/>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6"/>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6"/>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6"/>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6"/>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6"/>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6"/>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6"/>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6"/>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6"/>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6"/>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6"/>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6"/>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6"/>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6"/>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6"/>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6"/>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6"/>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6"/>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6"/>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6"/>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6"/>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6"/>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6"/>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25" name="Google Shape;1125;p26"/>
          <p:cNvPicPr preferRelativeResize="0"/>
          <p:nvPr/>
        </p:nvPicPr>
        <p:blipFill>
          <a:blip r:embed="rId2">
            <a:alphaModFix amt="92000"/>
          </a:blip>
          <a:stretch>
            <a:fillRect/>
          </a:stretch>
        </p:blipFill>
        <p:spPr>
          <a:xfrm>
            <a:off x="-70475" y="-35725"/>
            <a:ext cx="9284950" cy="5214951"/>
          </a:xfrm>
          <a:prstGeom prst="rect">
            <a:avLst/>
          </a:prstGeom>
          <a:noFill/>
          <a:ln>
            <a:noFill/>
          </a:ln>
        </p:spPr>
      </p:pic>
      <p:sp>
        <p:nvSpPr>
          <p:cNvPr id="1126" name="Google Shape;1126;p26"/>
          <p:cNvSpPr txBox="1"/>
          <p:nvPr>
            <p:ph type="ctrTitle"/>
          </p:nvPr>
        </p:nvSpPr>
        <p:spPr>
          <a:xfrm>
            <a:off x="722400" y="413182"/>
            <a:ext cx="7699200" cy="747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1127" name="Google Shape;1127;p26"/>
          <p:cNvSpPr txBox="1"/>
          <p:nvPr>
            <p:ph idx="1" type="subTitle"/>
          </p:nvPr>
        </p:nvSpPr>
        <p:spPr>
          <a:xfrm>
            <a:off x="935349" y="3077101"/>
            <a:ext cx="2044500" cy="95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128" name="Google Shape;1128;p26"/>
          <p:cNvSpPr txBox="1"/>
          <p:nvPr>
            <p:ph idx="2" type="subTitle"/>
          </p:nvPr>
        </p:nvSpPr>
        <p:spPr>
          <a:xfrm>
            <a:off x="3549758" y="3077101"/>
            <a:ext cx="2044500" cy="95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129" name="Google Shape;1129;p26"/>
          <p:cNvSpPr txBox="1"/>
          <p:nvPr>
            <p:ph idx="3" type="ctrTitle"/>
          </p:nvPr>
        </p:nvSpPr>
        <p:spPr>
          <a:xfrm>
            <a:off x="933699" y="2760525"/>
            <a:ext cx="20478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1130" name="Google Shape;1130;p26"/>
          <p:cNvSpPr txBox="1"/>
          <p:nvPr>
            <p:ph idx="4" type="ctrTitle"/>
          </p:nvPr>
        </p:nvSpPr>
        <p:spPr>
          <a:xfrm>
            <a:off x="3548108" y="2760525"/>
            <a:ext cx="20478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1131" name="Google Shape;1131;p26"/>
          <p:cNvSpPr txBox="1"/>
          <p:nvPr>
            <p:ph idx="5" type="subTitle"/>
          </p:nvPr>
        </p:nvSpPr>
        <p:spPr>
          <a:xfrm>
            <a:off x="6164151" y="3077101"/>
            <a:ext cx="2044500" cy="95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132" name="Google Shape;1132;p26"/>
          <p:cNvSpPr txBox="1"/>
          <p:nvPr>
            <p:ph idx="6" type="ctrTitle"/>
          </p:nvPr>
        </p:nvSpPr>
        <p:spPr>
          <a:xfrm>
            <a:off x="6162501" y="2760525"/>
            <a:ext cx="20478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TITLE_AND_TWO_COLUMNS_1_4_1">
    <p:spTree>
      <p:nvGrpSpPr>
        <p:cNvPr id="1133" name="Shape 1133"/>
        <p:cNvGrpSpPr/>
        <p:nvPr/>
      </p:nvGrpSpPr>
      <p:grpSpPr>
        <a:xfrm>
          <a:off x="0" y="0"/>
          <a:ext cx="0" cy="0"/>
          <a:chOff x="0" y="0"/>
          <a:chExt cx="0" cy="0"/>
        </a:xfrm>
      </p:grpSpPr>
      <p:grpSp>
        <p:nvGrpSpPr>
          <p:cNvPr id="1134" name="Google Shape;1134;p27"/>
          <p:cNvGrpSpPr/>
          <p:nvPr/>
        </p:nvGrpSpPr>
        <p:grpSpPr>
          <a:xfrm>
            <a:off x="11" y="40"/>
            <a:ext cx="9144322" cy="5141390"/>
            <a:chOff x="238550" y="877925"/>
            <a:chExt cx="7138425" cy="4013575"/>
          </a:xfrm>
        </p:grpSpPr>
        <p:sp>
          <p:nvSpPr>
            <p:cNvPr id="1135" name="Google Shape;1135;p27"/>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7"/>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7"/>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7"/>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7"/>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7"/>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7"/>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7"/>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7"/>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7"/>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7"/>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7"/>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7"/>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7"/>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7"/>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7"/>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7"/>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7"/>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7"/>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7"/>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7"/>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7"/>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7"/>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7"/>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7"/>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7"/>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7"/>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7"/>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7"/>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7"/>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7"/>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7"/>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7"/>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7"/>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7"/>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7"/>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7"/>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7"/>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7"/>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7"/>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7"/>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7"/>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77" name="Google Shape;1177;p27"/>
          <p:cNvPicPr preferRelativeResize="0"/>
          <p:nvPr/>
        </p:nvPicPr>
        <p:blipFill>
          <a:blip r:embed="rId2">
            <a:alphaModFix amt="91000"/>
          </a:blip>
          <a:stretch>
            <a:fillRect/>
          </a:stretch>
        </p:blipFill>
        <p:spPr>
          <a:xfrm>
            <a:off x="-49625" y="-24025"/>
            <a:ext cx="9243248" cy="5191550"/>
          </a:xfrm>
          <a:prstGeom prst="rect">
            <a:avLst/>
          </a:prstGeom>
          <a:noFill/>
          <a:ln>
            <a:noFill/>
          </a:ln>
        </p:spPr>
      </p:pic>
      <p:sp>
        <p:nvSpPr>
          <p:cNvPr id="1178" name="Google Shape;1178;p27"/>
          <p:cNvSpPr txBox="1"/>
          <p:nvPr>
            <p:ph type="title"/>
          </p:nvPr>
        </p:nvSpPr>
        <p:spPr>
          <a:xfrm>
            <a:off x="714850" y="466327"/>
            <a:ext cx="7714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1179" name="Google Shape;1179;p27"/>
          <p:cNvSpPr txBox="1"/>
          <p:nvPr>
            <p:ph idx="1" type="subTitle"/>
          </p:nvPr>
        </p:nvSpPr>
        <p:spPr>
          <a:xfrm>
            <a:off x="726688" y="2201504"/>
            <a:ext cx="2349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0" name="Google Shape;1180;p27"/>
          <p:cNvSpPr txBox="1"/>
          <p:nvPr>
            <p:ph idx="2" type="subTitle"/>
          </p:nvPr>
        </p:nvSpPr>
        <p:spPr>
          <a:xfrm>
            <a:off x="3415862" y="2201504"/>
            <a:ext cx="2349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1" name="Google Shape;1181;p27"/>
          <p:cNvSpPr txBox="1"/>
          <p:nvPr>
            <p:ph idx="3" type="subTitle"/>
          </p:nvPr>
        </p:nvSpPr>
        <p:spPr>
          <a:xfrm>
            <a:off x="3344556" y="3810328"/>
            <a:ext cx="24819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2" name="Google Shape;1182;p27"/>
          <p:cNvSpPr txBox="1"/>
          <p:nvPr>
            <p:ph idx="4" type="subTitle"/>
          </p:nvPr>
        </p:nvSpPr>
        <p:spPr>
          <a:xfrm>
            <a:off x="598350" y="1699979"/>
            <a:ext cx="2624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Font typeface="Bebas Neue"/>
              <a:buNone/>
              <a:defRPr b="1" i="1" sz="2400">
                <a:solidFill>
                  <a:schemeClr val="accent2"/>
                </a:solidFill>
              </a:defRPr>
            </a:lvl1pPr>
            <a:lvl2pPr lvl="1" rtl="0">
              <a:spcBef>
                <a:spcPts val="0"/>
              </a:spcBef>
              <a:spcAft>
                <a:spcPts val="0"/>
              </a:spcAft>
              <a:buSzPts val="1400"/>
              <a:buFont typeface="Bebas Neue"/>
              <a:buNone/>
              <a:defRPr>
                <a:latin typeface="Bebas Neue"/>
                <a:ea typeface="Bebas Neue"/>
                <a:cs typeface="Bebas Neue"/>
                <a:sym typeface="Bebas Neue"/>
              </a:defRPr>
            </a:lvl2pPr>
            <a:lvl3pPr lvl="2" rtl="0">
              <a:spcBef>
                <a:spcPts val="0"/>
              </a:spcBef>
              <a:spcAft>
                <a:spcPts val="0"/>
              </a:spcAft>
              <a:buSzPts val="1400"/>
              <a:buFont typeface="Bebas Neue"/>
              <a:buNone/>
              <a:defRPr>
                <a:latin typeface="Bebas Neue"/>
                <a:ea typeface="Bebas Neue"/>
                <a:cs typeface="Bebas Neue"/>
                <a:sym typeface="Bebas Neue"/>
              </a:defRPr>
            </a:lvl3pPr>
            <a:lvl4pPr lvl="3" rtl="0">
              <a:spcBef>
                <a:spcPts val="0"/>
              </a:spcBef>
              <a:spcAft>
                <a:spcPts val="0"/>
              </a:spcAft>
              <a:buSzPts val="1400"/>
              <a:buFont typeface="Bebas Neue"/>
              <a:buNone/>
              <a:defRPr>
                <a:latin typeface="Bebas Neue"/>
                <a:ea typeface="Bebas Neue"/>
                <a:cs typeface="Bebas Neue"/>
                <a:sym typeface="Bebas Neue"/>
              </a:defRPr>
            </a:lvl4pPr>
            <a:lvl5pPr lvl="4" rtl="0">
              <a:spcBef>
                <a:spcPts val="0"/>
              </a:spcBef>
              <a:spcAft>
                <a:spcPts val="0"/>
              </a:spcAft>
              <a:buSzPts val="1400"/>
              <a:buFont typeface="Bebas Neue"/>
              <a:buNone/>
              <a:defRPr>
                <a:latin typeface="Bebas Neue"/>
                <a:ea typeface="Bebas Neue"/>
                <a:cs typeface="Bebas Neue"/>
                <a:sym typeface="Bebas Neue"/>
              </a:defRPr>
            </a:lvl5pPr>
            <a:lvl6pPr lvl="5" rtl="0">
              <a:spcBef>
                <a:spcPts val="0"/>
              </a:spcBef>
              <a:spcAft>
                <a:spcPts val="0"/>
              </a:spcAft>
              <a:buSzPts val="1400"/>
              <a:buFont typeface="Bebas Neue"/>
              <a:buNone/>
              <a:defRPr>
                <a:latin typeface="Bebas Neue"/>
                <a:ea typeface="Bebas Neue"/>
                <a:cs typeface="Bebas Neue"/>
                <a:sym typeface="Bebas Neue"/>
              </a:defRPr>
            </a:lvl6pPr>
            <a:lvl7pPr lvl="6" rtl="0">
              <a:spcBef>
                <a:spcPts val="0"/>
              </a:spcBef>
              <a:spcAft>
                <a:spcPts val="0"/>
              </a:spcAft>
              <a:buSzPts val="1400"/>
              <a:buFont typeface="Bebas Neue"/>
              <a:buNone/>
              <a:defRPr>
                <a:latin typeface="Bebas Neue"/>
                <a:ea typeface="Bebas Neue"/>
                <a:cs typeface="Bebas Neue"/>
                <a:sym typeface="Bebas Neue"/>
              </a:defRPr>
            </a:lvl7pPr>
            <a:lvl8pPr lvl="7" rtl="0">
              <a:spcBef>
                <a:spcPts val="0"/>
              </a:spcBef>
              <a:spcAft>
                <a:spcPts val="0"/>
              </a:spcAft>
              <a:buSzPts val="1400"/>
              <a:buFont typeface="Bebas Neue"/>
              <a:buNone/>
              <a:defRPr>
                <a:latin typeface="Bebas Neue"/>
                <a:ea typeface="Bebas Neue"/>
                <a:cs typeface="Bebas Neue"/>
                <a:sym typeface="Bebas Neue"/>
              </a:defRPr>
            </a:lvl8pPr>
            <a:lvl9pPr lvl="8" rtl="0">
              <a:spcBef>
                <a:spcPts val="0"/>
              </a:spcBef>
              <a:spcAft>
                <a:spcPts val="0"/>
              </a:spcAft>
              <a:buSzPts val="1400"/>
              <a:buFont typeface="Bebas Neue"/>
              <a:buNone/>
              <a:defRPr>
                <a:latin typeface="Bebas Neue"/>
                <a:ea typeface="Bebas Neue"/>
                <a:cs typeface="Bebas Neue"/>
                <a:sym typeface="Bebas Neue"/>
              </a:defRPr>
            </a:lvl9pPr>
          </a:lstStyle>
          <a:p/>
        </p:txBody>
      </p:sp>
      <p:sp>
        <p:nvSpPr>
          <p:cNvPr id="1183" name="Google Shape;1183;p27"/>
          <p:cNvSpPr txBox="1"/>
          <p:nvPr>
            <p:ph idx="5" type="subTitle"/>
          </p:nvPr>
        </p:nvSpPr>
        <p:spPr>
          <a:xfrm>
            <a:off x="3273550" y="1699979"/>
            <a:ext cx="2624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Font typeface="Bebas Neue"/>
              <a:buNone/>
              <a:defRPr b="1" i="1" sz="2400">
                <a:solidFill>
                  <a:schemeClr val="accent2"/>
                </a:solidFill>
              </a:defRPr>
            </a:lvl1pPr>
            <a:lvl2pPr lvl="1" rtl="0">
              <a:spcBef>
                <a:spcPts val="0"/>
              </a:spcBef>
              <a:spcAft>
                <a:spcPts val="0"/>
              </a:spcAft>
              <a:buSzPts val="1400"/>
              <a:buFont typeface="Bebas Neue"/>
              <a:buNone/>
              <a:defRPr>
                <a:latin typeface="Bebas Neue"/>
                <a:ea typeface="Bebas Neue"/>
                <a:cs typeface="Bebas Neue"/>
                <a:sym typeface="Bebas Neue"/>
              </a:defRPr>
            </a:lvl2pPr>
            <a:lvl3pPr lvl="2" rtl="0">
              <a:spcBef>
                <a:spcPts val="0"/>
              </a:spcBef>
              <a:spcAft>
                <a:spcPts val="0"/>
              </a:spcAft>
              <a:buSzPts val="1400"/>
              <a:buFont typeface="Bebas Neue"/>
              <a:buNone/>
              <a:defRPr>
                <a:latin typeface="Bebas Neue"/>
                <a:ea typeface="Bebas Neue"/>
                <a:cs typeface="Bebas Neue"/>
                <a:sym typeface="Bebas Neue"/>
              </a:defRPr>
            </a:lvl3pPr>
            <a:lvl4pPr lvl="3" rtl="0">
              <a:spcBef>
                <a:spcPts val="0"/>
              </a:spcBef>
              <a:spcAft>
                <a:spcPts val="0"/>
              </a:spcAft>
              <a:buSzPts val="1400"/>
              <a:buFont typeface="Bebas Neue"/>
              <a:buNone/>
              <a:defRPr>
                <a:latin typeface="Bebas Neue"/>
                <a:ea typeface="Bebas Neue"/>
                <a:cs typeface="Bebas Neue"/>
                <a:sym typeface="Bebas Neue"/>
              </a:defRPr>
            </a:lvl4pPr>
            <a:lvl5pPr lvl="4" rtl="0">
              <a:spcBef>
                <a:spcPts val="0"/>
              </a:spcBef>
              <a:spcAft>
                <a:spcPts val="0"/>
              </a:spcAft>
              <a:buSzPts val="1400"/>
              <a:buFont typeface="Bebas Neue"/>
              <a:buNone/>
              <a:defRPr>
                <a:latin typeface="Bebas Neue"/>
                <a:ea typeface="Bebas Neue"/>
                <a:cs typeface="Bebas Neue"/>
                <a:sym typeface="Bebas Neue"/>
              </a:defRPr>
            </a:lvl5pPr>
            <a:lvl6pPr lvl="5" rtl="0">
              <a:spcBef>
                <a:spcPts val="0"/>
              </a:spcBef>
              <a:spcAft>
                <a:spcPts val="0"/>
              </a:spcAft>
              <a:buSzPts val="1400"/>
              <a:buFont typeface="Bebas Neue"/>
              <a:buNone/>
              <a:defRPr>
                <a:latin typeface="Bebas Neue"/>
                <a:ea typeface="Bebas Neue"/>
                <a:cs typeface="Bebas Neue"/>
                <a:sym typeface="Bebas Neue"/>
              </a:defRPr>
            </a:lvl6pPr>
            <a:lvl7pPr lvl="6" rtl="0">
              <a:spcBef>
                <a:spcPts val="0"/>
              </a:spcBef>
              <a:spcAft>
                <a:spcPts val="0"/>
              </a:spcAft>
              <a:buSzPts val="1400"/>
              <a:buFont typeface="Bebas Neue"/>
              <a:buNone/>
              <a:defRPr>
                <a:latin typeface="Bebas Neue"/>
                <a:ea typeface="Bebas Neue"/>
                <a:cs typeface="Bebas Neue"/>
                <a:sym typeface="Bebas Neue"/>
              </a:defRPr>
            </a:lvl7pPr>
            <a:lvl8pPr lvl="7" rtl="0">
              <a:spcBef>
                <a:spcPts val="0"/>
              </a:spcBef>
              <a:spcAft>
                <a:spcPts val="0"/>
              </a:spcAft>
              <a:buSzPts val="1400"/>
              <a:buFont typeface="Bebas Neue"/>
              <a:buNone/>
              <a:defRPr>
                <a:latin typeface="Bebas Neue"/>
                <a:ea typeface="Bebas Neue"/>
                <a:cs typeface="Bebas Neue"/>
                <a:sym typeface="Bebas Neue"/>
              </a:defRPr>
            </a:lvl8pPr>
            <a:lvl9pPr lvl="8" rtl="0">
              <a:spcBef>
                <a:spcPts val="0"/>
              </a:spcBef>
              <a:spcAft>
                <a:spcPts val="0"/>
              </a:spcAft>
              <a:buSzPts val="1400"/>
              <a:buFont typeface="Bebas Neue"/>
              <a:buNone/>
              <a:defRPr>
                <a:latin typeface="Bebas Neue"/>
                <a:ea typeface="Bebas Neue"/>
                <a:cs typeface="Bebas Neue"/>
                <a:sym typeface="Bebas Neue"/>
              </a:defRPr>
            </a:lvl9pPr>
          </a:lstStyle>
          <a:p/>
        </p:txBody>
      </p:sp>
      <p:sp>
        <p:nvSpPr>
          <p:cNvPr id="1184" name="Google Shape;1184;p27"/>
          <p:cNvSpPr txBox="1"/>
          <p:nvPr>
            <p:ph idx="6" type="subTitle"/>
          </p:nvPr>
        </p:nvSpPr>
        <p:spPr>
          <a:xfrm>
            <a:off x="3344803" y="3308800"/>
            <a:ext cx="24819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Font typeface="Bebas Neue"/>
              <a:buNone/>
              <a:defRPr b="1" i="1" sz="2400">
                <a:solidFill>
                  <a:schemeClr val="accent2"/>
                </a:solidFill>
              </a:defRPr>
            </a:lvl1pPr>
            <a:lvl2pPr lvl="1" rtl="0">
              <a:spcBef>
                <a:spcPts val="0"/>
              </a:spcBef>
              <a:spcAft>
                <a:spcPts val="0"/>
              </a:spcAft>
              <a:buSzPts val="1400"/>
              <a:buFont typeface="Bebas Neue"/>
              <a:buNone/>
              <a:defRPr>
                <a:latin typeface="Bebas Neue"/>
                <a:ea typeface="Bebas Neue"/>
                <a:cs typeface="Bebas Neue"/>
                <a:sym typeface="Bebas Neue"/>
              </a:defRPr>
            </a:lvl2pPr>
            <a:lvl3pPr lvl="2" rtl="0">
              <a:spcBef>
                <a:spcPts val="0"/>
              </a:spcBef>
              <a:spcAft>
                <a:spcPts val="0"/>
              </a:spcAft>
              <a:buSzPts val="1400"/>
              <a:buFont typeface="Bebas Neue"/>
              <a:buNone/>
              <a:defRPr>
                <a:latin typeface="Bebas Neue"/>
                <a:ea typeface="Bebas Neue"/>
                <a:cs typeface="Bebas Neue"/>
                <a:sym typeface="Bebas Neue"/>
              </a:defRPr>
            </a:lvl3pPr>
            <a:lvl4pPr lvl="3" rtl="0">
              <a:spcBef>
                <a:spcPts val="0"/>
              </a:spcBef>
              <a:spcAft>
                <a:spcPts val="0"/>
              </a:spcAft>
              <a:buSzPts val="1400"/>
              <a:buFont typeface="Bebas Neue"/>
              <a:buNone/>
              <a:defRPr>
                <a:latin typeface="Bebas Neue"/>
                <a:ea typeface="Bebas Neue"/>
                <a:cs typeface="Bebas Neue"/>
                <a:sym typeface="Bebas Neue"/>
              </a:defRPr>
            </a:lvl4pPr>
            <a:lvl5pPr lvl="4" rtl="0">
              <a:spcBef>
                <a:spcPts val="0"/>
              </a:spcBef>
              <a:spcAft>
                <a:spcPts val="0"/>
              </a:spcAft>
              <a:buSzPts val="1400"/>
              <a:buFont typeface="Bebas Neue"/>
              <a:buNone/>
              <a:defRPr>
                <a:latin typeface="Bebas Neue"/>
                <a:ea typeface="Bebas Neue"/>
                <a:cs typeface="Bebas Neue"/>
                <a:sym typeface="Bebas Neue"/>
              </a:defRPr>
            </a:lvl5pPr>
            <a:lvl6pPr lvl="5" rtl="0">
              <a:spcBef>
                <a:spcPts val="0"/>
              </a:spcBef>
              <a:spcAft>
                <a:spcPts val="0"/>
              </a:spcAft>
              <a:buSzPts val="1400"/>
              <a:buFont typeface="Bebas Neue"/>
              <a:buNone/>
              <a:defRPr>
                <a:latin typeface="Bebas Neue"/>
                <a:ea typeface="Bebas Neue"/>
                <a:cs typeface="Bebas Neue"/>
                <a:sym typeface="Bebas Neue"/>
              </a:defRPr>
            </a:lvl6pPr>
            <a:lvl7pPr lvl="6" rtl="0">
              <a:spcBef>
                <a:spcPts val="0"/>
              </a:spcBef>
              <a:spcAft>
                <a:spcPts val="0"/>
              </a:spcAft>
              <a:buSzPts val="1400"/>
              <a:buFont typeface="Bebas Neue"/>
              <a:buNone/>
              <a:defRPr>
                <a:latin typeface="Bebas Neue"/>
                <a:ea typeface="Bebas Neue"/>
                <a:cs typeface="Bebas Neue"/>
                <a:sym typeface="Bebas Neue"/>
              </a:defRPr>
            </a:lvl7pPr>
            <a:lvl8pPr lvl="7" rtl="0">
              <a:spcBef>
                <a:spcPts val="0"/>
              </a:spcBef>
              <a:spcAft>
                <a:spcPts val="0"/>
              </a:spcAft>
              <a:buSzPts val="1400"/>
              <a:buFont typeface="Bebas Neue"/>
              <a:buNone/>
              <a:defRPr>
                <a:latin typeface="Bebas Neue"/>
                <a:ea typeface="Bebas Neue"/>
                <a:cs typeface="Bebas Neue"/>
                <a:sym typeface="Bebas Neue"/>
              </a:defRPr>
            </a:lvl8pPr>
            <a:lvl9pPr lvl="8" rtl="0">
              <a:spcBef>
                <a:spcPts val="0"/>
              </a:spcBef>
              <a:spcAft>
                <a:spcPts val="0"/>
              </a:spcAft>
              <a:buSzPts val="1400"/>
              <a:buFont typeface="Bebas Neue"/>
              <a:buNone/>
              <a:defRPr>
                <a:latin typeface="Bebas Neue"/>
                <a:ea typeface="Bebas Neue"/>
                <a:cs typeface="Bebas Neue"/>
                <a:sym typeface="Bebas Neue"/>
              </a:defRPr>
            </a:lvl9pPr>
          </a:lstStyle>
          <a:p/>
        </p:txBody>
      </p:sp>
      <p:sp>
        <p:nvSpPr>
          <p:cNvPr id="1185" name="Google Shape;1185;p27"/>
          <p:cNvSpPr txBox="1"/>
          <p:nvPr>
            <p:ph idx="7" type="subTitle"/>
          </p:nvPr>
        </p:nvSpPr>
        <p:spPr>
          <a:xfrm>
            <a:off x="6015373" y="3810326"/>
            <a:ext cx="24819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186" name="Google Shape;1186;p27"/>
          <p:cNvSpPr txBox="1"/>
          <p:nvPr>
            <p:ph idx="8" type="subTitle"/>
          </p:nvPr>
        </p:nvSpPr>
        <p:spPr>
          <a:xfrm>
            <a:off x="6024736" y="3308800"/>
            <a:ext cx="24819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Font typeface="Bebas Neue"/>
              <a:buNone/>
              <a:defRPr b="1" i="1" sz="2400">
                <a:solidFill>
                  <a:schemeClr val="accent2"/>
                </a:solidFill>
              </a:defRPr>
            </a:lvl1pPr>
            <a:lvl2pPr lvl="1" rtl="0">
              <a:spcBef>
                <a:spcPts val="0"/>
              </a:spcBef>
              <a:spcAft>
                <a:spcPts val="0"/>
              </a:spcAft>
              <a:buSzPts val="1400"/>
              <a:buFont typeface="Bebas Neue"/>
              <a:buNone/>
              <a:defRPr>
                <a:latin typeface="Bebas Neue"/>
                <a:ea typeface="Bebas Neue"/>
                <a:cs typeface="Bebas Neue"/>
                <a:sym typeface="Bebas Neue"/>
              </a:defRPr>
            </a:lvl2pPr>
            <a:lvl3pPr lvl="2" rtl="0">
              <a:spcBef>
                <a:spcPts val="0"/>
              </a:spcBef>
              <a:spcAft>
                <a:spcPts val="0"/>
              </a:spcAft>
              <a:buSzPts val="1400"/>
              <a:buFont typeface="Bebas Neue"/>
              <a:buNone/>
              <a:defRPr>
                <a:latin typeface="Bebas Neue"/>
                <a:ea typeface="Bebas Neue"/>
                <a:cs typeface="Bebas Neue"/>
                <a:sym typeface="Bebas Neue"/>
              </a:defRPr>
            </a:lvl3pPr>
            <a:lvl4pPr lvl="3" rtl="0">
              <a:spcBef>
                <a:spcPts val="0"/>
              </a:spcBef>
              <a:spcAft>
                <a:spcPts val="0"/>
              </a:spcAft>
              <a:buSzPts val="1400"/>
              <a:buFont typeface="Bebas Neue"/>
              <a:buNone/>
              <a:defRPr>
                <a:latin typeface="Bebas Neue"/>
                <a:ea typeface="Bebas Neue"/>
                <a:cs typeface="Bebas Neue"/>
                <a:sym typeface="Bebas Neue"/>
              </a:defRPr>
            </a:lvl4pPr>
            <a:lvl5pPr lvl="4" rtl="0">
              <a:spcBef>
                <a:spcPts val="0"/>
              </a:spcBef>
              <a:spcAft>
                <a:spcPts val="0"/>
              </a:spcAft>
              <a:buSzPts val="1400"/>
              <a:buFont typeface="Bebas Neue"/>
              <a:buNone/>
              <a:defRPr>
                <a:latin typeface="Bebas Neue"/>
                <a:ea typeface="Bebas Neue"/>
                <a:cs typeface="Bebas Neue"/>
                <a:sym typeface="Bebas Neue"/>
              </a:defRPr>
            </a:lvl5pPr>
            <a:lvl6pPr lvl="5" rtl="0">
              <a:spcBef>
                <a:spcPts val="0"/>
              </a:spcBef>
              <a:spcAft>
                <a:spcPts val="0"/>
              </a:spcAft>
              <a:buSzPts val="1400"/>
              <a:buFont typeface="Bebas Neue"/>
              <a:buNone/>
              <a:defRPr>
                <a:latin typeface="Bebas Neue"/>
                <a:ea typeface="Bebas Neue"/>
                <a:cs typeface="Bebas Neue"/>
                <a:sym typeface="Bebas Neue"/>
              </a:defRPr>
            </a:lvl6pPr>
            <a:lvl7pPr lvl="6" rtl="0">
              <a:spcBef>
                <a:spcPts val="0"/>
              </a:spcBef>
              <a:spcAft>
                <a:spcPts val="0"/>
              </a:spcAft>
              <a:buSzPts val="1400"/>
              <a:buFont typeface="Bebas Neue"/>
              <a:buNone/>
              <a:defRPr>
                <a:latin typeface="Bebas Neue"/>
                <a:ea typeface="Bebas Neue"/>
                <a:cs typeface="Bebas Neue"/>
                <a:sym typeface="Bebas Neue"/>
              </a:defRPr>
            </a:lvl7pPr>
            <a:lvl8pPr lvl="7" rtl="0">
              <a:spcBef>
                <a:spcPts val="0"/>
              </a:spcBef>
              <a:spcAft>
                <a:spcPts val="0"/>
              </a:spcAft>
              <a:buSzPts val="1400"/>
              <a:buFont typeface="Bebas Neue"/>
              <a:buNone/>
              <a:defRPr>
                <a:latin typeface="Bebas Neue"/>
                <a:ea typeface="Bebas Neue"/>
                <a:cs typeface="Bebas Neue"/>
                <a:sym typeface="Bebas Neue"/>
              </a:defRPr>
            </a:lvl8pPr>
            <a:lvl9pPr lvl="8" rtl="0">
              <a:spcBef>
                <a:spcPts val="0"/>
              </a:spcBef>
              <a:spcAft>
                <a:spcPts val="0"/>
              </a:spcAft>
              <a:buSzPts val="1400"/>
              <a:buFont typeface="Bebas Neue"/>
              <a:buNone/>
              <a:defRPr>
                <a:latin typeface="Bebas Neue"/>
                <a:ea typeface="Bebas Neue"/>
                <a:cs typeface="Bebas Neue"/>
                <a:sym typeface="Bebas Neu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15_1_4_1">
    <p:spTree>
      <p:nvGrpSpPr>
        <p:cNvPr id="1187" name="Shape 1187"/>
        <p:cNvGrpSpPr/>
        <p:nvPr/>
      </p:nvGrpSpPr>
      <p:grpSpPr>
        <a:xfrm>
          <a:off x="0" y="0"/>
          <a:ext cx="0" cy="0"/>
          <a:chOff x="0" y="0"/>
          <a:chExt cx="0" cy="0"/>
        </a:xfrm>
      </p:grpSpPr>
      <p:grpSp>
        <p:nvGrpSpPr>
          <p:cNvPr id="1188" name="Google Shape;1188;p28"/>
          <p:cNvGrpSpPr/>
          <p:nvPr/>
        </p:nvGrpSpPr>
        <p:grpSpPr>
          <a:xfrm>
            <a:off x="-161" y="1055"/>
            <a:ext cx="9144322" cy="5141390"/>
            <a:chOff x="238550" y="877925"/>
            <a:chExt cx="7138425" cy="4013575"/>
          </a:xfrm>
        </p:grpSpPr>
        <p:sp>
          <p:nvSpPr>
            <p:cNvPr id="1189" name="Google Shape;1189;p28"/>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8"/>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8"/>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8"/>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8"/>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8"/>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8"/>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8"/>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8"/>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8"/>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8"/>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8"/>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8"/>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8"/>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8"/>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8"/>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8"/>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8"/>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8"/>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8"/>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8"/>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8"/>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8"/>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8"/>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8"/>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8"/>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8"/>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8"/>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8"/>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8"/>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8"/>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8"/>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8"/>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8"/>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8"/>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8"/>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8"/>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28"/>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8"/>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8"/>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8"/>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8"/>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31" name="Google Shape;1231;p28"/>
          <p:cNvPicPr preferRelativeResize="0"/>
          <p:nvPr/>
        </p:nvPicPr>
        <p:blipFill>
          <a:blip r:embed="rId2">
            <a:alphaModFix amt="93000"/>
          </a:blip>
          <a:stretch>
            <a:fillRect/>
          </a:stretch>
        </p:blipFill>
        <p:spPr>
          <a:xfrm>
            <a:off x="-44175" y="-20950"/>
            <a:ext cx="9232348" cy="5185401"/>
          </a:xfrm>
          <a:prstGeom prst="rect">
            <a:avLst/>
          </a:prstGeom>
          <a:noFill/>
          <a:ln>
            <a:noFill/>
          </a:ln>
        </p:spPr>
      </p:pic>
      <p:sp>
        <p:nvSpPr>
          <p:cNvPr id="1232" name="Google Shape;1232;p28"/>
          <p:cNvSpPr txBox="1"/>
          <p:nvPr>
            <p:ph type="ctrTitle"/>
          </p:nvPr>
        </p:nvSpPr>
        <p:spPr>
          <a:xfrm>
            <a:off x="720050" y="414212"/>
            <a:ext cx="7699200" cy="946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1233" name="Google Shape;1233;p28"/>
          <p:cNvSpPr txBox="1"/>
          <p:nvPr>
            <p:ph idx="1" type="subTitle"/>
          </p:nvPr>
        </p:nvSpPr>
        <p:spPr>
          <a:xfrm>
            <a:off x="694442" y="3275425"/>
            <a:ext cx="1764600" cy="95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234" name="Google Shape;1234;p28"/>
          <p:cNvSpPr txBox="1"/>
          <p:nvPr>
            <p:ph idx="2" type="subTitle"/>
          </p:nvPr>
        </p:nvSpPr>
        <p:spPr>
          <a:xfrm>
            <a:off x="2680998" y="3275425"/>
            <a:ext cx="1768200" cy="95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235" name="Google Shape;1235;p28"/>
          <p:cNvSpPr txBox="1"/>
          <p:nvPr>
            <p:ph idx="3" type="ctrTitle"/>
          </p:nvPr>
        </p:nvSpPr>
        <p:spPr>
          <a:xfrm>
            <a:off x="693000" y="2912925"/>
            <a:ext cx="17682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1236" name="Google Shape;1236;p28"/>
          <p:cNvSpPr txBox="1"/>
          <p:nvPr>
            <p:ph idx="4" type="ctrTitle"/>
          </p:nvPr>
        </p:nvSpPr>
        <p:spPr>
          <a:xfrm>
            <a:off x="2680156" y="2912925"/>
            <a:ext cx="17709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1237" name="Google Shape;1237;p28"/>
          <p:cNvSpPr txBox="1"/>
          <p:nvPr>
            <p:ph idx="5" type="subTitle"/>
          </p:nvPr>
        </p:nvSpPr>
        <p:spPr>
          <a:xfrm>
            <a:off x="4671154" y="3275425"/>
            <a:ext cx="1768200" cy="95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238" name="Google Shape;1238;p28"/>
          <p:cNvSpPr txBox="1"/>
          <p:nvPr>
            <p:ph idx="6" type="ctrTitle"/>
          </p:nvPr>
        </p:nvSpPr>
        <p:spPr>
          <a:xfrm>
            <a:off x="4670012" y="2912925"/>
            <a:ext cx="17709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
        <p:nvSpPr>
          <p:cNvPr id="1239" name="Google Shape;1239;p28"/>
          <p:cNvSpPr txBox="1"/>
          <p:nvPr>
            <p:ph idx="7" type="subTitle"/>
          </p:nvPr>
        </p:nvSpPr>
        <p:spPr>
          <a:xfrm>
            <a:off x="6661311" y="3275438"/>
            <a:ext cx="1768200" cy="95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
              <a:buNone/>
              <a:defRPr/>
            </a:lvl1pPr>
            <a:lvl2pPr lvl="1" rtl="0" algn="ctr">
              <a:lnSpc>
                <a:spcPct val="100000"/>
              </a:lnSpc>
              <a:spcBef>
                <a:spcPts val="0"/>
              </a:spcBef>
              <a:spcAft>
                <a:spcPts val="0"/>
              </a:spcAft>
              <a:buSzPts val="1000"/>
              <a:buNone/>
              <a:defRPr sz="1000"/>
            </a:lvl2pPr>
            <a:lvl3pPr lvl="2" rtl="0" algn="ctr">
              <a:lnSpc>
                <a:spcPct val="100000"/>
              </a:lnSpc>
              <a:spcBef>
                <a:spcPts val="0"/>
              </a:spcBef>
              <a:spcAft>
                <a:spcPts val="0"/>
              </a:spcAft>
              <a:buSzPts val="1000"/>
              <a:buNone/>
              <a:defRPr sz="1000"/>
            </a:lvl3pPr>
            <a:lvl4pPr lvl="3" rtl="0" algn="ctr">
              <a:lnSpc>
                <a:spcPct val="100000"/>
              </a:lnSpc>
              <a:spcBef>
                <a:spcPts val="0"/>
              </a:spcBef>
              <a:spcAft>
                <a:spcPts val="0"/>
              </a:spcAft>
              <a:buSzPts val="1000"/>
              <a:buNone/>
              <a:defRPr sz="1000"/>
            </a:lvl4pPr>
            <a:lvl5pPr lvl="4" rtl="0" algn="ctr">
              <a:lnSpc>
                <a:spcPct val="100000"/>
              </a:lnSpc>
              <a:spcBef>
                <a:spcPts val="0"/>
              </a:spcBef>
              <a:spcAft>
                <a:spcPts val="0"/>
              </a:spcAft>
              <a:buSzPts val="1000"/>
              <a:buNone/>
              <a:defRPr sz="1000"/>
            </a:lvl5pPr>
            <a:lvl6pPr lvl="5" rtl="0" algn="ctr">
              <a:lnSpc>
                <a:spcPct val="100000"/>
              </a:lnSpc>
              <a:spcBef>
                <a:spcPts val="0"/>
              </a:spcBef>
              <a:spcAft>
                <a:spcPts val="0"/>
              </a:spcAft>
              <a:buSzPts val="1000"/>
              <a:buNone/>
              <a:defRPr sz="1000"/>
            </a:lvl6pPr>
            <a:lvl7pPr lvl="6" rtl="0" algn="ctr">
              <a:lnSpc>
                <a:spcPct val="100000"/>
              </a:lnSpc>
              <a:spcBef>
                <a:spcPts val="0"/>
              </a:spcBef>
              <a:spcAft>
                <a:spcPts val="0"/>
              </a:spcAft>
              <a:buSzPts val="1000"/>
              <a:buNone/>
              <a:defRPr sz="1000"/>
            </a:lvl7pPr>
            <a:lvl8pPr lvl="7" rtl="0" algn="ctr">
              <a:lnSpc>
                <a:spcPct val="100000"/>
              </a:lnSpc>
              <a:spcBef>
                <a:spcPts val="0"/>
              </a:spcBef>
              <a:spcAft>
                <a:spcPts val="0"/>
              </a:spcAft>
              <a:buSzPts val="1000"/>
              <a:buNone/>
              <a:defRPr sz="1000"/>
            </a:lvl8pPr>
            <a:lvl9pPr lvl="8" rtl="0" algn="ctr">
              <a:lnSpc>
                <a:spcPct val="100000"/>
              </a:lnSpc>
              <a:spcBef>
                <a:spcPts val="0"/>
              </a:spcBef>
              <a:spcAft>
                <a:spcPts val="0"/>
              </a:spcAft>
              <a:buSzPts val="1000"/>
              <a:buNone/>
              <a:defRPr sz="1000"/>
            </a:lvl9pPr>
          </a:lstStyle>
          <a:p/>
        </p:txBody>
      </p:sp>
      <p:sp>
        <p:nvSpPr>
          <p:cNvPr id="1240" name="Google Shape;1240;p28"/>
          <p:cNvSpPr txBox="1"/>
          <p:nvPr>
            <p:ph idx="8" type="ctrTitle"/>
          </p:nvPr>
        </p:nvSpPr>
        <p:spPr>
          <a:xfrm>
            <a:off x="6659867" y="2912937"/>
            <a:ext cx="1770900" cy="384900"/>
          </a:xfrm>
          <a:prstGeom prst="rect">
            <a:avLst/>
          </a:prstGeom>
          <a:ln>
            <a:noFill/>
          </a:ln>
        </p:spPr>
        <p:txBody>
          <a:bodyPr anchorCtr="0" anchor="b" bIns="91425" lIns="91425" spcFirstLastPara="1" rIns="91425" wrap="square" tIns="91425">
            <a:noAutofit/>
          </a:bodyPr>
          <a:lstStyle>
            <a:lvl1pPr lvl="0" rtl="0" algn="ctr">
              <a:spcBef>
                <a:spcPts val="0"/>
              </a:spcBef>
              <a:spcAft>
                <a:spcPts val="0"/>
              </a:spcAft>
              <a:buSzPts val="1600"/>
              <a:buFont typeface="Fira Sans Condensed Medium"/>
              <a:buNone/>
              <a:defRPr sz="2400"/>
            </a:lvl1pPr>
            <a:lvl2pPr lvl="1"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2pPr>
            <a:lvl3pPr lvl="2"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3pPr>
            <a:lvl4pPr lvl="3"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4pPr>
            <a:lvl5pPr lvl="4"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5pPr>
            <a:lvl6pPr lvl="5"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6pPr>
            <a:lvl7pPr lvl="6"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7pPr>
            <a:lvl8pPr lvl="7"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8pPr>
            <a:lvl9pPr lvl="8" rtl="0" algn="ctr">
              <a:spcBef>
                <a:spcPts val="0"/>
              </a:spcBef>
              <a:spcAft>
                <a:spcPts val="0"/>
              </a:spcAft>
              <a:buSzPts val="1600"/>
              <a:buFont typeface="Fira Sans Condensed Medium"/>
              <a:buNone/>
              <a:defRPr sz="1600">
                <a:latin typeface="Fira Sans Condensed Medium"/>
                <a:ea typeface="Fira Sans Condensed Medium"/>
                <a:cs typeface="Fira Sans Condensed Medium"/>
                <a:sym typeface="Fira Sans Condensed Medium"/>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TITLE_AND_TWO_COLUMNS_1_4_1_1">
    <p:spTree>
      <p:nvGrpSpPr>
        <p:cNvPr id="1241" name="Shape 1241"/>
        <p:cNvGrpSpPr/>
        <p:nvPr/>
      </p:nvGrpSpPr>
      <p:grpSpPr>
        <a:xfrm>
          <a:off x="0" y="0"/>
          <a:ext cx="0" cy="0"/>
          <a:chOff x="0" y="0"/>
          <a:chExt cx="0" cy="0"/>
        </a:xfrm>
      </p:grpSpPr>
      <p:grpSp>
        <p:nvGrpSpPr>
          <p:cNvPr id="1242" name="Google Shape;1242;p29"/>
          <p:cNvGrpSpPr/>
          <p:nvPr/>
        </p:nvGrpSpPr>
        <p:grpSpPr>
          <a:xfrm>
            <a:off x="-161" y="1055"/>
            <a:ext cx="9144322" cy="5141390"/>
            <a:chOff x="238550" y="877925"/>
            <a:chExt cx="7138425" cy="4013575"/>
          </a:xfrm>
        </p:grpSpPr>
        <p:sp>
          <p:nvSpPr>
            <p:cNvPr id="1243" name="Google Shape;1243;p29"/>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9"/>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9"/>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9"/>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9"/>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9"/>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9"/>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9"/>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9"/>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9"/>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9"/>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9"/>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9"/>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9"/>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9"/>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9"/>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9"/>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9"/>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9"/>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9"/>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9"/>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9"/>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9"/>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9"/>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9"/>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9"/>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9"/>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9"/>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9"/>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9"/>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9"/>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9"/>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9"/>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9"/>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9"/>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9"/>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9"/>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9"/>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9"/>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9"/>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9"/>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9"/>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85" name="Google Shape;1285;p29"/>
          <p:cNvPicPr preferRelativeResize="0"/>
          <p:nvPr/>
        </p:nvPicPr>
        <p:blipFill>
          <a:blip r:embed="rId2">
            <a:alphaModFix amt="92000"/>
          </a:blip>
          <a:stretch>
            <a:fillRect/>
          </a:stretch>
        </p:blipFill>
        <p:spPr>
          <a:xfrm>
            <a:off x="-41850" y="-19650"/>
            <a:ext cx="9227702" cy="5182799"/>
          </a:xfrm>
          <a:prstGeom prst="rect">
            <a:avLst/>
          </a:prstGeom>
          <a:noFill/>
          <a:ln>
            <a:noFill/>
          </a:ln>
        </p:spPr>
      </p:pic>
      <p:sp>
        <p:nvSpPr>
          <p:cNvPr id="1286" name="Google Shape;1286;p29"/>
          <p:cNvSpPr txBox="1"/>
          <p:nvPr>
            <p:ph type="title"/>
          </p:nvPr>
        </p:nvSpPr>
        <p:spPr>
          <a:xfrm>
            <a:off x="714850" y="468400"/>
            <a:ext cx="7714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1287" name="Google Shape;1287;p29"/>
          <p:cNvSpPr txBox="1"/>
          <p:nvPr>
            <p:ph idx="1" type="subTitle"/>
          </p:nvPr>
        </p:nvSpPr>
        <p:spPr>
          <a:xfrm>
            <a:off x="829050" y="2108989"/>
            <a:ext cx="1879800" cy="58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88" name="Google Shape;1288;p29"/>
          <p:cNvSpPr txBox="1"/>
          <p:nvPr>
            <p:ph idx="2" type="subTitle"/>
          </p:nvPr>
        </p:nvSpPr>
        <p:spPr>
          <a:xfrm>
            <a:off x="830659" y="1674425"/>
            <a:ext cx="1876500" cy="402000"/>
          </a:xfrm>
          <a:prstGeom prst="rect">
            <a:avLst/>
          </a:prstGeom>
        </p:spPr>
        <p:txBody>
          <a:bodyPr anchorCtr="0" anchor="t" bIns="91425" lIns="91425" spcFirstLastPara="1" rIns="91425" wrap="square" tIns="91425">
            <a:noAutofit/>
          </a:bodyPr>
          <a:lstStyle>
            <a:lvl1pPr lvl="0" algn="ctr">
              <a:spcBef>
                <a:spcPts val="0"/>
              </a:spcBef>
              <a:spcAft>
                <a:spcPts val="0"/>
              </a:spcAft>
              <a:buSzPts val="2400"/>
              <a:buFont typeface="Bebas Neue"/>
              <a:buNone/>
              <a:defRPr b="1" i="1" sz="2400">
                <a:solidFill>
                  <a:schemeClr val="accent2"/>
                </a:solidFill>
              </a:defRPr>
            </a:lvl1pPr>
            <a:lvl2pPr lvl="1">
              <a:spcBef>
                <a:spcPts val="0"/>
              </a:spcBef>
              <a:spcAft>
                <a:spcPts val="0"/>
              </a:spcAft>
              <a:buSzPts val="2400"/>
              <a:buFont typeface="Bebas Neue"/>
              <a:buNone/>
              <a:defRPr sz="2400">
                <a:latin typeface="Bebas Neue"/>
                <a:ea typeface="Bebas Neue"/>
                <a:cs typeface="Bebas Neue"/>
                <a:sym typeface="Bebas Neue"/>
              </a:defRPr>
            </a:lvl2pPr>
            <a:lvl3pPr lvl="2">
              <a:spcBef>
                <a:spcPts val="0"/>
              </a:spcBef>
              <a:spcAft>
                <a:spcPts val="0"/>
              </a:spcAft>
              <a:buSzPts val="2400"/>
              <a:buFont typeface="Bebas Neue"/>
              <a:buNone/>
              <a:defRPr sz="2400">
                <a:latin typeface="Bebas Neue"/>
                <a:ea typeface="Bebas Neue"/>
                <a:cs typeface="Bebas Neue"/>
                <a:sym typeface="Bebas Neue"/>
              </a:defRPr>
            </a:lvl3pPr>
            <a:lvl4pPr lvl="3">
              <a:spcBef>
                <a:spcPts val="0"/>
              </a:spcBef>
              <a:spcAft>
                <a:spcPts val="0"/>
              </a:spcAft>
              <a:buSzPts val="2400"/>
              <a:buFont typeface="Bebas Neue"/>
              <a:buNone/>
              <a:defRPr sz="2400">
                <a:latin typeface="Bebas Neue"/>
                <a:ea typeface="Bebas Neue"/>
                <a:cs typeface="Bebas Neue"/>
                <a:sym typeface="Bebas Neue"/>
              </a:defRPr>
            </a:lvl4pPr>
            <a:lvl5pPr lvl="4">
              <a:spcBef>
                <a:spcPts val="0"/>
              </a:spcBef>
              <a:spcAft>
                <a:spcPts val="0"/>
              </a:spcAft>
              <a:buSzPts val="2400"/>
              <a:buFont typeface="Bebas Neue"/>
              <a:buNone/>
              <a:defRPr sz="2400">
                <a:latin typeface="Bebas Neue"/>
                <a:ea typeface="Bebas Neue"/>
                <a:cs typeface="Bebas Neue"/>
                <a:sym typeface="Bebas Neue"/>
              </a:defRPr>
            </a:lvl5pPr>
            <a:lvl6pPr lvl="5">
              <a:spcBef>
                <a:spcPts val="0"/>
              </a:spcBef>
              <a:spcAft>
                <a:spcPts val="0"/>
              </a:spcAft>
              <a:buSzPts val="2400"/>
              <a:buFont typeface="Bebas Neue"/>
              <a:buNone/>
              <a:defRPr sz="2400">
                <a:latin typeface="Bebas Neue"/>
                <a:ea typeface="Bebas Neue"/>
                <a:cs typeface="Bebas Neue"/>
                <a:sym typeface="Bebas Neue"/>
              </a:defRPr>
            </a:lvl6pPr>
            <a:lvl7pPr lvl="6">
              <a:spcBef>
                <a:spcPts val="0"/>
              </a:spcBef>
              <a:spcAft>
                <a:spcPts val="0"/>
              </a:spcAft>
              <a:buSzPts val="2400"/>
              <a:buFont typeface="Bebas Neue"/>
              <a:buNone/>
              <a:defRPr sz="2400">
                <a:latin typeface="Bebas Neue"/>
                <a:ea typeface="Bebas Neue"/>
                <a:cs typeface="Bebas Neue"/>
                <a:sym typeface="Bebas Neue"/>
              </a:defRPr>
            </a:lvl7pPr>
            <a:lvl8pPr lvl="7">
              <a:spcBef>
                <a:spcPts val="0"/>
              </a:spcBef>
              <a:spcAft>
                <a:spcPts val="0"/>
              </a:spcAft>
              <a:buSzPts val="2400"/>
              <a:buFont typeface="Bebas Neue"/>
              <a:buNone/>
              <a:defRPr sz="2400">
                <a:latin typeface="Bebas Neue"/>
                <a:ea typeface="Bebas Neue"/>
                <a:cs typeface="Bebas Neue"/>
                <a:sym typeface="Bebas Neue"/>
              </a:defRPr>
            </a:lvl8pPr>
            <a:lvl9pPr lvl="8">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289" name="Google Shape;1289;p29"/>
          <p:cNvSpPr txBox="1"/>
          <p:nvPr>
            <p:ph idx="3" type="subTitle"/>
          </p:nvPr>
        </p:nvSpPr>
        <p:spPr>
          <a:xfrm>
            <a:off x="3633700" y="2109170"/>
            <a:ext cx="1876500" cy="58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90" name="Google Shape;1290;p29"/>
          <p:cNvSpPr txBox="1"/>
          <p:nvPr>
            <p:ph idx="4" type="subTitle"/>
          </p:nvPr>
        </p:nvSpPr>
        <p:spPr>
          <a:xfrm>
            <a:off x="3635351" y="1674425"/>
            <a:ext cx="18732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1" sz="2400">
                <a:solidFill>
                  <a:schemeClr val="accent2"/>
                </a:solidFill>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291" name="Google Shape;1291;p29"/>
          <p:cNvSpPr txBox="1"/>
          <p:nvPr>
            <p:ph idx="5" type="subTitle"/>
          </p:nvPr>
        </p:nvSpPr>
        <p:spPr>
          <a:xfrm>
            <a:off x="6438350" y="2109170"/>
            <a:ext cx="1873200" cy="58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92" name="Google Shape;1292;p29"/>
          <p:cNvSpPr txBox="1"/>
          <p:nvPr>
            <p:ph idx="6" type="subTitle"/>
          </p:nvPr>
        </p:nvSpPr>
        <p:spPr>
          <a:xfrm>
            <a:off x="6439953" y="1674425"/>
            <a:ext cx="18699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1" sz="2400">
                <a:solidFill>
                  <a:schemeClr val="accent2"/>
                </a:solidFill>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293" name="Google Shape;1293;p29"/>
          <p:cNvSpPr txBox="1"/>
          <p:nvPr>
            <p:ph idx="7" type="subTitle"/>
          </p:nvPr>
        </p:nvSpPr>
        <p:spPr>
          <a:xfrm>
            <a:off x="829050" y="3561950"/>
            <a:ext cx="1879800" cy="58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94" name="Google Shape;1294;p29"/>
          <p:cNvSpPr txBox="1"/>
          <p:nvPr>
            <p:ph idx="8" type="subTitle"/>
          </p:nvPr>
        </p:nvSpPr>
        <p:spPr>
          <a:xfrm>
            <a:off x="830659" y="3129028"/>
            <a:ext cx="18765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1" sz="2400">
                <a:solidFill>
                  <a:schemeClr val="accent2"/>
                </a:solidFill>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295" name="Google Shape;1295;p29"/>
          <p:cNvSpPr txBox="1"/>
          <p:nvPr>
            <p:ph idx="9" type="subTitle"/>
          </p:nvPr>
        </p:nvSpPr>
        <p:spPr>
          <a:xfrm>
            <a:off x="3633700" y="3561949"/>
            <a:ext cx="1876500" cy="58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96" name="Google Shape;1296;p29"/>
          <p:cNvSpPr txBox="1"/>
          <p:nvPr>
            <p:ph idx="13" type="subTitle"/>
          </p:nvPr>
        </p:nvSpPr>
        <p:spPr>
          <a:xfrm>
            <a:off x="3635306" y="3129752"/>
            <a:ext cx="18732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1" sz="2400">
                <a:solidFill>
                  <a:schemeClr val="accent2"/>
                </a:solidFill>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297" name="Google Shape;1297;p29"/>
          <p:cNvSpPr txBox="1"/>
          <p:nvPr>
            <p:ph idx="14" type="subTitle"/>
          </p:nvPr>
        </p:nvSpPr>
        <p:spPr>
          <a:xfrm>
            <a:off x="6438350" y="3562674"/>
            <a:ext cx="1873200" cy="58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98" name="Google Shape;1298;p29"/>
          <p:cNvSpPr txBox="1"/>
          <p:nvPr>
            <p:ph idx="15" type="subTitle"/>
          </p:nvPr>
        </p:nvSpPr>
        <p:spPr>
          <a:xfrm>
            <a:off x="6439953" y="3129752"/>
            <a:ext cx="18699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1" sz="2400">
                <a:solidFill>
                  <a:schemeClr val="accent2"/>
                </a:solidFill>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TITLE_AND_TWO_COLUMNS_1_2_1">
    <p:spTree>
      <p:nvGrpSpPr>
        <p:cNvPr id="1299" name="Shape 1299"/>
        <p:cNvGrpSpPr/>
        <p:nvPr/>
      </p:nvGrpSpPr>
      <p:grpSpPr>
        <a:xfrm>
          <a:off x="0" y="0"/>
          <a:ext cx="0" cy="0"/>
          <a:chOff x="0" y="0"/>
          <a:chExt cx="0" cy="0"/>
        </a:xfrm>
      </p:grpSpPr>
      <p:grpSp>
        <p:nvGrpSpPr>
          <p:cNvPr id="1300" name="Google Shape;1300;p30"/>
          <p:cNvGrpSpPr/>
          <p:nvPr/>
        </p:nvGrpSpPr>
        <p:grpSpPr>
          <a:xfrm>
            <a:off x="-161" y="1055"/>
            <a:ext cx="9144322" cy="5141390"/>
            <a:chOff x="238550" y="877925"/>
            <a:chExt cx="7138425" cy="4013575"/>
          </a:xfrm>
        </p:grpSpPr>
        <p:sp>
          <p:nvSpPr>
            <p:cNvPr id="1301" name="Google Shape;1301;p30"/>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0"/>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0"/>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0"/>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0"/>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0"/>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0"/>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0"/>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0"/>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0"/>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0"/>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0"/>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0"/>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0"/>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0"/>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0"/>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0"/>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0"/>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0"/>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0"/>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0"/>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0"/>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0"/>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0"/>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0"/>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0"/>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0"/>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0"/>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0"/>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0"/>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0"/>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0"/>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0"/>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0"/>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0"/>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0"/>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0"/>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0"/>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0"/>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0"/>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0"/>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0"/>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343" name="Google Shape;1343;p30"/>
          <p:cNvPicPr preferRelativeResize="0"/>
          <p:nvPr/>
        </p:nvPicPr>
        <p:blipFill>
          <a:blip r:embed="rId2">
            <a:alphaModFix amt="92000"/>
          </a:blip>
          <a:stretch>
            <a:fillRect/>
          </a:stretch>
        </p:blipFill>
        <p:spPr>
          <a:xfrm>
            <a:off x="-41850" y="-19650"/>
            <a:ext cx="9227702" cy="5182799"/>
          </a:xfrm>
          <a:prstGeom prst="rect">
            <a:avLst/>
          </a:prstGeom>
          <a:noFill/>
          <a:ln>
            <a:noFill/>
          </a:ln>
        </p:spPr>
      </p:pic>
      <p:sp>
        <p:nvSpPr>
          <p:cNvPr id="1344" name="Google Shape;1344;p30"/>
          <p:cNvSpPr txBox="1"/>
          <p:nvPr>
            <p:ph idx="1" type="subTitle"/>
          </p:nvPr>
        </p:nvSpPr>
        <p:spPr>
          <a:xfrm>
            <a:off x="899975" y="3370050"/>
            <a:ext cx="2099700" cy="8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345" name="Google Shape;1345;p30"/>
          <p:cNvSpPr txBox="1"/>
          <p:nvPr>
            <p:ph hasCustomPrompt="1" type="title"/>
          </p:nvPr>
        </p:nvSpPr>
        <p:spPr>
          <a:xfrm>
            <a:off x="1060625" y="1606600"/>
            <a:ext cx="1778400" cy="753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55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1346" name="Google Shape;1346;p30"/>
          <p:cNvSpPr txBox="1"/>
          <p:nvPr>
            <p:ph idx="2" type="subTitle"/>
          </p:nvPr>
        </p:nvSpPr>
        <p:spPr>
          <a:xfrm>
            <a:off x="3522238" y="3370025"/>
            <a:ext cx="2099700" cy="8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347" name="Google Shape;1347;p30"/>
          <p:cNvSpPr txBox="1"/>
          <p:nvPr>
            <p:ph hasCustomPrompt="1" idx="3" type="title"/>
          </p:nvPr>
        </p:nvSpPr>
        <p:spPr>
          <a:xfrm>
            <a:off x="3682888" y="1606600"/>
            <a:ext cx="1778400" cy="753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55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1348" name="Google Shape;1348;p30"/>
          <p:cNvSpPr txBox="1"/>
          <p:nvPr>
            <p:ph idx="4" type="subTitle"/>
          </p:nvPr>
        </p:nvSpPr>
        <p:spPr>
          <a:xfrm>
            <a:off x="6144513" y="3370050"/>
            <a:ext cx="2099700" cy="8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349" name="Google Shape;1349;p30"/>
          <p:cNvSpPr txBox="1"/>
          <p:nvPr>
            <p:ph hasCustomPrompt="1" idx="5" type="title"/>
          </p:nvPr>
        </p:nvSpPr>
        <p:spPr>
          <a:xfrm>
            <a:off x="6305175" y="1606600"/>
            <a:ext cx="1778400" cy="753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5500"/>
            </a:lvl1pPr>
            <a:lvl2pPr lvl="1" rtl="0" algn="ctr">
              <a:spcBef>
                <a:spcPts val="0"/>
              </a:spcBef>
              <a:spcAft>
                <a:spcPts val="0"/>
              </a:spcAft>
              <a:buSzPts val="4000"/>
              <a:buNone/>
              <a:defRPr sz="4000"/>
            </a:lvl2pPr>
            <a:lvl3pPr lvl="2" rtl="0" algn="ctr">
              <a:spcBef>
                <a:spcPts val="0"/>
              </a:spcBef>
              <a:spcAft>
                <a:spcPts val="0"/>
              </a:spcAft>
              <a:buSzPts val="4000"/>
              <a:buNone/>
              <a:defRPr sz="4000"/>
            </a:lvl3pPr>
            <a:lvl4pPr lvl="3" rtl="0" algn="ctr">
              <a:spcBef>
                <a:spcPts val="0"/>
              </a:spcBef>
              <a:spcAft>
                <a:spcPts val="0"/>
              </a:spcAft>
              <a:buSzPts val="4000"/>
              <a:buNone/>
              <a:defRPr sz="4000"/>
            </a:lvl4pPr>
            <a:lvl5pPr lvl="4" rtl="0" algn="ctr">
              <a:spcBef>
                <a:spcPts val="0"/>
              </a:spcBef>
              <a:spcAft>
                <a:spcPts val="0"/>
              </a:spcAft>
              <a:buSzPts val="4000"/>
              <a:buNone/>
              <a:defRPr sz="4000"/>
            </a:lvl5pPr>
            <a:lvl6pPr lvl="5" rtl="0" algn="ctr">
              <a:spcBef>
                <a:spcPts val="0"/>
              </a:spcBef>
              <a:spcAft>
                <a:spcPts val="0"/>
              </a:spcAft>
              <a:buSzPts val="4000"/>
              <a:buNone/>
              <a:defRPr sz="4000"/>
            </a:lvl6pPr>
            <a:lvl7pPr lvl="6" rtl="0" algn="ctr">
              <a:spcBef>
                <a:spcPts val="0"/>
              </a:spcBef>
              <a:spcAft>
                <a:spcPts val="0"/>
              </a:spcAft>
              <a:buSzPts val="4000"/>
              <a:buNone/>
              <a:defRPr sz="4000"/>
            </a:lvl7pPr>
            <a:lvl8pPr lvl="7" rtl="0" algn="ctr">
              <a:spcBef>
                <a:spcPts val="0"/>
              </a:spcBef>
              <a:spcAft>
                <a:spcPts val="0"/>
              </a:spcAft>
              <a:buSzPts val="4000"/>
              <a:buNone/>
              <a:defRPr sz="4000"/>
            </a:lvl8pPr>
            <a:lvl9pPr lvl="8" rtl="0" algn="ctr">
              <a:spcBef>
                <a:spcPts val="0"/>
              </a:spcBef>
              <a:spcAft>
                <a:spcPts val="0"/>
              </a:spcAft>
              <a:buSzPts val="4000"/>
              <a:buNone/>
              <a:defRPr sz="4000"/>
            </a:lvl9pPr>
          </a:lstStyle>
          <a:p>
            <a:r>
              <a:t>xx%</a:t>
            </a:r>
          </a:p>
        </p:txBody>
      </p:sp>
      <p:sp>
        <p:nvSpPr>
          <p:cNvPr id="1350" name="Google Shape;1350;p30"/>
          <p:cNvSpPr txBox="1"/>
          <p:nvPr>
            <p:ph idx="6" type="subTitle"/>
          </p:nvPr>
        </p:nvSpPr>
        <p:spPr>
          <a:xfrm>
            <a:off x="899975" y="2857061"/>
            <a:ext cx="2099700" cy="498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2"/>
              </a:buClr>
              <a:buSzPts val="2400"/>
              <a:buNone/>
              <a:defRPr b="1" i="1" sz="2400">
                <a:solidFill>
                  <a:schemeClr val="accent2"/>
                </a:solidFill>
              </a:defRPr>
            </a:lvl1pPr>
            <a:lvl2pPr lvl="1" rtl="0">
              <a:spcBef>
                <a:spcPts val="0"/>
              </a:spcBef>
              <a:spcAft>
                <a:spcPts val="0"/>
              </a:spcAft>
              <a:buClr>
                <a:schemeClr val="accent2"/>
              </a:buClr>
              <a:buSzPts val="2400"/>
              <a:buNone/>
              <a:defRPr i="1" sz="2400">
                <a:solidFill>
                  <a:schemeClr val="accent2"/>
                </a:solidFill>
              </a:defRPr>
            </a:lvl2pPr>
            <a:lvl3pPr lvl="2" rtl="0">
              <a:spcBef>
                <a:spcPts val="0"/>
              </a:spcBef>
              <a:spcAft>
                <a:spcPts val="0"/>
              </a:spcAft>
              <a:buClr>
                <a:schemeClr val="accent2"/>
              </a:buClr>
              <a:buSzPts val="2400"/>
              <a:buNone/>
              <a:defRPr i="1" sz="2400">
                <a:solidFill>
                  <a:schemeClr val="accent2"/>
                </a:solidFill>
              </a:defRPr>
            </a:lvl3pPr>
            <a:lvl4pPr lvl="3" rtl="0">
              <a:spcBef>
                <a:spcPts val="0"/>
              </a:spcBef>
              <a:spcAft>
                <a:spcPts val="0"/>
              </a:spcAft>
              <a:buClr>
                <a:schemeClr val="accent2"/>
              </a:buClr>
              <a:buSzPts val="2400"/>
              <a:buNone/>
              <a:defRPr i="1" sz="2400">
                <a:solidFill>
                  <a:schemeClr val="accent2"/>
                </a:solidFill>
              </a:defRPr>
            </a:lvl4pPr>
            <a:lvl5pPr lvl="4" rtl="0">
              <a:spcBef>
                <a:spcPts val="0"/>
              </a:spcBef>
              <a:spcAft>
                <a:spcPts val="0"/>
              </a:spcAft>
              <a:buClr>
                <a:schemeClr val="accent2"/>
              </a:buClr>
              <a:buSzPts val="2400"/>
              <a:buNone/>
              <a:defRPr i="1" sz="2400">
                <a:solidFill>
                  <a:schemeClr val="accent2"/>
                </a:solidFill>
              </a:defRPr>
            </a:lvl5pPr>
            <a:lvl6pPr lvl="5" rtl="0">
              <a:spcBef>
                <a:spcPts val="0"/>
              </a:spcBef>
              <a:spcAft>
                <a:spcPts val="0"/>
              </a:spcAft>
              <a:buClr>
                <a:schemeClr val="accent2"/>
              </a:buClr>
              <a:buSzPts val="2400"/>
              <a:buNone/>
              <a:defRPr i="1" sz="2400">
                <a:solidFill>
                  <a:schemeClr val="accent2"/>
                </a:solidFill>
              </a:defRPr>
            </a:lvl6pPr>
            <a:lvl7pPr lvl="6" rtl="0">
              <a:spcBef>
                <a:spcPts val="0"/>
              </a:spcBef>
              <a:spcAft>
                <a:spcPts val="0"/>
              </a:spcAft>
              <a:buClr>
                <a:schemeClr val="accent2"/>
              </a:buClr>
              <a:buSzPts val="2400"/>
              <a:buNone/>
              <a:defRPr i="1" sz="2400">
                <a:solidFill>
                  <a:schemeClr val="accent2"/>
                </a:solidFill>
              </a:defRPr>
            </a:lvl7pPr>
            <a:lvl8pPr lvl="7" rtl="0">
              <a:spcBef>
                <a:spcPts val="0"/>
              </a:spcBef>
              <a:spcAft>
                <a:spcPts val="0"/>
              </a:spcAft>
              <a:buClr>
                <a:schemeClr val="accent2"/>
              </a:buClr>
              <a:buSzPts val="2400"/>
              <a:buNone/>
              <a:defRPr i="1" sz="2400">
                <a:solidFill>
                  <a:schemeClr val="accent2"/>
                </a:solidFill>
              </a:defRPr>
            </a:lvl8pPr>
            <a:lvl9pPr lvl="8" rtl="0">
              <a:spcBef>
                <a:spcPts val="0"/>
              </a:spcBef>
              <a:spcAft>
                <a:spcPts val="0"/>
              </a:spcAft>
              <a:buClr>
                <a:schemeClr val="accent2"/>
              </a:buClr>
              <a:buSzPts val="2400"/>
              <a:buNone/>
              <a:defRPr i="1" sz="2400">
                <a:solidFill>
                  <a:schemeClr val="accent2"/>
                </a:solidFill>
              </a:defRPr>
            </a:lvl9pPr>
          </a:lstStyle>
          <a:p/>
        </p:txBody>
      </p:sp>
      <p:sp>
        <p:nvSpPr>
          <p:cNvPr id="1351" name="Google Shape;1351;p30"/>
          <p:cNvSpPr txBox="1"/>
          <p:nvPr>
            <p:ph idx="7" type="subTitle"/>
          </p:nvPr>
        </p:nvSpPr>
        <p:spPr>
          <a:xfrm>
            <a:off x="3522225" y="2856161"/>
            <a:ext cx="2099700" cy="498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2"/>
              </a:buClr>
              <a:buSzPts val="2400"/>
              <a:buNone/>
              <a:defRPr b="1" i="1" sz="2400">
                <a:solidFill>
                  <a:schemeClr val="accent2"/>
                </a:solidFill>
              </a:defRPr>
            </a:lvl1pPr>
            <a:lvl2pPr lvl="1" rtl="0">
              <a:spcBef>
                <a:spcPts val="0"/>
              </a:spcBef>
              <a:spcAft>
                <a:spcPts val="0"/>
              </a:spcAft>
              <a:buClr>
                <a:schemeClr val="accent2"/>
              </a:buClr>
              <a:buSzPts val="2400"/>
              <a:buNone/>
              <a:defRPr i="1" sz="2400">
                <a:solidFill>
                  <a:schemeClr val="accent2"/>
                </a:solidFill>
              </a:defRPr>
            </a:lvl2pPr>
            <a:lvl3pPr lvl="2" rtl="0">
              <a:spcBef>
                <a:spcPts val="0"/>
              </a:spcBef>
              <a:spcAft>
                <a:spcPts val="0"/>
              </a:spcAft>
              <a:buClr>
                <a:schemeClr val="accent2"/>
              </a:buClr>
              <a:buSzPts val="2400"/>
              <a:buNone/>
              <a:defRPr i="1" sz="2400">
                <a:solidFill>
                  <a:schemeClr val="accent2"/>
                </a:solidFill>
              </a:defRPr>
            </a:lvl3pPr>
            <a:lvl4pPr lvl="3" rtl="0">
              <a:spcBef>
                <a:spcPts val="0"/>
              </a:spcBef>
              <a:spcAft>
                <a:spcPts val="0"/>
              </a:spcAft>
              <a:buClr>
                <a:schemeClr val="accent2"/>
              </a:buClr>
              <a:buSzPts val="2400"/>
              <a:buNone/>
              <a:defRPr i="1" sz="2400">
                <a:solidFill>
                  <a:schemeClr val="accent2"/>
                </a:solidFill>
              </a:defRPr>
            </a:lvl4pPr>
            <a:lvl5pPr lvl="4" rtl="0">
              <a:spcBef>
                <a:spcPts val="0"/>
              </a:spcBef>
              <a:spcAft>
                <a:spcPts val="0"/>
              </a:spcAft>
              <a:buClr>
                <a:schemeClr val="accent2"/>
              </a:buClr>
              <a:buSzPts val="2400"/>
              <a:buNone/>
              <a:defRPr i="1" sz="2400">
                <a:solidFill>
                  <a:schemeClr val="accent2"/>
                </a:solidFill>
              </a:defRPr>
            </a:lvl5pPr>
            <a:lvl6pPr lvl="5" rtl="0">
              <a:spcBef>
                <a:spcPts val="0"/>
              </a:spcBef>
              <a:spcAft>
                <a:spcPts val="0"/>
              </a:spcAft>
              <a:buClr>
                <a:schemeClr val="accent2"/>
              </a:buClr>
              <a:buSzPts val="2400"/>
              <a:buNone/>
              <a:defRPr i="1" sz="2400">
                <a:solidFill>
                  <a:schemeClr val="accent2"/>
                </a:solidFill>
              </a:defRPr>
            </a:lvl6pPr>
            <a:lvl7pPr lvl="6" rtl="0">
              <a:spcBef>
                <a:spcPts val="0"/>
              </a:spcBef>
              <a:spcAft>
                <a:spcPts val="0"/>
              </a:spcAft>
              <a:buClr>
                <a:schemeClr val="accent2"/>
              </a:buClr>
              <a:buSzPts val="2400"/>
              <a:buNone/>
              <a:defRPr i="1" sz="2400">
                <a:solidFill>
                  <a:schemeClr val="accent2"/>
                </a:solidFill>
              </a:defRPr>
            </a:lvl7pPr>
            <a:lvl8pPr lvl="7" rtl="0">
              <a:spcBef>
                <a:spcPts val="0"/>
              </a:spcBef>
              <a:spcAft>
                <a:spcPts val="0"/>
              </a:spcAft>
              <a:buClr>
                <a:schemeClr val="accent2"/>
              </a:buClr>
              <a:buSzPts val="2400"/>
              <a:buNone/>
              <a:defRPr i="1" sz="2400">
                <a:solidFill>
                  <a:schemeClr val="accent2"/>
                </a:solidFill>
              </a:defRPr>
            </a:lvl8pPr>
            <a:lvl9pPr lvl="8" rtl="0">
              <a:spcBef>
                <a:spcPts val="0"/>
              </a:spcBef>
              <a:spcAft>
                <a:spcPts val="0"/>
              </a:spcAft>
              <a:buClr>
                <a:schemeClr val="accent2"/>
              </a:buClr>
              <a:buSzPts val="2400"/>
              <a:buNone/>
              <a:defRPr i="1" sz="2400">
                <a:solidFill>
                  <a:schemeClr val="accent2"/>
                </a:solidFill>
              </a:defRPr>
            </a:lvl9pPr>
          </a:lstStyle>
          <a:p/>
        </p:txBody>
      </p:sp>
      <p:sp>
        <p:nvSpPr>
          <p:cNvPr id="1352" name="Google Shape;1352;p30"/>
          <p:cNvSpPr txBox="1"/>
          <p:nvPr>
            <p:ph idx="8" type="subTitle"/>
          </p:nvPr>
        </p:nvSpPr>
        <p:spPr>
          <a:xfrm>
            <a:off x="6144476" y="2857061"/>
            <a:ext cx="2099700" cy="4980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2"/>
              </a:buClr>
              <a:buSzPts val="2400"/>
              <a:buNone/>
              <a:defRPr b="1" i="1" sz="2400">
                <a:solidFill>
                  <a:schemeClr val="accent2"/>
                </a:solidFill>
              </a:defRPr>
            </a:lvl1pPr>
            <a:lvl2pPr lvl="1" rtl="0">
              <a:spcBef>
                <a:spcPts val="0"/>
              </a:spcBef>
              <a:spcAft>
                <a:spcPts val="0"/>
              </a:spcAft>
              <a:buClr>
                <a:schemeClr val="accent2"/>
              </a:buClr>
              <a:buSzPts val="2400"/>
              <a:buNone/>
              <a:defRPr i="1" sz="2400">
                <a:solidFill>
                  <a:schemeClr val="accent2"/>
                </a:solidFill>
              </a:defRPr>
            </a:lvl2pPr>
            <a:lvl3pPr lvl="2" rtl="0">
              <a:spcBef>
                <a:spcPts val="0"/>
              </a:spcBef>
              <a:spcAft>
                <a:spcPts val="0"/>
              </a:spcAft>
              <a:buClr>
                <a:schemeClr val="accent2"/>
              </a:buClr>
              <a:buSzPts val="2400"/>
              <a:buNone/>
              <a:defRPr i="1" sz="2400">
                <a:solidFill>
                  <a:schemeClr val="accent2"/>
                </a:solidFill>
              </a:defRPr>
            </a:lvl3pPr>
            <a:lvl4pPr lvl="3" rtl="0">
              <a:spcBef>
                <a:spcPts val="0"/>
              </a:spcBef>
              <a:spcAft>
                <a:spcPts val="0"/>
              </a:spcAft>
              <a:buClr>
                <a:schemeClr val="accent2"/>
              </a:buClr>
              <a:buSzPts val="2400"/>
              <a:buNone/>
              <a:defRPr i="1" sz="2400">
                <a:solidFill>
                  <a:schemeClr val="accent2"/>
                </a:solidFill>
              </a:defRPr>
            </a:lvl4pPr>
            <a:lvl5pPr lvl="4" rtl="0">
              <a:spcBef>
                <a:spcPts val="0"/>
              </a:spcBef>
              <a:spcAft>
                <a:spcPts val="0"/>
              </a:spcAft>
              <a:buClr>
                <a:schemeClr val="accent2"/>
              </a:buClr>
              <a:buSzPts val="2400"/>
              <a:buNone/>
              <a:defRPr i="1" sz="2400">
                <a:solidFill>
                  <a:schemeClr val="accent2"/>
                </a:solidFill>
              </a:defRPr>
            </a:lvl5pPr>
            <a:lvl6pPr lvl="5" rtl="0">
              <a:spcBef>
                <a:spcPts val="0"/>
              </a:spcBef>
              <a:spcAft>
                <a:spcPts val="0"/>
              </a:spcAft>
              <a:buClr>
                <a:schemeClr val="accent2"/>
              </a:buClr>
              <a:buSzPts val="2400"/>
              <a:buNone/>
              <a:defRPr i="1" sz="2400">
                <a:solidFill>
                  <a:schemeClr val="accent2"/>
                </a:solidFill>
              </a:defRPr>
            </a:lvl6pPr>
            <a:lvl7pPr lvl="6" rtl="0">
              <a:spcBef>
                <a:spcPts val="0"/>
              </a:spcBef>
              <a:spcAft>
                <a:spcPts val="0"/>
              </a:spcAft>
              <a:buClr>
                <a:schemeClr val="accent2"/>
              </a:buClr>
              <a:buSzPts val="2400"/>
              <a:buNone/>
              <a:defRPr i="1" sz="2400">
                <a:solidFill>
                  <a:schemeClr val="accent2"/>
                </a:solidFill>
              </a:defRPr>
            </a:lvl7pPr>
            <a:lvl8pPr lvl="7" rtl="0">
              <a:spcBef>
                <a:spcPts val="0"/>
              </a:spcBef>
              <a:spcAft>
                <a:spcPts val="0"/>
              </a:spcAft>
              <a:buClr>
                <a:schemeClr val="accent2"/>
              </a:buClr>
              <a:buSzPts val="2400"/>
              <a:buNone/>
              <a:defRPr i="1" sz="2400">
                <a:solidFill>
                  <a:schemeClr val="accent2"/>
                </a:solidFill>
              </a:defRPr>
            </a:lvl8pPr>
            <a:lvl9pPr lvl="8" rtl="0">
              <a:spcBef>
                <a:spcPts val="0"/>
              </a:spcBef>
              <a:spcAft>
                <a:spcPts val="0"/>
              </a:spcAft>
              <a:buClr>
                <a:schemeClr val="accent2"/>
              </a:buClr>
              <a:buSzPts val="2400"/>
              <a:buNone/>
              <a:defRPr i="1" sz="2400">
                <a:solidFill>
                  <a:schemeClr val="accent2"/>
                </a:solidFill>
              </a:defRPr>
            </a:lvl9pPr>
          </a:lstStyle>
          <a:p/>
        </p:txBody>
      </p:sp>
      <p:sp>
        <p:nvSpPr>
          <p:cNvPr id="1353" name="Google Shape;1353;p30"/>
          <p:cNvSpPr txBox="1"/>
          <p:nvPr>
            <p:ph idx="9" type="title"/>
          </p:nvPr>
        </p:nvSpPr>
        <p:spPr>
          <a:xfrm>
            <a:off x="714900" y="469088"/>
            <a:ext cx="7714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03" name="Shape 103"/>
        <p:cNvGrpSpPr/>
        <p:nvPr/>
      </p:nvGrpSpPr>
      <p:grpSpPr>
        <a:xfrm>
          <a:off x="0" y="0"/>
          <a:ext cx="0" cy="0"/>
          <a:chOff x="0" y="0"/>
          <a:chExt cx="0" cy="0"/>
        </a:xfrm>
      </p:grpSpPr>
      <p:grpSp>
        <p:nvGrpSpPr>
          <p:cNvPr id="104" name="Google Shape;104;p4"/>
          <p:cNvGrpSpPr/>
          <p:nvPr/>
        </p:nvGrpSpPr>
        <p:grpSpPr>
          <a:xfrm>
            <a:off x="-161" y="1055"/>
            <a:ext cx="9144322" cy="5141390"/>
            <a:chOff x="238550" y="877925"/>
            <a:chExt cx="7138425" cy="4013575"/>
          </a:xfrm>
        </p:grpSpPr>
        <p:sp>
          <p:nvSpPr>
            <p:cNvPr id="105" name="Google Shape;105;p4"/>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4"/>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4"/>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4"/>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4"/>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4"/>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4"/>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4"/>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4"/>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4"/>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4"/>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4"/>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4"/>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4"/>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4"/>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4"/>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4"/>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4"/>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4"/>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4"/>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4"/>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4"/>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4"/>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4"/>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4"/>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4"/>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4"/>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4"/>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4"/>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4"/>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4"/>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4"/>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4"/>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4"/>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4"/>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4"/>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4"/>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4"/>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47" name="Google Shape;147;p4"/>
          <p:cNvPicPr preferRelativeResize="0"/>
          <p:nvPr/>
        </p:nvPicPr>
        <p:blipFill>
          <a:blip r:embed="rId2">
            <a:alphaModFix amt="93000"/>
          </a:blip>
          <a:stretch>
            <a:fillRect/>
          </a:stretch>
        </p:blipFill>
        <p:spPr>
          <a:xfrm>
            <a:off x="-41573" y="-19501"/>
            <a:ext cx="9227147" cy="5182501"/>
          </a:xfrm>
          <a:prstGeom prst="rect">
            <a:avLst/>
          </a:prstGeom>
          <a:noFill/>
          <a:ln>
            <a:noFill/>
          </a:ln>
        </p:spPr>
      </p:pic>
      <p:sp>
        <p:nvSpPr>
          <p:cNvPr id="148" name="Google Shape;148;p4"/>
          <p:cNvSpPr/>
          <p:nvPr/>
        </p:nvSpPr>
        <p:spPr>
          <a:xfrm>
            <a:off x="585150" y="1185450"/>
            <a:ext cx="8010273" cy="3550933"/>
          </a:xfrm>
          <a:custGeom>
            <a:rect b="b" l="l" r="r" t="t"/>
            <a:pathLst>
              <a:path extrusionOk="0" h="15511" w="56011">
                <a:moveTo>
                  <a:pt x="55254" y="1"/>
                </a:moveTo>
                <a:lnTo>
                  <a:pt x="205" y="348"/>
                </a:lnTo>
                <a:lnTo>
                  <a:pt x="245" y="1676"/>
                </a:lnTo>
                <a:lnTo>
                  <a:pt x="0" y="15510"/>
                </a:lnTo>
                <a:cubicBezTo>
                  <a:pt x="0" y="15510"/>
                  <a:pt x="34166" y="15326"/>
                  <a:pt x="56010" y="15020"/>
                </a:cubicBezTo>
                <a:cubicBezTo>
                  <a:pt x="56010" y="15020"/>
                  <a:pt x="55785" y="1717"/>
                  <a:pt x="55254" y="1"/>
                </a:cubicBezTo>
                <a:close/>
              </a:path>
            </a:pathLst>
          </a:custGeom>
          <a:solidFill>
            <a:schemeClr val="accent5"/>
          </a:solidFill>
          <a:ln>
            <a:noFill/>
          </a:ln>
          <a:effectLst>
            <a:outerShdw blurRad="200025" rotWithShape="0" algn="bl" dir="3840000" dist="47625">
              <a:srgbClr val="000000">
                <a:alpha val="3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4"/>
          <p:cNvSpPr txBox="1"/>
          <p:nvPr>
            <p:ph type="title"/>
          </p:nvPr>
        </p:nvSpPr>
        <p:spPr>
          <a:xfrm>
            <a:off x="712350" y="468293"/>
            <a:ext cx="77193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p:txBody>
      </p:sp>
      <p:sp>
        <p:nvSpPr>
          <p:cNvPr id="150" name="Google Shape;150;p4"/>
          <p:cNvSpPr txBox="1"/>
          <p:nvPr>
            <p:ph idx="1" type="subTitle"/>
          </p:nvPr>
        </p:nvSpPr>
        <p:spPr>
          <a:xfrm>
            <a:off x="709875" y="1287593"/>
            <a:ext cx="7719300" cy="3379800"/>
          </a:xfrm>
          <a:prstGeom prst="rect">
            <a:avLst/>
          </a:prstGeom>
        </p:spPr>
        <p:txBody>
          <a:bodyPr anchorCtr="0" anchor="t" bIns="91425" lIns="91425" spcFirstLastPara="1" rIns="91425" wrap="square" tIns="91425">
            <a:noAutofit/>
          </a:bodyPr>
          <a:lstStyle>
            <a:lvl1pPr lvl="0">
              <a:spcBef>
                <a:spcPts val="0"/>
              </a:spcBef>
              <a:spcAft>
                <a:spcPts val="0"/>
              </a:spcAft>
              <a:buClr>
                <a:srgbClr val="434343"/>
              </a:buClr>
              <a:buSzPts val="1200"/>
              <a:buAutoNum type="arabicPeriod"/>
              <a:defRPr sz="1200"/>
            </a:lvl1pPr>
            <a:lvl2pPr lvl="1">
              <a:spcBef>
                <a:spcPts val="0"/>
              </a:spcBef>
              <a:spcAft>
                <a:spcPts val="0"/>
              </a:spcAft>
              <a:buClr>
                <a:srgbClr val="434343"/>
              </a:buClr>
              <a:buSzPts val="1200"/>
              <a:buFont typeface="Roboto Condensed Light"/>
              <a:buAutoNum type="alphaLcPeriod"/>
              <a:defRPr/>
            </a:lvl2pPr>
            <a:lvl3pPr lvl="2">
              <a:spcBef>
                <a:spcPts val="0"/>
              </a:spcBef>
              <a:spcAft>
                <a:spcPts val="0"/>
              </a:spcAft>
              <a:buClr>
                <a:srgbClr val="434343"/>
              </a:buClr>
              <a:buSzPts val="1200"/>
              <a:buFont typeface="Roboto Condensed Light"/>
              <a:buAutoNum type="romanLcPeriod"/>
              <a:defRPr/>
            </a:lvl3pPr>
            <a:lvl4pPr lvl="3">
              <a:spcBef>
                <a:spcPts val="0"/>
              </a:spcBef>
              <a:spcAft>
                <a:spcPts val="0"/>
              </a:spcAft>
              <a:buClr>
                <a:srgbClr val="434343"/>
              </a:buClr>
              <a:buSzPts val="1200"/>
              <a:buFont typeface="Roboto Condensed Light"/>
              <a:buAutoNum type="arabicPeriod"/>
              <a:defRPr/>
            </a:lvl4pPr>
            <a:lvl5pPr lvl="4">
              <a:spcBef>
                <a:spcPts val="0"/>
              </a:spcBef>
              <a:spcAft>
                <a:spcPts val="0"/>
              </a:spcAft>
              <a:buClr>
                <a:srgbClr val="434343"/>
              </a:buClr>
              <a:buSzPts val="1200"/>
              <a:buFont typeface="Roboto Condensed Light"/>
              <a:buAutoNum type="alphaLcPeriod"/>
              <a:defRPr/>
            </a:lvl5pPr>
            <a:lvl6pPr lvl="5">
              <a:spcBef>
                <a:spcPts val="0"/>
              </a:spcBef>
              <a:spcAft>
                <a:spcPts val="0"/>
              </a:spcAft>
              <a:buClr>
                <a:srgbClr val="434343"/>
              </a:buClr>
              <a:buSzPts val="1200"/>
              <a:buFont typeface="Roboto Condensed Light"/>
              <a:buAutoNum type="romanLcPeriod"/>
              <a:defRPr/>
            </a:lvl6pPr>
            <a:lvl7pPr lvl="6">
              <a:spcBef>
                <a:spcPts val="0"/>
              </a:spcBef>
              <a:spcAft>
                <a:spcPts val="0"/>
              </a:spcAft>
              <a:buClr>
                <a:srgbClr val="434343"/>
              </a:buClr>
              <a:buSzPts val="1200"/>
              <a:buFont typeface="Roboto Condensed Light"/>
              <a:buAutoNum type="arabicPeriod"/>
              <a:defRPr/>
            </a:lvl7pPr>
            <a:lvl8pPr lvl="7">
              <a:spcBef>
                <a:spcPts val="0"/>
              </a:spcBef>
              <a:spcAft>
                <a:spcPts val="0"/>
              </a:spcAft>
              <a:buClr>
                <a:srgbClr val="434343"/>
              </a:buClr>
              <a:buSzPts val="1200"/>
              <a:buFont typeface="Roboto Condensed Light"/>
              <a:buAutoNum type="alphaLcPeriod"/>
              <a:defRPr/>
            </a:lvl8pPr>
            <a:lvl9pPr lvl="8">
              <a:spcBef>
                <a:spcPts val="0"/>
              </a:spcBef>
              <a:spcAft>
                <a:spcPts val="0"/>
              </a:spcAft>
              <a:buClr>
                <a:srgbClr val="434343"/>
              </a:buClr>
              <a:buSzPts val="1200"/>
              <a:buFont typeface="Roboto Condensed Light"/>
              <a:buAutoNum type="romanLcPeriod"/>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TITLE_AND_BODY_1_1">
    <p:spTree>
      <p:nvGrpSpPr>
        <p:cNvPr id="1354" name="Shape 1354"/>
        <p:cNvGrpSpPr/>
        <p:nvPr/>
      </p:nvGrpSpPr>
      <p:grpSpPr>
        <a:xfrm>
          <a:off x="0" y="0"/>
          <a:ext cx="0" cy="0"/>
          <a:chOff x="0" y="0"/>
          <a:chExt cx="0" cy="0"/>
        </a:xfrm>
      </p:grpSpPr>
      <p:grpSp>
        <p:nvGrpSpPr>
          <p:cNvPr id="1355" name="Google Shape;1355;p31"/>
          <p:cNvGrpSpPr/>
          <p:nvPr/>
        </p:nvGrpSpPr>
        <p:grpSpPr>
          <a:xfrm>
            <a:off x="11" y="40"/>
            <a:ext cx="9144322" cy="5141390"/>
            <a:chOff x="238550" y="877925"/>
            <a:chExt cx="7138425" cy="4013575"/>
          </a:xfrm>
        </p:grpSpPr>
        <p:sp>
          <p:nvSpPr>
            <p:cNvPr id="1356" name="Google Shape;1356;p31"/>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1"/>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1"/>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1"/>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1"/>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1"/>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1"/>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1"/>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1"/>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1"/>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1"/>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1"/>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1"/>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1"/>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1"/>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1"/>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1"/>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1"/>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1"/>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1"/>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1"/>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1"/>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1"/>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1"/>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1"/>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1"/>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1"/>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1"/>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1"/>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1"/>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1"/>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1"/>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1"/>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1"/>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1"/>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1"/>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1"/>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1"/>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1"/>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1"/>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1"/>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1"/>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398" name="Google Shape;1398;p31"/>
          <p:cNvPicPr preferRelativeResize="0"/>
          <p:nvPr/>
        </p:nvPicPr>
        <p:blipFill>
          <a:blip r:embed="rId2">
            <a:alphaModFix amt="92000"/>
          </a:blip>
          <a:stretch>
            <a:fillRect/>
          </a:stretch>
        </p:blipFill>
        <p:spPr>
          <a:xfrm>
            <a:off x="161" y="8"/>
            <a:ext cx="9144002" cy="4728349"/>
          </a:xfrm>
          <a:prstGeom prst="rect">
            <a:avLst/>
          </a:prstGeom>
          <a:noFill/>
          <a:ln>
            <a:noFill/>
          </a:ln>
          <a:effectLst>
            <a:outerShdw blurRad="228600" rotWithShape="0" algn="bl" dir="5400000" dist="19050">
              <a:srgbClr val="000000">
                <a:alpha val="50000"/>
              </a:srgbClr>
            </a:outerShdw>
          </a:effectLst>
        </p:spPr>
      </p:pic>
      <p:grpSp>
        <p:nvGrpSpPr>
          <p:cNvPr id="1399" name="Google Shape;1399;p31"/>
          <p:cNvGrpSpPr/>
          <p:nvPr/>
        </p:nvGrpSpPr>
        <p:grpSpPr>
          <a:xfrm>
            <a:off x="1866840" y="-41170"/>
            <a:ext cx="5530535" cy="4594876"/>
            <a:chOff x="230875" y="3764750"/>
            <a:chExt cx="1023775" cy="883800"/>
          </a:xfrm>
        </p:grpSpPr>
        <p:sp>
          <p:nvSpPr>
            <p:cNvPr id="1400" name="Google Shape;1400;p31"/>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214313" rotWithShape="0" algn="bl" dir="4260000" dist="952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1"/>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2" name="Google Shape;1402;p31"/>
          <p:cNvSpPr txBox="1"/>
          <p:nvPr>
            <p:ph type="title"/>
          </p:nvPr>
        </p:nvSpPr>
        <p:spPr>
          <a:xfrm>
            <a:off x="2086000" y="469101"/>
            <a:ext cx="4971000" cy="1074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None/>
              <a:defRPr sz="7000"/>
            </a:lvl1pPr>
            <a:lvl2pPr lvl="1" rtl="0">
              <a:spcBef>
                <a:spcPts val="0"/>
              </a:spcBef>
              <a:spcAft>
                <a:spcPts val="0"/>
              </a:spcAft>
              <a:buSzPts val="1700"/>
              <a:buNone/>
              <a:defRPr sz="1700"/>
            </a:lvl2pPr>
            <a:lvl3pPr lvl="2" rtl="0">
              <a:spcBef>
                <a:spcPts val="0"/>
              </a:spcBef>
              <a:spcAft>
                <a:spcPts val="0"/>
              </a:spcAft>
              <a:buSzPts val="1700"/>
              <a:buNone/>
              <a:defRPr sz="1700"/>
            </a:lvl3pPr>
            <a:lvl4pPr lvl="3" rtl="0">
              <a:spcBef>
                <a:spcPts val="0"/>
              </a:spcBef>
              <a:spcAft>
                <a:spcPts val="0"/>
              </a:spcAft>
              <a:buSzPts val="1700"/>
              <a:buNone/>
              <a:defRPr sz="1700"/>
            </a:lvl4pPr>
            <a:lvl5pPr lvl="4" rtl="0">
              <a:spcBef>
                <a:spcPts val="0"/>
              </a:spcBef>
              <a:spcAft>
                <a:spcPts val="0"/>
              </a:spcAft>
              <a:buSzPts val="1700"/>
              <a:buNone/>
              <a:defRPr sz="1700"/>
            </a:lvl5pPr>
            <a:lvl6pPr lvl="5" rtl="0">
              <a:spcBef>
                <a:spcPts val="0"/>
              </a:spcBef>
              <a:spcAft>
                <a:spcPts val="0"/>
              </a:spcAft>
              <a:buSzPts val="1700"/>
              <a:buNone/>
              <a:defRPr sz="1700"/>
            </a:lvl6pPr>
            <a:lvl7pPr lvl="6" rtl="0">
              <a:spcBef>
                <a:spcPts val="0"/>
              </a:spcBef>
              <a:spcAft>
                <a:spcPts val="0"/>
              </a:spcAft>
              <a:buSzPts val="1700"/>
              <a:buNone/>
              <a:defRPr sz="1700"/>
            </a:lvl7pPr>
            <a:lvl8pPr lvl="7" rtl="0">
              <a:spcBef>
                <a:spcPts val="0"/>
              </a:spcBef>
              <a:spcAft>
                <a:spcPts val="0"/>
              </a:spcAft>
              <a:buSzPts val="1700"/>
              <a:buNone/>
              <a:defRPr sz="1700"/>
            </a:lvl8pPr>
            <a:lvl9pPr lvl="8" rtl="0">
              <a:spcBef>
                <a:spcPts val="0"/>
              </a:spcBef>
              <a:spcAft>
                <a:spcPts val="0"/>
              </a:spcAft>
              <a:buSzPts val="1700"/>
              <a:buNone/>
              <a:defRPr sz="1700"/>
            </a:lvl9pPr>
          </a:lstStyle>
          <a:p/>
        </p:txBody>
      </p:sp>
      <p:sp>
        <p:nvSpPr>
          <p:cNvPr id="1403" name="Google Shape;1403;p31"/>
          <p:cNvSpPr txBox="1"/>
          <p:nvPr>
            <p:ph idx="1" type="subTitle"/>
          </p:nvPr>
        </p:nvSpPr>
        <p:spPr>
          <a:xfrm>
            <a:off x="2964050" y="1604625"/>
            <a:ext cx="3214800" cy="901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04" name="Google Shape;1404;p31"/>
          <p:cNvSpPr txBox="1"/>
          <p:nvPr/>
        </p:nvSpPr>
        <p:spPr>
          <a:xfrm>
            <a:off x="2256925" y="2947125"/>
            <a:ext cx="4630200" cy="5727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dk1"/>
                </a:solidFill>
                <a:latin typeface="IM Fell English"/>
                <a:ea typeface="IM Fell English"/>
                <a:cs typeface="IM Fell English"/>
                <a:sym typeface="IM Fell English"/>
              </a:rPr>
              <a:t>CREDITS: This presentation template was created by </a:t>
            </a:r>
            <a:r>
              <a:rPr b="1" lang="en" sz="1200">
                <a:solidFill>
                  <a:schemeClr val="dk1"/>
                </a:solidFill>
                <a:uFill>
                  <a:noFill/>
                </a:uFill>
                <a:latin typeface="IM Fell English"/>
                <a:ea typeface="IM Fell English"/>
                <a:cs typeface="IM Fell English"/>
                <a:sym typeface="IM Fell English"/>
                <a:hlinkClick r:id="rId3">
                  <a:extLst>
                    <a:ext uri="{A12FA001-AC4F-418D-AE19-62706E023703}">
                      <ahyp:hlinkClr val="tx"/>
                    </a:ext>
                  </a:extLst>
                </a:hlinkClick>
              </a:rPr>
              <a:t>Slidesgo</a:t>
            </a:r>
            <a:r>
              <a:rPr lang="en" sz="1200">
                <a:solidFill>
                  <a:schemeClr val="dk1"/>
                </a:solidFill>
                <a:latin typeface="IM Fell English"/>
                <a:ea typeface="IM Fell English"/>
                <a:cs typeface="IM Fell English"/>
                <a:sym typeface="IM Fell English"/>
              </a:rPr>
              <a:t>, including icons by </a:t>
            </a:r>
            <a:r>
              <a:rPr b="1" lang="en" sz="1200">
                <a:solidFill>
                  <a:schemeClr val="dk1"/>
                </a:solidFill>
                <a:uFill>
                  <a:noFill/>
                </a:uFill>
                <a:latin typeface="IM Fell English"/>
                <a:ea typeface="IM Fell English"/>
                <a:cs typeface="IM Fell English"/>
                <a:sym typeface="IM Fell English"/>
                <a:hlinkClick r:id="rId4">
                  <a:extLst>
                    <a:ext uri="{A12FA001-AC4F-418D-AE19-62706E023703}">
                      <ahyp:hlinkClr val="tx"/>
                    </a:ext>
                  </a:extLst>
                </a:hlinkClick>
              </a:rPr>
              <a:t>Flaticon</a:t>
            </a:r>
            <a:r>
              <a:rPr lang="en" sz="1200">
                <a:solidFill>
                  <a:schemeClr val="dk1"/>
                </a:solidFill>
                <a:latin typeface="IM Fell English"/>
                <a:ea typeface="IM Fell English"/>
                <a:cs typeface="IM Fell English"/>
                <a:sym typeface="IM Fell English"/>
              </a:rPr>
              <a:t>, and infographics &amp; images by </a:t>
            </a:r>
            <a:r>
              <a:rPr b="1" lang="en" sz="1200">
                <a:solidFill>
                  <a:schemeClr val="dk1"/>
                </a:solidFill>
                <a:uFill>
                  <a:noFill/>
                </a:uFill>
                <a:latin typeface="IM Fell English"/>
                <a:ea typeface="IM Fell English"/>
                <a:cs typeface="IM Fell English"/>
                <a:sym typeface="IM Fell English"/>
                <a:hlinkClick r:id="rId5">
                  <a:extLst>
                    <a:ext uri="{A12FA001-AC4F-418D-AE19-62706E023703}">
                      <ahyp:hlinkClr val="tx"/>
                    </a:ext>
                  </a:extLst>
                </a:hlinkClick>
              </a:rPr>
              <a:t>Freepik</a:t>
            </a:r>
            <a:r>
              <a:rPr lang="en" sz="1200">
                <a:solidFill>
                  <a:schemeClr val="dk1"/>
                </a:solidFill>
                <a:latin typeface="IM Fell English"/>
                <a:ea typeface="IM Fell English"/>
                <a:cs typeface="IM Fell English"/>
                <a:sym typeface="IM Fell English"/>
              </a:rPr>
              <a:t> </a:t>
            </a:r>
            <a:endParaRPr sz="1200">
              <a:solidFill>
                <a:schemeClr val="dk1"/>
              </a:solidFill>
              <a:latin typeface="IM Fell English"/>
              <a:ea typeface="IM Fell English"/>
              <a:cs typeface="IM Fell English"/>
              <a:sym typeface="IM Fell English"/>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
  <p:cSld name="TITLE_AND_BODY_1_1_1">
    <p:spTree>
      <p:nvGrpSpPr>
        <p:cNvPr id="1405" name="Shape 1405"/>
        <p:cNvGrpSpPr/>
        <p:nvPr/>
      </p:nvGrpSpPr>
      <p:grpSpPr>
        <a:xfrm>
          <a:off x="0" y="0"/>
          <a:ext cx="0" cy="0"/>
          <a:chOff x="0" y="0"/>
          <a:chExt cx="0" cy="0"/>
        </a:xfrm>
      </p:grpSpPr>
      <p:grpSp>
        <p:nvGrpSpPr>
          <p:cNvPr id="1406" name="Google Shape;1406;p32"/>
          <p:cNvGrpSpPr/>
          <p:nvPr/>
        </p:nvGrpSpPr>
        <p:grpSpPr>
          <a:xfrm>
            <a:off x="11" y="40"/>
            <a:ext cx="9144322" cy="5141390"/>
            <a:chOff x="238550" y="877925"/>
            <a:chExt cx="7138425" cy="4013575"/>
          </a:xfrm>
        </p:grpSpPr>
        <p:sp>
          <p:nvSpPr>
            <p:cNvPr id="1407" name="Google Shape;1407;p32"/>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2"/>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2"/>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2"/>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2"/>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2"/>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2"/>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2"/>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2"/>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2"/>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2"/>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2"/>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2"/>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2"/>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2"/>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2"/>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2"/>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2"/>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2"/>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2"/>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2"/>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2"/>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2"/>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2"/>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2"/>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2"/>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2"/>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2"/>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2"/>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2"/>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2"/>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2"/>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2"/>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2"/>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2"/>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2"/>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2"/>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2"/>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2"/>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2"/>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2"/>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2"/>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449" name="Google Shape;1449;p32"/>
          <p:cNvPicPr preferRelativeResize="0"/>
          <p:nvPr/>
        </p:nvPicPr>
        <p:blipFill>
          <a:blip r:embed="rId2">
            <a:alphaModFix amt="91000"/>
          </a:blip>
          <a:stretch>
            <a:fillRect/>
          </a:stretch>
        </p:blipFill>
        <p:spPr>
          <a:xfrm>
            <a:off x="-49625" y="-24025"/>
            <a:ext cx="9243248" cy="5191550"/>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AND_TWO_COLUMNS_1_4_1_2">
    <p:spTree>
      <p:nvGrpSpPr>
        <p:cNvPr id="1450" name="Shape 1450"/>
        <p:cNvGrpSpPr/>
        <p:nvPr/>
      </p:nvGrpSpPr>
      <p:grpSpPr>
        <a:xfrm>
          <a:off x="0" y="0"/>
          <a:ext cx="0" cy="0"/>
          <a:chOff x="0" y="0"/>
          <a:chExt cx="0" cy="0"/>
        </a:xfrm>
      </p:grpSpPr>
      <p:grpSp>
        <p:nvGrpSpPr>
          <p:cNvPr id="1451" name="Google Shape;1451;p33"/>
          <p:cNvGrpSpPr/>
          <p:nvPr/>
        </p:nvGrpSpPr>
        <p:grpSpPr>
          <a:xfrm>
            <a:off x="11" y="40"/>
            <a:ext cx="9144322" cy="5141390"/>
            <a:chOff x="238550" y="877925"/>
            <a:chExt cx="7138425" cy="4013575"/>
          </a:xfrm>
        </p:grpSpPr>
        <p:sp>
          <p:nvSpPr>
            <p:cNvPr id="1452" name="Google Shape;1452;p33"/>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3"/>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3"/>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3"/>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3"/>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3"/>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3"/>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3"/>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3"/>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3"/>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3"/>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3"/>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3"/>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3"/>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3"/>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3"/>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3"/>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3"/>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3"/>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3"/>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3"/>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3"/>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3"/>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3"/>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3"/>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3"/>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3"/>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3"/>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3"/>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3"/>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3"/>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3"/>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3"/>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3"/>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3"/>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3"/>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3"/>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3"/>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3"/>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3"/>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3"/>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3"/>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494" name="Google Shape;1494;p33"/>
          <p:cNvPicPr preferRelativeResize="0"/>
          <p:nvPr/>
        </p:nvPicPr>
        <p:blipFill>
          <a:blip r:embed="rId2">
            <a:alphaModFix amt="92000"/>
          </a:blip>
          <a:stretch>
            <a:fillRect/>
          </a:stretch>
        </p:blipFill>
        <p:spPr>
          <a:xfrm>
            <a:off x="161" y="8"/>
            <a:ext cx="9144002" cy="4728349"/>
          </a:xfrm>
          <a:prstGeom prst="rect">
            <a:avLst/>
          </a:prstGeom>
          <a:noFill/>
          <a:ln>
            <a:noFill/>
          </a:ln>
          <a:effectLst>
            <a:outerShdw blurRad="228600" rotWithShape="0" algn="bl" dir="5400000" dist="19050">
              <a:srgbClr val="000000">
                <a:alpha val="50000"/>
              </a:srgbClr>
            </a:outerShdw>
          </a:effectLst>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498" name="Shape 1498"/>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499" name="Shape 1499"/>
        <p:cNvGrpSpPr/>
        <p:nvPr/>
      </p:nvGrpSpPr>
      <p:grpSpPr>
        <a:xfrm>
          <a:off x="0" y="0"/>
          <a:ext cx="0" cy="0"/>
          <a:chOff x="0" y="0"/>
          <a:chExt cx="0" cy="0"/>
        </a:xfrm>
      </p:grpSpPr>
      <p:sp>
        <p:nvSpPr>
          <p:cNvPr id="1500" name="Google Shape;1500;p3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51" name="Shape 151"/>
        <p:cNvGrpSpPr/>
        <p:nvPr/>
      </p:nvGrpSpPr>
      <p:grpSpPr>
        <a:xfrm>
          <a:off x="0" y="0"/>
          <a:ext cx="0" cy="0"/>
          <a:chOff x="0" y="0"/>
          <a:chExt cx="0" cy="0"/>
        </a:xfrm>
      </p:grpSpPr>
      <p:grpSp>
        <p:nvGrpSpPr>
          <p:cNvPr id="152" name="Google Shape;152;p5"/>
          <p:cNvGrpSpPr/>
          <p:nvPr/>
        </p:nvGrpSpPr>
        <p:grpSpPr>
          <a:xfrm>
            <a:off x="-161" y="1055"/>
            <a:ext cx="9144322" cy="5141390"/>
            <a:chOff x="238550" y="877925"/>
            <a:chExt cx="7138425" cy="4013575"/>
          </a:xfrm>
        </p:grpSpPr>
        <p:sp>
          <p:nvSpPr>
            <p:cNvPr id="153" name="Google Shape;153;p5"/>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5"/>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5"/>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5"/>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5"/>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5"/>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5"/>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5"/>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5"/>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5"/>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5"/>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5"/>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5"/>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5"/>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5"/>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5"/>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5"/>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5"/>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5"/>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5"/>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5"/>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5"/>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5"/>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5"/>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5"/>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5"/>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5"/>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5"/>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5"/>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5"/>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5"/>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5"/>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5"/>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5"/>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5"/>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5"/>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5"/>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5"/>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5"/>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5" name="Google Shape;195;p5"/>
          <p:cNvPicPr preferRelativeResize="0"/>
          <p:nvPr/>
        </p:nvPicPr>
        <p:blipFill>
          <a:blip r:embed="rId2">
            <a:alphaModFix amt="92000"/>
          </a:blip>
          <a:stretch>
            <a:fillRect/>
          </a:stretch>
        </p:blipFill>
        <p:spPr>
          <a:xfrm>
            <a:off x="-41850" y="-19650"/>
            <a:ext cx="9227702" cy="5182799"/>
          </a:xfrm>
          <a:prstGeom prst="rect">
            <a:avLst/>
          </a:prstGeom>
          <a:noFill/>
          <a:ln>
            <a:noFill/>
          </a:ln>
        </p:spPr>
      </p:pic>
      <p:sp>
        <p:nvSpPr>
          <p:cNvPr id="196" name="Google Shape;196;p5"/>
          <p:cNvSpPr txBox="1"/>
          <p:nvPr>
            <p:ph type="title"/>
          </p:nvPr>
        </p:nvSpPr>
        <p:spPr>
          <a:xfrm>
            <a:off x="714850" y="469358"/>
            <a:ext cx="77142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p:txBody>
      </p:sp>
      <p:sp>
        <p:nvSpPr>
          <p:cNvPr id="197" name="Google Shape;197;p5"/>
          <p:cNvSpPr txBox="1"/>
          <p:nvPr>
            <p:ph idx="1" type="subTitle"/>
          </p:nvPr>
        </p:nvSpPr>
        <p:spPr>
          <a:xfrm>
            <a:off x="992366" y="2820251"/>
            <a:ext cx="2206800" cy="899100"/>
          </a:xfrm>
          <a:prstGeom prst="rect">
            <a:avLst/>
          </a:prstGeom>
        </p:spPr>
        <p:txBody>
          <a:bodyPr anchorCtr="0" anchor="t" bIns="91425" lIns="91425" spcFirstLastPara="1" rIns="91425" wrap="square" tIns="91425">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8" name="Google Shape;198;p5"/>
          <p:cNvSpPr txBox="1"/>
          <p:nvPr>
            <p:ph idx="2" type="subTitle"/>
          </p:nvPr>
        </p:nvSpPr>
        <p:spPr>
          <a:xfrm>
            <a:off x="5944864" y="2820250"/>
            <a:ext cx="2206800" cy="899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9" name="Google Shape;199;p5"/>
          <p:cNvSpPr txBox="1"/>
          <p:nvPr>
            <p:ph idx="3" type="subTitle"/>
          </p:nvPr>
        </p:nvSpPr>
        <p:spPr>
          <a:xfrm>
            <a:off x="992338" y="2316975"/>
            <a:ext cx="2206800" cy="533400"/>
          </a:xfrm>
          <a:prstGeom prst="rect">
            <a:avLst/>
          </a:prstGeom>
        </p:spPr>
        <p:txBody>
          <a:bodyPr anchorCtr="0" anchor="t" bIns="91425" lIns="91425" spcFirstLastPara="1" rIns="91425" wrap="square" tIns="91425">
            <a:noAutofit/>
          </a:bodyPr>
          <a:lstStyle>
            <a:lvl1pPr lvl="0" algn="ctr">
              <a:spcBef>
                <a:spcPts val="0"/>
              </a:spcBef>
              <a:spcAft>
                <a:spcPts val="0"/>
              </a:spcAft>
              <a:buSzPts val="2100"/>
              <a:buFont typeface="Bebas Neue"/>
              <a:buNone/>
              <a:defRPr b="1" i="1" sz="2400">
                <a:solidFill>
                  <a:schemeClr val="accent2"/>
                </a:solidFill>
              </a:defRPr>
            </a:lvl1pPr>
            <a:lvl2pPr lvl="1">
              <a:spcBef>
                <a:spcPts val="0"/>
              </a:spcBef>
              <a:spcAft>
                <a:spcPts val="0"/>
              </a:spcAft>
              <a:buSzPts val="1400"/>
              <a:buFont typeface="Bebas Neue"/>
              <a:buNone/>
              <a:defRPr>
                <a:latin typeface="Bebas Neue"/>
                <a:ea typeface="Bebas Neue"/>
                <a:cs typeface="Bebas Neue"/>
                <a:sym typeface="Bebas Neue"/>
              </a:defRPr>
            </a:lvl2pPr>
            <a:lvl3pPr lvl="2">
              <a:spcBef>
                <a:spcPts val="0"/>
              </a:spcBef>
              <a:spcAft>
                <a:spcPts val="0"/>
              </a:spcAft>
              <a:buSzPts val="1400"/>
              <a:buFont typeface="Bebas Neue"/>
              <a:buNone/>
              <a:defRPr>
                <a:latin typeface="Bebas Neue"/>
                <a:ea typeface="Bebas Neue"/>
                <a:cs typeface="Bebas Neue"/>
                <a:sym typeface="Bebas Neue"/>
              </a:defRPr>
            </a:lvl3pPr>
            <a:lvl4pPr lvl="3">
              <a:spcBef>
                <a:spcPts val="0"/>
              </a:spcBef>
              <a:spcAft>
                <a:spcPts val="0"/>
              </a:spcAft>
              <a:buSzPts val="1400"/>
              <a:buFont typeface="Bebas Neue"/>
              <a:buNone/>
              <a:defRPr>
                <a:latin typeface="Bebas Neue"/>
                <a:ea typeface="Bebas Neue"/>
                <a:cs typeface="Bebas Neue"/>
                <a:sym typeface="Bebas Neue"/>
              </a:defRPr>
            </a:lvl4pPr>
            <a:lvl5pPr lvl="4">
              <a:spcBef>
                <a:spcPts val="0"/>
              </a:spcBef>
              <a:spcAft>
                <a:spcPts val="0"/>
              </a:spcAft>
              <a:buSzPts val="1400"/>
              <a:buFont typeface="Bebas Neue"/>
              <a:buNone/>
              <a:defRPr>
                <a:latin typeface="Bebas Neue"/>
                <a:ea typeface="Bebas Neue"/>
                <a:cs typeface="Bebas Neue"/>
                <a:sym typeface="Bebas Neue"/>
              </a:defRPr>
            </a:lvl5pPr>
            <a:lvl6pPr lvl="5">
              <a:spcBef>
                <a:spcPts val="0"/>
              </a:spcBef>
              <a:spcAft>
                <a:spcPts val="0"/>
              </a:spcAft>
              <a:buSzPts val="1400"/>
              <a:buFont typeface="Bebas Neue"/>
              <a:buNone/>
              <a:defRPr>
                <a:latin typeface="Bebas Neue"/>
                <a:ea typeface="Bebas Neue"/>
                <a:cs typeface="Bebas Neue"/>
                <a:sym typeface="Bebas Neue"/>
              </a:defRPr>
            </a:lvl6pPr>
            <a:lvl7pPr lvl="6">
              <a:spcBef>
                <a:spcPts val="0"/>
              </a:spcBef>
              <a:spcAft>
                <a:spcPts val="0"/>
              </a:spcAft>
              <a:buSzPts val="1400"/>
              <a:buFont typeface="Bebas Neue"/>
              <a:buNone/>
              <a:defRPr>
                <a:latin typeface="Bebas Neue"/>
                <a:ea typeface="Bebas Neue"/>
                <a:cs typeface="Bebas Neue"/>
                <a:sym typeface="Bebas Neue"/>
              </a:defRPr>
            </a:lvl7pPr>
            <a:lvl8pPr lvl="7">
              <a:spcBef>
                <a:spcPts val="0"/>
              </a:spcBef>
              <a:spcAft>
                <a:spcPts val="0"/>
              </a:spcAft>
              <a:buSzPts val="1400"/>
              <a:buFont typeface="Bebas Neue"/>
              <a:buNone/>
              <a:defRPr>
                <a:latin typeface="Bebas Neue"/>
                <a:ea typeface="Bebas Neue"/>
                <a:cs typeface="Bebas Neue"/>
                <a:sym typeface="Bebas Neue"/>
              </a:defRPr>
            </a:lvl8pPr>
            <a:lvl9pPr lvl="8">
              <a:spcBef>
                <a:spcPts val="0"/>
              </a:spcBef>
              <a:spcAft>
                <a:spcPts val="0"/>
              </a:spcAft>
              <a:buSzPts val="1400"/>
              <a:buFont typeface="Bebas Neue"/>
              <a:buNone/>
              <a:defRPr>
                <a:latin typeface="Bebas Neue"/>
                <a:ea typeface="Bebas Neue"/>
                <a:cs typeface="Bebas Neue"/>
                <a:sym typeface="Bebas Neue"/>
              </a:defRPr>
            </a:lvl9pPr>
          </a:lstStyle>
          <a:p/>
        </p:txBody>
      </p:sp>
      <p:sp>
        <p:nvSpPr>
          <p:cNvPr id="200" name="Google Shape;200;p5"/>
          <p:cNvSpPr txBox="1"/>
          <p:nvPr>
            <p:ph idx="4" type="subTitle"/>
          </p:nvPr>
        </p:nvSpPr>
        <p:spPr>
          <a:xfrm>
            <a:off x="5944835" y="2316975"/>
            <a:ext cx="22068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Font typeface="Bebas Neue"/>
              <a:buNone/>
              <a:defRPr b="1" i="1" sz="2400">
                <a:solidFill>
                  <a:schemeClr val="accent2"/>
                </a:solidFill>
              </a:defRPr>
            </a:lvl1pPr>
            <a:lvl2pPr lvl="1" rtl="0">
              <a:spcBef>
                <a:spcPts val="0"/>
              </a:spcBef>
              <a:spcAft>
                <a:spcPts val="0"/>
              </a:spcAft>
              <a:buSzPts val="1400"/>
              <a:buFont typeface="Bebas Neue"/>
              <a:buNone/>
              <a:defRPr>
                <a:latin typeface="Bebas Neue"/>
                <a:ea typeface="Bebas Neue"/>
                <a:cs typeface="Bebas Neue"/>
                <a:sym typeface="Bebas Neue"/>
              </a:defRPr>
            </a:lvl2pPr>
            <a:lvl3pPr lvl="2" rtl="0">
              <a:spcBef>
                <a:spcPts val="0"/>
              </a:spcBef>
              <a:spcAft>
                <a:spcPts val="0"/>
              </a:spcAft>
              <a:buSzPts val="1400"/>
              <a:buFont typeface="Bebas Neue"/>
              <a:buNone/>
              <a:defRPr>
                <a:latin typeface="Bebas Neue"/>
                <a:ea typeface="Bebas Neue"/>
                <a:cs typeface="Bebas Neue"/>
                <a:sym typeface="Bebas Neue"/>
              </a:defRPr>
            </a:lvl3pPr>
            <a:lvl4pPr lvl="3" rtl="0">
              <a:spcBef>
                <a:spcPts val="0"/>
              </a:spcBef>
              <a:spcAft>
                <a:spcPts val="0"/>
              </a:spcAft>
              <a:buSzPts val="1400"/>
              <a:buFont typeface="Bebas Neue"/>
              <a:buNone/>
              <a:defRPr>
                <a:latin typeface="Bebas Neue"/>
                <a:ea typeface="Bebas Neue"/>
                <a:cs typeface="Bebas Neue"/>
                <a:sym typeface="Bebas Neue"/>
              </a:defRPr>
            </a:lvl4pPr>
            <a:lvl5pPr lvl="4" rtl="0">
              <a:spcBef>
                <a:spcPts val="0"/>
              </a:spcBef>
              <a:spcAft>
                <a:spcPts val="0"/>
              </a:spcAft>
              <a:buSzPts val="1400"/>
              <a:buFont typeface="Bebas Neue"/>
              <a:buNone/>
              <a:defRPr>
                <a:latin typeface="Bebas Neue"/>
                <a:ea typeface="Bebas Neue"/>
                <a:cs typeface="Bebas Neue"/>
                <a:sym typeface="Bebas Neue"/>
              </a:defRPr>
            </a:lvl5pPr>
            <a:lvl6pPr lvl="5" rtl="0">
              <a:spcBef>
                <a:spcPts val="0"/>
              </a:spcBef>
              <a:spcAft>
                <a:spcPts val="0"/>
              </a:spcAft>
              <a:buSzPts val="1400"/>
              <a:buFont typeface="Bebas Neue"/>
              <a:buNone/>
              <a:defRPr>
                <a:latin typeface="Bebas Neue"/>
                <a:ea typeface="Bebas Neue"/>
                <a:cs typeface="Bebas Neue"/>
                <a:sym typeface="Bebas Neue"/>
              </a:defRPr>
            </a:lvl6pPr>
            <a:lvl7pPr lvl="6" rtl="0">
              <a:spcBef>
                <a:spcPts val="0"/>
              </a:spcBef>
              <a:spcAft>
                <a:spcPts val="0"/>
              </a:spcAft>
              <a:buSzPts val="1400"/>
              <a:buFont typeface="Bebas Neue"/>
              <a:buNone/>
              <a:defRPr>
                <a:latin typeface="Bebas Neue"/>
                <a:ea typeface="Bebas Neue"/>
                <a:cs typeface="Bebas Neue"/>
                <a:sym typeface="Bebas Neue"/>
              </a:defRPr>
            </a:lvl7pPr>
            <a:lvl8pPr lvl="7" rtl="0">
              <a:spcBef>
                <a:spcPts val="0"/>
              </a:spcBef>
              <a:spcAft>
                <a:spcPts val="0"/>
              </a:spcAft>
              <a:buSzPts val="1400"/>
              <a:buFont typeface="Bebas Neue"/>
              <a:buNone/>
              <a:defRPr>
                <a:latin typeface="Bebas Neue"/>
                <a:ea typeface="Bebas Neue"/>
                <a:cs typeface="Bebas Neue"/>
                <a:sym typeface="Bebas Neue"/>
              </a:defRPr>
            </a:lvl8pPr>
            <a:lvl9pPr lvl="8" rtl="0">
              <a:spcBef>
                <a:spcPts val="0"/>
              </a:spcBef>
              <a:spcAft>
                <a:spcPts val="0"/>
              </a:spcAft>
              <a:buSzPts val="1400"/>
              <a:buFont typeface="Bebas Neue"/>
              <a:buNone/>
              <a:defRPr>
                <a:latin typeface="Bebas Neue"/>
                <a:ea typeface="Bebas Neue"/>
                <a:cs typeface="Bebas Neue"/>
                <a:sym typeface="Bebas Neu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01" name="Shape 201"/>
        <p:cNvGrpSpPr/>
        <p:nvPr/>
      </p:nvGrpSpPr>
      <p:grpSpPr>
        <a:xfrm>
          <a:off x="0" y="0"/>
          <a:ext cx="0" cy="0"/>
          <a:chOff x="0" y="0"/>
          <a:chExt cx="0" cy="0"/>
        </a:xfrm>
      </p:grpSpPr>
      <p:grpSp>
        <p:nvGrpSpPr>
          <p:cNvPr id="202" name="Google Shape;202;p6"/>
          <p:cNvGrpSpPr/>
          <p:nvPr/>
        </p:nvGrpSpPr>
        <p:grpSpPr>
          <a:xfrm>
            <a:off x="-161" y="1055"/>
            <a:ext cx="9144322" cy="5141390"/>
            <a:chOff x="238550" y="877925"/>
            <a:chExt cx="7138425" cy="4013575"/>
          </a:xfrm>
        </p:grpSpPr>
        <p:sp>
          <p:nvSpPr>
            <p:cNvPr id="203" name="Google Shape;203;p6"/>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6"/>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6"/>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6"/>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6"/>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6"/>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6"/>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6"/>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6"/>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6"/>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6"/>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6"/>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6"/>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6"/>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6"/>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6"/>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6"/>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6"/>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6"/>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6"/>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6"/>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6"/>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6"/>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6"/>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6"/>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6"/>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6"/>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6"/>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6"/>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6"/>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6"/>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6"/>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6"/>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6"/>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6"/>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6"/>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6"/>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6"/>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6"/>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6"/>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6"/>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6"/>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45" name="Google Shape;245;p6"/>
          <p:cNvPicPr preferRelativeResize="0"/>
          <p:nvPr/>
        </p:nvPicPr>
        <p:blipFill>
          <a:blip r:embed="rId2">
            <a:alphaModFix amt="93000"/>
          </a:blip>
          <a:stretch>
            <a:fillRect/>
          </a:stretch>
        </p:blipFill>
        <p:spPr>
          <a:xfrm>
            <a:off x="-49625" y="-24025"/>
            <a:ext cx="9243248" cy="5191550"/>
          </a:xfrm>
          <a:prstGeom prst="rect">
            <a:avLst/>
          </a:prstGeom>
          <a:noFill/>
          <a:ln>
            <a:noFill/>
          </a:ln>
        </p:spPr>
      </p:pic>
      <p:sp>
        <p:nvSpPr>
          <p:cNvPr id="246" name="Google Shape;246;p6"/>
          <p:cNvSpPr txBox="1"/>
          <p:nvPr>
            <p:ph type="ctrTitle"/>
          </p:nvPr>
        </p:nvSpPr>
        <p:spPr>
          <a:xfrm>
            <a:off x="714850" y="469306"/>
            <a:ext cx="7714200" cy="618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47" name="Shape 247"/>
        <p:cNvGrpSpPr/>
        <p:nvPr/>
      </p:nvGrpSpPr>
      <p:grpSpPr>
        <a:xfrm>
          <a:off x="0" y="0"/>
          <a:ext cx="0" cy="0"/>
          <a:chOff x="0" y="0"/>
          <a:chExt cx="0" cy="0"/>
        </a:xfrm>
      </p:grpSpPr>
      <p:grpSp>
        <p:nvGrpSpPr>
          <p:cNvPr id="248" name="Google Shape;248;p7"/>
          <p:cNvGrpSpPr/>
          <p:nvPr/>
        </p:nvGrpSpPr>
        <p:grpSpPr>
          <a:xfrm>
            <a:off x="-161" y="1055"/>
            <a:ext cx="9144322" cy="5141390"/>
            <a:chOff x="238550" y="877925"/>
            <a:chExt cx="7138425" cy="4013575"/>
          </a:xfrm>
        </p:grpSpPr>
        <p:sp>
          <p:nvSpPr>
            <p:cNvPr id="249" name="Google Shape;249;p7"/>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7"/>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7"/>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7"/>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7"/>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7"/>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7"/>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7"/>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7"/>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7"/>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7"/>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7"/>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7"/>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7"/>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7"/>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7"/>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7"/>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7"/>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7"/>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7"/>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7"/>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7"/>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7"/>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7"/>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7"/>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7"/>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7"/>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7"/>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7"/>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7"/>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7"/>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7"/>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7"/>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7"/>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7"/>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7"/>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7"/>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7"/>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7"/>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7"/>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7"/>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7"/>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91" name="Google Shape;291;p7"/>
          <p:cNvPicPr preferRelativeResize="0"/>
          <p:nvPr/>
        </p:nvPicPr>
        <p:blipFill>
          <a:blip r:embed="rId2">
            <a:alphaModFix amt="92000"/>
          </a:blip>
          <a:stretch>
            <a:fillRect/>
          </a:stretch>
        </p:blipFill>
        <p:spPr>
          <a:xfrm>
            <a:off x="-45225" y="-21550"/>
            <a:ext cx="9234452" cy="5186601"/>
          </a:xfrm>
          <a:prstGeom prst="rect">
            <a:avLst/>
          </a:prstGeom>
          <a:noFill/>
          <a:ln>
            <a:noFill/>
          </a:ln>
        </p:spPr>
      </p:pic>
      <p:sp>
        <p:nvSpPr>
          <p:cNvPr id="292" name="Google Shape;292;p7"/>
          <p:cNvSpPr txBox="1"/>
          <p:nvPr>
            <p:ph type="title"/>
          </p:nvPr>
        </p:nvSpPr>
        <p:spPr>
          <a:xfrm>
            <a:off x="928700" y="1620600"/>
            <a:ext cx="3959400" cy="1653300"/>
          </a:xfrm>
          <a:prstGeom prst="rect">
            <a:avLst/>
          </a:prstGeom>
        </p:spPr>
        <p:txBody>
          <a:bodyPr anchorCtr="0" anchor="t" bIns="91425" lIns="91425" spcFirstLastPara="1" rIns="91425" wrap="square" tIns="91425">
            <a:noAutofit/>
          </a:bodyPr>
          <a:lstStyle>
            <a:lvl1pPr lvl="0">
              <a:spcBef>
                <a:spcPts val="0"/>
              </a:spcBef>
              <a:spcAft>
                <a:spcPts val="0"/>
              </a:spcAft>
              <a:buSzPts val="3300"/>
              <a:buNone/>
              <a:defRPr sz="29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293" name="Google Shape;293;p7"/>
          <p:cNvSpPr txBox="1"/>
          <p:nvPr>
            <p:ph idx="1" type="body"/>
          </p:nvPr>
        </p:nvSpPr>
        <p:spPr>
          <a:xfrm>
            <a:off x="5090875" y="1470325"/>
            <a:ext cx="3438600" cy="2380500"/>
          </a:xfrm>
          <a:prstGeom prst="rect">
            <a:avLst/>
          </a:prstGeom>
        </p:spPr>
        <p:txBody>
          <a:bodyPr anchorCtr="0" anchor="t" bIns="91425" lIns="91425" spcFirstLastPara="1" rIns="91425" wrap="square" tIns="91425">
            <a:noAutofit/>
          </a:bodyPr>
          <a:lstStyle>
            <a:lvl1pPr indent="-279400" lvl="0" marL="457200">
              <a:spcBef>
                <a:spcPts val="0"/>
              </a:spcBef>
              <a:spcAft>
                <a:spcPts val="0"/>
              </a:spcAft>
              <a:buSzPts val="800"/>
              <a:buFont typeface="Open Sans"/>
              <a:buChar char="●"/>
              <a:defRPr/>
            </a:lvl1pPr>
            <a:lvl2pPr indent="-279400" lvl="1" marL="914400">
              <a:spcBef>
                <a:spcPts val="0"/>
              </a:spcBef>
              <a:spcAft>
                <a:spcPts val="0"/>
              </a:spcAft>
              <a:buClr>
                <a:srgbClr val="999999"/>
              </a:buClr>
              <a:buSzPts val="800"/>
              <a:buFont typeface="Open Sans"/>
              <a:buChar char="○"/>
              <a:defRPr/>
            </a:lvl2pPr>
            <a:lvl3pPr indent="-279400" lvl="2" marL="1371600">
              <a:spcBef>
                <a:spcPts val="0"/>
              </a:spcBef>
              <a:spcAft>
                <a:spcPts val="0"/>
              </a:spcAft>
              <a:buClr>
                <a:srgbClr val="999999"/>
              </a:buClr>
              <a:buSzPts val="800"/>
              <a:buFont typeface="Open Sans"/>
              <a:buChar char="■"/>
              <a:defRPr/>
            </a:lvl3pPr>
            <a:lvl4pPr indent="-279400" lvl="3" marL="1828800">
              <a:spcBef>
                <a:spcPts val="0"/>
              </a:spcBef>
              <a:spcAft>
                <a:spcPts val="0"/>
              </a:spcAft>
              <a:buClr>
                <a:srgbClr val="999999"/>
              </a:buClr>
              <a:buSzPts val="800"/>
              <a:buFont typeface="Open Sans"/>
              <a:buChar char="●"/>
              <a:defRPr/>
            </a:lvl4pPr>
            <a:lvl5pPr indent="-304800" lvl="4" marL="2286000">
              <a:spcBef>
                <a:spcPts val="0"/>
              </a:spcBef>
              <a:spcAft>
                <a:spcPts val="0"/>
              </a:spcAft>
              <a:buClr>
                <a:srgbClr val="999999"/>
              </a:buClr>
              <a:buSzPts val="1200"/>
              <a:buFont typeface="Open Sans"/>
              <a:buChar char="○"/>
              <a:defRPr/>
            </a:lvl5pPr>
            <a:lvl6pPr indent="-304800" lvl="5" marL="2743200">
              <a:spcBef>
                <a:spcPts val="0"/>
              </a:spcBef>
              <a:spcAft>
                <a:spcPts val="0"/>
              </a:spcAft>
              <a:buClr>
                <a:srgbClr val="999999"/>
              </a:buClr>
              <a:buSzPts val="1200"/>
              <a:buFont typeface="Open Sans"/>
              <a:buChar char="■"/>
              <a:defRPr/>
            </a:lvl6pPr>
            <a:lvl7pPr indent="-273050" lvl="6" marL="3200400">
              <a:spcBef>
                <a:spcPts val="0"/>
              </a:spcBef>
              <a:spcAft>
                <a:spcPts val="0"/>
              </a:spcAft>
              <a:buClr>
                <a:srgbClr val="999999"/>
              </a:buClr>
              <a:buSzPts val="700"/>
              <a:buFont typeface="Open Sans"/>
              <a:buChar char="●"/>
              <a:defRPr/>
            </a:lvl7pPr>
            <a:lvl8pPr indent="-273050" lvl="7" marL="3657600">
              <a:spcBef>
                <a:spcPts val="0"/>
              </a:spcBef>
              <a:spcAft>
                <a:spcPts val="0"/>
              </a:spcAft>
              <a:buClr>
                <a:srgbClr val="999999"/>
              </a:buClr>
              <a:buSzPts val="700"/>
              <a:buFont typeface="Open Sans"/>
              <a:buChar char="○"/>
              <a:defRPr/>
            </a:lvl8pPr>
            <a:lvl9pPr indent="-266700" lvl="8" marL="4114800">
              <a:spcBef>
                <a:spcPts val="0"/>
              </a:spcBef>
              <a:spcAft>
                <a:spcPts val="0"/>
              </a:spcAft>
              <a:buClr>
                <a:srgbClr val="999999"/>
              </a:buClr>
              <a:buSzPts val="600"/>
              <a:buFont typeface="Open Sans"/>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94" name="Shape 294"/>
        <p:cNvGrpSpPr/>
        <p:nvPr/>
      </p:nvGrpSpPr>
      <p:grpSpPr>
        <a:xfrm>
          <a:off x="0" y="0"/>
          <a:ext cx="0" cy="0"/>
          <a:chOff x="0" y="0"/>
          <a:chExt cx="0" cy="0"/>
        </a:xfrm>
      </p:grpSpPr>
      <p:grpSp>
        <p:nvGrpSpPr>
          <p:cNvPr id="295" name="Google Shape;295;p8"/>
          <p:cNvGrpSpPr/>
          <p:nvPr/>
        </p:nvGrpSpPr>
        <p:grpSpPr>
          <a:xfrm>
            <a:off x="11" y="40"/>
            <a:ext cx="9144322" cy="5141390"/>
            <a:chOff x="238550" y="877925"/>
            <a:chExt cx="7138425" cy="4013575"/>
          </a:xfrm>
        </p:grpSpPr>
        <p:sp>
          <p:nvSpPr>
            <p:cNvPr id="296" name="Google Shape;296;p8"/>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8"/>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8"/>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8"/>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8"/>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8"/>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8"/>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8"/>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8"/>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8"/>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8"/>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8"/>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8"/>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8"/>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8"/>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8"/>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8"/>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8"/>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8"/>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8"/>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8"/>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8"/>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8"/>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8"/>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8"/>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8"/>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8"/>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8"/>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8"/>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8"/>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8"/>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8"/>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8"/>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8"/>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8"/>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8"/>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8"/>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8"/>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8"/>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8"/>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8"/>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8"/>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38" name="Google Shape;338;p8"/>
          <p:cNvPicPr preferRelativeResize="0"/>
          <p:nvPr/>
        </p:nvPicPr>
        <p:blipFill>
          <a:blip r:embed="rId2">
            <a:alphaModFix amt="92000"/>
          </a:blip>
          <a:stretch>
            <a:fillRect/>
          </a:stretch>
        </p:blipFill>
        <p:spPr>
          <a:xfrm>
            <a:off x="-41700" y="-40075"/>
            <a:ext cx="9227402" cy="4771475"/>
          </a:xfrm>
          <a:prstGeom prst="rect">
            <a:avLst/>
          </a:prstGeom>
          <a:noFill/>
          <a:ln>
            <a:noFill/>
          </a:ln>
          <a:effectLst>
            <a:outerShdw blurRad="228600" rotWithShape="0" algn="bl" dir="5400000" dist="19050">
              <a:srgbClr val="000000">
                <a:alpha val="50000"/>
              </a:srgbClr>
            </a:outerShdw>
          </a:effectLst>
        </p:spPr>
      </p:pic>
      <p:sp>
        <p:nvSpPr>
          <p:cNvPr id="339" name="Google Shape;339;p8"/>
          <p:cNvSpPr txBox="1"/>
          <p:nvPr>
            <p:ph type="title"/>
          </p:nvPr>
        </p:nvSpPr>
        <p:spPr>
          <a:xfrm>
            <a:off x="1500450" y="1018900"/>
            <a:ext cx="6143100" cy="25971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4800"/>
              <a:buNone/>
              <a:defRPr sz="76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40" name="Shape 340"/>
        <p:cNvGrpSpPr/>
        <p:nvPr/>
      </p:nvGrpSpPr>
      <p:grpSpPr>
        <a:xfrm>
          <a:off x="0" y="0"/>
          <a:ext cx="0" cy="0"/>
          <a:chOff x="0" y="0"/>
          <a:chExt cx="0" cy="0"/>
        </a:xfrm>
      </p:grpSpPr>
      <p:grpSp>
        <p:nvGrpSpPr>
          <p:cNvPr id="341" name="Google Shape;341;p9"/>
          <p:cNvGrpSpPr/>
          <p:nvPr/>
        </p:nvGrpSpPr>
        <p:grpSpPr>
          <a:xfrm>
            <a:off x="-161" y="1055"/>
            <a:ext cx="9144322" cy="5141390"/>
            <a:chOff x="238550" y="877925"/>
            <a:chExt cx="7138425" cy="4013575"/>
          </a:xfrm>
        </p:grpSpPr>
        <p:sp>
          <p:nvSpPr>
            <p:cNvPr id="342" name="Google Shape;342;p9"/>
            <p:cNvSpPr/>
            <p:nvPr/>
          </p:nvSpPr>
          <p:spPr>
            <a:xfrm>
              <a:off x="4950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9"/>
            <p:cNvSpPr/>
            <p:nvPr/>
          </p:nvSpPr>
          <p:spPr>
            <a:xfrm>
              <a:off x="7499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9"/>
            <p:cNvSpPr/>
            <p:nvPr/>
          </p:nvSpPr>
          <p:spPr>
            <a:xfrm>
              <a:off x="10048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9"/>
            <p:cNvSpPr/>
            <p:nvPr/>
          </p:nvSpPr>
          <p:spPr>
            <a:xfrm>
              <a:off x="12598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9"/>
            <p:cNvSpPr/>
            <p:nvPr/>
          </p:nvSpPr>
          <p:spPr>
            <a:xfrm>
              <a:off x="15147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9"/>
            <p:cNvSpPr/>
            <p:nvPr/>
          </p:nvSpPr>
          <p:spPr>
            <a:xfrm>
              <a:off x="17696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9"/>
            <p:cNvSpPr/>
            <p:nvPr/>
          </p:nvSpPr>
          <p:spPr>
            <a:xfrm>
              <a:off x="20243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9"/>
            <p:cNvSpPr/>
            <p:nvPr/>
          </p:nvSpPr>
          <p:spPr>
            <a:xfrm>
              <a:off x="22792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9"/>
            <p:cNvSpPr/>
            <p:nvPr/>
          </p:nvSpPr>
          <p:spPr>
            <a:xfrm>
              <a:off x="25341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9"/>
            <p:cNvSpPr/>
            <p:nvPr/>
          </p:nvSpPr>
          <p:spPr>
            <a:xfrm>
              <a:off x="27890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9"/>
            <p:cNvSpPr/>
            <p:nvPr/>
          </p:nvSpPr>
          <p:spPr>
            <a:xfrm>
              <a:off x="30440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9"/>
            <p:cNvSpPr/>
            <p:nvPr/>
          </p:nvSpPr>
          <p:spPr>
            <a:xfrm>
              <a:off x="32989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9"/>
            <p:cNvSpPr/>
            <p:nvPr/>
          </p:nvSpPr>
          <p:spPr>
            <a:xfrm>
              <a:off x="35538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9"/>
            <p:cNvSpPr/>
            <p:nvPr/>
          </p:nvSpPr>
          <p:spPr>
            <a:xfrm>
              <a:off x="38085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9"/>
            <p:cNvSpPr/>
            <p:nvPr/>
          </p:nvSpPr>
          <p:spPr>
            <a:xfrm>
              <a:off x="40634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9"/>
            <p:cNvSpPr/>
            <p:nvPr/>
          </p:nvSpPr>
          <p:spPr>
            <a:xfrm>
              <a:off x="43183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9"/>
            <p:cNvSpPr/>
            <p:nvPr/>
          </p:nvSpPr>
          <p:spPr>
            <a:xfrm>
              <a:off x="457330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9"/>
            <p:cNvSpPr/>
            <p:nvPr/>
          </p:nvSpPr>
          <p:spPr>
            <a:xfrm>
              <a:off x="48282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9"/>
            <p:cNvSpPr/>
            <p:nvPr/>
          </p:nvSpPr>
          <p:spPr>
            <a:xfrm>
              <a:off x="508312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9"/>
            <p:cNvSpPr/>
            <p:nvPr/>
          </p:nvSpPr>
          <p:spPr>
            <a:xfrm>
              <a:off x="53380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9"/>
            <p:cNvSpPr/>
            <p:nvPr/>
          </p:nvSpPr>
          <p:spPr>
            <a:xfrm>
              <a:off x="55927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9"/>
            <p:cNvSpPr/>
            <p:nvPr/>
          </p:nvSpPr>
          <p:spPr>
            <a:xfrm>
              <a:off x="584767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9"/>
            <p:cNvSpPr/>
            <p:nvPr/>
          </p:nvSpPr>
          <p:spPr>
            <a:xfrm>
              <a:off x="6102575"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9"/>
            <p:cNvSpPr/>
            <p:nvPr/>
          </p:nvSpPr>
          <p:spPr>
            <a:xfrm>
              <a:off x="635750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9"/>
            <p:cNvSpPr/>
            <p:nvPr/>
          </p:nvSpPr>
          <p:spPr>
            <a:xfrm>
              <a:off x="6612425"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9"/>
            <p:cNvSpPr/>
            <p:nvPr/>
          </p:nvSpPr>
          <p:spPr>
            <a:xfrm>
              <a:off x="6867350" y="877925"/>
              <a:ext cx="25" cy="4013575"/>
            </a:xfrm>
            <a:custGeom>
              <a:rect b="b" l="l" r="r" t="t"/>
              <a:pathLst>
                <a:path extrusionOk="0" fill="none" h="160543" w="1">
                  <a:moveTo>
                    <a:pt x="0" y="160543"/>
                  </a:moveTo>
                  <a:lnTo>
                    <a:pt x="0"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9"/>
            <p:cNvSpPr/>
            <p:nvPr/>
          </p:nvSpPr>
          <p:spPr>
            <a:xfrm>
              <a:off x="7122250" y="877925"/>
              <a:ext cx="25" cy="4013575"/>
            </a:xfrm>
            <a:custGeom>
              <a:rect b="b" l="l" r="r" t="t"/>
              <a:pathLst>
                <a:path extrusionOk="0" fill="none" h="160543" w="1">
                  <a:moveTo>
                    <a:pt x="1" y="160543"/>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9"/>
            <p:cNvSpPr/>
            <p:nvPr/>
          </p:nvSpPr>
          <p:spPr>
            <a:xfrm>
              <a:off x="238550" y="46548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9"/>
            <p:cNvSpPr/>
            <p:nvPr/>
          </p:nvSpPr>
          <p:spPr>
            <a:xfrm>
              <a:off x="238550" y="43999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9"/>
            <p:cNvSpPr/>
            <p:nvPr/>
          </p:nvSpPr>
          <p:spPr>
            <a:xfrm>
              <a:off x="238550" y="41450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9"/>
            <p:cNvSpPr/>
            <p:nvPr/>
          </p:nvSpPr>
          <p:spPr>
            <a:xfrm>
              <a:off x="238550" y="39001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9"/>
            <p:cNvSpPr/>
            <p:nvPr/>
          </p:nvSpPr>
          <p:spPr>
            <a:xfrm>
              <a:off x="238550" y="36454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9"/>
            <p:cNvSpPr/>
            <p:nvPr/>
          </p:nvSpPr>
          <p:spPr>
            <a:xfrm>
              <a:off x="238550" y="33905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9"/>
            <p:cNvSpPr/>
            <p:nvPr/>
          </p:nvSpPr>
          <p:spPr>
            <a:xfrm>
              <a:off x="238550" y="31456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9"/>
            <p:cNvSpPr/>
            <p:nvPr/>
          </p:nvSpPr>
          <p:spPr>
            <a:xfrm>
              <a:off x="238550" y="28907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9"/>
            <p:cNvSpPr/>
            <p:nvPr/>
          </p:nvSpPr>
          <p:spPr>
            <a:xfrm>
              <a:off x="238550" y="2635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9"/>
            <p:cNvSpPr/>
            <p:nvPr/>
          </p:nvSpPr>
          <p:spPr>
            <a:xfrm>
              <a:off x="238550" y="23911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9"/>
            <p:cNvSpPr/>
            <p:nvPr/>
          </p:nvSpPr>
          <p:spPr>
            <a:xfrm>
              <a:off x="238550" y="2136225"/>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9"/>
            <p:cNvSpPr/>
            <p:nvPr/>
          </p:nvSpPr>
          <p:spPr>
            <a:xfrm>
              <a:off x="238550" y="18813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9"/>
            <p:cNvSpPr/>
            <p:nvPr/>
          </p:nvSpPr>
          <p:spPr>
            <a:xfrm>
              <a:off x="238550" y="1636650"/>
              <a:ext cx="7138425" cy="25"/>
            </a:xfrm>
            <a:custGeom>
              <a:rect b="b" l="l" r="r" t="t"/>
              <a:pathLst>
                <a:path extrusionOk="0" fill="none" h="1" w="285537">
                  <a:moveTo>
                    <a:pt x="285537" y="0"/>
                  </a:moveTo>
                  <a:lnTo>
                    <a:pt x="1" y="0"/>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9"/>
            <p:cNvSpPr/>
            <p:nvPr/>
          </p:nvSpPr>
          <p:spPr>
            <a:xfrm>
              <a:off x="238550" y="1381725"/>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9"/>
            <p:cNvSpPr/>
            <p:nvPr/>
          </p:nvSpPr>
          <p:spPr>
            <a:xfrm>
              <a:off x="238550" y="1126800"/>
              <a:ext cx="7138425" cy="25"/>
            </a:xfrm>
            <a:custGeom>
              <a:rect b="b" l="l" r="r" t="t"/>
              <a:pathLst>
                <a:path extrusionOk="0" fill="none" h="1" w="285537">
                  <a:moveTo>
                    <a:pt x="285537" y="1"/>
                  </a:moveTo>
                  <a:lnTo>
                    <a:pt x="1" y="1"/>
                  </a:lnTo>
                </a:path>
              </a:pathLst>
            </a:custGeom>
            <a:noFill/>
            <a:ln cap="flat" cmpd="sng" w="8475">
              <a:solidFill>
                <a:srgbClr val="434343"/>
              </a:solidFill>
              <a:prstDash val="solid"/>
              <a:miter lim="892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84" name="Google Shape;384;p9"/>
          <p:cNvPicPr preferRelativeResize="0"/>
          <p:nvPr/>
        </p:nvPicPr>
        <p:blipFill>
          <a:blip r:embed="rId2">
            <a:alphaModFix amt="93000"/>
          </a:blip>
          <a:stretch>
            <a:fillRect/>
          </a:stretch>
        </p:blipFill>
        <p:spPr>
          <a:xfrm>
            <a:off x="-32900" y="-41425"/>
            <a:ext cx="9209801" cy="5226349"/>
          </a:xfrm>
          <a:prstGeom prst="rect">
            <a:avLst/>
          </a:prstGeom>
          <a:noFill/>
          <a:ln>
            <a:noFill/>
          </a:ln>
        </p:spPr>
      </p:pic>
      <p:sp>
        <p:nvSpPr>
          <p:cNvPr id="385" name="Google Shape;385;p9"/>
          <p:cNvSpPr txBox="1"/>
          <p:nvPr>
            <p:ph type="ctrTitle"/>
          </p:nvPr>
        </p:nvSpPr>
        <p:spPr>
          <a:xfrm>
            <a:off x="1958550" y="1243531"/>
            <a:ext cx="5226900" cy="1101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300"/>
              <a:buNone/>
              <a:defRPr sz="4500"/>
            </a:lvl1pPr>
            <a:lvl2pPr lvl="1" rtl="0">
              <a:spcBef>
                <a:spcPts val="0"/>
              </a:spcBef>
              <a:spcAft>
                <a:spcPts val="0"/>
              </a:spcAft>
              <a:buClr>
                <a:srgbClr val="000000"/>
              </a:buClr>
              <a:buSzPts val="1600"/>
              <a:buNone/>
              <a:defRPr sz="1600">
                <a:solidFill>
                  <a:srgbClr val="000000"/>
                </a:solidFill>
              </a:defRPr>
            </a:lvl2pPr>
            <a:lvl3pPr lvl="2" rtl="0">
              <a:spcBef>
                <a:spcPts val="0"/>
              </a:spcBef>
              <a:spcAft>
                <a:spcPts val="0"/>
              </a:spcAft>
              <a:buClr>
                <a:srgbClr val="000000"/>
              </a:buClr>
              <a:buSzPts val="1600"/>
              <a:buNone/>
              <a:defRPr sz="1600">
                <a:solidFill>
                  <a:srgbClr val="000000"/>
                </a:solidFill>
              </a:defRPr>
            </a:lvl3pPr>
            <a:lvl4pPr lvl="3" rtl="0">
              <a:spcBef>
                <a:spcPts val="0"/>
              </a:spcBef>
              <a:spcAft>
                <a:spcPts val="0"/>
              </a:spcAft>
              <a:buClr>
                <a:srgbClr val="000000"/>
              </a:buClr>
              <a:buSzPts val="1600"/>
              <a:buNone/>
              <a:defRPr sz="1600">
                <a:solidFill>
                  <a:srgbClr val="000000"/>
                </a:solidFill>
              </a:defRPr>
            </a:lvl4pPr>
            <a:lvl5pPr lvl="4" rtl="0">
              <a:spcBef>
                <a:spcPts val="0"/>
              </a:spcBef>
              <a:spcAft>
                <a:spcPts val="0"/>
              </a:spcAft>
              <a:buClr>
                <a:srgbClr val="000000"/>
              </a:buClr>
              <a:buSzPts val="1600"/>
              <a:buNone/>
              <a:defRPr sz="1600">
                <a:solidFill>
                  <a:srgbClr val="000000"/>
                </a:solidFill>
              </a:defRPr>
            </a:lvl5pPr>
            <a:lvl6pPr lvl="5" rtl="0">
              <a:spcBef>
                <a:spcPts val="0"/>
              </a:spcBef>
              <a:spcAft>
                <a:spcPts val="0"/>
              </a:spcAft>
              <a:buClr>
                <a:srgbClr val="000000"/>
              </a:buClr>
              <a:buSzPts val="1600"/>
              <a:buNone/>
              <a:defRPr sz="1600">
                <a:solidFill>
                  <a:srgbClr val="000000"/>
                </a:solidFill>
              </a:defRPr>
            </a:lvl6pPr>
            <a:lvl7pPr lvl="6" rtl="0">
              <a:spcBef>
                <a:spcPts val="0"/>
              </a:spcBef>
              <a:spcAft>
                <a:spcPts val="0"/>
              </a:spcAft>
              <a:buClr>
                <a:srgbClr val="000000"/>
              </a:buClr>
              <a:buSzPts val="1600"/>
              <a:buNone/>
              <a:defRPr sz="1600">
                <a:solidFill>
                  <a:srgbClr val="000000"/>
                </a:solidFill>
              </a:defRPr>
            </a:lvl7pPr>
            <a:lvl8pPr lvl="7" rtl="0">
              <a:spcBef>
                <a:spcPts val="0"/>
              </a:spcBef>
              <a:spcAft>
                <a:spcPts val="0"/>
              </a:spcAft>
              <a:buClr>
                <a:srgbClr val="000000"/>
              </a:buClr>
              <a:buSzPts val="1600"/>
              <a:buNone/>
              <a:defRPr sz="1600">
                <a:solidFill>
                  <a:srgbClr val="000000"/>
                </a:solidFill>
              </a:defRPr>
            </a:lvl8pPr>
            <a:lvl9pPr lvl="8" rtl="0">
              <a:spcBef>
                <a:spcPts val="0"/>
              </a:spcBef>
              <a:spcAft>
                <a:spcPts val="0"/>
              </a:spcAft>
              <a:buClr>
                <a:srgbClr val="000000"/>
              </a:buClr>
              <a:buSzPts val="1600"/>
              <a:buNone/>
              <a:defRPr sz="1600">
                <a:solidFill>
                  <a:srgbClr val="000000"/>
                </a:solidFill>
              </a:defRPr>
            </a:lvl9pPr>
          </a:lstStyle>
          <a:p/>
        </p:txBody>
      </p:sp>
      <p:sp>
        <p:nvSpPr>
          <p:cNvPr id="386" name="Google Shape;386;p9"/>
          <p:cNvSpPr txBox="1"/>
          <p:nvPr>
            <p:ph idx="1" type="subTitle"/>
          </p:nvPr>
        </p:nvSpPr>
        <p:spPr>
          <a:xfrm>
            <a:off x="3218700" y="2678473"/>
            <a:ext cx="2724900" cy="1101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87" name="Shape 387"/>
        <p:cNvGrpSpPr/>
        <p:nvPr/>
      </p:nvGrpSpPr>
      <p:grpSpPr>
        <a:xfrm>
          <a:off x="0" y="0"/>
          <a:ext cx="0" cy="0"/>
          <a:chOff x="0" y="0"/>
          <a:chExt cx="0" cy="0"/>
        </a:xfrm>
      </p:grpSpPr>
      <p:pic>
        <p:nvPicPr>
          <p:cNvPr id="388" name="Google Shape;388;p10"/>
          <p:cNvPicPr preferRelativeResize="0"/>
          <p:nvPr/>
        </p:nvPicPr>
        <p:blipFill>
          <a:blip r:embed="rId2">
            <a:alphaModFix amt="31000"/>
          </a:blip>
          <a:stretch>
            <a:fillRect/>
          </a:stretch>
        </p:blipFill>
        <p:spPr>
          <a:xfrm>
            <a:off x="-32900" y="-41425"/>
            <a:ext cx="9209801" cy="5226349"/>
          </a:xfrm>
          <a:prstGeom prst="rect">
            <a:avLst/>
          </a:prstGeom>
          <a:noFill/>
          <a:ln>
            <a:noFill/>
          </a:ln>
        </p:spPr>
      </p:pic>
      <p:sp>
        <p:nvSpPr>
          <p:cNvPr id="389" name="Google Shape;389;p10"/>
          <p:cNvSpPr txBox="1"/>
          <p:nvPr>
            <p:ph type="title"/>
          </p:nvPr>
        </p:nvSpPr>
        <p:spPr>
          <a:xfrm>
            <a:off x="713225" y="1023725"/>
            <a:ext cx="3027600" cy="1177200"/>
          </a:xfrm>
          <a:prstGeom prst="rect">
            <a:avLst/>
          </a:prstGeom>
        </p:spPr>
        <p:txBody>
          <a:bodyPr anchorCtr="0" anchor="t" bIns="91425" lIns="91425" spcFirstLastPara="1" rIns="91425" wrap="square" tIns="91425">
            <a:noAutofit/>
          </a:bodyPr>
          <a:lstStyle>
            <a:lvl1pPr lvl="0">
              <a:spcBef>
                <a:spcPts val="0"/>
              </a:spcBef>
              <a:spcAft>
                <a:spcPts val="0"/>
              </a:spcAft>
              <a:buSzPts val="3300"/>
              <a:buNone/>
              <a:defRPr sz="2300"/>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theme" Target="../theme/theme2.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slideLayout" Target="../slideLayouts/slideLayout34.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FF2DB">
            <a:alpha val="8380"/>
          </a:srgbClr>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91150"/>
            <a:ext cx="77175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accent2"/>
              </a:buClr>
              <a:buSzPts val="3300"/>
              <a:buFont typeface="IM Fell English"/>
              <a:buNone/>
              <a:defRPr b="1" i="1" sz="3300">
                <a:solidFill>
                  <a:schemeClr val="accent2"/>
                </a:solidFill>
                <a:latin typeface="IM Fell English"/>
                <a:ea typeface="IM Fell English"/>
                <a:cs typeface="IM Fell English"/>
                <a:sym typeface="IM Fell English"/>
              </a:defRPr>
            </a:lvl1pPr>
            <a:lvl2pPr lvl="1">
              <a:spcBef>
                <a:spcPts val="0"/>
              </a:spcBef>
              <a:spcAft>
                <a:spcPts val="0"/>
              </a:spcAft>
              <a:buClr>
                <a:schemeClr val="accent2"/>
              </a:buClr>
              <a:buSzPts val="3300"/>
              <a:buFont typeface="IM Fell English"/>
              <a:buNone/>
              <a:defRPr b="1" i="1" sz="3300">
                <a:solidFill>
                  <a:schemeClr val="accent2"/>
                </a:solidFill>
                <a:latin typeface="IM Fell English"/>
                <a:ea typeface="IM Fell English"/>
                <a:cs typeface="IM Fell English"/>
                <a:sym typeface="IM Fell English"/>
              </a:defRPr>
            </a:lvl2pPr>
            <a:lvl3pPr lvl="2">
              <a:spcBef>
                <a:spcPts val="0"/>
              </a:spcBef>
              <a:spcAft>
                <a:spcPts val="0"/>
              </a:spcAft>
              <a:buClr>
                <a:schemeClr val="accent2"/>
              </a:buClr>
              <a:buSzPts val="3300"/>
              <a:buFont typeface="IM Fell English"/>
              <a:buNone/>
              <a:defRPr b="1" i="1" sz="3300">
                <a:solidFill>
                  <a:schemeClr val="accent2"/>
                </a:solidFill>
                <a:latin typeface="IM Fell English"/>
                <a:ea typeface="IM Fell English"/>
                <a:cs typeface="IM Fell English"/>
                <a:sym typeface="IM Fell English"/>
              </a:defRPr>
            </a:lvl3pPr>
            <a:lvl4pPr lvl="3">
              <a:spcBef>
                <a:spcPts val="0"/>
              </a:spcBef>
              <a:spcAft>
                <a:spcPts val="0"/>
              </a:spcAft>
              <a:buClr>
                <a:schemeClr val="accent2"/>
              </a:buClr>
              <a:buSzPts val="3300"/>
              <a:buFont typeface="IM Fell English"/>
              <a:buNone/>
              <a:defRPr b="1" i="1" sz="3300">
                <a:solidFill>
                  <a:schemeClr val="accent2"/>
                </a:solidFill>
                <a:latin typeface="IM Fell English"/>
                <a:ea typeface="IM Fell English"/>
                <a:cs typeface="IM Fell English"/>
                <a:sym typeface="IM Fell English"/>
              </a:defRPr>
            </a:lvl4pPr>
            <a:lvl5pPr lvl="4">
              <a:spcBef>
                <a:spcPts val="0"/>
              </a:spcBef>
              <a:spcAft>
                <a:spcPts val="0"/>
              </a:spcAft>
              <a:buClr>
                <a:schemeClr val="accent2"/>
              </a:buClr>
              <a:buSzPts val="3300"/>
              <a:buFont typeface="IM Fell English"/>
              <a:buNone/>
              <a:defRPr b="1" i="1" sz="3300">
                <a:solidFill>
                  <a:schemeClr val="accent2"/>
                </a:solidFill>
                <a:latin typeface="IM Fell English"/>
                <a:ea typeface="IM Fell English"/>
                <a:cs typeface="IM Fell English"/>
                <a:sym typeface="IM Fell English"/>
              </a:defRPr>
            </a:lvl5pPr>
            <a:lvl6pPr lvl="5">
              <a:spcBef>
                <a:spcPts val="0"/>
              </a:spcBef>
              <a:spcAft>
                <a:spcPts val="0"/>
              </a:spcAft>
              <a:buClr>
                <a:schemeClr val="accent2"/>
              </a:buClr>
              <a:buSzPts val="3300"/>
              <a:buFont typeface="IM Fell English"/>
              <a:buNone/>
              <a:defRPr b="1" i="1" sz="3300">
                <a:solidFill>
                  <a:schemeClr val="accent2"/>
                </a:solidFill>
                <a:latin typeface="IM Fell English"/>
                <a:ea typeface="IM Fell English"/>
                <a:cs typeface="IM Fell English"/>
                <a:sym typeface="IM Fell English"/>
              </a:defRPr>
            </a:lvl6pPr>
            <a:lvl7pPr lvl="6">
              <a:spcBef>
                <a:spcPts val="0"/>
              </a:spcBef>
              <a:spcAft>
                <a:spcPts val="0"/>
              </a:spcAft>
              <a:buClr>
                <a:schemeClr val="accent2"/>
              </a:buClr>
              <a:buSzPts val="3300"/>
              <a:buFont typeface="IM Fell English"/>
              <a:buNone/>
              <a:defRPr b="1" i="1" sz="3300">
                <a:solidFill>
                  <a:schemeClr val="accent2"/>
                </a:solidFill>
                <a:latin typeface="IM Fell English"/>
                <a:ea typeface="IM Fell English"/>
                <a:cs typeface="IM Fell English"/>
                <a:sym typeface="IM Fell English"/>
              </a:defRPr>
            </a:lvl7pPr>
            <a:lvl8pPr lvl="7">
              <a:spcBef>
                <a:spcPts val="0"/>
              </a:spcBef>
              <a:spcAft>
                <a:spcPts val="0"/>
              </a:spcAft>
              <a:buClr>
                <a:schemeClr val="accent2"/>
              </a:buClr>
              <a:buSzPts val="3300"/>
              <a:buFont typeface="IM Fell English"/>
              <a:buNone/>
              <a:defRPr b="1" i="1" sz="3300">
                <a:solidFill>
                  <a:schemeClr val="accent2"/>
                </a:solidFill>
                <a:latin typeface="IM Fell English"/>
                <a:ea typeface="IM Fell English"/>
                <a:cs typeface="IM Fell English"/>
                <a:sym typeface="IM Fell English"/>
              </a:defRPr>
            </a:lvl8pPr>
            <a:lvl9pPr lvl="8">
              <a:spcBef>
                <a:spcPts val="0"/>
              </a:spcBef>
              <a:spcAft>
                <a:spcPts val="0"/>
              </a:spcAft>
              <a:buClr>
                <a:schemeClr val="accent2"/>
              </a:buClr>
              <a:buSzPts val="3300"/>
              <a:buFont typeface="IM Fell English"/>
              <a:buNone/>
              <a:defRPr b="1" i="1" sz="3300">
                <a:solidFill>
                  <a:schemeClr val="accent2"/>
                </a:solidFill>
                <a:latin typeface="IM Fell English"/>
                <a:ea typeface="IM Fell English"/>
                <a:cs typeface="IM Fell English"/>
                <a:sym typeface="IM Fell English"/>
              </a:defRPr>
            </a:lvl9pPr>
          </a:lstStyle>
          <a:p/>
        </p:txBody>
      </p:sp>
      <p:sp>
        <p:nvSpPr>
          <p:cNvPr id="7" name="Google Shape;7;p1"/>
          <p:cNvSpPr txBox="1"/>
          <p:nvPr>
            <p:ph idx="1" type="body"/>
          </p:nvPr>
        </p:nvSpPr>
        <p:spPr>
          <a:xfrm>
            <a:off x="713225" y="115246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IM Fell English"/>
              <a:buChar char="●"/>
              <a:defRPr>
                <a:solidFill>
                  <a:schemeClr val="dk1"/>
                </a:solidFill>
                <a:latin typeface="IM Fell English"/>
                <a:ea typeface="IM Fell English"/>
                <a:cs typeface="IM Fell English"/>
                <a:sym typeface="IM Fell English"/>
              </a:defRPr>
            </a:lvl1pPr>
            <a:lvl2pPr indent="-317500" lvl="1" marL="914400">
              <a:lnSpc>
                <a:spcPct val="100000"/>
              </a:lnSpc>
              <a:spcBef>
                <a:spcPts val="0"/>
              </a:spcBef>
              <a:spcAft>
                <a:spcPts val="0"/>
              </a:spcAft>
              <a:buClr>
                <a:schemeClr val="dk1"/>
              </a:buClr>
              <a:buSzPts val="1400"/>
              <a:buFont typeface="IM Fell English"/>
              <a:buChar char="○"/>
              <a:defRPr>
                <a:solidFill>
                  <a:schemeClr val="dk1"/>
                </a:solidFill>
                <a:latin typeface="IM Fell English"/>
                <a:ea typeface="IM Fell English"/>
                <a:cs typeface="IM Fell English"/>
                <a:sym typeface="IM Fell English"/>
              </a:defRPr>
            </a:lvl2pPr>
            <a:lvl3pPr indent="-317500" lvl="2" marL="1371600">
              <a:lnSpc>
                <a:spcPct val="100000"/>
              </a:lnSpc>
              <a:spcBef>
                <a:spcPts val="0"/>
              </a:spcBef>
              <a:spcAft>
                <a:spcPts val="0"/>
              </a:spcAft>
              <a:buClr>
                <a:schemeClr val="dk1"/>
              </a:buClr>
              <a:buSzPts val="1400"/>
              <a:buFont typeface="IM Fell English"/>
              <a:buChar char="■"/>
              <a:defRPr>
                <a:solidFill>
                  <a:schemeClr val="dk1"/>
                </a:solidFill>
                <a:latin typeface="IM Fell English"/>
                <a:ea typeface="IM Fell English"/>
                <a:cs typeface="IM Fell English"/>
                <a:sym typeface="IM Fell English"/>
              </a:defRPr>
            </a:lvl3pPr>
            <a:lvl4pPr indent="-317500" lvl="3" marL="1828800">
              <a:lnSpc>
                <a:spcPct val="100000"/>
              </a:lnSpc>
              <a:spcBef>
                <a:spcPts val="0"/>
              </a:spcBef>
              <a:spcAft>
                <a:spcPts val="0"/>
              </a:spcAft>
              <a:buClr>
                <a:schemeClr val="dk1"/>
              </a:buClr>
              <a:buSzPts val="1400"/>
              <a:buFont typeface="IM Fell English"/>
              <a:buChar char="●"/>
              <a:defRPr>
                <a:solidFill>
                  <a:schemeClr val="dk1"/>
                </a:solidFill>
                <a:latin typeface="IM Fell English"/>
                <a:ea typeface="IM Fell English"/>
                <a:cs typeface="IM Fell English"/>
                <a:sym typeface="IM Fell English"/>
              </a:defRPr>
            </a:lvl4pPr>
            <a:lvl5pPr indent="-317500" lvl="4" marL="2286000">
              <a:lnSpc>
                <a:spcPct val="100000"/>
              </a:lnSpc>
              <a:spcBef>
                <a:spcPts val="0"/>
              </a:spcBef>
              <a:spcAft>
                <a:spcPts val="0"/>
              </a:spcAft>
              <a:buClr>
                <a:schemeClr val="dk1"/>
              </a:buClr>
              <a:buSzPts val="1400"/>
              <a:buFont typeface="IM Fell English"/>
              <a:buChar char="○"/>
              <a:defRPr>
                <a:solidFill>
                  <a:schemeClr val="dk1"/>
                </a:solidFill>
                <a:latin typeface="IM Fell English"/>
                <a:ea typeface="IM Fell English"/>
                <a:cs typeface="IM Fell English"/>
                <a:sym typeface="IM Fell English"/>
              </a:defRPr>
            </a:lvl5pPr>
            <a:lvl6pPr indent="-317500" lvl="5" marL="2743200">
              <a:lnSpc>
                <a:spcPct val="100000"/>
              </a:lnSpc>
              <a:spcBef>
                <a:spcPts val="0"/>
              </a:spcBef>
              <a:spcAft>
                <a:spcPts val="0"/>
              </a:spcAft>
              <a:buClr>
                <a:schemeClr val="dk1"/>
              </a:buClr>
              <a:buSzPts val="1400"/>
              <a:buFont typeface="IM Fell English"/>
              <a:buChar char="■"/>
              <a:defRPr>
                <a:solidFill>
                  <a:schemeClr val="dk1"/>
                </a:solidFill>
                <a:latin typeface="IM Fell English"/>
                <a:ea typeface="IM Fell English"/>
                <a:cs typeface="IM Fell English"/>
                <a:sym typeface="IM Fell English"/>
              </a:defRPr>
            </a:lvl6pPr>
            <a:lvl7pPr indent="-317500" lvl="6" marL="3200400">
              <a:lnSpc>
                <a:spcPct val="100000"/>
              </a:lnSpc>
              <a:spcBef>
                <a:spcPts val="0"/>
              </a:spcBef>
              <a:spcAft>
                <a:spcPts val="0"/>
              </a:spcAft>
              <a:buClr>
                <a:schemeClr val="dk1"/>
              </a:buClr>
              <a:buSzPts val="1400"/>
              <a:buFont typeface="IM Fell English"/>
              <a:buChar char="●"/>
              <a:defRPr>
                <a:solidFill>
                  <a:schemeClr val="dk1"/>
                </a:solidFill>
                <a:latin typeface="IM Fell English"/>
                <a:ea typeface="IM Fell English"/>
                <a:cs typeface="IM Fell English"/>
                <a:sym typeface="IM Fell English"/>
              </a:defRPr>
            </a:lvl7pPr>
            <a:lvl8pPr indent="-317500" lvl="7" marL="3657600">
              <a:lnSpc>
                <a:spcPct val="100000"/>
              </a:lnSpc>
              <a:spcBef>
                <a:spcPts val="0"/>
              </a:spcBef>
              <a:spcAft>
                <a:spcPts val="0"/>
              </a:spcAft>
              <a:buClr>
                <a:schemeClr val="dk1"/>
              </a:buClr>
              <a:buSzPts val="1400"/>
              <a:buFont typeface="IM Fell English"/>
              <a:buChar char="○"/>
              <a:defRPr>
                <a:solidFill>
                  <a:schemeClr val="dk1"/>
                </a:solidFill>
                <a:latin typeface="IM Fell English"/>
                <a:ea typeface="IM Fell English"/>
                <a:cs typeface="IM Fell English"/>
                <a:sym typeface="IM Fell English"/>
              </a:defRPr>
            </a:lvl8pPr>
            <a:lvl9pPr indent="-317500" lvl="8" marL="4114800">
              <a:lnSpc>
                <a:spcPct val="100000"/>
              </a:lnSpc>
              <a:spcBef>
                <a:spcPts val="0"/>
              </a:spcBef>
              <a:spcAft>
                <a:spcPts val="0"/>
              </a:spcAft>
              <a:buClr>
                <a:schemeClr val="dk1"/>
              </a:buClr>
              <a:buSzPts val="1400"/>
              <a:buFont typeface="IM Fell English"/>
              <a:buChar char="■"/>
              <a:defRPr>
                <a:solidFill>
                  <a:schemeClr val="dk1"/>
                </a:solidFill>
                <a:latin typeface="IM Fell English"/>
                <a:ea typeface="IM Fell English"/>
                <a:cs typeface="IM Fell English"/>
                <a:sym typeface="IM Fell English"/>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495" name="Shape 1495"/>
        <p:cNvGrpSpPr/>
        <p:nvPr/>
      </p:nvGrpSpPr>
      <p:grpSpPr>
        <a:xfrm>
          <a:off x="0" y="0"/>
          <a:ext cx="0" cy="0"/>
          <a:chOff x="0" y="0"/>
          <a:chExt cx="0" cy="0"/>
        </a:xfrm>
      </p:grpSpPr>
      <p:sp>
        <p:nvSpPr>
          <p:cNvPr id="1496" name="Google Shape;1496;p3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497" name="Google Shape;1497;p3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0" r:id="rId1"/>
    <p:sldLayoutId id="2147483681"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9.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xml"/><Relationship Id="rId3" Type="http://schemas.openxmlformats.org/officeDocument/2006/relationships/image" Target="../media/image51.jpg"/><Relationship Id="rId4" Type="http://schemas.openxmlformats.org/officeDocument/2006/relationships/image" Target="../media/image2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5.xml"/><Relationship Id="rId3" Type="http://schemas.openxmlformats.org/officeDocument/2006/relationships/image" Target="../media/image17.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6.xml"/><Relationship Id="rId3" Type="http://schemas.openxmlformats.org/officeDocument/2006/relationships/image" Target="../media/image16.png"/><Relationship Id="rId4" Type="http://schemas.openxmlformats.org/officeDocument/2006/relationships/image" Target="../media/image19.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 Id="rId3" Type="http://schemas.openxmlformats.org/officeDocument/2006/relationships/image" Target="../media/image1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8.xml"/><Relationship Id="rId3" Type="http://schemas.openxmlformats.org/officeDocument/2006/relationships/image" Target="../media/image20.png"/><Relationship Id="rId4" Type="http://schemas.openxmlformats.org/officeDocument/2006/relationships/image" Target="../media/image2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slide" Target="/ppt/slides/slide30.xml"/><Relationship Id="rId7" Type="http://schemas.openxmlformats.org/officeDocument/2006/relationships/slide" Target="/ppt/slides/slide29.xml"/><Relationship Id="rId8" Type="http://schemas.openxmlformats.org/officeDocument/2006/relationships/slide" Target="/ppt/slides/slide32.xml"/><Relationship Id="rId11" Type="http://schemas.openxmlformats.org/officeDocument/2006/relationships/slide" Target="/ppt/slides/slide35.xml"/><Relationship Id="rId10" Type="http://schemas.openxmlformats.org/officeDocument/2006/relationships/slide" Target="/ppt/slides/slide35.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36.xml"/><Relationship Id="rId15" Type="http://schemas.openxmlformats.org/officeDocument/2006/relationships/slide" Target="/ppt/slides/slide37.xml"/><Relationship Id="rId14" Type="http://schemas.openxmlformats.org/officeDocument/2006/relationships/slide" Target="/ppt/slides/slide37.xml"/><Relationship Id="rId16" Type="http://schemas.openxmlformats.org/officeDocument/2006/relationships/slide" Target="/ppt/slides/slide4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0.xml"/><Relationship Id="rId3" Type="http://schemas.openxmlformats.org/officeDocument/2006/relationships/hyperlink" Target="https://docs.google.com/spreadsheets/d/1o4yLzdWiD5TTu3mFob6c56S9Rc36gLqqb52Garl1tTM/copy" TargetMode="External"/><Relationship Id="rId4" Type="http://schemas.openxmlformats.org/officeDocument/2006/relationships/image" Target="../media/image23.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1.xml"/><Relationship Id="rId3" Type="http://schemas.openxmlformats.org/officeDocument/2006/relationships/image" Target="../media/image25.png"/><Relationship Id="rId4" Type="http://schemas.openxmlformats.org/officeDocument/2006/relationships/image" Target="../media/image26.png"/><Relationship Id="rId5" Type="http://schemas.openxmlformats.org/officeDocument/2006/relationships/image" Target="../media/image27.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6.xml"/><Relationship Id="rId3" Type="http://schemas.openxmlformats.org/officeDocument/2006/relationships/image" Target="../media/image22.png"/><Relationship Id="rId4" Type="http://schemas.openxmlformats.org/officeDocument/2006/relationships/image" Target="../media/image24.png"/><Relationship Id="rId5" Type="http://schemas.openxmlformats.org/officeDocument/2006/relationships/image" Target="../media/image31.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 Id="rId3" Type="http://schemas.openxmlformats.org/officeDocument/2006/relationships/image" Target="../media/image32.png"/><Relationship Id="rId4" Type="http://schemas.openxmlformats.org/officeDocument/2006/relationships/image" Target="../media/image54.png"/><Relationship Id="rId5" Type="http://schemas.openxmlformats.org/officeDocument/2006/relationships/image" Target="../media/image53.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9.xml"/><Relationship Id="rId3" Type="http://schemas.openxmlformats.org/officeDocument/2006/relationships/hyperlink" Target="mailto:youremail@freepik.com" TargetMode="External"/><Relationship Id="rId4" Type="http://schemas.openxmlformats.org/officeDocument/2006/relationships/image" Target="../media/image7.png"/><Relationship Id="rId5" Type="http://schemas.openxmlformats.org/officeDocument/2006/relationships/image" Target="../media/image17.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image" Target="../media/image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0.xml"/><Relationship Id="rId3" Type="http://schemas.openxmlformats.org/officeDocument/2006/relationships/hyperlink" Target="https://www.freepik.com/free-photo/smiley-female-english-teacher-doing-online-lessons_15678289.htm/?utm_source=slidesgo_template&amp;utm_medium=referral-link&amp;utm_campaign=sg_resources&amp;utm_content=freepik" TargetMode="External"/><Relationship Id="rId4" Type="http://schemas.openxmlformats.org/officeDocument/2006/relationships/hyperlink" Target="https://www.freepik.com/free-photo/grandparent-learning-use-digital-device_18152372.htm/?utm_source=slidesgo_template&amp;utm_medium=referral-link&amp;utm_campaign=sg_resources&amp;utm_content=freepik" TargetMode="External"/><Relationship Id="rId9" Type="http://schemas.openxmlformats.org/officeDocument/2006/relationships/hyperlink" Target="https://www.freepik.com/free-vector/torn-paper-collection-with-tape-concept_10115231.htm/?utm_source=slidesgo_template&amp;utm_medium=referral-link&amp;utm_campaign=sg_resources&amp;utm_content=freepik" TargetMode="External"/><Relationship Id="rId5" Type="http://schemas.openxmlformats.org/officeDocument/2006/relationships/hyperlink" Target="https://www.freepik.com/free-photo/young-woman-learning-english-from-her-teacher_15184432.htm/?utm_source=slidesgo_template&amp;utm_medium=referral-link&amp;utm_campaign=sg_resources&amp;utm_content=freepik" TargetMode="External"/><Relationship Id="rId6" Type="http://schemas.openxmlformats.org/officeDocument/2006/relationships/hyperlink" Target="https://www.freepik.com/free-photo/english-teacher-doing-her-class-with-whiteboard_15184722.htm/?utm_source=slidesgo_template&amp;utm_medium=referral-link&amp;utm_campaign=sg_resources&amp;utm_content=freepik" TargetMode="External"/><Relationship Id="rId7" Type="http://schemas.openxmlformats.org/officeDocument/2006/relationships/hyperlink" Target="https://www.freepik.com/free-photo/front-view-composition-with-different-books_12407717.htm/?utm_source=slidesgo_template&amp;utm_medium=referral-link&amp;utm_campaign=sg_resources&amp;utm_content=freepik" TargetMode="External"/><Relationship Id="rId8" Type="http://schemas.openxmlformats.org/officeDocument/2006/relationships/hyperlink" Target="https://www.freepik.com/free-vector/set-six-fish_2091508.htm#page=1&amp;position=21&amp;from_view=user/?utm_source=slidesgo_template&amp;utm_medium=referral-link&amp;utm_campaign=sg_resources&amp;utm_content=freepik" TargetMode="External"/><Relationship Id="rId10" Type="http://schemas.openxmlformats.org/officeDocument/2006/relationships/hyperlink" Target="https://www.freepik.com/free-vector/torn-paper-collection-with-tape_10398756.htm/?utm_source=slidesgo_template&amp;utm_medium=referral-link&amp;utm_campaign=sg_resources&amp;utm_content=freepik"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1.xml"/><Relationship Id="rId3" Type="http://schemas.openxmlformats.org/officeDocument/2006/relationships/image" Target="../media/image29.png"/><Relationship Id="rId4" Type="http://schemas.openxmlformats.org/officeDocument/2006/relationships/image" Target="../media/image30.png"/><Relationship Id="rId9" Type="http://schemas.openxmlformats.org/officeDocument/2006/relationships/image" Target="../media/image37.png"/><Relationship Id="rId5" Type="http://schemas.openxmlformats.org/officeDocument/2006/relationships/image" Target="../media/image36.png"/><Relationship Id="rId6" Type="http://schemas.openxmlformats.org/officeDocument/2006/relationships/image" Target="../media/image38.png"/><Relationship Id="rId7" Type="http://schemas.openxmlformats.org/officeDocument/2006/relationships/image" Target="../media/image33.png"/><Relationship Id="rId8" Type="http://schemas.openxmlformats.org/officeDocument/2006/relationships/image" Target="../media/image35.png"/><Relationship Id="rId11" Type="http://schemas.openxmlformats.org/officeDocument/2006/relationships/image" Target="../media/image39.png"/><Relationship Id="rId10" Type="http://schemas.openxmlformats.org/officeDocument/2006/relationships/image" Target="../media/image34.png"/><Relationship Id="rId13" Type="http://schemas.openxmlformats.org/officeDocument/2006/relationships/image" Target="../media/image44.png"/><Relationship Id="rId12" Type="http://schemas.openxmlformats.org/officeDocument/2006/relationships/image" Target="../media/image42.png"/><Relationship Id="rId15" Type="http://schemas.openxmlformats.org/officeDocument/2006/relationships/image" Target="../media/image43.png"/><Relationship Id="rId14" Type="http://schemas.openxmlformats.org/officeDocument/2006/relationships/image" Target="../media/image41.png"/><Relationship Id="rId17" Type="http://schemas.openxmlformats.org/officeDocument/2006/relationships/image" Target="../media/image45.png"/><Relationship Id="rId16" Type="http://schemas.openxmlformats.org/officeDocument/2006/relationships/image" Target="../media/image40.png"/></Relationships>
</file>

<file path=ppt/slides/_rels/slide32.xml.rels><?xml version="1.0" encoding="UTF-8" standalone="yes"?><Relationships xmlns="http://schemas.openxmlformats.org/package/2006/relationships"><Relationship Id="rId20" Type="http://schemas.openxmlformats.org/officeDocument/2006/relationships/hyperlink" Target="https://www.freepik.com/free-vector/vintage-recipes-youtube-channel-art_13241931.htm#page=1&amp;position=39&amp;from_view=user/?utm_source=slidesgo_template&amp;utm_medium=referral-link&amp;utm_campaign=sg_resources&amp;utm_content=freepik" TargetMode="External"/><Relationship Id="rId22" Type="http://schemas.openxmlformats.org/officeDocument/2006/relationships/hyperlink" Target="https://www.freepik.com/free-vector/vintage-grand-parents-photo-collage_15917205.htm#page=1&amp;position=1&amp;from_view=user/?utm_source=slidesgo_template&amp;utm_medium=referral-link&amp;utm_campaign=sg_resources&amp;utm_content=freepik" TargetMode="External"/><Relationship Id="rId21" Type="http://schemas.openxmlformats.org/officeDocument/2006/relationships/hyperlink" Target="https://www.freepik.com/free-vector/vintage-grand-parents-photo-collage_15917205.htm#page=1&amp;position=1&amp;from_view=user" TargetMode="External"/><Relationship Id="rId23" Type="http://schemas.openxmlformats.org/officeDocument/2006/relationships/hyperlink" Target="https://www.freepik.com/free-vector/vintage-grand-parents-photo-collage_15917205.htm#page=1&amp;position=1&amp;from_view=user/?utm_source=slidesgo_template&amp;utm_medium=referral-link&amp;utm_campaign=sg_resources&amp;utm_content=freepik" TargetMode="External"/><Relationship Id="rId1" Type="http://schemas.openxmlformats.org/officeDocument/2006/relationships/slideLayout" Target="../slideLayouts/slideLayout20.xml"/><Relationship Id="rId2" Type="http://schemas.openxmlformats.org/officeDocument/2006/relationships/notesSlide" Target="../notesSlides/notesSlide32.xml"/><Relationship Id="rId3" Type="http://schemas.openxmlformats.org/officeDocument/2006/relationships/hyperlink" Target="https://www.freepik.com/free-photo/female-english-teacher-doing-online-lessons_15678282.htm#page=1&amp;position=3&amp;from_view=user/?utm_source=slidesgo_template&amp;utm_medium=referral-link&amp;utm_campaign=sg_resources&amp;utm_content=freepik" TargetMode="External"/><Relationship Id="rId4" Type="http://schemas.openxmlformats.org/officeDocument/2006/relationships/hyperlink" Target="https://www.freepik.com/free-photo/teacher-doing-her-english-class-with-whiteboard_15184720.htm#page=1&amp;position=5&amp;from_view=user" TargetMode="External"/><Relationship Id="rId9" Type="http://schemas.openxmlformats.org/officeDocument/2006/relationships/hyperlink" Target="https://www.freepik.com/free-vector/crumpled-brown-paper-background_951770.htm#page=1&amp;position=35&amp;from_view=user/?utm_source=slidesgo_template&amp;utm_medium=referral-link&amp;utm_campaign=sg_resources&amp;utm_content=freepik" TargetMode="External"/><Relationship Id="rId5" Type="http://schemas.openxmlformats.org/officeDocument/2006/relationships/hyperlink" Target="https://www.freepik.com/free-photo/teacher-doing-her-english-class-with-whiteboard_15184720.htm#page=1&amp;position=5&amp;from_view=user/?utm_source=slidesgo_template&amp;utm_medium=referral-link&amp;utm_campaign=sg_resources&amp;utm_content=freepik" TargetMode="External"/><Relationship Id="rId6" Type="http://schemas.openxmlformats.org/officeDocument/2006/relationships/hyperlink" Target="https://www.freepik.com/free-photo/young-woman-teaching-english-lessons-online_15678335.htm#page=1&amp;position=5&amp;from_view=user/?utm_source=slidesgo_template&amp;utm_medium=referral-link&amp;utm_campaign=sg_resources&amp;utm_content=freepik" TargetMode="External"/><Relationship Id="rId7" Type="http://schemas.openxmlformats.org/officeDocument/2006/relationships/hyperlink" Target="https://www.freepik.com/free-photo/top-view-book-flowers_4881395.htm#page=1&amp;position=3&amp;from_view=user/?utm_source=slidesgo_template&amp;utm_medium=referral-link&amp;utm_campaign=sg_resources&amp;utm_content=freepik" TargetMode="External"/><Relationship Id="rId8" Type="http://schemas.openxmlformats.org/officeDocument/2006/relationships/hyperlink" Target="https://www.freepik.com/free-photo/creative-composition-with-different-books_12407527.htm#page=1&amp;position=1&amp;from_view=user/?utm_source=slidesgo_template&amp;utm_medium=referral-link&amp;utm_campaign=sg_resources&amp;utm_content=freepik" TargetMode="External"/><Relationship Id="rId11" Type="http://schemas.openxmlformats.org/officeDocument/2006/relationships/hyperlink" Target="https://www.freepik.com/free-vector/torn-paper-collection-with-tape_10320252.htm#page=1&amp;position=37&amp;from_view=user" TargetMode="External"/><Relationship Id="rId10" Type="http://schemas.openxmlformats.org/officeDocument/2006/relationships/hyperlink" Target="https://www.freepik.com/free-vector/crumpled-brown-paper-background_951770.htm#page=1&amp;position=35&amp;from_view=user/?utm_source=slidesgo_template&amp;utm_medium=referral-link&amp;utm_campaign=sg_resources&amp;utm_content=freepik" TargetMode="External"/><Relationship Id="rId13" Type="http://schemas.openxmlformats.org/officeDocument/2006/relationships/hyperlink" Target="https://www.freepik.com/free-vector/realistic-hand-drawn-herbs-wild-flowers_6054761.htm#page=1&amp;position=29&amp;from_view=user" TargetMode="External"/><Relationship Id="rId12" Type="http://schemas.openxmlformats.org/officeDocument/2006/relationships/hyperlink" Target="https://www.freepik.com/free-vector/torn-paper-collection-with-tape_10320252.htm#page=1&amp;position=37&amp;from_view=user/?utm_source=slidesgo_template&amp;utm_medium=referral-link&amp;utm_campaign=sg_resources&amp;utm_content=freepik" TargetMode="External"/><Relationship Id="rId15" Type="http://schemas.openxmlformats.org/officeDocument/2006/relationships/hyperlink" Target="https://www.freepik.com/free-vector/realistic-hand-drawn-herbs-wild-flowers_6054762.htm#page=1&amp;position=31&amp;from_view=user" TargetMode="External"/><Relationship Id="rId14" Type="http://schemas.openxmlformats.org/officeDocument/2006/relationships/hyperlink" Target="https://www.freepik.com/free-vector/realistic-hand-drawn-herbs-wild-flowers_6054761.htm#page=1&amp;position=29&amp;from_view=user/?utm_source=slidesgo_template&amp;utm_medium=referral-link&amp;utm_campaign=sg_resources&amp;utm_content=freepik" TargetMode="External"/><Relationship Id="rId17" Type="http://schemas.openxmlformats.org/officeDocument/2006/relationships/hyperlink" Target="https://www.freepik.com/free-vector/realistic-hand-drawn-herbs-wild-flowers_6054764.htm#page=1&amp;position=33&amp;from_view=user" TargetMode="External"/><Relationship Id="rId16" Type="http://schemas.openxmlformats.org/officeDocument/2006/relationships/hyperlink" Target="https://www.freepik.com/free-vector/realistic-hand-drawn-herbs-wild-flowers_6054762.htm#page=1&amp;position=31&amp;from_view=user/?utm_source=slidesgo_template&amp;utm_medium=referral-link&amp;utm_campaign=sg_resources&amp;utm_content=freepik" TargetMode="External"/><Relationship Id="rId19" Type="http://schemas.openxmlformats.org/officeDocument/2006/relationships/hyperlink" Target="https://www.freepik.com/free-vector/vintage-recipes-youtube-channel-art_13241931.htm#page=1&amp;position=39&amp;from_view=user" TargetMode="External"/><Relationship Id="rId18" Type="http://schemas.openxmlformats.org/officeDocument/2006/relationships/hyperlink" Target="https://www.freepik.com/free-vector/realistic-hand-drawn-herbs-wild-flowers_6054764.htm#page=1&amp;position=33&amp;from_view=user/?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3.xml"/><Relationship Id="rId3" Type="http://schemas.openxmlformats.org/officeDocument/2006/relationships/hyperlink" Target="http://bit.ly/2PfT4lq" TargetMode="External"/><Relationship Id="rId4" Type="http://schemas.openxmlformats.org/officeDocument/2006/relationships/slide" Target="/ppt/slides/slide29.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4.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5.xml"/><Relationship Id="rId3" Type="http://schemas.openxmlformats.org/officeDocument/2006/relationships/hyperlink" Target="https://fonts.google.com/specimen/IM+Fell+English)"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6.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46.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49.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50.gif"/><Relationship Id="rId14" Type="http://schemas.openxmlformats.org/officeDocument/2006/relationships/image" Target="../media/image47.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48.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7.xml"/><Relationship Id="rId3" Type="http://schemas.openxmlformats.org/officeDocument/2006/relationships/hyperlink" Target="https://bit.ly/2ZjL1pd"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 Id="rId3" Type="http://schemas.openxmlformats.org/officeDocument/2006/relationships/image" Target="../media/image4.png"/><Relationship Id="rId4" Type="http://schemas.openxmlformats.org/officeDocument/2006/relationships/image" Target="../media/image10.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3.xml"/><Relationship Id="rId3" Type="http://schemas.openxmlformats.org/officeDocument/2006/relationships/hyperlink" Target="https://chrome.google.com/webstore/detail/flaticon-for-gsuit-gslide/haekgjfnhhdkgfgmldhfokhmfkgmciba"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 Id="rId3" Type="http://schemas.openxmlformats.org/officeDocument/2006/relationships/image" Target="../media/image7.png"/><Relationship Id="rId4" Type="http://schemas.openxmlformats.org/officeDocument/2006/relationships/image" Target="../media/image12.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0.xml"/><Relationship Id="rId3" Type="http://schemas.openxmlformats.org/officeDocument/2006/relationships/hyperlink" Target="http://bit.ly/2PfT4lq" TargetMode="External"/><Relationship Id="rId4" Type="http://schemas.openxmlformats.org/officeDocument/2006/relationships/image" Target="../media/image5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 Id="rId3" Type="http://schemas.openxmlformats.org/officeDocument/2006/relationships/image" Target="../media/image11.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 Id="rId3" Type="http://schemas.openxmlformats.org/officeDocument/2006/relationships/image" Target="../media/image15.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 Id="rId3" Type="http://schemas.openxmlformats.org/officeDocument/2006/relationships/image" Target="../media/image8.pn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2DB">
            <a:alpha val="8380"/>
          </a:srgbClr>
        </a:solidFill>
      </p:bgPr>
    </p:bg>
    <p:spTree>
      <p:nvGrpSpPr>
        <p:cNvPr id="1504" name="Shape 1504"/>
        <p:cNvGrpSpPr/>
        <p:nvPr/>
      </p:nvGrpSpPr>
      <p:grpSpPr>
        <a:xfrm>
          <a:off x="0" y="0"/>
          <a:ext cx="0" cy="0"/>
          <a:chOff x="0" y="0"/>
          <a:chExt cx="0" cy="0"/>
        </a:xfrm>
      </p:grpSpPr>
      <p:grpSp>
        <p:nvGrpSpPr>
          <p:cNvPr id="1505" name="Google Shape;1505;p37"/>
          <p:cNvGrpSpPr/>
          <p:nvPr/>
        </p:nvGrpSpPr>
        <p:grpSpPr>
          <a:xfrm>
            <a:off x="424909" y="291892"/>
            <a:ext cx="5291095" cy="4318777"/>
            <a:chOff x="424909" y="291892"/>
            <a:chExt cx="5291095" cy="4318777"/>
          </a:xfrm>
        </p:grpSpPr>
        <p:grpSp>
          <p:nvGrpSpPr>
            <p:cNvPr id="1506" name="Google Shape;1506;p37"/>
            <p:cNvGrpSpPr/>
            <p:nvPr/>
          </p:nvGrpSpPr>
          <p:grpSpPr>
            <a:xfrm>
              <a:off x="713225" y="291892"/>
              <a:ext cx="5002779" cy="4318777"/>
              <a:chOff x="230875" y="3764750"/>
              <a:chExt cx="1023775" cy="883800"/>
            </a:xfrm>
          </p:grpSpPr>
          <p:sp>
            <p:nvSpPr>
              <p:cNvPr id="1507" name="Google Shape;1507;p37"/>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chemeClr val="accent5"/>
              </a:solidFill>
              <a:ln>
                <a:noFill/>
              </a:ln>
              <a:effectLst>
                <a:outerShdw blurRad="214313" rotWithShape="0" algn="bl" dir="4260000" dist="952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7"/>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 name="Google Shape;1509;p37"/>
            <p:cNvSpPr/>
            <p:nvPr/>
          </p:nvSpPr>
          <p:spPr>
            <a:xfrm>
              <a:off x="424909" y="539500"/>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0" name="Google Shape;1510;p37"/>
          <p:cNvSpPr txBox="1"/>
          <p:nvPr>
            <p:ph type="ctrTitle"/>
          </p:nvPr>
        </p:nvSpPr>
        <p:spPr>
          <a:xfrm>
            <a:off x="1158200" y="952125"/>
            <a:ext cx="4078200" cy="239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i="1" lang="en" sz="4600">
                <a:solidFill>
                  <a:schemeClr val="accent2"/>
                </a:solidFill>
              </a:rPr>
              <a:t>VINTAGE ACADEMIA </a:t>
            </a:r>
            <a:r>
              <a:rPr i="1" lang="en" sz="4000">
                <a:solidFill>
                  <a:schemeClr val="accent2"/>
                </a:solidFill>
              </a:rPr>
              <a:t>AESTHETICS</a:t>
            </a:r>
            <a:r>
              <a:rPr lang="en" sz="3100">
                <a:solidFill>
                  <a:schemeClr val="accent2"/>
                </a:solidFill>
              </a:rPr>
              <a:t> </a:t>
            </a:r>
            <a:r>
              <a:rPr lang="en" sz="2800">
                <a:solidFill>
                  <a:schemeClr val="accent2"/>
                </a:solidFill>
              </a:rPr>
              <a:t>SCHOOL CENTER</a:t>
            </a:r>
            <a:endParaRPr sz="2800">
              <a:solidFill>
                <a:schemeClr val="accent2"/>
              </a:solidFill>
            </a:endParaRPr>
          </a:p>
        </p:txBody>
      </p:sp>
      <p:sp>
        <p:nvSpPr>
          <p:cNvPr id="1511" name="Google Shape;1511;p37"/>
          <p:cNvSpPr txBox="1"/>
          <p:nvPr>
            <p:ph idx="1" type="subTitle"/>
          </p:nvPr>
        </p:nvSpPr>
        <p:spPr>
          <a:xfrm>
            <a:off x="727105" y="3267125"/>
            <a:ext cx="4940400" cy="45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1512" name="Google Shape;1512;p37"/>
          <p:cNvSpPr txBox="1"/>
          <p:nvPr>
            <p:ph idx="1" type="subTitle"/>
          </p:nvPr>
        </p:nvSpPr>
        <p:spPr>
          <a:xfrm>
            <a:off x="7318525" y="3238523"/>
            <a:ext cx="1248900" cy="74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accent2"/>
                </a:solidFill>
                <a:latin typeface="IM Fell English"/>
                <a:ea typeface="IM Fell English"/>
                <a:cs typeface="IM Fell English"/>
                <a:sym typeface="IM Fell English"/>
              </a:rPr>
              <a:t>“Venus is the second planet from the Sun”</a:t>
            </a:r>
            <a:endParaRPr sz="1100">
              <a:solidFill>
                <a:schemeClr val="accent2"/>
              </a:solidFill>
              <a:latin typeface="IM Fell English"/>
              <a:ea typeface="IM Fell English"/>
              <a:cs typeface="IM Fell English"/>
              <a:sym typeface="IM Fell English"/>
            </a:endParaRPr>
          </a:p>
        </p:txBody>
      </p:sp>
      <p:grpSp>
        <p:nvGrpSpPr>
          <p:cNvPr id="1513" name="Google Shape;1513;p37"/>
          <p:cNvGrpSpPr/>
          <p:nvPr/>
        </p:nvGrpSpPr>
        <p:grpSpPr>
          <a:xfrm>
            <a:off x="5883740" y="451925"/>
            <a:ext cx="2783512" cy="3076708"/>
            <a:chOff x="5883740" y="451925"/>
            <a:chExt cx="2783512" cy="3076708"/>
          </a:xfrm>
        </p:grpSpPr>
        <p:grpSp>
          <p:nvGrpSpPr>
            <p:cNvPr id="1514" name="Google Shape;1514;p37"/>
            <p:cNvGrpSpPr/>
            <p:nvPr/>
          </p:nvGrpSpPr>
          <p:grpSpPr>
            <a:xfrm rot="-1027946">
              <a:off x="6190681" y="851836"/>
              <a:ext cx="2169630" cy="2410718"/>
              <a:chOff x="2972200" y="3192600"/>
              <a:chExt cx="735650" cy="969100"/>
            </a:xfrm>
          </p:grpSpPr>
          <p:sp>
            <p:nvSpPr>
              <p:cNvPr id="1515" name="Google Shape;1515;p37"/>
              <p:cNvSpPr/>
              <p:nvPr/>
            </p:nvSpPr>
            <p:spPr>
              <a:xfrm>
                <a:off x="2972200" y="3668700"/>
                <a:ext cx="735650" cy="493000"/>
              </a:xfrm>
              <a:custGeom>
                <a:rect b="b" l="l" r="r" t="t"/>
                <a:pathLst>
                  <a:path extrusionOk="0" h="19720" w="29426">
                    <a:moveTo>
                      <a:pt x="16863" y="17098"/>
                    </a:moveTo>
                    <a:lnTo>
                      <a:pt x="16863" y="17098"/>
                    </a:lnTo>
                    <a:cubicBezTo>
                      <a:pt x="16848" y="17100"/>
                      <a:pt x="16833" y="17102"/>
                      <a:pt x="16817" y="17104"/>
                    </a:cubicBezTo>
                    <a:lnTo>
                      <a:pt x="16858" y="17104"/>
                    </a:lnTo>
                    <a:cubicBezTo>
                      <a:pt x="16860" y="17102"/>
                      <a:pt x="16862" y="17100"/>
                      <a:pt x="16863" y="17098"/>
                    </a:cubicBezTo>
                    <a:close/>
                    <a:moveTo>
                      <a:pt x="0" y="1"/>
                    </a:moveTo>
                    <a:lnTo>
                      <a:pt x="0" y="19720"/>
                    </a:lnTo>
                    <a:cubicBezTo>
                      <a:pt x="82" y="19699"/>
                      <a:pt x="143" y="19699"/>
                      <a:pt x="225" y="19699"/>
                    </a:cubicBezTo>
                    <a:lnTo>
                      <a:pt x="327" y="19720"/>
                    </a:lnTo>
                    <a:cubicBezTo>
                      <a:pt x="368" y="19699"/>
                      <a:pt x="409" y="19658"/>
                      <a:pt x="450" y="19638"/>
                    </a:cubicBezTo>
                    <a:cubicBezTo>
                      <a:pt x="450" y="19617"/>
                      <a:pt x="450" y="19597"/>
                      <a:pt x="470" y="19577"/>
                    </a:cubicBezTo>
                    <a:cubicBezTo>
                      <a:pt x="531" y="19515"/>
                      <a:pt x="450" y="19413"/>
                      <a:pt x="552" y="19372"/>
                    </a:cubicBezTo>
                    <a:cubicBezTo>
                      <a:pt x="634" y="19331"/>
                      <a:pt x="715" y="19311"/>
                      <a:pt x="797" y="19290"/>
                    </a:cubicBezTo>
                    <a:cubicBezTo>
                      <a:pt x="1072" y="19170"/>
                      <a:pt x="1362" y="19122"/>
                      <a:pt x="1666" y="19122"/>
                    </a:cubicBezTo>
                    <a:cubicBezTo>
                      <a:pt x="1723" y="19122"/>
                      <a:pt x="1781" y="19124"/>
                      <a:pt x="1839" y="19127"/>
                    </a:cubicBezTo>
                    <a:cubicBezTo>
                      <a:pt x="2084" y="19127"/>
                      <a:pt x="2330" y="19209"/>
                      <a:pt x="2514" y="19372"/>
                    </a:cubicBezTo>
                    <a:cubicBezTo>
                      <a:pt x="2738" y="19311"/>
                      <a:pt x="2943" y="19290"/>
                      <a:pt x="3167" y="19250"/>
                    </a:cubicBezTo>
                    <a:lnTo>
                      <a:pt x="3106" y="19188"/>
                    </a:lnTo>
                    <a:lnTo>
                      <a:pt x="3351" y="19107"/>
                    </a:lnTo>
                    <a:cubicBezTo>
                      <a:pt x="3413" y="19045"/>
                      <a:pt x="3494" y="19004"/>
                      <a:pt x="3576" y="19004"/>
                    </a:cubicBezTo>
                    <a:cubicBezTo>
                      <a:pt x="3617" y="18984"/>
                      <a:pt x="3658" y="18963"/>
                      <a:pt x="3699" y="18923"/>
                    </a:cubicBezTo>
                    <a:cubicBezTo>
                      <a:pt x="3740" y="18902"/>
                      <a:pt x="3801" y="18882"/>
                      <a:pt x="3862" y="18882"/>
                    </a:cubicBezTo>
                    <a:cubicBezTo>
                      <a:pt x="3862" y="18923"/>
                      <a:pt x="3903" y="18943"/>
                      <a:pt x="4005" y="18963"/>
                    </a:cubicBezTo>
                    <a:cubicBezTo>
                      <a:pt x="4087" y="18923"/>
                      <a:pt x="4169" y="18882"/>
                      <a:pt x="4250" y="18841"/>
                    </a:cubicBezTo>
                    <a:cubicBezTo>
                      <a:pt x="4271" y="18759"/>
                      <a:pt x="4373" y="18698"/>
                      <a:pt x="4434" y="18657"/>
                    </a:cubicBezTo>
                    <a:lnTo>
                      <a:pt x="4475" y="18657"/>
                    </a:lnTo>
                    <a:lnTo>
                      <a:pt x="4577" y="18718"/>
                    </a:lnTo>
                    <a:cubicBezTo>
                      <a:pt x="4884" y="18616"/>
                      <a:pt x="5211" y="18555"/>
                      <a:pt x="5538" y="18494"/>
                    </a:cubicBezTo>
                    <a:cubicBezTo>
                      <a:pt x="5946" y="18412"/>
                      <a:pt x="6314" y="18330"/>
                      <a:pt x="6662" y="18269"/>
                    </a:cubicBezTo>
                    <a:cubicBezTo>
                      <a:pt x="6746" y="18218"/>
                      <a:pt x="6857" y="18182"/>
                      <a:pt x="6974" y="18182"/>
                    </a:cubicBezTo>
                    <a:cubicBezTo>
                      <a:pt x="6999" y="18182"/>
                      <a:pt x="7025" y="18183"/>
                      <a:pt x="7050" y="18187"/>
                    </a:cubicBezTo>
                    <a:cubicBezTo>
                      <a:pt x="7070" y="18187"/>
                      <a:pt x="7111" y="18207"/>
                      <a:pt x="7132" y="18207"/>
                    </a:cubicBezTo>
                    <a:cubicBezTo>
                      <a:pt x="7334" y="18193"/>
                      <a:pt x="7536" y="18179"/>
                      <a:pt x="7738" y="18179"/>
                    </a:cubicBezTo>
                    <a:cubicBezTo>
                      <a:pt x="7822" y="18179"/>
                      <a:pt x="7906" y="18181"/>
                      <a:pt x="7990" y="18187"/>
                    </a:cubicBezTo>
                    <a:cubicBezTo>
                      <a:pt x="8051" y="18187"/>
                      <a:pt x="8112" y="18187"/>
                      <a:pt x="8174" y="18207"/>
                    </a:cubicBezTo>
                    <a:cubicBezTo>
                      <a:pt x="8174" y="18207"/>
                      <a:pt x="8194" y="18187"/>
                      <a:pt x="8215" y="18187"/>
                    </a:cubicBezTo>
                    <a:cubicBezTo>
                      <a:pt x="8439" y="18105"/>
                      <a:pt x="8623" y="18024"/>
                      <a:pt x="8828" y="17921"/>
                    </a:cubicBezTo>
                    <a:lnTo>
                      <a:pt x="9012" y="17962"/>
                    </a:lnTo>
                    <a:cubicBezTo>
                      <a:pt x="9091" y="17944"/>
                      <a:pt x="9173" y="17935"/>
                      <a:pt x="9254" y="17935"/>
                    </a:cubicBezTo>
                    <a:cubicBezTo>
                      <a:pt x="9445" y="17935"/>
                      <a:pt x="9637" y="17985"/>
                      <a:pt x="9808" y="18085"/>
                    </a:cubicBezTo>
                    <a:cubicBezTo>
                      <a:pt x="9958" y="18071"/>
                      <a:pt x="10108" y="18064"/>
                      <a:pt x="10259" y="18064"/>
                    </a:cubicBezTo>
                    <a:cubicBezTo>
                      <a:pt x="10560" y="18064"/>
                      <a:pt x="10864" y="18092"/>
                      <a:pt x="11178" y="18146"/>
                    </a:cubicBezTo>
                    <a:cubicBezTo>
                      <a:pt x="11300" y="18146"/>
                      <a:pt x="11423" y="18187"/>
                      <a:pt x="11525" y="18248"/>
                    </a:cubicBezTo>
                    <a:cubicBezTo>
                      <a:pt x="11566" y="18259"/>
                      <a:pt x="11612" y="18264"/>
                      <a:pt x="11658" y="18264"/>
                    </a:cubicBezTo>
                    <a:cubicBezTo>
                      <a:pt x="11704" y="18264"/>
                      <a:pt x="11750" y="18259"/>
                      <a:pt x="11791" y="18248"/>
                    </a:cubicBezTo>
                    <a:cubicBezTo>
                      <a:pt x="11791" y="18228"/>
                      <a:pt x="11791" y="18207"/>
                      <a:pt x="11791" y="18187"/>
                    </a:cubicBezTo>
                    <a:cubicBezTo>
                      <a:pt x="11831" y="18207"/>
                      <a:pt x="11872" y="18228"/>
                      <a:pt x="11913" y="18228"/>
                    </a:cubicBezTo>
                    <a:cubicBezTo>
                      <a:pt x="11974" y="18248"/>
                      <a:pt x="12056" y="18248"/>
                      <a:pt x="12138" y="18269"/>
                    </a:cubicBezTo>
                    <a:lnTo>
                      <a:pt x="12322" y="18228"/>
                    </a:lnTo>
                    <a:cubicBezTo>
                      <a:pt x="12363" y="18248"/>
                      <a:pt x="12404" y="18259"/>
                      <a:pt x="12444" y="18259"/>
                    </a:cubicBezTo>
                    <a:cubicBezTo>
                      <a:pt x="12485" y="18259"/>
                      <a:pt x="12526" y="18248"/>
                      <a:pt x="12567" y="18228"/>
                    </a:cubicBezTo>
                    <a:lnTo>
                      <a:pt x="12628" y="18228"/>
                    </a:lnTo>
                    <a:cubicBezTo>
                      <a:pt x="12792" y="18167"/>
                      <a:pt x="12955" y="18126"/>
                      <a:pt x="13119" y="18064"/>
                    </a:cubicBezTo>
                    <a:cubicBezTo>
                      <a:pt x="13058" y="17901"/>
                      <a:pt x="13344" y="17962"/>
                      <a:pt x="13446" y="17921"/>
                    </a:cubicBezTo>
                    <a:cubicBezTo>
                      <a:pt x="13487" y="17932"/>
                      <a:pt x="13533" y="17937"/>
                      <a:pt x="13581" y="17937"/>
                    </a:cubicBezTo>
                    <a:cubicBezTo>
                      <a:pt x="13630" y="17937"/>
                      <a:pt x="13681" y="17932"/>
                      <a:pt x="13732" y="17921"/>
                    </a:cubicBezTo>
                    <a:cubicBezTo>
                      <a:pt x="13814" y="17860"/>
                      <a:pt x="13916" y="17819"/>
                      <a:pt x="13936" y="17717"/>
                    </a:cubicBezTo>
                    <a:cubicBezTo>
                      <a:pt x="13973" y="17544"/>
                      <a:pt x="13988" y="17476"/>
                      <a:pt x="14102" y="17476"/>
                    </a:cubicBezTo>
                    <a:cubicBezTo>
                      <a:pt x="14177" y="17476"/>
                      <a:pt x="14294" y="17505"/>
                      <a:pt x="14488" y="17554"/>
                    </a:cubicBezTo>
                    <a:cubicBezTo>
                      <a:pt x="14508" y="17574"/>
                      <a:pt x="14529" y="17574"/>
                      <a:pt x="14549" y="17574"/>
                    </a:cubicBezTo>
                    <a:cubicBezTo>
                      <a:pt x="14590" y="17574"/>
                      <a:pt x="14672" y="17554"/>
                      <a:pt x="14672" y="17554"/>
                    </a:cubicBezTo>
                    <a:cubicBezTo>
                      <a:pt x="14672" y="17472"/>
                      <a:pt x="14733" y="17451"/>
                      <a:pt x="14835" y="17411"/>
                    </a:cubicBezTo>
                    <a:lnTo>
                      <a:pt x="14835" y="17411"/>
                    </a:lnTo>
                    <a:cubicBezTo>
                      <a:pt x="14835" y="17431"/>
                      <a:pt x="14835" y="17451"/>
                      <a:pt x="14815" y="17472"/>
                    </a:cubicBezTo>
                    <a:cubicBezTo>
                      <a:pt x="14794" y="17513"/>
                      <a:pt x="14754" y="17533"/>
                      <a:pt x="14856" y="17574"/>
                    </a:cubicBezTo>
                    <a:cubicBezTo>
                      <a:pt x="14903" y="17586"/>
                      <a:pt x="14943" y="17598"/>
                      <a:pt x="14981" y="17598"/>
                    </a:cubicBezTo>
                    <a:cubicBezTo>
                      <a:pt x="15008" y="17598"/>
                      <a:pt x="15034" y="17591"/>
                      <a:pt x="15060" y="17574"/>
                    </a:cubicBezTo>
                    <a:cubicBezTo>
                      <a:pt x="15183" y="17492"/>
                      <a:pt x="15326" y="17451"/>
                      <a:pt x="15469" y="17431"/>
                    </a:cubicBezTo>
                    <a:cubicBezTo>
                      <a:pt x="15489" y="17288"/>
                      <a:pt x="15673" y="17267"/>
                      <a:pt x="15877" y="17247"/>
                    </a:cubicBezTo>
                    <a:cubicBezTo>
                      <a:pt x="15959" y="17247"/>
                      <a:pt x="16020" y="17206"/>
                      <a:pt x="16082" y="17145"/>
                    </a:cubicBezTo>
                    <a:cubicBezTo>
                      <a:pt x="16123" y="17084"/>
                      <a:pt x="16204" y="17043"/>
                      <a:pt x="16286" y="17043"/>
                    </a:cubicBezTo>
                    <a:lnTo>
                      <a:pt x="16797" y="17002"/>
                    </a:lnTo>
                    <a:cubicBezTo>
                      <a:pt x="16899" y="17002"/>
                      <a:pt x="16777" y="17002"/>
                      <a:pt x="16858" y="17022"/>
                    </a:cubicBezTo>
                    <a:cubicBezTo>
                      <a:pt x="16877" y="17041"/>
                      <a:pt x="16879" y="17077"/>
                      <a:pt x="16863" y="17098"/>
                    </a:cubicBezTo>
                    <a:lnTo>
                      <a:pt x="16863" y="17098"/>
                    </a:lnTo>
                    <a:cubicBezTo>
                      <a:pt x="17156" y="17063"/>
                      <a:pt x="17470" y="17060"/>
                      <a:pt x="17839" y="17002"/>
                    </a:cubicBezTo>
                    <a:lnTo>
                      <a:pt x="18227" y="16920"/>
                    </a:lnTo>
                    <a:lnTo>
                      <a:pt x="18370" y="16879"/>
                    </a:lnTo>
                    <a:cubicBezTo>
                      <a:pt x="18452" y="16838"/>
                      <a:pt x="18513" y="16797"/>
                      <a:pt x="18595" y="16757"/>
                    </a:cubicBezTo>
                    <a:cubicBezTo>
                      <a:pt x="18636" y="16736"/>
                      <a:pt x="18677" y="16736"/>
                      <a:pt x="18738" y="16736"/>
                    </a:cubicBezTo>
                    <a:cubicBezTo>
                      <a:pt x="18738" y="16757"/>
                      <a:pt x="18759" y="16757"/>
                      <a:pt x="18759" y="16777"/>
                    </a:cubicBezTo>
                    <a:lnTo>
                      <a:pt x="18759" y="16797"/>
                    </a:lnTo>
                    <a:cubicBezTo>
                      <a:pt x="18963" y="16757"/>
                      <a:pt x="19167" y="16716"/>
                      <a:pt x="19372" y="16675"/>
                    </a:cubicBezTo>
                    <a:cubicBezTo>
                      <a:pt x="19739" y="16573"/>
                      <a:pt x="20107" y="16491"/>
                      <a:pt x="20496" y="16409"/>
                    </a:cubicBezTo>
                    <a:cubicBezTo>
                      <a:pt x="20547" y="16384"/>
                      <a:pt x="20602" y="16372"/>
                      <a:pt x="20658" y="16372"/>
                    </a:cubicBezTo>
                    <a:cubicBezTo>
                      <a:pt x="20781" y="16372"/>
                      <a:pt x="20908" y="16427"/>
                      <a:pt x="21006" y="16511"/>
                    </a:cubicBezTo>
                    <a:cubicBezTo>
                      <a:pt x="21088" y="16471"/>
                      <a:pt x="21190" y="16430"/>
                      <a:pt x="21272" y="16389"/>
                    </a:cubicBezTo>
                    <a:cubicBezTo>
                      <a:pt x="21272" y="16368"/>
                      <a:pt x="21252" y="16368"/>
                      <a:pt x="21272" y="16348"/>
                    </a:cubicBezTo>
                    <a:cubicBezTo>
                      <a:pt x="21313" y="16328"/>
                      <a:pt x="21374" y="16287"/>
                      <a:pt x="21415" y="16266"/>
                    </a:cubicBezTo>
                    <a:cubicBezTo>
                      <a:pt x="21742" y="16205"/>
                      <a:pt x="21987" y="16062"/>
                      <a:pt x="22294" y="16001"/>
                    </a:cubicBezTo>
                    <a:cubicBezTo>
                      <a:pt x="22309" y="15997"/>
                      <a:pt x="22327" y="15995"/>
                      <a:pt x="22347" y="15995"/>
                    </a:cubicBezTo>
                    <a:cubicBezTo>
                      <a:pt x="22437" y="15995"/>
                      <a:pt x="22559" y="16028"/>
                      <a:pt x="22559" y="16062"/>
                    </a:cubicBezTo>
                    <a:cubicBezTo>
                      <a:pt x="22580" y="16103"/>
                      <a:pt x="22621" y="16205"/>
                      <a:pt x="22641" y="16266"/>
                    </a:cubicBezTo>
                    <a:lnTo>
                      <a:pt x="22682" y="16266"/>
                    </a:lnTo>
                    <a:lnTo>
                      <a:pt x="23132" y="16430"/>
                    </a:lnTo>
                    <a:lnTo>
                      <a:pt x="23275" y="16389"/>
                    </a:lnTo>
                    <a:cubicBezTo>
                      <a:pt x="23483" y="16207"/>
                      <a:pt x="23749" y="16116"/>
                      <a:pt x="24020" y="16116"/>
                    </a:cubicBezTo>
                    <a:cubicBezTo>
                      <a:pt x="24175" y="16116"/>
                      <a:pt x="24332" y="16145"/>
                      <a:pt x="24480" y="16205"/>
                    </a:cubicBezTo>
                    <a:lnTo>
                      <a:pt x="24807" y="16205"/>
                    </a:lnTo>
                    <a:cubicBezTo>
                      <a:pt x="24950" y="16123"/>
                      <a:pt x="25114" y="16062"/>
                      <a:pt x="25277" y="16021"/>
                    </a:cubicBezTo>
                    <a:cubicBezTo>
                      <a:pt x="25318" y="16041"/>
                      <a:pt x="25359" y="16041"/>
                      <a:pt x="25400" y="16062"/>
                    </a:cubicBezTo>
                    <a:cubicBezTo>
                      <a:pt x="25420" y="16062"/>
                      <a:pt x="25441" y="16082"/>
                      <a:pt x="25441" y="16103"/>
                    </a:cubicBezTo>
                    <a:cubicBezTo>
                      <a:pt x="25441" y="16144"/>
                      <a:pt x="25420" y="16184"/>
                      <a:pt x="25420" y="16225"/>
                    </a:cubicBezTo>
                    <a:cubicBezTo>
                      <a:pt x="25400" y="16246"/>
                      <a:pt x="25379" y="16287"/>
                      <a:pt x="25400" y="16328"/>
                    </a:cubicBezTo>
                    <a:cubicBezTo>
                      <a:pt x="25420" y="16348"/>
                      <a:pt x="25441" y="16368"/>
                      <a:pt x="25461" y="16389"/>
                    </a:cubicBezTo>
                    <a:cubicBezTo>
                      <a:pt x="25502" y="16409"/>
                      <a:pt x="25543" y="16409"/>
                      <a:pt x="25584" y="16409"/>
                    </a:cubicBezTo>
                    <a:cubicBezTo>
                      <a:pt x="25634" y="16397"/>
                      <a:pt x="25677" y="16368"/>
                      <a:pt x="25727" y="16368"/>
                    </a:cubicBezTo>
                    <a:cubicBezTo>
                      <a:pt x="25758" y="16368"/>
                      <a:pt x="25790" y="16378"/>
                      <a:pt x="25829" y="16409"/>
                    </a:cubicBezTo>
                    <a:cubicBezTo>
                      <a:pt x="25879" y="16443"/>
                      <a:pt x="25929" y="16476"/>
                      <a:pt x="25990" y="16476"/>
                    </a:cubicBezTo>
                    <a:cubicBezTo>
                      <a:pt x="26004" y="16476"/>
                      <a:pt x="26018" y="16474"/>
                      <a:pt x="26033" y="16471"/>
                    </a:cubicBezTo>
                    <a:cubicBezTo>
                      <a:pt x="26156" y="16471"/>
                      <a:pt x="26278" y="16491"/>
                      <a:pt x="26381" y="16573"/>
                    </a:cubicBezTo>
                    <a:lnTo>
                      <a:pt x="26483" y="16573"/>
                    </a:lnTo>
                    <a:cubicBezTo>
                      <a:pt x="26605" y="16573"/>
                      <a:pt x="26728" y="16675"/>
                      <a:pt x="26830" y="16695"/>
                    </a:cubicBezTo>
                    <a:cubicBezTo>
                      <a:pt x="27096" y="16675"/>
                      <a:pt x="27361" y="16634"/>
                      <a:pt x="27607" y="16552"/>
                    </a:cubicBezTo>
                    <a:cubicBezTo>
                      <a:pt x="27627" y="16532"/>
                      <a:pt x="27647" y="16511"/>
                      <a:pt x="27668" y="16511"/>
                    </a:cubicBezTo>
                    <a:cubicBezTo>
                      <a:pt x="27729" y="16491"/>
                      <a:pt x="27770" y="16450"/>
                      <a:pt x="27831" y="16430"/>
                    </a:cubicBezTo>
                    <a:cubicBezTo>
                      <a:pt x="27891" y="16394"/>
                      <a:pt x="27957" y="16372"/>
                      <a:pt x="28026" y="16372"/>
                    </a:cubicBezTo>
                    <a:cubicBezTo>
                      <a:pt x="28076" y="16372"/>
                      <a:pt x="28127" y="16384"/>
                      <a:pt x="28179" y="16409"/>
                    </a:cubicBezTo>
                    <a:cubicBezTo>
                      <a:pt x="28220" y="16430"/>
                      <a:pt x="28281" y="16450"/>
                      <a:pt x="28322" y="16471"/>
                    </a:cubicBezTo>
                    <a:cubicBezTo>
                      <a:pt x="28393" y="16491"/>
                      <a:pt x="28470" y="16501"/>
                      <a:pt x="28547" y="16501"/>
                    </a:cubicBezTo>
                    <a:cubicBezTo>
                      <a:pt x="28623" y="16501"/>
                      <a:pt x="28700" y="16491"/>
                      <a:pt x="28771" y="16471"/>
                    </a:cubicBezTo>
                    <a:cubicBezTo>
                      <a:pt x="28894" y="16409"/>
                      <a:pt x="28996" y="16348"/>
                      <a:pt x="29098" y="16307"/>
                    </a:cubicBezTo>
                    <a:cubicBezTo>
                      <a:pt x="29200" y="16266"/>
                      <a:pt x="29323" y="16225"/>
                      <a:pt x="29425" y="16225"/>
                    </a:cubicBezTo>
                    <a:lnTo>
                      <a:pt x="29425" y="1"/>
                    </a:lnTo>
                    <a:close/>
                  </a:path>
                </a:pathLst>
              </a:custGeom>
              <a:solidFill>
                <a:srgbClr val="FFFFFF"/>
              </a:solidFill>
              <a:ln>
                <a:noFill/>
              </a:ln>
              <a:effectLst>
                <a:outerShdw blurRad="314325" rotWithShape="0" algn="bl" dir="4620000" dist="28575">
                  <a:srgbClr val="000000">
                    <a:alpha val="5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7"/>
              <p:cNvSpPr/>
              <p:nvPr/>
            </p:nvSpPr>
            <p:spPr>
              <a:xfrm>
                <a:off x="2972200" y="3192600"/>
                <a:ext cx="735650" cy="943050"/>
              </a:xfrm>
              <a:custGeom>
                <a:rect b="b" l="l" r="r" t="t"/>
                <a:pathLst>
                  <a:path extrusionOk="0" h="37722" w="29426">
                    <a:moveTo>
                      <a:pt x="16868" y="35079"/>
                    </a:moveTo>
                    <a:lnTo>
                      <a:pt x="16868" y="35079"/>
                    </a:lnTo>
                    <a:cubicBezTo>
                      <a:pt x="16851" y="35081"/>
                      <a:pt x="16834" y="35083"/>
                      <a:pt x="16817" y="35085"/>
                    </a:cubicBezTo>
                    <a:lnTo>
                      <a:pt x="16858" y="35085"/>
                    </a:lnTo>
                    <a:cubicBezTo>
                      <a:pt x="16862" y="35085"/>
                      <a:pt x="16866" y="35083"/>
                      <a:pt x="16868" y="35079"/>
                    </a:cubicBezTo>
                    <a:close/>
                    <a:moveTo>
                      <a:pt x="838" y="0"/>
                    </a:moveTo>
                    <a:lnTo>
                      <a:pt x="572" y="1880"/>
                    </a:lnTo>
                    <a:cubicBezTo>
                      <a:pt x="1526" y="2266"/>
                      <a:pt x="1251" y="3699"/>
                      <a:pt x="226" y="3699"/>
                    </a:cubicBezTo>
                    <a:cubicBezTo>
                      <a:pt x="219" y="3699"/>
                      <a:pt x="212" y="3699"/>
                      <a:pt x="204" y="3699"/>
                    </a:cubicBezTo>
                    <a:cubicBezTo>
                      <a:pt x="143" y="3699"/>
                      <a:pt x="61" y="3699"/>
                      <a:pt x="0" y="3678"/>
                    </a:cubicBezTo>
                    <a:lnTo>
                      <a:pt x="0" y="37701"/>
                    </a:lnTo>
                    <a:cubicBezTo>
                      <a:pt x="41" y="37691"/>
                      <a:pt x="77" y="37686"/>
                      <a:pt x="113" y="37686"/>
                    </a:cubicBezTo>
                    <a:cubicBezTo>
                      <a:pt x="148" y="37686"/>
                      <a:pt x="184" y="37691"/>
                      <a:pt x="225" y="37701"/>
                    </a:cubicBezTo>
                    <a:cubicBezTo>
                      <a:pt x="266" y="37701"/>
                      <a:pt x="307" y="37721"/>
                      <a:pt x="348" y="37721"/>
                    </a:cubicBezTo>
                    <a:cubicBezTo>
                      <a:pt x="450" y="37721"/>
                      <a:pt x="429" y="37681"/>
                      <a:pt x="429" y="37640"/>
                    </a:cubicBezTo>
                    <a:cubicBezTo>
                      <a:pt x="450" y="37619"/>
                      <a:pt x="450" y="37599"/>
                      <a:pt x="470" y="37558"/>
                    </a:cubicBezTo>
                    <a:cubicBezTo>
                      <a:pt x="531" y="37517"/>
                      <a:pt x="450" y="37415"/>
                      <a:pt x="572" y="37374"/>
                    </a:cubicBezTo>
                    <a:cubicBezTo>
                      <a:pt x="654" y="37333"/>
                      <a:pt x="736" y="37292"/>
                      <a:pt x="838" y="37292"/>
                    </a:cubicBezTo>
                    <a:lnTo>
                      <a:pt x="777" y="37333"/>
                    </a:lnTo>
                    <a:cubicBezTo>
                      <a:pt x="756" y="37333"/>
                      <a:pt x="736" y="37374"/>
                      <a:pt x="736" y="37394"/>
                    </a:cubicBezTo>
                    <a:cubicBezTo>
                      <a:pt x="797" y="37313"/>
                      <a:pt x="899" y="37251"/>
                      <a:pt x="1022" y="37231"/>
                    </a:cubicBezTo>
                    <a:cubicBezTo>
                      <a:pt x="1118" y="37201"/>
                      <a:pt x="1214" y="37190"/>
                      <a:pt x="1310" y="37190"/>
                    </a:cubicBezTo>
                    <a:cubicBezTo>
                      <a:pt x="1541" y="37190"/>
                      <a:pt x="1772" y="37251"/>
                      <a:pt x="2003" y="37251"/>
                    </a:cubicBezTo>
                    <a:cubicBezTo>
                      <a:pt x="2064" y="37251"/>
                      <a:pt x="2105" y="37272"/>
                      <a:pt x="2166" y="37292"/>
                    </a:cubicBezTo>
                    <a:cubicBezTo>
                      <a:pt x="2268" y="37313"/>
                      <a:pt x="2350" y="37333"/>
                      <a:pt x="2452" y="37374"/>
                    </a:cubicBezTo>
                    <a:cubicBezTo>
                      <a:pt x="2677" y="37313"/>
                      <a:pt x="2922" y="37272"/>
                      <a:pt x="3167" y="37251"/>
                    </a:cubicBezTo>
                    <a:lnTo>
                      <a:pt x="3106" y="37190"/>
                    </a:lnTo>
                    <a:lnTo>
                      <a:pt x="3351" y="37088"/>
                    </a:lnTo>
                    <a:cubicBezTo>
                      <a:pt x="3413" y="37027"/>
                      <a:pt x="3474" y="37006"/>
                      <a:pt x="3556" y="37006"/>
                    </a:cubicBezTo>
                    <a:cubicBezTo>
                      <a:pt x="3617" y="36986"/>
                      <a:pt x="3658" y="36945"/>
                      <a:pt x="3699" y="36924"/>
                    </a:cubicBezTo>
                    <a:cubicBezTo>
                      <a:pt x="3740" y="36884"/>
                      <a:pt x="3801" y="36863"/>
                      <a:pt x="3842" y="36863"/>
                    </a:cubicBezTo>
                    <a:cubicBezTo>
                      <a:pt x="3842" y="36904"/>
                      <a:pt x="3903" y="36945"/>
                      <a:pt x="4005" y="36965"/>
                    </a:cubicBezTo>
                    <a:cubicBezTo>
                      <a:pt x="4087" y="36904"/>
                      <a:pt x="4169" y="36863"/>
                      <a:pt x="4250" y="36822"/>
                    </a:cubicBezTo>
                    <a:cubicBezTo>
                      <a:pt x="4271" y="36761"/>
                      <a:pt x="4373" y="36700"/>
                      <a:pt x="4434" y="36638"/>
                    </a:cubicBezTo>
                    <a:cubicBezTo>
                      <a:pt x="4455" y="36638"/>
                      <a:pt x="4475" y="36638"/>
                      <a:pt x="4475" y="36659"/>
                    </a:cubicBezTo>
                    <a:lnTo>
                      <a:pt x="4577" y="36720"/>
                    </a:lnTo>
                    <a:cubicBezTo>
                      <a:pt x="4884" y="36618"/>
                      <a:pt x="5211" y="36557"/>
                      <a:pt x="5538" y="36495"/>
                    </a:cubicBezTo>
                    <a:cubicBezTo>
                      <a:pt x="5946" y="36414"/>
                      <a:pt x="6314" y="36332"/>
                      <a:pt x="6662" y="36271"/>
                    </a:cubicBezTo>
                    <a:cubicBezTo>
                      <a:pt x="6746" y="36220"/>
                      <a:pt x="6857" y="36184"/>
                      <a:pt x="6974" y="36184"/>
                    </a:cubicBezTo>
                    <a:cubicBezTo>
                      <a:pt x="6999" y="36184"/>
                      <a:pt x="7025" y="36185"/>
                      <a:pt x="7050" y="36189"/>
                    </a:cubicBezTo>
                    <a:cubicBezTo>
                      <a:pt x="7070" y="36189"/>
                      <a:pt x="7111" y="36209"/>
                      <a:pt x="7132" y="36209"/>
                    </a:cubicBezTo>
                    <a:cubicBezTo>
                      <a:pt x="7334" y="36195"/>
                      <a:pt x="7536" y="36180"/>
                      <a:pt x="7738" y="36180"/>
                    </a:cubicBezTo>
                    <a:cubicBezTo>
                      <a:pt x="7822" y="36180"/>
                      <a:pt x="7906" y="36183"/>
                      <a:pt x="7990" y="36189"/>
                    </a:cubicBezTo>
                    <a:cubicBezTo>
                      <a:pt x="8051" y="36189"/>
                      <a:pt x="8112" y="36189"/>
                      <a:pt x="8153" y="36209"/>
                    </a:cubicBezTo>
                    <a:cubicBezTo>
                      <a:pt x="8174" y="36209"/>
                      <a:pt x="8194" y="36189"/>
                      <a:pt x="8215" y="36189"/>
                    </a:cubicBezTo>
                    <a:cubicBezTo>
                      <a:pt x="8439" y="36107"/>
                      <a:pt x="8623" y="36025"/>
                      <a:pt x="8828" y="35923"/>
                    </a:cubicBezTo>
                    <a:lnTo>
                      <a:pt x="9012" y="35964"/>
                    </a:lnTo>
                    <a:cubicBezTo>
                      <a:pt x="9091" y="35946"/>
                      <a:pt x="9173" y="35937"/>
                      <a:pt x="9254" y="35937"/>
                    </a:cubicBezTo>
                    <a:cubicBezTo>
                      <a:pt x="9443" y="35937"/>
                      <a:pt x="9631" y="35987"/>
                      <a:pt x="9788" y="36087"/>
                    </a:cubicBezTo>
                    <a:cubicBezTo>
                      <a:pt x="9945" y="36073"/>
                      <a:pt x="10099" y="36066"/>
                      <a:pt x="10253" y="36066"/>
                    </a:cubicBezTo>
                    <a:cubicBezTo>
                      <a:pt x="10560" y="36066"/>
                      <a:pt x="10864" y="36094"/>
                      <a:pt x="11178" y="36148"/>
                    </a:cubicBezTo>
                    <a:cubicBezTo>
                      <a:pt x="11300" y="36168"/>
                      <a:pt x="11423" y="36189"/>
                      <a:pt x="11525" y="36250"/>
                    </a:cubicBezTo>
                    <a:cubicBezTo>
                      <a:pt x="11566" y="36260"/>
                      <a:pt x="11612" y="36265"/>
                      <a:pt x="11658" y="36265"/>
                    </a:cubicBezTo>
                    <a:cubicBezTo>
                      <a:pt x="11704" y="36265"/>
                      <a:pt x="11750" y="36260"/>
                      <a:pt x="11791" y="36250"/>
                    </a:cubicBezTo>
                    <a:cubicBezTo>
                      <a:pt x="11791" y="36230"/>
                      <a:pt x="11791" y="36209"/>
                      <a:pt x="11791" y="36189"/>
                    </a:cubicBezTo>
                    <a:cubicBezTo>
                      <a:pt x="11831" y="36209"/>
                      <a:pt x="11872" y="36230"/>
                      <a:pt x="11913" y="36230"/>
                    </a:cubicBezTo>
                    <a:cubicBezTo>
                      <a:pt x="11974" y="36250"/>
                      <a:pt x="12056" y="36271"/>
                      <a:pt x="12138" y="36271"/>
                    </a:cubicBezTo>
                    <a:lnTo>
                      <a:pt x="12322" y="36230"/>
                    </a:lnTo>
                    <a:cubicBezTo>
                      <a:pt x="12359" y="36248"/>
                      <a:pt x="12395" y="36258"/>
                      <a:pt x="12430" y="36258"/>
                    </a:cubicBezTo>
                    <a:cubicBezTo>
                      <a:pt x="12473" y="36258"/>
                      <a:pt x="12513" y="36243"/>
                      <a:pt x="12547" y="36209"/>
                    </a:cubicBezTo>
                    <a:lnTo>
                      <a:pt x="12608" y="36209"/>
                    </a:lnTo>
                    <a:cubicBezTo>
                      <a:pt x="12792" y="36168"/>
                      <a:pt x="12935" y="36107"/>
                      <a:pt x="13098" y="36046"/>
                    </a:cubicBezTo>
                    <a:cubicBezTo>
                      <a:pt x="13037" y="35903"/>
                      <a:pt x="13323" y="35964"/>
                      <a:pt x="13446" y="35903"/>
                    </a:cubicBezTo>
                    <a:cubicBezTo>
                      <a:pt x="13487" y="35923"/>
                      <a:pt x="13533" y="35933"/>
                      <a:pt x="13579" y="35933"/>
                    </a:cubicBezTo>
                    <a:cubicBezTo>
                      <a:pt x="13625" y="35933"/>
                      <a:pt x="13671" y="35923"/>
                      <a:pt x="13711" y="35903"/>
                    </a:cubicBezTo>
                    <a:cubicBezTo>
                      <a:pt x="13814" y="35841"/>
                      <a:pt x="13916" y="35801"/>
                      <a:pt x="13936" y="35719"/>
                    </a:cubicBezTo>
                    <a:cubicBezTo>
                      <a:pt x="13973" y="35546"/>
                      <a:pt x="13988" y="35478"/>
                      <a:pt x="14097" y="35478"/>
                    </a:cubicBezTo>
                    <a:cubicBezTo>
                      <a:pt x="14169" y="35478"/>
                      <a:pt x="14282" y="35507"/>
                      <a:pt x="14467" y="35555"/>
                    </a:cubicBezTo>
                    <a:cubicBezTo>
                      <a:pt x="14488" y="35555"/>
                      <a:pt x="14529" y="35576"/>
                      <a:pt x="14549" y="35576"/>
                    </a:cubicBezTo>
                    <a:cubicBezTo>
                      <a:pt x="14590" y="35576"/>
                      <a:pt x="14672" y="35555"/>
                      <a:pt x="14672" y="35535"/>
                    </a:cubicBezTo>
                    <a:cubicBezTo>
                      <a:pt x="14672" y="35474"/>
                      <a:pt x="14733" y="35433"/>
                      <a:pt x="14835" y="35412"/>
                    </a:cubicBezTo>
                    <a:lnTo>
                      <a:pt x="14835" y="35412"/>
                    </a:lnTo>
                    <a:cubicBezTo>
                      <a:pt x="14835" y="35433"/>
                      <a:pt x="14835" y="35453"/>
                      <a:pt x="14815" y="35453"/>
                    </a:cubicBezTo>
                    <a:cubicBezTo>
                      <a:pt x="14794" y="35494"/>
                      <a:pt x="14754" y="35535"/>
                      <a:pt x="14856" y="35555"/>
                    </a:cubicBezTo>
                    <a:cubicBezTo>
                      <a:pt x="14901" y="35578"/>
                      <a:pt x="14939" y="35594"/>
                      <a:pt x="14975" y="35594"/>
                    </a:cubicBezTo>
                    <a:cubicBezTo>
                      <a:pt x="15005" y="35594"/>
                      <a:pt x="15032" y="35583"/>
                      <a:pt x="15060" y="35555"/>
                    </a:cubicBezTo>
                    <a:cubicBezTo>
                      <a:pt x="15183" y="35494"/>
                      <a:pt x="15326" y="35453"/>
                      <a:pt x="15469" y="35412"/>
                    </a:cubicBezTo>
                    <a:cubicBezTo>
                      <a:pt x="15489" y="35290"/>
                      <a:pt x="15673" y="35249"/>
                      <a:pt x="15877" y="35228"/>
                    </a:cubicBezTo>
                    <a:cubicBezTo>
                      <a:pt x="15959" y="35228"/>
                      <a:pt x="16020" y="35188"/>
                      <a:pt x="16082" y="35126"/>
                    </a:cubicBezTo>
                    <a:cubicBezTo>
                      <a:pt x="16123" y="35065"/>
                      <a:pt x="16204" y="35045"/>
                      <a:pt x="16286" y="35024"/>
                    </a:cubicBezTo>
                    <a:lnTo>
                      <a:pt x="16797" y="34983"/>
                    </a:lnTo>
                    <a:cubicBezTo>
                      <a:pt x="16899" y="34983"/>
                      <a:pt x="16777" y="34983"/>
                      <a:pt x="16858" y="35024"/>
                    </a:cubicBezTo>
                    <a:cubicBezTo>
                      <a:pt x="16875" y="35024"/>
                      <a:pt x="16878" y="35063"/>
                      <a:pt x="16868" y="35079"/>
                    </a:cubicBezTo>
                    <a:lnTo>
                      <a:pt x="16868" y="35079"/>
                    </a:lnTo>
                    <a:cubicBezTo>
                      <a:pt x="17160" y="35042"/>
                      <a:pt x="17472" y="35021"/>
                      <a:pt x="17839" y="34963"/>
                    </a:cubicBezTo>
                    <a:lnTo>
                      <a:pt x="18227" y="34902"/>
                    </a:lnTo>
                    <a:lnTo>
                      <a:pt x="18370" y="34861"/>
                    </a:lnTo>
                    <a:cubicBezTo>
                      <a:pt x="18432" y="34820"/>
                      <a:pt x="18513" y="34779"/>
                      <a:pt x="18595" y="34738"/>
                    </a:cubicBezTo>
                    <a:cubicBezTo>
                      <a:pt x="18616" y="34728"/>
                      <a:pt x="18636" y="34723"/>
                      <a:pt x="18659" y="34723"/>
                    </a:cubicBezTo>
                    <a:cubicBezTo>
                      <a:pt x="18682" y="34723"/>
                      <a:pt x="18708" y="34728"/>
                      <a:pt x="18738" y="34738"/>
                    </a:cubicBezTo>
                    <a:cubicBezTo>
                      <a:pt x="18738" y="34738"/>
                      <a:pt x="18759" y="34758"/>
                      <a:pt x="18759" y="34779"/>
                    </a:cubicBezTo>
                    <a:cubicBezTo>
                      <a:pt x="18963" y="34738"/>
                      <a:pt x="19167" y="34697"/>
                      <a:pt x="19372" y="34656"/>
                    </a:cubicBezTo>
                    <a:cubicBezTo>
                      <a:pt x="19739" y="34575"/>
                      <a:pt x="20107" y="34472"/>
                      <a:pt x="20496" y="34391"/>
                    </a:cubicBezTo>
                    <a:cubicBezTo>
                      <a:pt x="20545" y="34372"/>
                      <a:pt x="20597" y="34363"/>
                      <a:pt x="20651" y="34363"/>
                    </a:cubicBezTo>
                    <a:cubicBezTo>
                      <a:pt x="20776" y="34363"/>
                      <a:pt x="20906" y="34413"/>
                      <a:pt x="21006" y="34513"/>
                    </a:cubicBezTo>
                    <a:cubicBezTo>
                      <a:pt x="21088" y="34472"/>
                      <a:pt x="21170" y="34432"/>
                      <a:pt x="21272" y="34391"/>
                    </a:cubicBezTo>
                    <a:cubicBezTo>
                      <a:pt x="21272" y="34370"/>
                      <a:pt x="21252" y="34350"/>
                      <a:pt x="21272" y="34350"/>
                    </a:cubicBezTo>
                    <a:cubicBezTo>
                      <a:pt x="21313" y="34309"/>
                      <a:pt x="21374" y="34288"/>
                      <a:pt x="21415" y="34268"/>
                    </a:cubicBezTo>
                    <a:cubicBezTo>
                      <a:pt x="21742" y="34186"/>
                      <a:pt x="21987" y="34064"/>
                      <a:pt x="22294" y="33982"/>
                    </a:cubicBezTo>
                    <a:cubicBezTo>
                      <a:pt x="22308" y="33978"/>
                      <a:pt x="22326" y="33977"/>
                      <a:pt x="22345" y="33977"/>
                    </a:cubicBezTo>
                    <a:cubicBezTo>
                      <a:pt x="22435" y="33977"/>
                      <a:pt x="22559" y="34013"/>
                      <a:pt x="22559" y="34064"/>
                    </a:cubicBezTo>
                    <a:cubicBezTo>
                      <a:pt x="22580" y="34105"/>
                      <a:pt x="22600" y="34186"/>
                      <a:pt x="22641" y="34268"/>
                    </a:cubicBezTo>
                    <a:lnTo>
                      <a:pt x="22682" y="34268"/>
                    </a:lnTo>
                    <a:lnTo>
                      <a:pt x="23132" y="34411"/>
                    </a:lnTo>
                    <a:lnTo>
                      <a:pt x="23275" y="34391"/>
                    </a:lnTo>
                    <a:cubicBezTo>
                      <a:pt x="23483" y="34208"/>
                      <a:pt x="23751" y="34109"/>
                      <a:pt x="24023" y="34109"/>
                    </a:cubicBezTo>
                    <a:cubicBezTo>
                      <a:pt x="24177" y="34109"/>
                      <a:pt x="24333" y="34140"/>
                      <a:pt x="24480" y="34207"/>
                    </a:cubicBezTo>
                    <a:lnTo>
                      <a:pt x="24807" y="34207"/>
                    </a:lnTo>
                    <a:cubicBezTo>
                      <a:pt x="24950" y="34105"/>
                      <a:pt x="25114" y="34043"/>
                      <a:pt x="25257" y="34023"/>
                    </a:cubicBezTo>
                    <a:cubicBezTo>
                      <a:pt x="25318" y="34023"/>
                      <a:pt x="25359" y="34043"/>
                      <a:pt x="25400" y="34043"/>
                    </a:cubicBezTo>
                    <a:cubicBezTo>
                      <a:pt x="25420" y="34043"/>
                      <a:pt x="25441" y="34084"/>
                      <a:pt x="25441" y="34084"/>
                    </a:cubicBezTo>
                    <a:cubicBezTo>
                      <a:pt x="25441" y="34125"/>
                      <a:pt x="25420" y="34166"/>
                      <a:pt x="25420" y="34207"/>
                    </a:cubicBezTo>
                    <a:cubicBezTo>
                      <a:pt x="25400" y="34248"/>
                      <a:pt x="25379" y="34268"/>
                      <a:pt x="25400" y="34329"/>
                    </a:cubicBezTo>
                    <a:cubicBezTo>
                      <a:pt x="25420" y="34329"/>
                      <a:pt x="25441" y="34350"/>
                      <a:pt x="25461" y="34370"/>
                    </a:cubicBezTo>
                    <a:cubicBezTo>
                      <a:pt x="25490" y="34385"/>
                      <a:pt x="25519" y="34399"/>
                      <a:pt x="25548" y="34399"/>
                    </a:cubicBezTo>
                    <a:cubicBezTo>
                      <a:pt x="25560" y="34399"/>
                      <a:pt x="25572" y="34397"/>
                      <a:pt x="25584" y="34391"/>
                    </a:cubicBezTo>
                    <a:cubicBezTo>
                      <a:pt x="25634" y="34378"/>
                      <a:pt x="25677" y="34349"/>
                      <a:pt x="25727" y="34349"/>
                    </a:cubicBezTo>
                    <a:cubicBezTo>
                      <a:pt x="25758" y="34349"/>
                      <a:pt x="25790" y="34360"/>
                      <a:pt x="25829" y="34391"/>
                    </a:cubicBezTo>
                    <a:cubicBezTo>
                      <a:pt x="25890" y="34452"/>
                      <a:pt x="25951" y="34472"/>
                      <a:pt x="26033" y="34472"/>
                    </a:cubicBezTo>
                    <a:cubicBezTo>
                      <a:pt x="26057" y="34469"/>
                      <a:pt x="26081" y="34467"/>
                      <a:pt x="26105" y="34467"/>
                    </a:cubicBezTo>
                    <a:cubicBezTo>
                      <a:pt x="26223" y="34467"/>
                      <a:pt x="26340" y="34510"/>
                      <a:pt x="26442" y="34595"/>
                    </a:cubicBezTo>
                    <a:cubicBezTo>
                      <a:pt x="26636" y="34625"/>
                      <a:pt x="26831" y="34644"/>
                      <a:pt x="27033" y="34644"/>
                    </a:cubicBezTo>
                    <a:cubicBezTo>
                      <a:pt x="27107" y="34644"/>
                      <a:pt x="27183" y="34641"/>
                      <a:pt x="27259" y="34636"/>
                    </a:cubicBezTo>
                    <a:cubicBezTo>
                      <a:pt x="27361" y="34595"/>
                      <a:pt x="27484" y="34575"/>
                      <a:pt x="27607" y="34554"/>
                    </a:cubicBezTo>
                    <a:cubicBezTo>
                      <a:pt x="27627" y="34534"/>
                      <a:pt x="27647" y="34513"/>
                      <a:pt x="27668" y="34513"/>
                    </a:cubicBezTo>
                    <a:cubicBezTo>
                      <a:pt x="27729" y="34472"/>
                      <a:pt x="27770" y="34452"/>
                      <a:pt x="27831" y="34411"/>
                    </a:cubicBezTo>
                    <a:cubicBezTo>
                      <a:pt x="27888" y="34377"/>
                      <a:pt x="27950" y="34362"/>
                      <a:pt x="28015" y="34362"/>
                    </a:cubicBezTo>
                    <a:cubicBezTo>
                      <a:pt x="28068" y="34362"/>
                      <a:pt x="28124" y="34372"/>
                      <a:pt x="28179" y="34391"/>
                    </a:cubicBezTo>
                    <a:cubicBezTo>
                      <a:pt x="28240" y="34411"/>
                      <a:pt x="28281" y="34432"/>
                      <a:pt x="28322" y="34452"/>
                    </a:cubicBezTo>
                    <a:cubicBezTo>
                      <a:pt x="28393" y="34483"/>
                      <a:pt x="28470" y="34498"/>
                      <a:pt x="28547" y="34498"/>
                    </a:cubicBezTo>
                    <a:cubicBezTo>
                      <a:pt x="28623" y="34498"/>
                      <a:pt x="28700" y="34483"/>
                      <a:pt x="28771" y="34452"/>
                    </a:cubicBezTo>
                    <a:cubicBezTo>
                      <a:pt x="28894" y="34411"/>
                      <a:pt x="28996" y="34350"/>
                      <a:pt x="29098" y="34288"/>
                    </a:cubicBezTo>
                    <a:cubicBezTo>
                      <a:pt x="29200" y="34248"/>
                      <a:pt x="29323" y="34227"/>
                      <a:pt x="29425" y="34227"/>
                    </a:cubicBezTo>
                    <a:lnTo>
                      <a:pt x="29425" y="0"/>
                    </a:lnTo>
                    <a:lnTo>
                      <a:pt x="28158" y="0"/>
                    </a:lnTo>
                    <a:lnTo>
                      <a:pt x="28158" y="1880"/>
                    </a:lnTo>
                    <a:cubicBezTo>
                      <a:pt x="29119" y="2268"/>
                      <a:pt x="28833" y="3719"/>
                      <a:pt x="27790" y="3719"/>
                    </a:cubicBezTo>
                    <a:cubicBezTo>
                      <a:pt x="26748" y="3719"/>
                      <a:pt x="26462" y="2268"/>
                      <a:pt x="27423" y="1880"/>
                    </a:cubicBezTo>
                    <a:lnTo>
                      <a:pt x="27423" y="0"/>
                    </a:lnTo>
                    <a:lnTo>
                      <a:pt x="24705" y="0"/>
                    </a:lnTo>
                    <a:lnTo>
                      <a:pt x="24705" y="1880"/>
                    </a:lnTo>
                    <a:cubicBezTo>
                      <a:pt x="25665" y="2268"/>
                      <a:pt x="25379" y="3719"/>
                      <a:pt x="24337" y="3719"/>
                    </a:cubicBezTo>
                    <a:cubicBezTo>
                      <a:pt x="23295" y="3719"/>
                      <a:pt x="23009" y="2268"/>
                      <a:pt x="23969" y="1880"/>
                    </a:cubicBezTo>
                    <a:lnTo>
                      <a:pt x="23969" y="0"/>
                    </a:lnTo>
                    <a:lnTo>
                      <a:pt x="21252" y="0"/>
                    </a:lnTo>
                    <a:lnTo>
                      <a:pt x="21252" y="1880"/>
                    </a:lnTo>
                    <a:cubicBezTo>
                      <a:pt x="22212" y="2268"/>
                      <a:pt x="21926" y="3719"/>
                      <a:pt x="20884" y="3719"/>
                    </a:cubicBezTo>
                    <a:cubicBezTo>
                      <a:pt x="19842" y="3719"/>
                      <a:pt x="19556" y="2268"/>
                      <a:pt x="20516" y="1880"/>
                    </a:cubicBezTo>
                    <a:lnTo>
                      <a:pt x="20516" y="0"/>
                    </a:lnTo>
                    <a:lnTo>
                      <a:pt x="18370" y="0"/>
                    </a:lnTo>
                    <a:lnTo>
                      <a:pt x="17819" y="1880"/>
                    </a:lnTo>
                    <a:cubicBezTo>
                      <a:pt x="18779" y="2268"/>
                      <a:pt x="18493" y="3719"/>
                      <a:pt x="17451" y="3719"/>
                    </a:cubicBezTo>
                    <a:cubicBezTo>
                      <a:pt x="16388" y="3719"/>
                      <a:pt x="16102" y="2268"/>
                      <a:pt x="17083" y="1880"/>
                    </a:cubicBezTo>
                    <a:lnTo>
                      <a:pt x="16797" y="0"/>
                    </a:lnTo>
                    <a:lnTo>
                      <a:pt x="14365" y="0"/>
                    </a:lnTo>
                    <a:lnTo>
                      <a:pt x="14365" y="1880"/>
                    </a:lnTo>
                    <a:cubicBezTo>
                      <a:pt x="15326" y="2268"/>
                      <a:pt x="15040" y="3719"/>
                      <a:pt x="13997" y="3719"/>
                    </a:cubicBezTo>
                    <a:cubicBezTo>
                      <a:pt x="12955" y="3719"/>
                      <a:pt x="12669" y="2268"/>
                      <a:pt x="13630" y="1880"/>
                    </a:cubicBezTo>
                    <a:lnTo>
                      <a:pt x="13630" y="0"/>
                    </a:lnTo>
                    <a:lnTo>
                      <a:pt x="10912" y="0"/>
                    </a:lnTo>
                    <a:lnTo>
                      <a:pt x="10912" y="1880"/>
                    </a:lnTo>
                    <a:cubicBezTo>
                      <a:pt x="11872" y="2268"/>
                      <a:pt x="11586" y="3719"/>
                      <a:pt x="10544" y="3719"/>
                    </a:cubicBezTo>
                    <a:cubicBezTo>
                      <a:pt x="9502" y="3719"/>
                      <a:pt x="9216" y="2268"/>
                      <a:pt x="10176" y="1880"/>
                    </a:cubicBezTo>
                    <a:lnTo>
                      <a:pt x="10176" y="0"/>
                    </a:lnTo>
                    <a:lnTo>
                      <a:pt x="8031" y="0"/>
                    </a:lnTo>
                    <a:lnTo>
                      <a:pt x="7459" y="1880"/>
                    </a:lnTo>
                    <a:cubicBezTo>
                      <a:pt x="8419" y="2268"/>
                      <a:pt x="8133" y="3719"/>
                      <a:pt x="7091" y="3719"/>
                    </a:cubicBezTo>
                    <a:cubicBezTo>
                      <a:pt x="6049" y="3719"/>
                      <a:pt x="5763" y="2268"/>
                      <a:pt x="6723" y="1880"/>
                    </a:cubicBezTo>
                    <a:lnTo>
                      <a:pt x="6171" y="0"/>
                    </a:lnTo>
                    <a:lnTo>
                      <a:pt x="4026" y="0"/>
                    </a:lnTo>
                    <a:lnTo>
                      <a:pt x="4026" y="1880"/>
                    </a:lnTo>
                    <a:cubicBezTo>
                      <a:pt x="4986" y="2268"/>
                      <a:pt x="4700" y="3719"/>
                      <a:pt x="3658" y="3719"/>
                    </a:cubicBezTo>
                    <a:cubicBezTo>
                      <a:pt x="2595" y="3719"/>
                      <a:pt x="2309" y="2268"/>
                      <a:pt x="3290" y="1880"/>
                    </a:cubicBezTo>
                    <a:lnTo>
                      <a:pt x="32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7" name="Google Shape;1517;p37"/>
            <p:cNvSpPr txBox="1"/>
            <p:nvPr/>
          </p:nvSpPr>
          <p:spPr>
            <a:xfrm rot="-1009764">
              <a:off x="7607844" y="2551411"/>
              <a:ext cx="670413" cy="216288"/>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lang="en" sz="1000">
                  <a:solidFill>
                    <a:schemeClr val="accent2"/>
                  </a:solidFill>
                  <a:latin typeface="IM Fell English"/>
                  <a:ea typeface="IM Fell English"/>
                  <a:cs typeface="IM Fell English"/>
                  <a:sym typeface="IM Fell English"/>
                </a:rPr>
                <a:t>Venus</a:t>
              </a:r>
              <a:endParaRPr sz="1000">
                <a:solidFill>
                  <a:schemeClr val="accent2"/>
                </a:solidFill>
                <a:latin typeface="Kanit"/>
                <a:ea typeface="Kanit"/>
                <a:cs typeface="Kanit"/>
                <a:sym typeface="Kanit"/>
              </a:endParaRPr>
            </a:p>
          </p:txBody>
        </p:sp>
        <p:sp>
          <p:nvSpPr>
            <p:cNvPr id="1518" name="Google Shape;1518;p37"/>
            <p:cNvSpPr txBox="1"/>
            <p:nvPr/>
          </p:nvSpPr>
          <p:spPr>
            <a:xfrm rot="-927988">
              <a:off x="6089565" y="1354640"/>
              <a:ext cx="670480" cy="216310"/>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chemeClr val="accent2"/>
                  </a:solidFill>
                  <a:latin typeface="IM Fell English"/>
                  <a:ea typeface="IM Fell English"/>
                  <a:cs typeface="IM Fell English"/>
                  <a:sym typeface="IM Fell English"/>
                </a:rPr>
                <a:t>Fig. II</a:t>
              </a:r>
              <a:endParaRPr i="1" sz="1200">
                <a:solidFill>
                  <a:schemeClr val="accent2"/>
                </a:solidFill>
                <a:latin typeface="Kanit"/>
                <a:ea typeface="Kanit"/>
                <a:cs typeface="Kanit"/>
                <a:sym typeface="Kanit"/>
              </a:endParaRPr>
            </a:p>
          </p:txBody>
        </p:sp>
        <p:pic>
          <p:nvPicPr>
            <p:cNvPr id="1519" name="Google Shape;1519;p37"/>
            <p:cNvPicPr preferRelativeResize="0"/>
            <p:nvPr/>
          </p:nvPicPr>
          <p:blipFill>
            <a:blip r:embed="rId3">
              <a:alphaModFix/>
            </a:blip>
            <a:stretch>
              <a:fillRect/>
            </a:stretch>
          </p:blipFill>
          <p:spPr>
            <a:xfrm rot="-944365">
              <a:off x="6983076" y="1228512"/>
              <a:ext cx="584850" cy="1712824"/>
            </a:xfrm>
            <a:prstGeom prst="rect">
              <a:avLst/>
            </a:prstGeom>
            <a:noFill/>
            <a:ln>
              <a:noFill/>
            </a:ln>
          </p:spPr>
        </p:pic>
        <p:sp>
          <p:nvSpPr>
            <p:cNvPr id="1520" name="Google Shape;1520;p37"/>
            <p:cNvSpPr/>
            <p:nvPr/>
          </p:nvSpPr>
          <p:spPr>
            <a:xfrm>
              <a:off x="7348138" y="451925"/>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 name="Google Shape;1521;p37"/>
          <p:cNvGrpSpPr/>
          <p:nvPr/>
        </p:nvGrpSpPr>
        <p:grpSpPr>
          <a:xfrm>
            <a:off x="5377405" y="1899655"/>
            <a:ext cx="1970745" cy="2395610"/>
            <a:chOff x="5377405" y="1899655"/>
            <a:chExt cx="1970745" cy="2395610"/>
          </a:xfrm>
        </p:grpSpPr>
        <p:grpSp>
          <p:nvGrpSpPr>
            <p:cNvPr id="1522" name="Google Shape;1522;p37"/>
            <p:cNvGrpSpPr/>
            <p:nvPr/>
          </p:nvGrpSpPr>
          <p:grpSpPr>
            <a:xfrm rot="-6970254">
              <a:off x="5312927" y="2515948"/>
              <a:ext cx="2099701" cy="1163025"/>
              <a:chOff x="3861575" y="518800"/>
              <a:chExt cx="1025325" cy="342650"/>
            </a:xfrm>
          </p:grpSpPr>
          <p:sp>
            <p:nvSpPr>
              <p:cNvPr id="1523" name="Google Shape;1523;p37"/>
              <p:cNvSpPr/>
              <p:nvPr/>
            </p:nvSpPr>
            <p:spPr>
              <a:xfrm>
                <a:off x="3861575" y="535150"/>
                <a:ext cx="1022750" cy="32630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85738"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7"/>
              <p:cNvSpPr/>
              <p:nvPr/>
            </p:nvSpPr>
            <p:spPr>
              <a:xfrm>
                <a:off x="3861575" y="518800"/>
                <a:ext cx="1025325" cy="322875"/>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7"/>
              <p:cNvSpPr/>
              <p:nvPr/>
            </p:nvSpPr>
            <p:spPr>
              <a:xfrm>
                <a:off x="3861575" y="831450"/>
                <a:ext cx="2075" cy="6150"/>
              </a:xfrm>
              <a:custGeom>
                <a:rect b="b" l="l" r="r" t="t"/>
                <a:pathLst>
                  <a:path extrusionOk="0" h="246" w="83">
                    <a:moveTo>
                      <a:pt x="1" y="0"/>
                    </a:moveTo>
                    <a:lnTo>
                      <a:pt x="1" y="245"/>
                    </a:lnTo>
                    <a:cubicBezTo>
                      <a:pt x="21" y="205"/>
                      <a:pt x="62" y="184"/>
                      <a:pt x="83" y="164"/>
                    </a:cubicBezTo>
                    <a:cubicBezTo>
                      <a:pt x="83" y="123"/>
                      <a:pt x="83" y="82"/>
                      <a:pt x="62" y="62"/>
                    </a:cubicBezTo>
                    <a:cubicBezTo>
                      <a:pt x="42" y="41"/>
                      <a:pt x="21" y="21"/>
                      <a:pt x="1" y="0"/>
                    </a:cubicBezTo>
                    <a:close/>
                  </a:path>
                </a:pathLst>
              </a:custGeom>
              <a:solidFill>
                <a:srgbClr val="FFFFFF"/>
              </a:solidFill>
              <a:ln cap="flat" cmpd="sng" w="5625">
                <a:solidFill>
                  <a:srgbClr val="222221"/>
                </a:solidFill>
                <a:prstDash val="solid"/>
                <a:miter lim="2043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526" name="Google Shape;1526;p37"/>
            <p:cNvPicPr preferRelativeResize="0"/>
            <p:nvPr/>
          </p:nvPicPr>
          <p:blipFill>
            <a:blip r:embed="rId4">
              <a:alphaModFix/>
            </a:blip>
            <a:stretch>
              <a:fillRect/>
            </a:stretch>
          </p:blipFill>
          <p:spPr>
            <a:xfrm rot="-1444266">
              <a:off x="6183381" y="2433210"/>
              <a:ext cx="442111" cy="1610554"/>
            </a:xfrm>
            <a:prstGeom prst="rect">
              <a:avLst/>
            </a:prstGeom>
            <a:noFill/>
            <a:ln>
              <a:noFill/>
            </a:ln>
          </p:spPr>
        </p:pic>
        <p:sp>
          <p:nvSpPr>
            <p:cNvPr id="1527" name="Google Shape;1527;p37"/>
            <p:cNvSpPr txBox="1"/>
            <p:nvPr/>
          </p:nvSpPr>
          <p:spPr>
            <a:xfrm rot="-1458997">
              <a:off x="5475220" y="2333262"/>
              <a:ext cx="670263" cy="216304"/>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chemeClr val="accent2"/>
                  </a:solidFill>
                  <a:latin typeface="IM Fell English"/>
                  <a:ea typeface="IM Fell English"/>
                  <a:cs typeface="IM Fell English"/>
                  <a:sym typeface="IM Fell English"/>
                </a:rPr>
                <a:t>Fig. I</a:t>
              </a:r>
              <a:endParaRPr i="1" sz="1200">
                <a:solidFill>
                  <a:schemeClr val="accent2"/>
                </a:solidFill>
                <a:latin typeface="Kanit"/>
                <a:ea typeface="Kanit"/>
                <a:cs typeface="Kanit"/>
                <a:sym typeface="Kanit"/>
              </a:endParaRPr>
            </a:p>
          </p:txBody>
        </p:sp>
        <p:sp>
          <p:nvSpPr>
            <p:cNvPr id="1528" name="Google Shape;1528;p37"/>
            <p:cNvSpPr/>
            <p:nvPr/>
          </p:nvSpPr>
          <p:spPr>
            <a:xfrm rot="3599893">
              <a:off x="5414306" y="3134648"/>
              <a:ext cx="858857" cy="38940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53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748" name="Shape 1748"/>
        <p:cNvGrpSpPr/>
        <p:nvPr/>
      </p:nvGrpSpPr>
      <p:grpSpPr>
        <a:xfrm>
          <a:off x="0" y="0"/>
          <a:ext cx="0" cy="0"/>
          <a:chOff x="0" y="0"/>
          <a:chExt cx="0" cy="0"/>
        </a:xfrm>
      </p:grpSpPr>
      <p:grpSp>
        <p:nvGrpSpPr>
          <p:cNvPr id="1749" name="Google Shape;1749;p46"/>
          <p:cNvGrpSpPr/>
          <p:nvPr/>
        </p:nvGrpSpPr>
        <p:grpSpPr>
          <a:xfrm>
            <a:off x="517220" y="464391"/>
            <a:ext cx="3336282" cy="2229120"/>
            <a:chOff x="517220" y="464391"/>
            <a:chExt cx="3336282" cy="2229120"/>
          </a:xfrm>
        </p:grpSpPr>
        <p:grpSp>
          <p:nvGrpSpPr>
            <p:cNvPr id="1750" name="Google Shape;1750;p46"/>
            <p:cNvGrpSpPr/>
            <p:nvPr/>
          </p:nvGrpSpPr>
          <p:grpSpPr>
            <a:xfrm>
              <a:off x="517220" y="806152"/>
              <a:ext cx="3336282" cy="1887358"/>
              <a:chOff x="402764" y="-3065690"/>
              <a:chExt cx="1525925" cy="533725"/>
            </a:xfrm>
          </p:grpSpPr>
          <p:sp>
            <p:nvSpPr>
              <p:cNvPr id="1751" name="Google Shape;1751;p46"/>
              <p:cNvSpPr/>
              <p:nvPr/>
            </p:nvSpPr>
            <p:spPr>
              <a:xfrm>
                <a:off x="402764" y="-306569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6"/>
              <p:cNvSpPr/>
              <p:nvPr/>
            </p:nvSpPr>
            <p:spPr>
              <a:xfrm>
                <a:off x="402764" y="-306569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6"/>
              <p:cNvSpPr/>
              <p:nvPr/>
            </p:nvSpPr>
            <p:spPr>
              <a:xfrm>
                <a:off x="402764" y="-306569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4" name="Google Shape;1754;p46"/>
            <p:cNvSpPr/>
            <p:nvPr/>
          </p:nvSpPr>
          <p:spPr>
            <a:xfrm rot="996679">
              <a:off x="1523458" y="579027"/>
              <a:ext cx="858832" cy="389402"/>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3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5" name="Google Shape;1755;p46"/>
          <p:cNvSpPr txBox="1"/>
          <p:nvPr>
            <p:ph type="title"/>
          </p:nvPr>
        </p:nvSpPr>
        <p:spPr>
          <a:xfrm>
            <a:off x="713225" y="1023725"/>
            <a:ext cx="3070200" cy="117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grpSp>
        <p:nvGrpSpPr>
          <p:cNvPr id="1756" name="Google Shape;1756;p46"/>
          <p:cNvGrpSpPr/>
          <p:nvPr/>
        </p:nvGrpSpPr>
        <p:grpSpPr>
          <a:xfrm>
            <a:off x="695735" y="2198496"/>
            <a:ext cx="1773027" cy="2761772"/>
            <a:chOff x="695735" y="2198496"/>
            <a:chExt cx="1773027" cy="2761772"/>
          </a:xfrm>
        </p:grpSpPr>
        <p:grpSp>
          <p:nvGrpSpPr>
            <p:cNvPr id="1757" name="Google Shape;1757;p46"/>
            <p:cNvGrpSpPr/>
            <p:nvPr/>
          </p:nvGrpSpPr>
          <p:grpSpPr>
            <a:xfrm rot="-6394488">
              <a:off x="440438" y="3113639"/>
              <a:ext cx="2283621" cy="1170319"/>
              <a:chOff x="5050859" y="-1955772"/>
              <a:chExt cx="629960" cy="210524"/>
            </a:xfrm>
          </p:grpSpPr>
          <p:sp>
            <p:nvSpPr>
              <p:cNvPr id="1758" name="Google Shape;1758;p46"/>
              <p:cNvSpPr/>
              <p:nvPr/>
            </p:nvSpPr>
            <p:spPr>
              <a:xfrm>
                <a:off x="5050860" y="-1945727"/>
                <a:ext cx="628378" cy="200479"/>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85738"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6"/>
              <p:cNvSpPr/>
              <p:nvPr/>
            </p:nvSpPr>
            <p:spPr>
              <a:xfrm>
                <a:off x="5050859" y="-1955772"/>
                <a:ext cx="629960" cy="198374"/>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6"/>
              <p:cNvSpPr/>
              <p:nvPr/>
            </p:nvSpPr>
            <p:spPr>
              <a:xfrm>
                <a:off x="5050861" y="-1763692"/>
                <a:ext cx="1275" cy="3779"/>
              </a:xfrm>
              <a:custGeom>
                <a:rect b="b" l="l" r="r" t="t"/>
                <a:pathLst>
                  <a:path extrusionOk="0" h="246" w="83">
                    <a:moveTo>
                      <a:pt x="1" y="0"/>
                    </a:moveTo>
                    <a:lnTo>
                      <a:pt x="1" y="245"/>
                    </a:lnTo>
                    <a:cubicBezTo>
                      <a:pt x="21" y="205"/>
                      <a:pt x="62" y="184"/>
                      <a:pt x="83" y="164"/>
                    </a:cubicBezTo>
                    <a:cubicBezTo>
                      <a:pt x="83" y="123"/>
                      <a:pt x="83" y="82"/>
                      <a:pt x="62" y="62"/>
                    </a:cubicBezTo>
                    <a:cubicBezTo>
                      <a:pt x="42" y="41"/>
                      <a:pt x="21" y="21"/>
                      <a:pt x="1" y="0"/>
                    </a:cubicBezTo>
                    <a:close/>
                  </a:path>
                </a:pathLst>
              </a:custGeom>
              <a:solidFill>
                <a:srgbClr val="FFFFFF"/>
              </a:solidFill>
              <a:ln cap="flat" cmpd="sng" w="5625">
                <a:solidFill>
                  <a:srgbClr val="222221"/>
                </a:solidFill>
                <a:prstDash val="solid"/>
                <a:miter lim="2043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761" name="Google Shape;1761;p46"/>
            <p:cNvPicPr preferRelativeResize="0"/>
            <p:nvPr/>
          </p:nvPicPr>
          <p:blipFill>
            <a:blip r:embed="rId4">
              <a:alphaModFix/>
            </a:blip>
            <a:stretch>
              <a:fillRect/>
            </a:stretch>
          </p:blipFill>
          <p:spPr>
            <a:xfrm rot="-906912">
              <a:off x="1229793" y="3140239"/>
              <a:ext cx="615289" cy="1662598"/>
            </a:xfrm>
            <a:prstGeom prst="rect">
              <a:avLst/>
            </a:prstGeom>
            <a:noFill/>
            <a:ln>
              <a:noFill/>
            </a:ln>
          </p:spPr>
        </p:pic>
        <p:sp>
          <p:nvSpPr>
            <p:cNvPr id="1762" name="Google Shape;1762;p46"/>
            <p:cNvSpPr txBox="1"/>
            <p:nvPr/>
          </p:nvSpPr>
          <p:spPr>
            <a:xfrm rot="-1057476">
              <a:off x="760637" y="2775067"/>
              <a:ext cx="670786" cy="215942"/>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rgbClr val="563D29"/>
                  </a:solidFill>
                  <a:latin typeface="IM Fell English"/>
                  <a:ea typeface="IM Fell English"/>
                  <a:cs typeface="IM Fell English"/>
                  <a:sym typeface="IM Fell English"/>
                </a:rPr>
                <a:t>Fig. I</a:t>
              </a:r>
              <a:endParaRPr i="1" sz="1200">
                <a:solidFill>
                  <a:srgbClr val="563D29"/>
                </a:solidFill>
                <a:latin typeface="Kanit"/>
                <a:ea typeface="Kanit"/>
                <a:cs typeface="Kanit"/>
                <a:sym typeface="Kanit"/>
              </a:endParaRPr>
            </a:p>
          </p:txBody>
        </p:sp>
        <p:sp>
          <p:nvSpPr>
            <p:cNvPr id="1763" name="Google Shape;1763;p46"/>
            <p:cNvSpPr/>
            <p:nvPr/>
          </p:nvSpPr>
          <p:spPr>
            <a:xfrm rot="-535333">
              <a:off x="1104645" y="2261873"/>
              <a:ext cx="865600" cy="61975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0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7" name="Shape 1767"/>
        <p:cNvGrpSpPr/>
        <p:nvPr/>
      </p:nvGrpSpPr>
      <p:grpSpPr>
        <a:xfrm>
          <a:off x="0" y="0"/>
          <a:ext cx="0" cy="0"/>
          <a:chOff x="0" y="0"/>
          <a:chExt cx="0" cy="0"/>
        </a:xfrm>
      </p:grpSpPr>
      <p:grpSp>
        <p:nvGrpSpPr>
          <p:cNvPr id="1768" name="Google Shape;1768;p47"/>
          <p:cNvGrpSpPr/>
          <p:nvPr/>
        </p:nvGrpSpPr>
        <p:grpSpPr>
          <a:xfrm>
            <a:off x="1142973" y="-178350"/>
            <a:ext cx="6858188" cy="5130157"/>
            <a:chOff x="1142973" y="-178350"/>
            <a:chExt cx="6858188" cy="5130157"/>
          </a:xfrm>
        </p:grpSpPr>
        <p:grpSp>
          <p:nvGrpSpPr>
            <p:cNvPr id="1769" name="Google Shape;1769;p47"/>
            <p:cNvGrpSpPr/>
            <p:nvPr/>
          </p:nvGrpSpPr>
          <p:grpSpPr>
            <a:xfrm rot="4494145">
              <a:off x="1110392" y="1963779"/>
              <a:ext cx="1290085" cy="714571"/>
              <a:chOff x="5050859" y="-1955772"/>
              <a:chExt cx="629960" cy="210524"/>
            </a:xfrm>
          </p:grpSpPr>
          <p:sp>
            <p:nvSpPr>
              <p:cNvPr id="1770" name="Google Shape;1770;p47"/>
              <p:cNvSpPr/>
              <p:nvPr/>
            </p:nvSpPr>
            <p:spPr>
              <a:xfrm>
                <a:off x="5050860" y="-1945727"/>
                <a:ext cx="628378" cy="200479"/>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85738"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7"/>
              <p:cNvSpPr/>
              <p:nvPr/>
            </p:nvSpPr>
            <p:spPr>
              <a:xfrm>
                <a:off x="5050859" y="-1955772"/>
                <a:ext cx="629960" cy="198374"/>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7"/>
              <p:cNvSpPr/>
              <p:nvPr/>
            </p:nvSpPr>
            <p:spPr>
              <a:xfrm>
                <a:off x="5050861" y="-1763692"/>
                <a:ext cx="1275" cy="3779"/>
              </a:xfrm>
              <a:custGeom>
                <a:rect b="b" l="l" r="r" t="t"/>
                <a:pathLst>
                  <a:path extrusionOk="0" h="246" w="83">
                    <a:moveTo>
                      <a:pt x="1" y="0"/>
                    </a:moveTo>
                    <a:lnTo>
                      <a:pt x="1" y="245"/>
                    </a:lnTo>
                    <a:cubicBezTo>
                      <a:pt x="21" y="205"/>
                      <a:pt x="62" y="184"/>
                      <a:pt x="83" y="164"/>
                    </a:cubicBezTo>
                    <a:cubicBezTo>
                      <a:pt x="83" y="123"/>
                      <a:pt x="83" y="82"/>
                      <a:pt x="62" y="62"/>
                    </a:cubicBezTo>
                    <a:cubicBezTo>
                      <a:pt x="42" y="41"/>
                      <a:pt x="21" y="21"/>
                      <a:pt x="1" y="0"/>
                    </a:cubicBezTo>
                    <a:close/>
                  </a:path>
                </a:pathLst>
              </a:custGeom>
              <a:solidFill>
                <a:srgbClr val="FFFFFF"/>
              </a:solidFill>
              <a:ln cap="flat" cmpd="sng" w="5625">
                <a:solidFill>
                  <a:srgbClr val="222221"/>
                </a:solidFill>
                <a:prstDash val="solid"/>
                <a:miter lim="2043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 name="Google Shape;1773;p47"/>
            <p:cNvGrpSpPr/>
            <p:nvPr/>
          </p:nvGrpSpPr>
          <p:grpSpPr>
            <a:xfrm flipH="1" rot="-5566513">
              <a:off x="7000699" y="2666441"/>
              <a:ext cx="1052759" cy="559141"/>
              <a:chOff x="4287793" y="-1941300"/>
              <a:chExt cx="419871" cy="140315"/>
            </a:xfrm>
          </p:grpSpPr>
          <p:sp>
            <p:nvSpPr>
              <p:cNvPr id="1774" name="Google Shape;1774;p47"/>
              <p:cNvSpPr/>
              <p:nvPr/>
            </p:nvSpPr>
            <p:spPr>
              <a:xfrm>
                <a:off x="4287793" y="-1934606"/>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7"/>
              <p:cNvSpPr/>
              <p:nvPr/>
            </p:nvSpPr>
            <p:spPr>
              <a:xfrm>
                <a:off x="4287793" y="-1941300"/>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6" name="Google Shape;1776;p47"/>
            <p:cNvSpPr/>
            <p:nvPr/>
          </p:nvSpPr>
          <p:spPr>
            <a:xfrm>
              <a:off x="1861598" y="403091"/>
              <a:ext cx="5631312" cy="3835945"/>
            </a:xfrm>
            <a:custGeom>
              <a:rect b="b" l="l" r="r" t="t"/>
              <a:pathLst>
                <a:path extrusionOk="0" h="35495" w="52108">
                  <a:moveTo>
                    <a:pt x="49696" y="1"/>
                  </a:moveTo>
                  <a:lnTo>
                    <a:pt x="1" y="3188"/>
                  </a:lnTo>
                  <a:lnTo>
                    <a:pt x="2228" y="35495"/>
                  </a:lnTo>
                  <a:lnTo>
                    <a:pt x="52108" y="32368"/>
                  </a:lnTo>
                  <a:lnTo>
                    <a:pt x="49696" y="1"/>
                  </a:lnTo>
                  <a:close/>
                </a:path>
              </a:pathLst>
            </a:custGeom>
            <a:solidFill>
              <a:schemeClr val="dk2"/>
            </a:solidFill>
            <a:ln>
              <a:noFill/>
            </a:ln>
            <a:effectLst>
              <a:outerShdw blurRad="200025" rotWithShape="0" algn="bl" dir="318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7"/>
            <p:cNvSpPr/>
            <p:nvPr/>
          </p:nvSpPr>
          <p:spPr>
            <a:xfrm rot="618992">
              <a:off x="1458032" y="346345"/>
              <a:ext cx="6228070" cy="4080767"/>
            </a:xfrm>
            <a:custGeom>
              <a:rect b="b" l="l" r="r" t="t"/>
              <a:pathLst>
                <a:path extrusionOk="0" h="40685" w="54621">
                  <a:moveTo>
                    <a:pt x="54620" y="31938"/>
                  </a:moveTo>
                  <a:lnTo>
                    <a:pt x="5619" y="40684"/>
                  </a:lnTo>
                  <a:lnTo>
                    <a:pt x="0" y="9093"/>
                  </a:lnTo>
                  <a:lnTo>
                    <a:pt x="49205" y="0"/>
                  </a:lnTo>
                  <a:close/>
                </a:path>
              </a:pathLst>
            </a:custGeom>
            <a:solidFill>
              <a:schemeClr val="lt1"/>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7"/>
            <p:cNvSpPr/>
            <p:nvPr/>
          </p:nvSpPr>
          <p:spPr>
            <a:xfrm rot="3599893">
              <a:off x="6932031" y="556723"/>
              <a:ext cx="858857" cy="38940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4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7"/>
            <p:cNvSpPr/>
            <p:nvPr/>
          </p:nvSpPr>
          <p:spPr>
            <a:xfrm rot="-1317515">
              <a:off x="1367517" y="614063"/>
              <a:ext cx="1017568" cy="642885"/>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64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0" name="Google Shape;1780;p47"/>
          <p:cNvSpPr txBox="1"/>
          <p:nvPr>
            <p:ph type="title"/>
          </p:nvPr>
        </p:nvSpPr>
        <p:spPr>
          <a:xfrm>
            <a:off x="1921650" y="877525"/>
            <a:ext cx="5300700" cy="164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956,790</a:t>
            </a:r>
            <a:endParaRPr/>
          </a:p>
        </p:txBody>
      </p:sp>
      <p:sp>
        <p:nvSpPr>
          <p:cNvPr id="1781" name="Google Shape;1781;p47"/>
          <p:cNvSpPr txBox="1"/>
          <p:nvPr>
            <p:ph idx="1" type="subTitle"/>
          </p:nvPr>
        </p:nvSpPr>
        <p:spPr>
          <a:xfrm>
            <a:off x="2089050" y="2966150"/>
            <a:ext cx="4965900" cy="764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Big numbers catch your audience’s attention</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5" name="Shape 1785"/>
        <p:cNvGrpSpPr/>
        <p:nvPr/>
      </p:nvGrpSpPr>
      <p:grpSpPr>
        <a:xfrm>
          <a:off x="0" y="0"/>
          <a:ext cx="0" cy="0"/>
          <a:chOff x="0" y="0"/>
          <a:chExt cx="0" cy="0"/>
        </a:xfrm>
      </p:grpSpPr>
      <p:grpSp>
        <p:nvGrpSpPr>
          <p:cNvPr id="1786" name="Google Shape;1786;p48"/>
          <p:cNvGrpSpPr/>
          <p:nvPr/>
        </p:nvGrpSpPr>
        <p:grpSpPr>
          <a:xfrm>
            <a:off x="195494" y="1267728"/>
            <a:ext cx="2743316" cy="2652632"/>
            <a:chOff x="195494" y="1267728"/>
            <a:chExt cx="2743316" cy="2652632"/>
          </a:xfrm>
        </p:grpSpPr>
        <p:grpSp>
          <p:nvGrpSpPr>
            <p:cNvPr id="1787" name="Google Shape;1787;p48"/>
            <p:cNvGrpSpPr/>
            <p:nvPr/>
          </p:nvGrpSpPr>
          <p:grpSpPr>
            <a:xfrm rot="-5762448">
              <a:off x="214514" y="2015193"/>
              <a:ext cx="1894621" cy="1742943"/>
              <a:chOff x="10230902" y="-3058892"/>
              <a:chExt cx="1895282" cy="594525"/>
            </a:xfrm>
          </p:grpSpPr>
          <p:sp>
            <p:nvSpPr>
              <p:cNvPr id="1788" name="Google Shape;1788;p48"/>
              <p:cNvSpPr/>
              <p:nvPr/>
            </p:nvSpPr>
            <p:spPr>
              <a:xfrm>
                <a:off x="10231409" y="-3058892"/>
                <a:ext cx="1894775" cy="594525"/>
              </a:xfrm>
              <a:custGeom>
                <a:rect b="b" l="l" r="r" t="t"/>
                <a:pathLst>
                  <a:path extrusionOk="0" h="23781" w="75791">
                    <a:moveTo>
                      <a:pt x="75791" y="0"/>
                    </a:moveTo>
                    <a:cubicBezTo>
                      <a:pt x="75709" y="0"/>
                      <a:pt x="75648" y="41"/>
                      <a:pt x="75607" y="103"/>
                    </a:cubicBezTo>
                    <a:cubicBezTo>
                      <a:pt x="75566" y="184"/>
                      <a:pt x="75505" y="266"/>
                      <a:pt x="75443" y="348"/>
                    </a:cubicBezTo>
                    <a:cubicBezTo>
                      <a:pt x="75403" y="348"/>
                      <a:pt x="75341" y="368"/>
                      <a:pt x="75300" y="389"/>
                    </a:cubicBezTo>
                    <a:cubicBezTo>
                      <a:pt x="75178" y="511"/>
                      <a:pt x="75035" y="613"/>
                      <a:pt x="74871" y="675"/>
                    </a:cubicBezTo>
                    <a:cubicBezTo>
                      <a:pt x="74953" y="756"/>
                      <a:pt x="75014" y="838"/>
                      <a:pt x="75076" y="920"/>
                    </a:cubicBezTo>
                    <a:cubicBezTo>
                      <a:pt x="75178" y="1043"/>
                      <a:pt x="75137" y="1226"/>
                      <a:pt x="74994" y="1267"/>
                    </a:cubicBezTo>
                    <a:cubicBezTo>
                      <a:pt x="74912" y="1308"/>
                      <a:pt x="74851" y="1329"/>
                      <a:pt x="74790" y="1349"/>
                    </a:cubicBezTo>
                    <a:cubicBezTo>
                      <a:pt x="74728" y="1369"/>
                      <a:pt x="74687" y="1369"/>
                      <a:pt x="74646" y="1410"/>
                    </a:cubicBezTo>
                    <a:cubicBezTo>
                      <a:pt x="74585" y="1410"/>
                      <a:pt x="74524" y="1431"/>
                      <a:pt x="74463" y="1451"/>
                    </a:cubicBezTo>
                    <a:cubicBezTo>
                      <a:pt x="74442" y="1458"/>
                      <a:pt x="74419" y="1460"/>
                      <a:pt x="74396" y="1460"/>
                    </a:cubicBezTo>
                    <a:cubicBezTo>
                      <a:pt x="74349" y="1460"/>
                      <a:pt x="74299" y="1451"/>
                      <a:pt x="74258" y="1451"/>
                    </a:cubicBezTo>
                    <a:cubicBezTo>
                      <a:pt x="74198" y="1445"/>
                      <a:pt x="74139" y="1443"/>
                      <a:pt x="74079" y="1443"/>
                    </a:cubicBezTo>
                    <a:cubicBezTo>
                      <a:pt x="73934" y="1443"/>
                      <a:pt x="73790" y="1457"/>
                      <a:pt x="73645" y="1472"/>
                    </a:cubicBezTo>
                    <a:cubicBezTo>
                      <a:pt x="73645" y="1513"/>
                      <a:pt x="73645" y="1574"/>
                      <a:pt x="73625" y="1594"/>
                    </a:cubicBezTo>
                    <a:cubicBezTo>
                      <a:pt x="73502" y="1737"/>
                      <a:pt x="73237" y="1635"/>
                      <a:pt x="73073" y="1737"/>
                    </a:cubicBezTo>
                    <a:cubicBezTo>
                      <a:pt x="73032" y="1676"/>
                      <a:pt x="72991" y="1615"/>
                      <a:pt x="72930" y="1574"/>
                    </a:cubicBezTo>
                    <a:cubicBezTo>
                      <a:pt x="72870" y="1514"/>
                      <a:pt x="72797" y="1483"/>
                      <a:pt x="72722" y="1483"/>
                    </a:cubicBezTo>
                    <a:cubicBezTo>
                      <a:pt x="72668" y="1483"/>
                      <a:pt x="72613" y="1499"/>
                      <a:pt x="72562" y="1533"/>
                    </a:cubicBezTo>
                    <a:cubicBezTo>
                      <a:pt x="72521" y="1513"/>
                      <a:pt x="72460" y="1492"/>
                      <a:pt x="72399" y="1472"/>
                    </a:cubicBezTo>
                    <a:cubicBezTo>
                      <a:pt x="72440" y="1349"/>
                      <a:pt x="72419" y="1329"/>
                      <a:pt x="72235" y="1267"/>
                    </a:cubicBezTo>
                    <a:cubicBezTo>
                      <a:pt x="72174" y="1267"/>
                      <a:pt x="72092" y="1247"/>
                      <a:pt x="72031" y="1247"/>
                    </a:cubicBezTo>
                    <a:cubicBezTo>
                      <a:pt x="71847" y="1369"/>
                      <a:pt x="71643" y="1431"/>
                      <a:pt x="71418" y="1431"/>
                    </a:cubicBezTo>
                    <a:cubicBezTo>
                      <a:pt x="71370" y="1420"/>
                      <a:pt x="71323" y="1415"/>
                      <a:pt x="71276" y="1415"/>
                    </a:cubicBezTo>
                    <a:cubicBezTo>
                      <a:pt x="71140" y="1415"/>
                      <a:pt x="71008" y="1457"/>
                      <a:pt x="70887" y="1533"/>
                    </a:cubicBezTo>
                    <a:cubicBezTo>
                      <a:pt x="70805" y="1574"/>
                      <a:pt x="70703" y="1574"/>
                      <a:pt x="70621" y="1574"/>
                    </a:cubicBezTo>
                    <a:cubicBezTo>
                      <a:pt x="70396" y="1533"/>
                      <a:pt x="70192" y="1451"/>
                      <a:pt x="70028" y="1308"/>
                    </a:cubicBezTo>
                    <a:cubicBezTo>
                      <a:pt x="69701" y="1431"/>
                      <a:pt x="69334" y="1472"/>
                      <a:pt x="68986" y="1472"/>
                    </a:cubicBezTo>
                    <a:cubicBezTo>
                      <a:pt x="68959" y="1475"/>
                      <a:pt x="68932" y="1477"/>
                      <a:pt x="68905" y="1477"/>
                    </a:cubicBezTo>
                    <a:cubicBezTo>
                      <a:pt x="68769" y="1477"/>
                      <a:pt x="68639" y="1434"/>
                      <a:pt x="68537" y="1349"/>
                    </a:cubicBezTo>
                    <a:cubicBezTo>
                      <a:pt x="68373" y="1369"/>
                      <a:pt x="68210" y="1410"/>
                      <a:pt x="68067" y="1492"/>
                    </a:cubicBezTo>
                    <a:lnTo>
                      <a:pt x="67903" y="1492"/>
                    </a:lnTo>
                    <a:cubicBezTo>
                      <a:pt x="67781" y="1492"/>
                      <a:pt x="67638" y="1410"/>
                      <a:pt x="67515" y="1390"/>
                    </a:cubicBezTo>
                    <a:cubicBezTo>
                      <a:pt x="67481" y="1381"/>
                      <a:pt x="67444" y="1376"/>
                      <a:pt x="67406" y="1376"/>
                    </a:cubicBezTo>
                    <a:cubicBezTo>
                      <a:pt x="67352" y="1376"/>
                      <a:pt x="67297" y="1386"/>
                      <a:pt x="67249" y="1410"/>
                    </a:cubicBezTo>
                    <a:cubicBezTo>
                      <a:pt x="67111" y="1548"/>
                      <a:pt x="66928" y="1583"/>
                      <a:pt x="66723" y="1583"/>
                    </a:cubicBezTo>
                    <a:cubicBezTo>
                      <a:pt x="66655" y="1583"/>
                      <a:pt x="66585" y="1579"/>
                      <a:pt x="66514" y="1574"/>
                    </a:cubicBezTo>
                    <a:cubicBezTo>
                      <a:pt x="66452" y="1553"/>
                      <a:pt x="66391" y="1533"/>
                      <a:pt x="66330" y="1533"/>
                    </a:cubicBezTo>
                    <a:cubicBezTo>
                      <a:pt x="66307" y="1526"/>
                      <a:pt x="66288" y="1523"/>
                      <a:pt x="66274" y="1523"/>
                    </a:cubicBezTo>
                    <a:cubicBezTo>
                      <a:pt x="66198" y="1523"/>
                      <a:pt x="66221" y="1601"/>
                      <a:pt x="66187" y="1635"/>
                    </a:cubicBezTo>
                    <a:cubicBezTo>
                      <a:pt x="66166" y="1676"/>
                      <a:pt x="66125" y="1717"/>
                      <a:pt x="66105" y="1758"/>
                    </a:cubicBezTo>
                    <a:cubicBezTo>
                      <a:pt x="66003" y="1839"/>
                      <a:pt x="66105" y="2003"/>
                      <a:pt x="65921" y="2044"/>
                    </a:cubicBezTo>
                    <a:cubicBezTo>
                      <a:pt x="65839" y="2085"/>
                      <a:pt x="65758" y="2105"/>
                      <a:pt x="65655" y="2146"/>
                    </a:cubicBezTo>
                    <a:cubicBezTo>
                      <a:pt x="65513" y="2249"/>
                      <a:pt x="65346" y="2304"/>
                      <a:pt x="65181" y="2304"/>
                    </a:cubicBezTo>
                    <a:cubicBezTo>
                      <a:pt x="65085" y="2304"/>
                      <a:pt x="64989" y="2286"/>
                      <a:pt x="64899" y="2248"/>
                    </a:cubicBezTo>
                    <a:cubicBezTo>
                      <a:pt x="64716" y="2166"/>
                      <a:pt x="64532" y="2105"/>
                      <a:pt x="64327" y="2064"/>
                    </a:cubicBezTo>
                    <a:cubicBezTo>
                      <a:pt x="64205" y="2085"/>
                      <a:pt x="64082" y="2105"/>
                      <a:pt x="63959" y="2105"/>
                    </a:cubicBezTo>
                    <a:cubicBezTo>
                      <a:pt x="63857" y="2146"/>
                      <a:pt x="63755" y="2166"/>
                      <a:pt x="63653" y="2207"/>
                    </a:cubicBezTo>
                    <a:cubicBezTo>
                      <a:pt x="63617" y="2218"/>
                      <a:pt x="63581" y="2223"/>
                      <a:pt x="63545" y="2223"/>
                    </a:cubicBezTo>
                    <a:cubicBezTo>
                      <a:pt x="63381" y="2223"/>
                      <a:pt x="63237" y="2113"/>
                      <a:pt x="63203" y="1962"/>
                    </a:cubicBezTo>
                    <a:cubicBezTo>
                      <a:pt x="63142" y="1942"/>
                      <a:pt x="63101" y="1921"/>
                      <a:pt x="63060" y="1880"/>
                    </a:cubicBezTo>
                    <a:cubicBezTo>
                      <a:pt x="62693" y="1983"/>
                      <a:pt x="62325" y="2023"/>
                      <a:pt x="61936" y="2044"/>
                    </a:cubicBezTo>
                    <a:lnTo>
                      <a:pt x="62018" y="2146"/>
                    </a:lnTo>
                    <a:lnTo>
                      <a:pt x="61630" y="2269"/>
                    </a:lnTo>
                    <a:cubicBezTo>
                      <a:pt x="61562" y="2354"/>
                      <a:pt x="61465" y="2396"/>
                      <a:pt x="61352" y="2396"/>
                    </a:cubicBezTo>
                    <a:cubicBezTo>
                      <a:pt x="61330" y="2396"/>
                      <a:pt x="61306" y="2395"/>
                      <a:pt x="61283" y="2391"/>
                    </a:cubicBezTo>
                    <a:cubicBezTo>
                      <a:pt x="61201" y="2432"/>
                      <a:pt x="61140" y="2473"/>
                      <a:pt x="61058" y="2534"/>
                    </a:cubicBezTo>
                    <a:cubicBezTo>
                      <a:pt x="60997" y="2575"/>
                      <a:pt x="60915" y="2596"/>
                      <a:pt x="60833" y="2596"/>
                    </a:cubicBezTo>
                    <a:cubicBezTo>
                      <a:pt x="60853" y="2514"/>
                      <a:pt x="60772" y="2473"/>
                      <a:pt x="60629" y="2432"/>
                    </a:cubicBezTo>
                    <a:cubicBezTo>
                      <a:pt x="60486" y="2514"/>
                      <a:pt x="60363" y="2575"/>
                      <a:pt x="60220" y="2616"/>
                    </a:cubicBezTo>
                    <a:cubicBezTo>
                      <a:pt x="60179" y="2739"/>
                      <a:pt x="60016" y="2820"/>
                      <a:pt x="59893" y="2902"/>
                    </a:cubicBezTo>
                    <a:cubicBezTo>
                      <a:pt x="59873" y="2902"/>
                      <a:pt x="59852" y="2902"/>
                      <a:pt x="59832" y="2882"/>
                    </a:cubicBezTo>
                    <a:cubicBezTo>
                      <a:pt x="59791" y="2861"/>
                      <a:pt x="59750" y="2820"/>
                      <a:pt x="59709" y="2779"/>
                    </a:cubicBezTo>
                    <a:cubicBezTo>
                      <a:pt x="59239" y="2902"/>
                      <a:pt x="58728" y="2963"/>
                      <a:pt x="58217" y="3045"/>
                    </a:cubicBezTo>
                    <a:cubicBezTo>
                      <a:pt x="57604" y="3127"/>
                      <a:pt x="57053" y="3229"/>
                      <a:pt x="56501" y="3290"/>
                    </a:cubicBezTo>
                    <a:cubicBezTo>
                      <a:pt x="56363" y="3382"/>
                      <a:pt x="56202" y="3428"/>
                      <a:pt x="56044" y="3428"/>
                    </a:cubicBezTo>
                    <a:cubicBezTo>
                      <a:pt x="55991" y="3428"/>
                      <a:pt x="55939" y="3423"/>
                      <a:pt x="55888" y="3413"/>
                    </a:cubicBezTo>
                    <a:cubicBezTo>
                      <a:pt x="55847" y="3392"/>
                      <a:pt x="55806" y="3392"/>
                      <a:pt x="55786" y="3352"/>
                    </a:cubicBezTo>
                    <a:cubicBezTo>
                      <a:pt x="55571" y="3372"/>
                      <a:pt x="55357" y="3382"/>
                      <a:pt x="55142" y="3382"/>
                    </a:cubicBezTo>
                    <a:cubicBezTo>
                      <a:pt x="54928" y="3382"/>
                      <a:pt x="54713" y="3372"/>
                      <a:pt x="54498" y="3352"/>
                    </a:cubicBezTo>
                    <a:cubicBezTo>
                      <a:pt x="54417" y="3352"/>
                      <a:pt x="54335" y="3331"/>
                      <a:pt x="54253" y="3290"/>
                    </a:cubicBezTo>
                    <a:cubicBezTo>
                      <a:pt x="54212" y="3290"/>
                      <a:pt x="54192" y="3331"/>
                      <a:pt x="54151" y="3331"/>
                    </a:cubicBezTo>
                    <a:cubicBezTo>
                      <a:pt x="53824" y="3433"/>
                      <a:pt x="53518" y="3556"/>
                      <a:pt x="53191" y="3679"/>
                    </a:cubicBezTo>
                    <a:lnTo>
                      <a:pt x="52925" y="3617"/>
                    </a:lnTo>
                    <a:cubicBezTo>
                      <a:pt x="52838" y="3636"/>
                      <a:pt x="52749" y="3645"/>
                      <a:pt x="52661" y="3645"/>
                    </a:cubicBezTo>
                    <a:cubicBezTo>
                      <a:pt x="52357" y="3645"/>
                      <a:pt x="52055" y="3537"/>
                      <a:pt x="51801" y="3331"/>
                    </a:cubicBezTo>
                    <a:cubicBezTo>
                      <a:pt x="51664" y="3339"/>
                      <a:pt x="51526" y="3344"/>
                      <a:pt x="51389" y="3344"/>
                    </a:cubicBezTo>
                    <a:cubicBezTo>
                      <a:pt x="50853" y="3344"/>
                      <a:pt x="50323" y="3282"/>
                      <a:pt x="49819" y="3168"/>
                    </a:cubicBezTo>
                    <a:cubicBezTo>
                      <a:pt x="49635" y="3127"/>
                      <a:pt x="49451" y="3066"/>
                      <a:pt x="49308" y="2963"/>
                    </a:cubicBezTo>
                    <a:cubicBezTo>
                      <a:pt x="49237" y="2943"/>
                      <a:pt x="49170" y="2933"/>
                      <a:pt x="49106" y="2933"/>
                    </a:cubicBezTo>
                    <a:cubicBezTo>
                      <a:pt x="49043" y="2933"/>
                      <a:pt x="48981" y="2943"/>
                      <a:pt x="48920" y="2963"/>
                    </a:cubicBezTo>
                    <a:cubicBezTo>
                      <a:pt x="48920" y="2984"/>
                      <a:pt x="48900" y="3025"/>
                      <a:pt x="48900" y="3045"/>
                    </a:cubicBezTo>
                    <a:cubicBezTo>
                      <a:pt x="48838" y="3025"/>
                      <a:pt x="48777" y="2984"/>
                      <a:pt x="48716" y="2963"/>
                    </a:cubicBezTo>
                    <a:cubicBezTo>
                      <a:pt x="48613" y="2922"/>
                      <a:pt x="48511" y="2902"/>
                      <a:pt x="48409" y="2902"/>
                    </a:cubicBezTo>
                    <a:lnTo>
                      <a:pt x="48103" y="2943"/>
                    </a:lnTo>
                    <a:cubicBezTo>
                      <a:pt x="48062" y="2902"/>
                      <a:pt x="48006" y="2882"/>
                      <a:pt x="47947" y="2882"/>
                    </a:cubicBezTo>
                    <a:cubicBezTo>
                      <a:pt x="47888" y="2882"/>
                      <a:pt x="47827" y="2902"/>
                      <a:pt x="47776" y="2943"/>
                    </a:cubicBezTo>
                    <a:lnTo>
                      <a:pt x="47694" y="2943"/>
                    </a:lnTo>
                    <a:cubicBezTo>
                      <a:pt x="47428" y="3004"/>
                      <a:pt x="47183" y="3086"/>
                      <a:pt x="46917" y="3147"/>
                    </a:cubicBezTo>
                    <a:cubicBezTo>
                      <a:pt x="46979" y="3413"/>
                      <a:pt x="46570" y="3290"/>
                      <a:pt x="46386" y="3352"/>
                    </a:cubicBezTo>
                    <a:cubicBezTo>
                      <a:pt x="46325" y="3331"/>
                      <a:pt x="46258" y="3321"/>
                      <a:pt x="46192" y="3321"/>
                    </a:cubicBezTo>
                    <a:cubicBezTo>
                      <a:pt x="46126" y="3321"/>
                      <a:pt x="46059" y="3331"/>
                      <a:pt x="45998" y="3352"/>
                    </a:cubicBezTo>
                    <a:cubicBezTo>
                      <a:pt x="45834" y="3433"/>
                      <a:pt x="45671" y="3495"/>
                      <a:pt x="45630" y="3638"/>
                    </a:cubicBezTo>
                    <a:cubicBezTo>
                      <a:pt x="45535" y="3887"/>
                      <a:pt x="45495" y="3991"/>
                      <a:pt x="45347" y="3991"/>
                    </a:cubicBezTo>
                    <a:cubicBezTo>
                      <a:pt x="45240" y="3991"/>
                      <a:pt x="45075" y="3936"/>
                      <a:pt x="44792" y="3842"/>
                    </a:cubicBezTo>
                    <a:cubicBezTo>
                      <a:pt x="44776" y="3842"/>
                      <a:pt x="44747" y="3816"/>
                      <a:pt x="44725" y="3816"/>
                    </a:cubicBezTo>
                    <a:cubicBezTo>
                      <a:pt x="44720" y="3816"/>
                      <a:pt x="44715" y="3817"/>
                      <a:pt x="44711" y="3822"/>
                    </a:cubicBezTo>
                    <a:cubicBezTo>
                      <a:pt x="44629" y="3822"/>
                      <a:pt x="44527" y="3842"/>
                      <a:pt x="44527" y="3862"/>
                    </a:cubicBezTo>
                    <a:cubicBezTo>
                      <a:pt x="44506" y="3965"/>
                      <a:pt x="44384" y="4005"/>
                      <a:pt x="44241" y="4046"/>
                    </a:cubicBezTo>
                    <a:cubicBezTo>
                      <a:pt x="44241" y="4005"/>
                      <a:pt x="44261" y="3985"/>
                      <a:pt x="44281" y="3965"/>
                    </a:cubicBezTo>
                    <a:cubicBezTo>
                      <a:pt x="44343" y="3903"/>
                      <a:pt x="44384" y="3862"/>
                      <a:pt x="44261" y="3801"/>
                    </a:cubicBezTo>
                    <a:cubicBezTo>
                      <a:pt x="44183" y="3775"/>
                      <a:pt x="44122" y="3749"/>
                      <a:pt x="44067" y="3749"/>
                    </a:cubicBezTo>
                    <a:cubicBezTo>
                      <a:pt x="44035" y="3749"/>
                      <a:pt x="44005" y="3758"/>
                      <a:pt x="43975" y="3781"/>
                    </a:cubicBezTo>
                    <a:cubicBezTo>
                      <a:pt x="43771" y="3883"/>
                      <a:pt x="43546" y="3944"/>
                      <a:pt x="43321" y="3965"/>
                    </a:cubicBezTo>
                    <a:cubicBezTo>
                      <a:pt x="43260" y="4169"/>
                      <a:pt x="42994" y="4189"/>
                      <a:pt x="42708" y="4230"/>
                    </a:cubicBezTo>
                    <a:cubicBezTo>
                      <a:pt x="42585" y="4230"/>
                      <a:pt x="42463" y="4271"/>
                      <a:pt x="42381" y="4373"/>
                    </a:cubicBezTo>
                    <a:cubicBezTo>
                      <a:pt x="42299" y="4455"/>
                      <a:pt x="42177" y="4496"/>
                      <a:pt x="42054" y="4496"/>
                    </a:cubicBezTo>
                    <a:cubicBezTo>
                      <a:pt x="41788" y="4516"/>
                      <a:pt x="41564" y="4537"/>
                      <a:pt x="41319" y="4537"/>
                    </a:cubicBezTo>
                    <a:cubicBezTo>
                      <a:pt x="41290" y="4537"/>
                      <a:pt x="41274" y="4538"/>
                      <a:pt x="41265" y="4538"/>
                    </a:cubicBezTo>
                    <a:lnTo>
                      <a:pt x="41265" y="4538"/>
                    </a:lnTo>
                    <a:cubicBezTo>
                      <a:pt x="41275" y="4535"/>
                      <a:pt x="41283" y="4524"/>
                      <a:pt x="41237" y="4496"/>
                    </a:cubicBezTo>
                    <a:cubicBezTo>
                      <a:pt x="41216" y="4475"/>
                      <a:pt x="41216" y="4394"/>
                      <a:pt x="41257" y="4373"/>
                    </a:cubicBezTo>
                    <a:lnTo>
                      <a:pt x="41319" y="4353"/>
                    </a:lnTo>
                    <a:lnTo>
                      <a:pt x="41319" y="4353"/>
                    </a:lnTo>
                    <a:cubicBezTo>
                      <a:pt x="40849" y="4414"/>
                      <a:pt x="40379" y="4394"/>
                      <a:pt x="39806" y="4455"/>
                    </a:cubicBezTo>
                    <a:cubicBezTo>
                      <a:pt x="39622" y="4475"/>
                      <a:pt x="39439" y="4516"/>
                      <a:pt x="39255" y="4537"/>
                    </a:cubicBezTo>
                    <a:lnTo>
                      <a:pt x="39009" y="4598"/>
                    </a:lnTo>
                    <a:cubicBezTo>
                      <a:pt x="38907" y="4659"/>
                      <a:pt x="38785" y="4721"/>
                      <a:pt x="38683" y="4762"/>
                    </a:cubicBezTo>
                    <a:cubicBezTo>
                      <a:pt x="38642" y="4772"/>
                      <a:pt x="38606" y="4777"/>
                      <a:pt x="38573" y="4777"/>
                    </a:cubicBezTo>
                    <a:cubicBezTo>
                      <a:pt x="38539" y="4777"/>
                      <a:pt x="38509" y="4772"/>
                      <a:pt x="38478" y="4762"/>
                    </a:cubicBezTo>
                    <a:cubicBezTo>
                      <a:pt x="38478" y="4762"/>
                      <a:pt x="38437" y="4721"/>
                      <a:pt x="38437" y="4700"/>
                    </a:cubicBezTo>
                    <a:cubicBezTo>
                      <a:pt x="38437" y="4700"/>
                      <a:pt x="38437" y="4700"/>
                      <a:pt x="38437" y="4680"/>
                    </a:cubicBezTo>
                    <a:cubicBezTo>
                      <a:pt x="38131" y="4741"/>
                      <a:pt x="37845" y="4782"/>
                      <a:pt x="37538" y="4823"/>
                    </a:cubicBezTo>
                    <a:cubicBezTo>
                      <a:pt x="36986" y="4945"/>
                      <a:pt x="36414" y="5068"/>
                      <a:pt x="35863" y="5150"/>
                    </a:cubicBezTo>
                    <a:cubicBezTo>
                      <a:pt x="35786" y="5168"/>
                      <a:pt x="35715" y="5176"/>
                      <a:pt x="35650" y="5176"/>
                    </a:cubicBezTo>
                    <a:cubicBezTo>
                      <a:pt x="35416" y="5176"/>
                      <a:pt x="35252" y="5073"/>
                      <a:pt x="35188" y="4945"/>
                    </a:cubicBezTo>
                    <a:cubicBezTo>
                      <a:pt x="35045" y="5007"/>
                      <a:pt x="34902" y="5048"/>
                      <a:pt x="34780" y="5109"/>
                    </a:cubicBezTo>
                    <a:lnTo>
                      <a:pt x="34780" y="5170"/>
                    </a:lnTo>
                    <a:cubicBezTo>
                      <a:pt x="34698" y="5232"/>
                      <a:pt x="34616" y="5252"/>
                      <a:pt x="34534" y="5272"/>
                    </a:cubicBezTo>
                    <a:cubicBezTo>
                      <a:pt x="34064" y="5375"/>
                      <a:pt x="33697" y="5558"/>
                      <a:pt x="33227" y="5640"/>
                    </a:cubicBezTo>
                    <a:cubicBezTo>
                      <a:pt x="33210" y="5643"/>
                      <a:pt x="33193" y="5644"/>
                      <a:pt x="33174" y="5644"/>
                    </a:cubicBezTo>
                    <a:cubicBezTo>
                      <a:pt x="33048" y="5644"/>
                      <a:pt x="32877" y="5589"/>
                      <a:pt x="32859" y="5518"/>
                    </a:cubicBezTo>
                    <a:cubicBezTo>
                      <a:pt x="32838" y="5436"/>
                      <a:pt x="32818" y="5293"/>
                      <a:pt x="32797" y="5191"/>
                    </a:cubicBezTo>
                    <a:lnTo>
                      <a:pt x="32736" y="5191"/>
                    </a:lnTo>
                    <a:lnTo>
                      <a:pt x="32144" y="4945"/>
                    </a:lnTo>
                    <a:lnTo>
                      <a:pt x="31939" y="4966"/>
                    </a:lnTo>
                    <a:cubicBezTo>
                      <a:pt x="31641" y="5202"/>
                      <a:pt x="31267" y="5325"/>
                      <a:pt x="30890" y="5325"/>
                    </a:cubicBezTo>
                    <a:cubicBezTo>
                      <a:pt x="30649" y="5325"/>
                      <a:pt x="30406" y="5274"/>
                      <a:pt x="30182" y="5170"/>
                    </a:cubicBezTo>
                    <a:lnTo>
                      <a:pt x="29753" y="5129"/>
                    </a:lnTo>
                    <a:lnTo>
                      <a:pt x="29712" y="5129"/>
                    </a:lnTo>
                    <a:cubicBezTo>
                      <a:pt x="29508" y="5252"/>
                      <a:pt x="29283" y="5313"/>
                      <a:pt x="29038" y="5354"/>
                    </a:cubicBezTo>
                    <a:cubicBezTo>
                      <a:pt x="28976" y="5354"/>
                      <a:pt x="28915" y="5334"/>
                      <a:pt x="28854" y="5293"/>
                    </a:cubicBezTo>
                    <a:cubicBezTo>
                      <a:pt x="28833" y="5293"/>
                      <a:pt x="28813" y="5272"/>
                      <a:pt x="28813" y="5232"/>
                    </a:cubicBezTo>
                    <a:cubicBezTo>
                      <a:pt x="28833" y="5170"/>
                      <a:pt x="28854" y="5109"/>
                      <a:pt x="28874" y="5068"/>
                    </a:cubicBezTo>
                    <a:cubicBezTo>
                      <a:pt x="28915" y="5007"/>
                      <a:pt x="28956" y="4966"/>
                      <a:pt x="28935" y="4905"/>
                    </a:cubicBezTo>
                    <a:cubicBezTo>
                      <a:pt x="28895" y="4864"/>
                      <a:pt x="28874" y="4843"/>
                      <a:pt x="28854" y="4802"/>
                    </a:cubicBezTo>
                    <a:cubicBezTo>
                      <a:pt x="28792" y="4782"/>
                      <a:pt x="28752" y="4762"/>
                      <a:pt x="28690" y="4762"/>
                    </a:cubicBezTo>
                    <a:cubicBezTo>
                      <a:pt x="28620" y="4785"/>
                      <a:pt x="28556" y="4822"/>
                      <a:pt x="28491" y="4822"/>
                    </a:cubicBezTo>
                    <a:cubicBezTo>
                      <a:pt x="28443" y="4822"/>
                      <a:pt x="28395" y="4802"/>
                      <a:pt x="28343" y="4741"/>
                    </a:cubicBezTo>
                    <a:cubicBezTo>
                      <a:pt x="28282" y="4659"/>
                      <a:pt x="28200" y="4618"/>
                      <a:pt x="28098" y="4618"/>
                    </a:cubicBezTo>
                    <a:cubicBezTo>
                      <a:pt x="28080" y="4620"/>
                      <a:pt x="28062" y="4620"/>
                      <a:pt x="28046" y="4620"/>
                    </a:cubicBezTo>
                    <a:cubicBezTo>
                      <a:pt x="27742" y="4620"/>
                      <a:pt x="27659" y="4450"/>
                      <a:pt x="27485" y="4353"/>
                    </a:cubicBezTo>
                    <a:cubicBezTo>
                      <a:pt x="27464" y="4332"/>
                      <a:pt x="27464" y="4332"/>
                      <a:pt x="27464" y="4312"/>
                    </a:cubicBezTo>
                    <a:cubicBezTo>
                      <a:pt x="27137" y="4271"/>
                      <a:pt x="26810" y="4230"/>
                      <a:pt x="26483" y="4230"/>
                    </a:cubicBezTo>
                    <a:lnTo>
                      <a:pt x="25952" y="4230"/>
                    </a:lnTo>
                    <a:cubicBezTo>
                      <a:pt x="25973" y="4332"/>
                      <a:pt x="25952" y="4394"/>
                      <a:pt x="25809" y="4455"/>
                    </a:cubicBezTo>
                    <a:cubicBezTo>
                      <a:pt x="25727" y="4475"/>
                      <a:pt x="25646" y="4516"/>
                      <a:pt x="25564" y="4578"/>
                    </a:cubicBezTo>
                    <a:cubicBezTo>
                      <a:pt x="25482" y="4618"/>
                      <a:pt x="25395" y="4639"/>
                      <a:pt x="25308" y="4639"/>
                    </a:cubicBezTo>
                    <a:cubicBezTo>
                      <a:pt x="25222" y="4639"/>
                      <a:pt x="25135" y="4618"/>
                      <a:pt x="25053" y="4578"/>
                    </a:cubicBezTo>
                    <a:cubicBezTo>
                      <a:pt x="24992" y="4537"/>
                      <a:pt x="24930" y="4496"/>
                      <a:pt x="24869" y="4475"/>
                    </a:cubicBezTo>
                    <a:cubicBezTo>
                      <a:pt x="24762" y="4416"/>
                      <a:pt x="24634" y="4384"/>
                      <a:pt x="24505" y="4384"/>
                    </a:cubicBezTo>
                    <a:cubicBezTo>
                      <a:pt x="24413" y="4384"/>
                      <a:pt x="24321" y="4400"/>
                      <a:pt x="24236" y="4435"/>
                    </a:cubicBezTo>
                    <a:cubicBezTo>
                      <a:pt x="24072" y="4496"/>
                      <a:pt x="23909" y="4578"/>
                      <a:pt x="23725" y="4639"/>
                    </a:cubicBezTo>
                    <a:cubicBezTo>
                      <a:pt x="23590" y="4689"/>
                      <a:pt x="23456" y="4726"/>
                      <a:pt x="23310" y="4726"/>
                    </a:cubicBezTo>
                    <a:cubicBezTo>
                      <a:pt x="23278" y="4726"/>
                      <a:pt x="23246" y="4724"/>
                      <a:pt x="23214" y="4721"/>
                    </a:cubicBezTo>
                    <a:cubicBezTo>
                      <a:pt x="23083" y="4721"/>
                      <a:pt x="22930" y="4669"/>
                      <a:pt x="22809" y="4669"/>
                    </a:cubicBezTo>
                    <a:cubicBezTo>
                      <a:pt x="22761" y="4669"/>
                      <a:pt x="22718" y="4677"/>
                      <a:pt x="22683" y="4700"/>
                    </a:cubicBezTo>
                    <a:cubicBezTo>
                      <a:pt x="22478" y="4843"/>
                      <a:pt x="22294" y="4986"/>
                      <a:pt x="22397" y="5211"/>
                    </a:cubicBezTo>
                    <a:cubicBezTo>
                      <a:pt x="22397" y="5232"/>
                      <a:pt x="22417" y="5252"/>
                      <a:pt x="22417" y="5272"/>
                    </a:cubicBezTo>
                    <a:cubicBezTo>
                      <a:pt x="22458" y="5477"/>
                      <a:pt x="22274" y="5640"/>
                      <a:pt x="21947" y="5701"/>
                    </a:cubicBezTo>
                    <a:cubicBezTo>
                      <a:pt x="21865" y="5701"/>
                      <a:pt x="21804" y="5701"/>
                      <a:pt x="21743" y="5681"/>
                    </a:cubicBezTo>
                    <a:cubicBezTo>
                      <a:pt x="21661" y="5661"/>
                      <a:pt x="21620" y="5599"/>
                      <a:pt x="21538" y="5599"/>
                    </a:cubicBezTo>
                    <a:cubicBezTo>
                      <a:pt x="21436" y="5558"/>
                      <a:pt x="21354" y="5497"/>
                      <a:pt x="21293" y="5415"/>
                    </a:cubicBezTo>
                    <a:cubicBezTo>
                      <a:pt x="20946" y="5640"/>
                      <a:pt x="20537" y="5804"/>
                      <a:pt x="20128" y="5865"/>
                    </a:cubicBezTo>
                    <a:cubicBezTo>
                      <a:pt x="20017" y="5889"/>
                      <a:pt x="19900" y="5901"/>
                      <a:pt x="19785" y="5901"/>
                    </a:cubicBezTo>
                    <a:cubicBezTo>
                      <a:pt x="19415" y="5901"/>
                      <a:pt x="19053" y="5781"/>
                      <a:pt x="18882" y="5579"/>
                    </a:cubicBezTo>
                    <a:lnTo>
                      <a:pt x="18616" y="5558"/>
                    </a:lnTo>
                    <a:cubicBezTo>
                      <a:pt x="18453" y="5661"/>
                      <a:pt x="18269" y="5742"/>
                      <a:pt x="18065" y="5804"/>
                    </a:cubicBezTo>
                    <a:cubicBezTo>
                      <a:pt x="17705" y="5906"/>
                      <a:pt x="17346" y="5952"/>
                      <a:pt x="16974" y="5952"/>
                    </a:cubicBezTo>
                    <a:cubicBezTo>
                      <a:pt x="16902" y="5952"/>
                      <a:pt x="16830" y="5950"/>
                      <a:pt x="16757" y="5947"/>
                    </a:cubicBezTo>
                    <a:cubicBezTo>
                      <a:pt x="16471" y="6110"/>
                      <a:pt x="16185" y="6212"/>
                      <a:pt x="15858" y="6294"/>
                    </a:cubicBezTo>
                    <a:cubicBezTo>
                      <a:pt x="15653" y="6335"/>
                      <a:pt x="15449" y="6355"/>
                      <a:pt x="15224" y="6355"/>
                    </a:cubicBezTo>
                    <a:cubicBezTo>
                      <a:pt x="14856" y="6764"/>
                      <a:pt x="13998" y="7030"/>
                      <a:pt x="13222" y="7050"/>
                    </a:cubicBezTo>
                    <a:cubicBezTo>
                      <a:pt x="13160" y="7091"/>
                      <a:pt x="13099" y="7132"/>
                      <a:pt x="13017" y="7152"/>
                    </a:cubicBezTo>
                    <a:cubicBezTo>
                      <a:pt x="12793" y="7214"/>
                      <a:pt x="12609" y="7336"/>
                      <a:pt x="12445" y="7479"/>
                    </a:cubicBezTo>
                    <a:cubicBezTo>
                      <a:pt x="12343" y="7500"/>
                      <a:pt x="12241" y="7520"/>
                      <a:pt x="12139" y="7520"/>
                    </a:cubicBezTo>
                    <a:cubicBezTo>
                      <a:pt x="12077" y="7663"/>
                      <a:pt x="12098" y="7847"/>
                      <a:pt x="11791" y="7908"/>
                    </a:cubicBezTo>
                    <a:lnTo>
                      <a:pt x="11403" y="8174"/>
                    </a:lnTo>
                    <a:cubicBezTo>
                      <a:pt x="11444" y="8215"/>
                      <a:pt x="11485" y="8276"/>
                      <a:pt x="11526" y="8337"/>
                    </a:cubicBezTo>
                    <a:cubicBezTo>
                      <a:pt x="11546" y="8399"/>
                      <a:pt x="11587" y="8460"/>
                      <a:pt x="11628" y="8501"/>
                    </a:cubicBezTo>
                    <a:cubicBezTo>
                      <a:pt x="11565" y="8537"/>
                      <a:pt x="11495" y="8553"/>
                      <a:pt x="11423" y="8553"/>
                    </a:cubicBezTo>
                    <a:cubicBezTo>
                      <a:pt x="11331" y="8553"/>
                      <a:pt x="11238" y="8526"/>
                      <a:pt x="11158" y="8481"/>
                    </a:cubicBezTo>
                    <a:cubicBezTo>
                      <a:pt x="11097" y="8440"/>
                      <a:pt x="11056" y="8399"/>
                      <a:pt x="10994" y="8358"/>
                    </a:cubicBezTo>
                    <a:cubicBezTo>
                      <a:pt x="10869" y="8288"/>
                      <a:pt x="10726" y="8247"/>
                      <a:pt x="10582" y="8247"/>
                    </a:cubicBezTo>
                    <a:cubicBezTo>
                      <a:pt x="10514" y="8247"/>
                      <a:pt x="10447" y="8257"/>
                      <a:pt x="10381" y="8276"/>
                    </a:cubicBezTo>
                    <a:cubicBezTo>
                      <a:pt x="10177" y="8317"/>
                      <a:pt x="10014" y="8399"/>
                      <a:pt x="9830" y="8460"/>
                    </a:cubicBezTo>
                    <a:cubicBezTo>
                      <a:pt x="9729" y="8485"/>
                      <a:pt x="9620" y="8503"/>
                      <a:pt x="9508" y="8503"/>
                    </a:cubicBezTo>
                    <a:cubicBezTo>
                      <a:pt x="9439" y="8503"/>
                      <a:pt x="9369" y="8496"/>
                      <a:pt x="9298" y="8481"/>
                    </a:cubicBezTo>
                    <a:cubicBezTo>
                      <a:pt x="9176" y="8481"/>
                      <a:pt x="9033" y="8419"/>
                      <a:pt x="8890" y="8399"/>
                    </a:cubicBezTo>
                    <a:cubicBezTo>
                      <a:pt x="8828" y="8419"/>
                      <a:pt x="8747" y="8460"/>
                      <a:pt x="8665" y="8481"/>
                    </a:cubicBezTo>
                    <a:cubicBezTo>
                      <a:pt x="8481" y="8583"/>
                      <a:pt x="8338" y="8705"/>
                      <a:pt x="8379" y="8910"/>
                    </a:cubicBezTo>
                    <a:cubicBezTo>
                      <a:pt x="8399" y="8930"/>
                      <a:pt x="8399" y="8950"/>
                      <a:pt x="8399" y="8971"/>
                    </a:cubicBezTo>
                    <a:cubicBezTo>
                      <a:pt x="8399" y="9134"/>
                      <a:pt x="8277" y="9257"/>
                      <a:pt x="8052" y="9318"/>
                    </a:cubicBezTo>
                    <a:cubicBezTo>
                      <a:pt x="7887" y="9465"/>
                      <a:pt x="7672" y="9546"/>
                      <a:pt x="7452" y="9546"/>
                    </a:cubicBezTo>
                    <a:cubicBezTo>
                      <a:pt x="7427" y="9546"/>
                      <a:pt x="7402" y="9545"/>
                      <a:pt x="7378" y="9543"/>
                    </a:cubicBezTo>
                    <a:cubicBezTo>
                      <a:pt x="7191" y="9696"/>
                      <a:pt x="6976" y="9778"/>
                      <a:pt x="6744" y="9778"/>
                    </a:cubicBezTo>
                    <a:cubicBezTo>
                      <a:pt x="6697" y="9778"/>
                      <a:pt x="6649" y="9775"/>
                      <a:pt x="6601" y="9768"/>
                    </a:cubicBezTo>
                    <a:cubicBezTo>
                      <a:pt x="6008" y="9707"/>
                      <a:pt x="5661" y="9461"/>
                      <a:pt x="5109" y="9359"/>
                    </a:cubicBezTo>
                    <a:cubicBezTo>
                      <a:pt x="4795" y="9298"/>
                      <a:pt x="4546" y="9273"/>
                      <a:pt x="4336" y="9273"/>
                    </a:cubicBezTo>
                    <a:cubicBezTo>
                      <a:pt x="3631" y="9273"/>
                      <a:pt x="3359" y="9559"/>
                      <a:pt x="2494" y="9747"/>
                    </a:cubicBezTo>
                    <a:cubicBezTo>
                      <a:pt x="2187" y="9788"/>
                      <a:pt x="1860" y="9809"/>
                      <a:pt x="1554" y="9809"/>
                    </a:cubicBezTo>
                    <a:cubicBezTo>
                      <a:pt x="1472" y="9911"/>
                      <a:pt x="1349" y="9972"/>
                      <a:pt x="1227" y="10013"/>
                    </a:cubicBezTo>
                    <a:cubicBezTo>
                      <a:pt x="1084" y="10054"/>
                      <a:pt x="941" y="10074"/>
                      <a:pt x="798" y="10115"/>
                    </a:cubicBezTo>
                    <a:cubicBezTo>
                      <a:pt x="573" y="10340"/>
                      <a:pt x="287" y="10503"/>
                      <a:pt x="1" y="10606"/>
                    </a:cubicBezTo>
                    <a:lnTo>
                      <a:pt x="1" y="21844"/>
                    </a:lnTo>
                    <a:cubicBezTo>
                      <a:pt x="83" y="21865"/>
                      <a:pt x="164" y="21906"/>
                      <a:pt x="226" y="21987"/>
                    </a:cubicBezTo>
                    <a:cubicBezTo>
                      <a:pt x="736" y="21987"/>
                      <a:pt x="1247" y="22151"/>
                      <a:pt x="1349" y="22417"/>
                    </a:cubicBezTo>
                    <a:lnTo>
                      <a:pt x="1758" y="22417"/>
                    </a:lnTo>
                    <a:cubicBezTo>
                      <a:pt x="1758" y="22417"/>
                      <a:pt x="1779" y="22396"/>
                      <a:pt x="1779" y="22396"/>
                    </a:cubicBezTo>
                    <a:cubicBezTo>
                      <a:pt x="1779" y="22314"/>
                      <a:pt x="1860" y="22294"/>
                      <a:pt x="1983" y="22273"/>
                    </a:cubicBezTo>
                    <a:cubicBezTo>
                      <a:pt x="2080" y="22268"/>
                      <a:pt x="2153" y="22265"/>
                      <a:pt x="2212" y="22265"/>
                    </a:cubicBezTo>
                    <a:cubicBezTo>
                      <a:pt x="2388" y="22265"/>
                      <a:pt x="2438" y="22299"/>
                      <a:pt x="2637" y="22437"/>
                    </a:cubicBezTo>
                    <a:cubicBezTo>
                      <a:pt x="2637" y="22437"/>
                      <a:pt x="2657" y="22457"/>
                      <a:pt x="2678" y="22457"/>
                    </a:cubicBezTo>
                    <a:cubicBezTo>
                      <a:pt x="2902" y="22396"/>
                      <a:pt x="3148" y="22355"/>
                      <a:pt x="3372" y="22335"/>
                    </a:cubicBezTo>
                    <a:cubicBezTo>
                      <a:pt x="3454" y="22294"/>
                      <a:pt x="3536" y="22253"/>
                      <a:pt x="3597" y="22253"/>
                    </a:cubicBezTo>
                    <a:cubicBezTo>
                      <a:pt x="3732" y="22223"/>
                      <a:pt x="3877" y="22204"/>
                      <a:pt x="4018" y="22204"/>
                    </a:cubicBezTo>
                    <a:cubicBezTo>
                      <a:pt x="4069" y="22204"/>
                      <a:pt x="4120" y="22207"/>
                      <a:pt x="4169" y="22212"/>
                    </a:cubicBezTo>
                    <a:cubicBezTo>
                      <a:pt x="4231" y="22212"/>
                      <a:pt x="4292" y="22171"/>
                      <a:pt x="4353" y="22151"/>
                    </a:cubicBezTo>
                    <a:cubicBezTo>
                      <a:pt x="4387" y="22142"/>
                      <a:pt x="4421" y="22137"/>
                      <a:pt x="4455" y="22137"/>
                    </a:cubicBezTo>
                    <a:cubicBezTo>
                      <a:pt x="4503" y="22137"/>
                      <a:pt x="4551" y="22147"/>
                      <a:pt x="4598" y="22171"/>
                    </a:cubicBezTo>
                    <a:cubicBezTo>
                      <a:pt x="4742" y="22212"/>
                      <a:pt x="4885" y="22253"/>
                      <a:pt x="5007" y="22294"/>
                    </a:cubicBezTo>
                    <a:lnTo>
                      <a:pt x="5150" y="22294"/>
                    </a:lnTo>
                    <a:cubicBezTo>
                      <a:pt x="5355" y="22233"/>
                      <a:pt x="5538" y="22151"/>
                      <a:pt x="5743" y="22090"/>
                    </a:cubicBezTo>
                    <a:cubicBezTo>
                      <a:pt x="5784" y="22049"/>
                      <a:pt x="5804" y="22008"/>
                      <a:pt x="5825" y="21947"/>
                    </a:cubicBezTo>
                    <a:cubicBezTo>
                      <a:pt x="5916" y="21781"/>
                      <a:pt x="6091" y="21698"/>
                      <a:pt x="6274" y="21698"/>
                    </a:cubicBezTo>
                    <a:cubicBezTo>
                      <a:pt x="6295" y="21698"/>
                      <a:pt x="6315" y="21699"/>
                      <a:pt x="6335" y="21701"/>
                    </a:cubicBezTo>
                    <a:cubicBezTo>
                      <a:pt x="6499" y="21558"/>
                      <a:pt x="6683" y="21456"/>
                      <a:pt x="6887" y="21415"/>
                    </a:cubicBezTo>
                    <a:cubicBezTo>
                      <a:pt x="6887" y="21374"/>
                      <a:pt x="6908" y="21334"/>
                      <a:pt x="6948" y="21334"/>
                    </a:cubicBezTo>
                    <a:cubicBezTo>
                      <a:pt x="7030" y="21334"/>
                      <a:pt x="7112" y="21313"/>
                      <a:pt x="7214" y="21313"/>
                    </a:cubicBezTo>
                    <a:cubicBezTo>
                      <a:pt x="7229" y="21318"/>
                      <a:pt x="7246" y="21321"/>
                      <a:pt x="7263" y="21321"/>
                    </a:cubicBezTo>
                    <a:cubicBezTo>
                      <a:pt x="7314" y="21321"/>
                      <a:pt x="7367" y="21298"/>
                      <a:pt x="7398" y="21252"/>
                    </a:cubicBezTo>
                    <a:lnTo>
                      <a:pt x="7541" y="21088"/>
                    </a:lnTo>
                    <a:lnTo>
                      <a:pt x="7684" y="21088"/>
                    </a:lnTo>
                    <a:cubicBezTo>
                      <a:pt x="7786" y="20986"/>
                      <a:pt x="7909" y="20925"/>
                      <a:pt x="8052" y="20904"/>
                    </a:cubicBezTo>
                    <a:cubicBezTo>
                      <a:pt x="7991" y="20843"/>
                      <a:pt x="7929" y="20761"/>
                      <a:pt x="7868" y="20680"/>
                    </a:cubicBezTo>
                    <a:cubicBezTo>
                      <a:pt x="7807" y="20577"/>
                      <a:pt x="7807" y="20475"/>
                      <a:pt x="7950" y="20434"/>
                    </a:cubicBezTo>
                    <a:cubicBezTo>
                      <a:pt x="8011" y="20414"/>
                      <a:pt x="8072" y="20394"/>
                      <a:pt x="8134" y="20394"/>
                    </a:cubicBezTo>
                    <a:cubicBezTo>
                      <a:pt x="8174" y="20394"/>
                      <a:pt x="8215" y="20394"/>
                      <a:pt x="8256" y="20373"/>
                    </a:cubicBezTo>
                    <a:lnTo>
                      <a:pt x="8420" y="20353"/>
                    </a:lnTo>
                    <a:lnTo>
                      <a:pt x="8604" y="20353"/>
                    </a:lnTo>
                    <a:cubicBezTo>
                      <a:pt x="8787" y="20394"/>
                      <a:pt x="8971" y="20414"/>
                      <a:pt x="9135" y="20414"/>
                    </a:cubicBezTo>
                    <a:cubicBezTo>
                      <a:pt x="9135" y="20373"/>
                      <a:pt x="9135" y="20353"/>
                      <a:pt x="9176" y="20312"/>
                    </a:cubicBezTo>
                    <a:cubicBezTo>
                      <a:pt x="9207" y="20287"/>
                      <a:pt x="9251" y="20279"/>
                      <a:pt x="9301" y="20279"/>
                    </a:cubicBezTo>
                    <a:cubicBezTo>
                      <a:pt x="9386" y="20279"/>
                      <a:pt x="9488" y="20301"/>
                      <a:pt x="9569" y="20301"/>
                    </a:cubicBezTo>
                    <a:cubicBezTo>
                      <a:pt x="9598" y="20301"/>
                      <a:pt x="9624" y="20299"/>
                      <a:pt x="9646" y="20291"/>
                    </a:cubicBezTo>
                    <a:cubicBezTo>
                      <a:pt x="9687" y="20332"/>
                      <a:pt x="9748" y="20373"/>
                      <a:pt x="9789" y="20434"/>
                    </a:cubicBezTo>
                    <a:cubicBezTo>
                      <a:pt x="9848" y="20494"/>
                      <a:pt x="9922" y="20526"/>
                      <a:pt x="9997" y="20526"/>
                    </a:cubicBezTo>
                    <a:cubicBezTo>
                      <a:pt x="10051" y="20526"/>
                      <a:pt x="10105" y="20509"/>
                      <a:pt x="10157" y="20475"/>
                    </a:cubicBezTo>
                    <a:cubicBezTo>
                      <a:pt x="10238" y="20414"/>
                      <a:pt x="10361" y="20373"/>
                      <a:pt x="10463" y="20353"/>
                    </a:cubicBezTo>
                    <a:cubicBezTo>
                      <a:pt x="10361" y="20251"/>
                      <a:pt x="10320" y="20189"/>
                      <a:pt x="10320" y="20148"/>
                    </a:cubicBezTo>
                    <a:lnTo>
                      <a:pt x="10320" y="20148"/>
                    </a:lnTo>
                    <a:cubicBezTo>
                      <a:pt x="10381" y="20169"/>
                      <a:pt x="10443" y="20189"/>
                      <a:pt x="10483" y="20210"/>
                    </a:cubicBezTo>
                    <a:cubicBezTo>
                      <a:pt x="10627" y="20271"/>
                      <a:pt x="10627" y="20332"/>
                      <a:pt x="10504" y="20353"/>
                    </a:cubicBezTo>
                    <a:cubicBezTo>
                      <a:pt x="10443" y="20373"/>
                      <a:pt x="10381" y="20394"/>
                      <a:pt x="10320" y="20414"/>
                    </a:cubicBezTo>
                    <a:cubicBezTo>
                      <a:pt x="10279" y="20455"/>
                      <a:pt x="10279" y="20516"/>
                      <a:pt x="10259" y="20557"/>
                    </a:cubicBezTo>
                    <a:cubicBezTo>
                      <a:pt x="10218" y="20639"/>
                      <a:pt x="10238" y="20659"/>
                      <a:pt x="10402" y="20720"/>
                    </a:cubicBezTo>
                    <a:cubicBezTo>
                      <a:pt x="10463" y="20741"/>
                      <a:pt x="10524" y="20761"/>
                      <a:pt x="10586" y="20782"/>
                    </a:cubicBezTo>
                    <a:cubicBezTo>
                      <a:pt x="10711" y="20719"/>
                      <a:pt x="10847" y="20693"/>
                      <a:pt x="10987" y="20693"/>
                    </a:cubicBezTo>
                    <a:cubicBezTo>
                      <a:pt x="11030" y="20693"/>
                      <a:pt x="11074" y="20695"/>
                      <a:pt x="11117" y="20700"/>
                    </a:cubicBezTo>
                    <a:cubicBezTo>
                      <a:pt x="11190" y="20718"/>
                      <a:pt x="11264" y="20729"/>
                      <a:pt x="11336" y="20729"/>
                    </a:cubicBezTo>
                    <a:cubicBezTo>
                      <a:pt x="11423" y="20729"/>
                      <a:pt x="11508" y="20713"/>
                      <a:pt x="11587" y="20680"/>
                    </a:cubicBezTo>
                    <a:cubicBezTo>
                      <a:pt x="11638" y="20669"/>
                      <a:pt x="11684" y="20664"/>
                      <a:pt x="11727" y="20664"/>
                    </a:cubicBezTo>
                    <a:cubicBezTo>
                      <a:pt x="11771" y="20664"/>
                      <a:pt x="11812" y="20669"/>
                      <a:pt x="11853" y="20680"/>
                    </a:cubicBezTo>
                    <a:cubicBezTo>
                      <a:pt x="12036" y="20720"/>
                      <a:pt x="12220" y="20802"/>
                      <a:pt x="12363" y="20925"/>
                    </a:cubicBezTo>
                    <a:cubicBezTo>
                      <a:pt x="12517" y="20904"/>
                      <a:pt x="12675" y="20894"/>
                      <a:pt x="12833" y="20894"/>
                    </a:cubicBezTo>
                    <a:cubicBezTo>
                      <a:pt x="12992" y="20894"/>
                      <a:pt x="13150" y="20904"/>
                      <a:pt x="13303" y="20925"/>
                    </a:cubicBezTo>
                    <a:cubicBezTo>
                      <a:pt x="13446" y="20925"/>
                      <a:pt x="13589" y="20986"/>
                      <a:pt x="13712" y="21068"/>
                    </a:cubicBezTo>
                    <a:cubicBezTo>
                      <a:pt x="13831" y="21028"/>
                      <a:pt x="13950" y="21006"/>
                      <a:pt x="14074" y="21006"/>
                    </a:cubicBezTo>
                    <a:cubicBezTo>
                      <a:pt x="14142" y="21006"/>
                      <a:pt x="14212" y="21013"/>
                      <a:pt x="14284" y="21027"/>
                    </a:cubicBezTo>
                    <a:cubicBezTo>
                      <a:pt x="14386" y="21047"/>
                      <a:pt x="14509" y="21088"/>
                      <a:pt x="14611" y="21150"/>
                    </a:cubicBezTo>
                    <a:cubicBezTo>
                      <a:pt x="14652" y="21160"/>
                      <a:pt x="14698" y="21165"/>
                      <a:pt x="14744" y="21165"/>
                    </a:cubicBezTo>
                    <a:cubicBezTo>
                      <a:pt x="14790" y="21165"/>
                      <a:pt x="14836" y="21160"/>
                      <a:pt x="14877" y="21150"/>
                    </a:cubicBezTo>
                    <a:cubicBezTo>
                      <a:pt x="14996" y="21090"/>
                      <a:pt x="15122" y="21058"/>
                      <a:pt x="15251" y="21058"/>
                    </a:cubicBezTo>
                    <a:cubicBezTo>
                      <a:pt x="15343" y="21058"/>
                      <a:pt x="15437" y="21075"/>
                      <a:pt x="15531" y="21109"/>
                    </a:cubicBezTo>
                    <a:cubicBezTo>
                      <a:pt x="15592" y="21129"/>
                      <a:pt x="15633" y="21150"/>
                      <a:pt x="15694" y="21170"/>
                    </a:cubicBezTo>
                    <a:cubicBezTo>
                      <a:pt x="15722" y="21178"/>
                      <a:pt x="15742" y="21181"/>
                      <a:pt x="15758" y="21181"/>
                    </a:cubicBezTo>
                    <a:cubicBezTo>
                      <a:pt x="15825" y="21181"/>
                      <a:pt x="15804" y="21121"/>
                      <a:pt x="15837" y="21088"/>
                    </a:cubicBezTo>
                    <a:cubicBezTo>
                      <a:pt x="15858" y="21047"/>
                      <a:pt x="15878" y="21027"/>
                      <a:pt x="15899" y="21007"/>
                    </a:cubicBezTo>
                    <a:cubicBezTo>
                      <a:pt x="16001" y="20945"/>
                      <a:pt x="15899" y="20823"/>
                      <a:pt x="16082" y="20782"/>
                    </a:cubicBezTo>
                    <a:cubicBezTo>
                      <a:pt x="16164" y="20782"/>
                      <a:pt x="16266" y="20761"/>
                      <a:pt x="16369" y="20741"/>
                    </a:cubicBezTo>
                    <a:cubicBezTo>
                      <a:pt x="16430" y="20700"/>
                      <a:pt x="16512" y="20680"/>
                      <a:pt x="16593" y="20680"/>
                    </a:cubicBezTo>
                    <a:cubicBezTo>
                      <a:pt x="16859" y="20700"/>
                      <a:pt x="17125" y="20761"/>
                      <a:pt x="17390" y="20843"/>
                    </a:cubicBezTo>
                    <a:cubicBezTo>
                      <a:pt x="17697" y="20864"/>
                      <a:pt x="18003" y="20884"/>
                      <a:pt x="18289" y="20945"/>
                    </a:cubicBezTo>
                    <a:cubicBezTo>
                      <a:pt x="18432" y="20986"/>
                      <a:pt x="18535" y="21068"/>
                      <a:pt x="18555" y="21211"/>
                    </a:cubicBezTo>
                    <a:lnTo>
                      <a:pt x="18616" y="21252"/>
                    </a:lnTo>
                    <a:cubicBezTo>
                      <a:pt x="18790" y="21231"/>
                      <a:pt x="18964" y="21221"/>
                      <a:pt x="19135" y="21221"/>
                    </a:cubicBezTo>
                    <a:cubicBezTo>
                      <a:pt x="19306" y="21221"/>
                      <a:pt x="19474" y="21231"/>
                      <a:pt x="19638" y="21252"/>
                    </a:cubicBezTo>
                    <a:lnTo>
                      <a:pt x="19577" y="21150"/>
                    </a:lnTo>
                    <a:lnTo>
                      <a:pt x="19924" y="21109"/>
                    </a:lnTo>
                    <a:cubicBezTo>
                      <a:pt x="19998" y="21065"/>
                      <a:pt x="20071" y="21031"/>
                      <a:pt x="20145" y="21031"/>
                    </a:cubicBezTo>
                    <a:cubicBezTo>
                      <a:pt x="20173" y="21031"/>
                      <a:pt x="20202" y="21036"/>
                      <a:pt x="20231" y="21047"/>
                    </a:cubicBezTo>
                    <a:cubicBezTo>
                      <a:pt x="20312" y="21027"/>
                      <a:pt x="20374" y="20986"/>
                      <a:pt x="20455" y="20966"/>
                    </a:cubicBezTo>
                    <a:cubicBezTo>
                      <a:pt x="20499" y="20951"/>
                      <a:pt x="20552" y="20937"/>
                      <a:pt x="20602" y="20937"/>
                    </a:cubicBezTo>
                    <a:cubicBezTo>
                      <a:pt x="20622" y="20937"/>
                      <a:pt x="20642" y="20939"/>
                      <a:pt x="20660" y="20945"/>
                    </a:cubicBezTo>
                    <a:cubicBezTo>
                      <a:pt x="20639" y="20986"/>
                      <a:pt x="20721" y="21047"/>
                      <a:pt x="20844" y="21088"/>
                    </a:cubicBezTo>
                    <a:cubicBezTo>
                      <a:pt x="20966" y="21047"/>
                      <a:pt x="21089" y="21007"/>
                      <a:pt x="21211" y="20986"/>
                    </a:cubicBezTo>
                    <a:cubicBezTo>
                      <a:pt x="21252" y="20904"/>
                      <a:pt x="21416" y="20864"/>
                      <a:pt x="21518" y="20802"/>
                    </a:cubicBezTo>
                    <a:cubicBezTo>
                      <a:pt x="21538" y="20802"/>
                      <a:pt x="21559" y="20802"/>
                      <a:pt x="21559" y="20823"/>
                    </a:cubicBezTo>
                    <a:cubicBezTo>
                      <a:pt x="21600" y="20843"/>
                      <a:pt x="21640" y="20884"/>
                      <a:pt x="21681" y="20925"/>
                    </a:cubicBezTo>
                    <a:cubicBezTo>
                      <a:pt x="22110" y="20864"/>
                      <a:pt x="22580" y="20884"/>
                      <a:pt x="23050" y="20864"/>
                    </a:cubicBezTo>
                    <a:lnTo>
                      <a:pt x="24624" y="20864"/>
                    </a:lnTo>
                    <a:cubicBezTo>
                      <a:pt x="24714" y="20830"/>
                      <a:pt x="24816" y="20815"/>
                      <a:pt x="24921" y="20815"/>
                    </a:cubicBezTo>
                    <a:cubicBezTo>
                      <a:pt x="25006" y="20815"/>
                      <a:pt x="25093" y="20825"/>
                      <a:pt x="25176" y="20843"/>
                    </a:cubicBezTo>
                    <a:cubicBezTo>
                      <a:pt x="25216" y="20864"/>
                      <a:pt x="25257" y="20884"/>
                      <a:pt x="25278" y="20904"/>
                    </a:cubicBezTo>
                    <a:cubicBezTo>
                      <a:pt x="25666" y="20925"/>
                      <a:pt x="26075" y="20986"/>
                      <a:pt x="26463" y="21047"/>
                    </a:cubicBezTo>
                    <a:cubicBezTo>
                      <a:pt x="26524" y="21068"/>
                      <a:pt x="26606" y="21088"/>
                      <a:pt x="26688" y="21129"/>
                    </a:cubicBezTo>
                    <a:cubicBezTo>
                      <a:pt x="26708" y="21129"/>
                      <a:pt x="26729" y="21109"/>
                      <a:pt x="26769" y="21109"/>
                    </a:cubicBezTo>
                    <a:cubicBezTo>
                      <a:pt x="27076" y="21068"/>
                      <a:pt x="27362" y="21007"/>
                      <a:pt x="27648" y="20945"/>
                    </a:cubicBezTo>
                    <a:lnTo>
                      <a:pt x="27914" y="21027"/>
                    </a:lnTo>
                    <a:cubicBezTo>
                      <a:pt x="28282" y="21027"/>
                      <a:pt x="28649" y="21129"/>
                      <a:pt x="28935" y="21374"/>
                    </a:cubicBezTo>
                    <a:cubicBezTo>
                      <a:pt x="29569" y="21415"/>
                      <a:pt x="30182" y="21538"/>
                      <a:pt x="30775" y="21742"/>
                    </a:cubicBezTo>
                    <a:cubicBezTo>
                      <a:pt x="30958" y="21783"/>
                      <a:pt x="31101" y="21865"/>
                      <a:pt x="31245" y="21967"/>
                    </a:cubicBezTo>
                    <a:cubicBezTo>
                      <a:pt x="31367" y="21987"/>
                      <a:pt x="31469" y="22008"/>
                      <a:pt x="31592" y="22008"/>
                    </a:cubicBezTo>
                    <a:cubicBezTo>
                      <a:pt x="31592" y="21987"/>
                      <a:pt x="31612" y="21967"/>
                      <a:pt x="31633" y="21926"/>
                    </a:cubicBezTo>
                    <a:cubicBezTo>
                      <a:pt x="31674" y="21967"/>
                      <a:pt x="31735" y="21987"/>
                      <a:pt x="31776" y="22028"/>
                    </a:cubicBezTo>
                    <a:cubicBezTo>
                      <a:pt x="31837" y="22049"/>
                      <a:pt x="31980" y="22090"/>
                      <a:pt x="32082" y="22110"/>
                    </a:cubicBezTo>
                    <a:lnTo>
                      <a:pt x="32348" y="22110"/>
                    </a:lnTo>
                    <a:cubicBezTo>
                      <a:pt x="32396" y="22158"/>
                      <a:pt x="32458" y="22178"/>
                      <a:pt x="32525" y="22178"/>
                    </a:cubicBezTo>
                    <a:cubicBezTo>
                      <a:pt x="32573" y="22178"/>
                      <a:pt x="32624" y="22168"/>
                      <a:pt x="32675" y="22151"/>
                    </a:cubicBezTo>
                    <a:lnTo>
                      <a:pt x="32757" y="22151"/>
                    </a:lnTo>
                    <a:cubicBezTo>
                      <a:pt x="33002" y="22151"/>
                      <a:pt x="33227" y="22110"/>
                      <a:pt x="33451" y="22090"/>
                    </a:cubicBezTo>
                    <a:cubicBezTo>
                      <a:pt x="33431" y="21987"/>
                      <a:pt x="33513" y="21967"/>
                      <a:pt x="33623" y="21967"/>
                    </a:cubicBezTo>
                    <a:cubicBezTo>
                      <a:pt x="33696" y="21967"/>
                      <a:pt x="33781" y="21976"/>
                      <a:pt x="33858" y="21976"/>
                    </a:cubicBezTo>
                    <a:cubicBezTo>
                      <a:pt x="33896" y="21976"/>
                      <a:pt x="33932" y="21974"/>
                      <a:pt x="33962" y="21967"/>
                    </a:cubicBezTo>
                    <a:cubicBezTo>
                      <a:pt x="34030" y="22021"/>
                      <a:pt x="34117" y="22049"/>
                      <a:pt x="34203" y="22049"/>
                    </a:cubicBezTo>
                    <a:cubicBezTo>
                      <a:pt x="34246" y="22049"/>
                      <a:pt x="34289" y="22042"/>
                      <a:pt x="34330" y="22028"/>
                    </a:cubicBezTo>
                    <a:cubicBezTo>
                      <a:pt x="34473" y="21987"/>
                      <a:pt x="34616" y="21947"/>
                      <a:pt x="34677" y="21844"/>
                    </a:cubicBezTo>
                    <a:cubicBezTo>
                      <a:pt x="34753" y="21672"/>
                      <a:pt x="34794" y="21591"/>
                      <a:pt x="34902" y="21591"/>
                    </a:cubicBezTo>
                    <a:cubicBezTo>
                      <a:pt x="35000" y="21591"/>
                      <a:pt x="35153" y="21657"/>
                      <a:pt x="35433" y="21783"/>
                    </a:cubicBezTo>
                    <a:cubicBezTo>
                      <a:pt x="35474" y="21803"/>
                      <a:pt x="35495" y="21803"/>
                      <a:pt x="35536" y="21824"/>
                    </a:cubicBezTo>
                    <a:lnTo>
                      <a:pt x="35699" y="21824"/>
                    </a:lnTo>
                    <a:cubicBezTo>
                      <a:pt x="35720" y="21742"/>
                      <a:pt x="35822" y="21701"/>
                      <a:pt x="35944" y="21701"/>
                    </a:cubicBezTo>
                    <a:cubicBezTo>
                      <a:pt x="35944" y="21722"/>
                      <a:pt x="35944" y="21742"/>
                      <a:pt x="35924" y="21763"/>
                    </a:cubicBezTo>
                    <a:cubicBezTo>
                      <a:pt x="35863" y="21803"/>
                      <a:pt x="35822" y="21844"/>
                      <a:pt x="35924" y="21885"/>
                    </a:cubicBezTo>
                    <a:cubicBezTo>
                      <a:pt x="35985" y="21931"/>
                      <a:pt x="36058" y="21954"/>
                      <a:pt x="36134" y="21954"/>
                    </a:cubicBezTo>
                    <a:cubicBezTo>
                      <a:pt x="36159" y="21954"/>
                      <a:pt x="36184" y="21952"/>
                      <a:pt x="36210" y="21947"/>
                    </a:cubicBezTo>
                    <a:cubicBezTo>
                      <a:pt x="36394" y="21885"/>
                      <a:pt x="36598" y="21865"/>
                      <a:pt x="36803" y="21865"/>
                    </a:cubicBezTo>
                    <a:cubicBezTo>
                      <a:pt x="36843" y="21756"/>
                      <a:pt x="36975" y="21729"/>
                      <a:pt x="37137" y="21729"/>
                    </a:cubicBezTo>
                    <a:cubicBezTo>
                      <a:pt x="37218" y="21729"/>
                      <a:pt x="37307" y="21735"/>
                      <a:pt x="37395" y="21742"/>
                    </a:cubicBezTo>
                    <a:cubicBezTo>
                      <a:pt x="37518" y="21742"/>
                      <a:pt x="37620" y="21722"/>
                      <a:pt x="37702" y="21660"/>
                    </a:cubicBezTo>
                    <a:cubicBezTo>
                      <a:pt x="37778" y="21614"/>
                      <a:pt x="37855" y="21591"/>
                      <a:pt x="37940" y="21591"/>
                    </a:cubicBezTo>
                    <a:cubicBezTo>
                      <a:pt x="37969" y="21591"/>
                      <a:pt x="37998" y="21594"/>
                      <a:pt x="38029" y="21599"/>
                    </a:cubicBezTo>
                    <a:cubicBezTo>
                      <a:pt x="38253" y="21599"/>
                      <a:pt x="38478" y="21620"/>
                      <a:pt x="38723" y="21640"/>
                    </a:cubicBezTo>
                    <a:cubicBezTo>
                      <a:pt x="38764" y="21647"/>
                      <a:pt x="38773" y="21647"/>
                      <a:pt x="38771" y="21647"/>
                    </a:cubicBezTo>
                    <a:lnTo>
                      <a:pt x="38771" y="21647"/>
                    </a:lnTo>
                    <a:cubicBezTo>
                      <a:pt x="38767" y="21647"/>
                      <a:pt x="38717" y="21647"/>
                      <a:pt x="38785" y="21701"/>
                    </a:cubicBezTo>
                    <a:cubicBezTo>
                      <a:pt x="38805" y="21722"/>
                      <a:pt x="38805" y="21763"/>
                      <a:pt x="38764" y="21783"/>
                    </a:cubicBezTo>
                    <a:lnTo>
                      <a:pt x="38723" y="21783"/>
                    </a:lnTo>
                    <a:cubicBezTo>
                      <a:pt x="39152" y="21803"/>
                      <a:pt x="39602" y="21865"/>
                      <a:pt x="40154" y="21885"/>
                    </a:cubicBezTo>
                    <a:lnTo>
                      <a:pt x="40665" y="21885"/>
                    </a:lnTo>
                    <a:lnTo>
                      <a:pt x="40889" y="21865"/>
                    </a:lnTo>
                    <a:cubicBezTo>
                      <a:pt x="40992" y="21824"/>
                      <a:pt x="41114" y="21783"/>
                      <a:pt x="41216" y="21763"/>
                    </a:cubicBezTo>
                    <a:cubicBezTo>
                      <a:pt x="41234" y="21757"/>
                      <a:pt x="41252" y="21754"/>
                      <a:pt x="41271" y="21754"/>
                    </a:cubicBezTo>
                    <a:cubicBezTo>
                      <a:pt x="41315" y="21754"/>
                      <a:pt x="41363" y="21769"/>
                      <a:pt x="41421" y="21783"/>
                    </a:cubicBezTo>
                    <a:cubicBezTo>
                      <a:pt x="41421" y="21783"/>
                      <a:pt x="41441" y="21803"/>
                      <a:pt x="41441" y="21824"/>
                    </a:cubicBezTo>
                    <a:cubicBezTo>
                      <a:pt x="41441" y="21844"/>
                      <a:pt x="41441" y="21844"/>
                      <a:pt x="41441" y="21844"/>
                    </a:cubicBezTo>
                    <a:lnTo>
                      <a:pt x="42299" y="21844"/>
                    </a:lnTo>
                    <a:cubicBezTo>
                      <a:pt x="42831" y="21824"/>
                      <a:pt x="43362" y="21783"/>
                      <a:pt x="43893" y="21783"/>
                    </a:cubicBezTo>
                    <a:cubicBezTo>
                      <a:pt x="43934" y="21776"/>
                      <a:pt x="43975" y="21773"/>
                      <a:pt x="44015" y="21773"/>
                    </a:cubicBezTo>
                    <a:cubicBezTo>
                      <a:pt x="44218" y="21773"/>
                      <a:pt x="44411" y="21858"/>
                      <a:pt x="44547" y="22028"/>
                    </a:cubicBezTo>
                    <a:cubicBezTo>
                      <a:pt x="44670" y="22008"/>
                      <a:pt x="44792" y="21967"/>
                      <a:pt x="44935" y="21947"/>
                    </a:cubicBezTo>
                    <a:lnTo>
                      <a:pt x="44935" y="21885"/>
                    </a:lnTo>
                    <a:cubicBezTo>
                      <a:pt x="45017" y="21865"/>
                      <a:pt x="45078" y="21844"/>
                      <a:pt x="45160" y="21844"/>
                    </a:cubicBezTo>
                    <a:cubicBezTo>
                      <a:pt x="45610" y="21803"/>
                      <a:pt x="45977" y="21701"/>
                      <a:pt x="46447" y="21701"/>
                    </a:cubicBezTo>
                    <a:cubicBezTo>
                      <a:pt x="46550" y="21701"/>
                      <a:pt x="46774" y="21783"/>
                      <a:pt x="46795" y="21844"/>
                    </a:cubicBezTo>
                    <a:cubicBezTo>
                      <a:pt x="46795" y="21906"/>
                      <a:pt x="46815" y="22028"/>
                      <a:pt x="46836" y="22110"/>
                    </a:cubicBezTo>
                    <a:cubicBezTo>
                      <a:pt x="46856" y="22110"/>
                      <a:pt x="46877" y="22110"/>
                      <a:pt x="46897" y="22130"/>
                    </a:cubicBezTo>
                    <a:lnTo>
                      <a:pt x="47449" y="22417"/>
                    </a:lnTo>
                    <a:lnTo>
                      <a:pt x="47653" y="22417"/>
                    </a:lnTo>
                    <a:cubicBezTo>
                      <a:pt x="47915" y="22281"/>
                      <a:pt x="48190" y="22214"/>
                      <a:pt x="48464" y="22214"/>
                    </a:cubicBezTo>
                    <a:cubicBezTo>
                      <a:pt x="48768" y="22214"/>
                      <a:pt x="49070" y="22296"/>
                      <a:pt x="49349" y="22457"/>
                    </a:cubicBezTo>
                    <a:lnTo>
                      <a:pt x="49778" y="22539"/>
                    </a:lnTo>
                    <a:lnTo>
                      <a:pt x="49799" y="22539"/>
                    </a:lnTo>
                    <a:cubicBezTo>
                      <a:pt x="50003" y="22457"/>
                      <a:pt x="50228" y="22417"/>
                      <a:pt x="50453" y="22417"/>
                    </a:cubicBezTo>
                    <a:cubicBezTo>
                      <a:pt x="50514" y="22437"/>
                      <a:pt x="50575" y="22457"/>
                      <a:pt x="50636" y="22498"/>
                    </a:cubicBezTo>
                    <a:cubicBezTo>
                      <a:pt x="50657" y="22498"/>
                      <a:pt x="50677" y="22539"/>
                      <a:pt x="50677" y="22539"/>
                    </a:cubicBezTo>
                    <a:cubicBezTo>
                      <a:pt x="50657" y="22600"/>
                      <a:pt x="50636" y="22641"/>
                      <a:pt x="50616" y="22682"/>
                    </a:cubicBezTo>
                    <a:cubicBezTo>
                      <a:pt x="50575" y="22723"/>
                      <a:pt x="50534" y="22764"/>
                      <a:pt x="50555" y="22805"/>
                    </a:cubicBezTo>
                    <a:cubicBezTo>
                      <a:pt x="50575" y="22846"/>
                      <a:pt x="50616" y="22866"/>
                      <a:pt x="50636" y="22907"/>
                    </a:cubicBezTo>
                    <a:cubicBezTo>
                      <a:pt x="50677" y="22927"/>
                      <a:pt x="50739" y="22948"/>
                      <a:pt x="50779" y="22948"/>
                    </a:cubicBezTo>
                    <a:cubicBezTo>
                      <a:pt x="50841" y="22948"/>
                      <a:pt x="50897" y="22932"/>
                      <a:pt x="50953" y="22932"/>
                    </a:cubicBezTo>
                    <a:cubicBezTo>
                      <a:pt x="51009" y="22932"/>
                      <a:pt x="51066" y="22948"/>
                      <a:pt x="51127" y="23009"/>
                    </a:cubicBezTo>
                    <a:cubicBezTo>
                      <a:pt x="51188" y="23091"/>
                      <a:pt x="51270" y="23132"/>
                      <a:pt x="51372" y="23152"/>
                    </a:cubicBezTo>
                    <a:cubicBezTo>
                      <a:pt x="51536" y="23152"/>
                      <a:pt x="51679" y="23193"/>
                      <a:pt x="51801" y="23316"/>
                    </a:cubicBezTo>
                    <a:cubicBezTo>
                      <a:pt x="51927" y="23264"/>
                      <a:pt x="52052" y="23243"/>
                      <a:pt x="52176" y="23243"/>
                    </a:cubicBezTo>
                    <a:cubicBezTo>
                      <a:pt x="52638" y="23243"/>
                      <a:pt x="53092" y="23529"/>
                      <a:pt x="53559" y="23561"/>
                    </a:cubicBezTo>
                    <a:lnTo>
                      <a:pt x="53599" y="23561"/>
                    </a:lnTo>
                    <a:cubicBezTo>
                      <a:pt x="53661" y="23540"/>
                      <a:pt x="53742" y="23520"/>
                      <a:pt x="53824" y="23500"/>
                    </a:cubicBezTo>
                    <a:cubicBezTo>
                      <a:pt x="53889" y="23475"/>
                      <a:pt x="53953" y="23464"/>
                      <a:pt x="54018" y="23464"/>
                    </a:cubicBezTo>
                    <a:cubicBezTo>
                      <a:pt x="54117" y="23464"/>
                      <a:pt x="54216" y="23491"/>
                      <a:pt x="54315" y="23540"/>
                    </a:cubicBezTo>
                    <a:cubicBezTo>
                      <a:pt x="54376" y="23581"/>
                      <a:pt x="54417" y="23622"/>
                      <a:pt x="54478" y="23643"/>
                    </a:cubicBezTo>
                    <a:cubicBezTo>
                      <a:pt x="54631" y="23735"/>
                      <a:pt x="54785" y="23780"/>
                      <a:pt x="54946" y="23780"/>
                    </a:cubicBezTo>
                    <a:cubicBezTo>
                      <a:pt x="55000" y="23780"/>
                      <a:pt x="55055" y="23775"/>
                      <a:pt x="55112" y="23765"/>
                    </a:cubicBezTo>
                    <a:cubicBezTo>
                      <a:pt x="55275" y="23724"/>
                      <a:pt x="55418" y="23683"/>
                      <a:pt x="55602" y="23643"/>
                    </a:cubicBezTo>
                    <a:cubicBezTo>
                      <a:pt x="55684" y="23632"/>
                      <a:pt x="55765" y="23627"/>
                      <a:pt x="55850" y="23627"/>
                    </a:cubicBezTo>
                    <a:cubicBezTo>
                      <a:pt x="55934" y="23627"/>
                      <a:pt x="56021" y="23632"/>
                      <a:pt x="56113" y="23643"/>
                    </a:cubicBezTo>
                    <a:cubicBezTo>
                      <a:pt x="56244" y="23659"/>
                      <a:pt x="56428" y="23741"/>
                      <a:pt x="56559" y="23741"/>
                    </a:cubicBezTo>
                    <a:cubicBezTo>
                      <a:pt x="56591" y="23741"/>
                      <a:pt x="56620" y="23736"/>
                      <a:pt x="56644" y="23724"/>
                    </a:cubicBezTo>
                    <a:cubicBezTo>
                      <a:pt x="56828" y="23643"/>
                      <a:pt x="57032" y="23540"/>
                      <a:pt x="56930" y="23336"/>
                    </a:cubicBezTo>
                    <a:cubicBezTo>
                      <a:pt x="56910" y="23316"/>
                      <a:pt x="56910" y="23295"/>
                      <a:pt x="56910" y="23275"/>
                    </a:cubicBezTo>
                    <a:cubicBezTo>
                      <a:pt x="56869" y="23111"/>
                      <a:pt x="57053" y="23009"/>
                      <a:pt x="57380" y="22989"/>
                    </a:cubicBezTo>
                    <a:cubicBezTo>
                      <a:pt x="57441" y="22989"/>
                      <a:pt x="57502" y="23009"/>
                      <a:pt x="57584" y="23030"/>
                    </a:cubicBezTo>
                    <a:cubicBezTo>
                      <a:pt x="57645" y="23070"/>
                      <a:pt x="57707" y="23111"/>
                      <a:pt x="57768" y="23132"/>
                    </a:cubicBezTo>
                    <a:cubicBezTo>
                      <a:pt x="57870" y="23152"/>
                      <a:pt x="57972" y="23213"/>
                      <a:pt x="58054" y="23275"/>
                    </a:cubicBezTo>
                    <a:cubicBezTo>
                      <a:pt x="58422" y="23132"/>
                      <a:pt x="58831" y="23050"/>
                      <a:pt x="59219" y="23050"/>
                    </a:cubicBezTo>
                    <a:cubicBezTo>
                      <a:pt x="59267" y="23045"/>
                      <a:pt x="59316" y="23043"/>
                      <a:pt x="59365" y="23043"/>
                    </a:cubicBezTo>
                    <a:cubicBezTo>
                      <a:pt x="59748" y="23043"/>
                      <a:pt x="60134" y="23182"/>
                      <a:pt x="60424" y="23418"/>
                    </a:cubicBezTo>
                    <a:lnTo>
                      <a:pt x="60710" y="23479"/>
                    </a:lnTo>
                    <a:cubicBezTo>
                      <a:pt x="60874" y="23418"/>
                      <a:pt x="61058" y="23356"/>
                      <a:pt x="61242" y="23356"/>
                    </a:cubicBezTo>
                    <a:cubicBezTo>
                      <a:pt x="61411" y="23332"/>
                      <a:pt x="61583" y="23321"/>
                      <a:pt x="61757" y="23321"/>
                    </a:cubicBezTo>
                    <a:cubicBezTo>
                      <a:pt x="62022" y="23321"/>
                      <a:pt x="62290" y="23348"/>
                      <a:pt x="62550" y="23397"/>
                    </a:cubicBezTo>
                    <a:cubicBezTo>
                      <a:pt x="62836" y="23295"/>
                      <a:pt x="63142" y="23234"/>
                      <a:pt x="63449" y="23213"/>
                    </a:cubicBezTo>
                    <a:cubicBezTo>
                      <a:pt x="63508" y="23207"/>
                      <a:pt x="63568" y="23205"/>
                      <a:pt x="63628" y="23205"/>
                    </a:cubicBezTo>
                    <a:cubicBezTo>
                      <a:pt x="63773" y="23205"/>
                      <a:pt x="63917" y="23219"/>
                      <a:pt x="64062" y="23234"/>
                    </a:cubicBezTo>
                    <a:cubicBezTo>
                      <a:pt x="64371" y="23006"/>
                      <a:pt x="64977" y="22882"/>
                      <a:pt x="65603" y="22882"/>
                    </a:cubicBezTo>
                    <a:cubicBezTo>
                      <a:pt x="65764" y="22882"/>
                      <a:pt x="65926" y="22890"/>
                      <a:pt x="66085" y="22907"/>
                    </a:cubicBezTo>
                    <a:cubicBezTo>
                      <a:pt x="66146" y="22866"/>
                      <a:pt x="66228" y="22846"/>
                      <a:pt x="66289" y="22846"/>
                    </a:cubicBezTo>
                    <a:cubicBezTo>
                      <a:pt x="66493" y="22825"/>
                      <a:pt x="66698" y="22743"/>
                      <a:pt x="66882" y="22641"/>
                    </a:cubicBezTo>
                    <a:cubicBezTo>
                      <a:pt x="66933" y="22631"/>
                      <a:pt x="66984" y="22626"/>
                      <a:pt x="67035" y="22626"/>
                    </a:cubicBezTo>
                    <a:cubicBezTo>
                      <a:pt x="67086" y="22626"/>
                      <a:pt x="67137" y="22631"/>
                      <a:pt x="67188" y="22641"/>
                    </a:cubicBezTo>
                    <a:cubicBezTo>
                      <a:pt x="67249" y="22519"/>
                      <a:pt x="67229" y="22396"/>
                      <a:pt x="67535" y="22355"/>
                    </a:cubicBezTo>
                    <a:lnTo>
                      <a:pt x="67924" y="22192"/>
                    </a:lnTo>
                    <a:cubicBezTo>
                      <a:pt x="67883" y="22151"/>
                      <a:pt x="67842" y="22090"/>
                      <a:pt x="67801" y="22028"/>
                    </a:cubicBezTo>
                    <a:cubicBezTo>
                      <a:pt x="67781" y="21987"/>
                      <a:pt x="67740" y="21926"/>
                      <a:pt x="67699" y="21885"/>
                    </a:cubicBezTo>
                    <a:cubicBezTo>
                      <a:pt x="67743" y="21874"/>
                      <a:pt x="67786" y="21869"/>
                      <a:pt x="67830" y="21869"/>
                    </a:cubicBezTo>
                    <a:cubicBezTo>
                      <a:pt x="67949" y="21869"/>
                      <a:pt x="68064" y="21907"/>
                      <a:pt x="68169" y="21967"/>
                    </a:cubicBezTo>
                    <a:cubicBezTo>
                      <a:pt x="68230" y="22008"/>
                      <a:pt x="68291" y="22049"/>
                      <a:pt x="68332" y="22090"/>
                    </a:cubicBezTo>
                    <a:cubicBezTo>
                      <a:pt x="68493" y="22179"/>
                      <a:pt x="68684" y="22237"/>
                      <a:pt x="68879" y="22237"/>
                    </a:cubicBezTo>
                    <a:cubicBezTo>
                      <a:pt x="68908" y="22237"/>
                      <a:pt x="68937" y="22235"/>
                      <a:pt x="68966" y="22233"/>
                    </a:cubicBezTo>
                    <a:cubicBezTo>
                      <a:pt x="69150" y="22212"/>
                      <a:pt x="69313" y="22171"/>
                      <a:pt x="69497" y="22151"/>
                    </a:cubicBezTo>
                    <a:cubicBezTo>
                      <a:pt x="69573" y="22142"/>
                      <a:pt x="69649" y="22137"/>
                      <a:pt x="69726" y="22137"/>
                    </a:cubicBezTo>
                    <a:cubicBezTo>
                      <a:pt x="69833" y="22137"/>
                      <a:pt x="69941" y="22147"/>
                      <a:pt x="70049" y="22171"/>
                    </a:cubicBezTo>
                    <a:cubicBezTo>
                      <a:pt x="70171" y="22212"/>
                      <a:pt x="70314" y="22273"/>
                      <a:pt x="70457" y="22294"/>
                    </a:cubicBezTo>
                    <a:lnTo>
                      <a:pt x="70682" y="22273"/>
                    </a:lnTo>
                    <a:cubicBezTo>
                      <a:pt x="70866" y="22192"/>
                      <a:pt x="71030" y="22110"/>
                      <a:pt x="70968" y="21947"/>
                    </a:cubicBezTo>
                    <a:cubicBezTo>
                      <a:pt x="70968" y="21926"/>
                      <a:pt x="70968" y="21906"/>
                      <a:pt x="70968" y="21885"/>
                    </a:cubicBezTo>
                    <a:cubicBezTo>
                      <a:pt x="70968" y="21763"/>
                      <a:pt x="71091" y="21660"/>
                      <a:pt x="71316" y="21640"/>
                    </a:cubicBezTo>
                    <a:cubicBezTo>
                      <a:pt x="71472" y="21555"/>
                      <a:pt x="71629" y="21519"/>
                      <a:pt x="71793" y="21519"/>
                    </a:cubicBezTo>
                    <a:cubicBezTo>
                      <a:pt x="71864" y="21519"/>
                      <a:pt x="71936" y="21525"/>
                      <a:pt x="72010" y="21538"/>
                    </a:cubicBezTo>
                    <a:cubicBezTo>
                      <a:pt x="72180" y="21453"/>
                      <a:pt x="72369" y="21408"/>
                      <a:pt x="72557" y="21408"/>
                    </a:cubicBezTo>
                    <a:cubicBezTo>
                      <a:pt x="72641" y="21408"/>
                      <a:pt x="72725" y="21417"/>
                      <a:pt x="72807" y="21436"/>
                    </a:cubicBezTo>
                    <a:cubicBezTo>
                      <a:pt x="73400" y="21558"/>
                      <a:pt x="73768" y="21803"/>
                      <a:pt x="74320" y="21947"/>
                    </a:cubicBezTo>
                    <a:cubicBezTo>
                      <a:pt x="74679" y="22071"/>
                      <a:pt x="75050" y="22125"/>
                      <a:pt x="75432" y="22125"/>
                    </a:cubicBezTo>
                    <a:cubicBezTo>
                      <a:pt x="75551" y="22125"/>
                      <a:pt x="75670" y="22120"/>
                      <a:pt x="75791" y="22110"/>
                    </a:cubicBezTo>
                    <a:lnTo>
                      <a:pt x="75791" y="0"/>
                    </a:lnTo>
                    <a:close/>
                  </a:path>
                </a:pathLst>
              </a:custGeom>
              <a:solidFill>
                <a:srgbClr val="FFFFFF"/>
              </a:solidFill>
              <a:ln>
                <a:noFill/>
              </a:ln>
              <a:effectLst>
                <a:outerShdw blurRad="142875" rotWithShape="0" algn="bl" dir="4920000" dist="19050">
                  <a:srgbClr val="000000">
                    <a:alpha val="5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8"/>
              <p:cNvSpPr/>
              <p:nvPr/>
            </p:nvSpPr>
            <p:spPr>
              <a:xfrm>
                <a:off x="10230902" y="-3046474"/>
                <a:ext cx="1894250" cy="571243"/>
              </a:xfrm>
              <a:custGeom>
                <a:rect b="b" l="l" r="r" t="t"/>
                <a:pathLst>
                  <a:path extrusionOk="0" h="21431" w="75770">
                    <a:moveTo>
                      <a:pt x="75770" y="0"/>
                    </a:moveTo>
                    <a:cubicBezTo>
                      <a:pt x="75709" y="0"/>
                      <a:pt x="75668" y="41"/>
                      <a:pt x="75627" y="102"/>
                    </a:cubicBezTo>
                    <a:cubicBezTo>
                      <a:pt x="75586" y="184"/>
                      <a:pt x="75525" y="266"/>
                      <a:pt x="75463" y="347"/>
                    </a:cubicBezTo>
                    <a:cubicBezTo>
                      <a:pt x="75423" y="368"/>
                      <a:pt x="75361" y="368"/>
                      <a:pt x="75320" y="388"/>
                    </a:cubicBezTo>
                    <a:cubicBezTo>
                      <a:pt x="75198" y="511"/>
                      <a:pt x="75055" y="613"/>
                      <a:pt x="74891" y="674"/>
                    </a:cubicBezTo>
                    <a:cubicBezTo>
                      <a:pt x="74973" y="756"/>
                      <a:pt x="75034" y="838"/>
                      <a:pt x="75096" y="920"/>
                    </a:cubicBezTo>
                    <a:cubicBezTo>
                      <a:pt x="75198" y="1042"/>
                      <a:pt x="75157" y="1226"/>
                      <a:pt x="75014" y="1287"/>
                    </a:cubicBezTo>
                    <a:cubicBezTo>
                      <a:pt x="74932" y="1308"/>
                      <a:pt x="74871" y="1328"/>
                      <a:pt x="74810" y="1369"/>
                    </a:cubicBezTo>
                    <a:cubicBezTo>
                      <a:pt x="74748" y="1369"/>
                      <a:pt x="74707" y="1369"/>
                      <a:pt x="74666" y="1410"/>
                    </a:cubicBezTo>
                    <a:cubicBezTo>
                      <a:pt x="74605" y="1410"/>
                      <a:pt x="74544" y="1430"/>
                      <a:pt x="74483" y="1471"/>
                    </a:cubicBezTo>
                    <a:lnTo>
                      <a:pt x="74278" y="1471"/>
                    </a:lnTo>
                    <a:cubicBezTo>
                      <a:pt x="74192" y="1454"/>
                      <a:pt x="74106" y="1448"/>
                      <a:pt x="74019" y="1448"/>
                    </a:cubicBezTo>
                    <a:cubicBezTo>
                      <a:pt x="73901" y="1448"/>
                      <a:pt x="73783" y="1459"/>
                      <a:pt x="73665" y="1471"/>
                    </a:cubicBezTo>
                    <a:cubicBezTo>
                      <a:pt x="73665" y="1533"/>
                      <a:pt x="73665" y="1573"/>
                      <a:pt x="73645" y="1614"/>
                    </a:cubicBezTo>
                    <a:cubicBezTo>
                      <a:pt x="73522" y="1737"/>
                      <a:pt x="73257" y="1635"/>
                      <a:pt x="73093" y="1737"/>
                    </a:cubicBezTo>
                    <a:cubicBezTo>
                      <a:pt x="73052" y="1676"/>
                      <a:pt x="73011" y="1614"/>
                      <a:pt x="72950" y="1573"/>
                    </a:cubicBezTo>
                    <a:cubicBezTo>
                      <a:pt x="72889" y="1512"/>
                      <a:pt x="72812" y="1481"/>
                      <a:pt x="72738" y="1481"/>
                    </a:cubicBezTo>
                    <a:cubicBezTo>
                      <a:pt x="72664" y="1481"/>
                      <a:pt x="72592" y="1512"/>
                      <a:pt x="72541" y="1573"/>
                    </a:cubicBezTo>
                    <a:cubicBezTo>
                      <a:pt x="72439" y="1655"/>
                      <a:pt x="72317" y="1737"/>
                      <a:pt x="72194" y="1778"/>
                    </a:cubicBezTo>
                    <a:cubicBezTo>
                      <a:pt x="72255" y="1839"/>
                      <a:pt x="72317" y="1921"/>
                      <a:pt x="72357" y="2023"/>
                    </a:cubicBezTo>
                    <a:lnTo>
                      <a:pt x="72153" y="1962"/>
                    </a:lnTo>
                    <a:cubicBezTo>
                      <a:pt x="72010" y="1900"/>
                      <a:pt x="71990" y="1839"/>
                      <a:pt x="72133" y="1778"/>
                    </a:cubicBezTo>
                    <a:cubicBezTo>
                      <a:pt x="72214" y="1757"/>
                      <a:pt x="72276" y="1716"/>
                      <a:pt x="72357" y="1676"/>
                    </a:cubicBezTo>
                    <a:cubicBezTo>
                      <a:pt x="72398" y="1614"/>
                      <a:pt x="72398" y="1553"/>
                      <a:pt x="72419" y="1471"/>
                    </a:cubicBezTo>
                    <a:cubicBezTo>
                      <a:pt x="72460" y="1369"/>
                      <a:pt x="72439" y="1349"/>
                      <a:pt x="72255" y="1287"/>
                    </a:cubicBezTo>
                    <a:cubicBezTo>
                      <a:pt x="72194" y="1267"/>
                      <a:pt x="72112" y="1267"/>
                      <a:pt x="72051" y="1246"/>
                    </a:cubicBezTo>
                    <a:cubicBezTo>
                      <a:pt x="71867" y="1369"/>
                      <a:pt x="71663" y="1430"/>
                      <a:pt x="71438" y="1430"/>
                    </a:cubicBezTo>
                    <a:cubicBezTo>
                      <a:pt x="71392" y="1420"/>
                      <a:pt x="71346" y="1415"/>
                      <a:pt x="71300" y="1415"/>
                    </a:cubicBezTo>
                    <a:cubicBezTo>
                      <a:pt x="71163" y="1415"/>
                      <a:pt x="71029" y="1461"/>
                      <a:pt x="70907" y="1553"/>
                    </a:cubicBezTo>
                    <a:cubicBezTo>
                      <a:pt x="70849" y="1567"/>
                      <a:pt x="70781" y="1582"/>
                      <a:pt x="70717" y="1582"/>
                    </a:cubicBezTo>
                    <a:cubicBezTo>
                      <a:pt x="70691" y="1582"/>
                      <a:pt x="70665" y="1579"/>
                      <a:pt x="70641" y="1573"/>
                    </a:cubicBezTo>
                    <a:cubicBezTo>
                      <a:pt x="70416" y="1553"/>
                      <a:pt x="70212" y="1471"/>
                      <a:pt x="70048" y="1328"/>
                    </a:cubicBezTo>
                    <a:cubicBezTo>
                      <a:pt x="69721" y="1430"/>
                      <a:pt x="69354" y="1492"/>
                      <a:pt x="69006" y="1492"/>
                    </a:cubicBezTo>
                    <a:cubicBezTo>
                      <a:pt x="68843" y="1492"/>
                      <a:pt x="68679" y="1451"/>
                      <a:pt x="68557" y="1349"/>
                    </a:cubicBezTo>
                    <a:cubicBezTo>
                      <a:pt x="68393" y="1369"/>
                      <a:pt x="68230" y="1410"/>
                      <a:pt x="68087" y="1492"/>
                    </a:cubicBezTo>
                    <a:lnTo>
                      <a:pt x="67923" y="1492"/>
                    </a:lnTo>
                    <a:cubicBezTo>
                      <a:pt x="67801" y="1492"/>
                      <a:pt x="67658" y="1410"/>
                      <a:pt x="67535" y="1390"/>
                    </a:cubicBezTo>
                    <a:cubicBezTo>
                      <a:pt x="67513" y="1384"/>
                      <a:pt x="67490" y="1382"/>
                      <a:pt x="67466" y="1382"/>
                    </a:cubicBezTo>
                    <a:cubicBezTo>
                      <a:pt x="67400" y="1382"/>
                      <a:pt x="67329" y="1400"/>
                      <a:pt x="67269" y="1430"/>
                    </a:cubicBezTo>
                    <a:cubicBezTo>
                      <a:pt x="67107" y="1544"/>
                      <a:pt x="66905" y="1606"/>
                      <a:pt x="66696" y="1606"/>
                    </a:cubicBezTo>
                    <a:cubicBezTo>
                      <a:pt x="66642" y="1606"/>
                      <a:pt x="66588" y="1602"/>
                      <a:pt x="66534" y="1594"/>
                    </a:cubicBezTo>
                    <a:cubicBezTo>
                      <a:pt x="66472" y="1573"/>
                      <a:pt x="66411" y="1553"/>
                      <a:pt x="66350" y="1533"/>
                    </a:cubicBezTo>
                    <a:cubicBezTo>
                      <a:pt x="66335" y="1530"/>
                      <a:pt x="66321" y="1529"/>
                      <a:pt x="66310" y="1529"/>
                    </a:cubicBezTo>
                    <a:cubicBezTo>
                      <a:pt x="66215" y="1529"/>
                      <a:pt x="66243" y="1600"/>
                      <a:pt x="66207" y="1655"/>
                    </a:cubicBezTo>
                    <a:cubicBezTo>
                      <a:pt x="66186" y="1696"/>
                      <a:pt x="66145" y="1737"/>
                      <a:pt x="66125" y="1778"/>
                    </a:cubicBezTo>
                    <a:cubicBezTo>
                      <a:pt x="66023" y="1860"/>
                      <a:pt x="66125" y="2003"/>
                      <a:pt x="65941" y="2064"/>
                    </a:cubicBezTo>
                    <a:cubicBezTo>
                      <a:pt x="65798" y="2125"/>
                      <a:pt x="65655" y="2166"/>
                      <a:pt x="65512" y="2186"/>
                    </a:cubicBezTo>
                    <a:cubicBezTo>
                      <a:pt x="65532" y="2166"/>
                      <a:pt x="65573" y="2146"/>
                      <a:pt x="65594" y="2125"/>
                    </a:cubicBezTo>
                    <a:cubicBezTo>
                      <a:pt x="65635" y="2105"/>
                      <a:pt x="65675" y="2064"/>
                      <a:pt x="65696" y="2023"/>
                    </a:cubicBezTo>
                    <a:lnTo>
                      <a:pt x="65573" y="1900"/>
                    </a:lnTo>
                    <a:cubicBezTo>
                      <a:pt x="65553" y="1921"/>
                      <a:pt x="65553" y="1941"/>
                      <a:pt x="65532" y="1962"/>
                    </a:cubicBezTo>
                    <a:cubicBezTo>
                      <a:pt x="65480" y="2118"/>
                      <a:pt x="65324" y="2216"/>
                      <a:pt x="65165" y="2216"/>
                    </a:cubicBezTo>
                    <a:cubicBezTo>
                      <a:pt x="65138" y="2216"/>
                      <a:pt x="65110" y="2213"/>
                      <a:pt x="65083" y="2207"/>
                    </a:cubicBezTo>
                    <a:cubicBezTo>
                      <a:pt x="64817" y="2166"/>
                      <a:pt x="64592" y="2105"/>
                      <a:pt x="64347" y="2064"/>
                    </a:cubicBezTo>
                    <a:cubicBezTo>
                      <a:pt x="64205" y="2099"/>
                      <a:pt x="64060" y="2118"/>
                      <a:pt x="63916" y="2118"/>
                    </a:cubicBezTo>
                    <a:cubicBezTo>
                      <a:pt x="63647" y="2118"/>
                      <a:pt x="63381" y="2054"/>
                      <a:pt x="63142" y="1921"/>
                    </a:cubicBezTo>
                    <a:lnTo>
                      <a:pt x="63060" y="1921"/>
                    </a:lnTo>
                    <a:cubicBezTo>
                      <a:pt x="62692" y="2003"/>
                      <a:pt x="62345" y="2043"/>
                      <a:pt x="61977" y="2064"/>
                    </a:cubicBezTo>
                    <a:cubicBezTo>
                      <a:pt x="62018" y="2105"/>
                      <a:pt x="62038" y="2146"/>
                      <a:pt x="62059" y="2186"/>
                    </a:cubicBezTo>
                    <a:lnTo>
                      <a:pt x="61670" y="2289"/>
                    </a:lnTo>
                    <a:cubicBezTo>
                      <a:pt x="61589" y="2391"/>
                      <a:pt x="61466" y="2432"/>
                      <a:pt x="61343" y="2432"/>
                    </a:cubicBezTo>
                    <a:cubicBezTo>
                      <a:pt x="61262" y="2452"/>
                      <a:pt x="61180" y="2513"/>
                      <a:pt x="61119" y="2554"/>
                    </a:cubicBezTo>
                    <a:cubicBezTo>
                      <a:pt x="61037" y="2595"/>
                      <a:pt x="60955" y="2616"/>
                      <a:pt x="60873" y="2616"/>
                    </a:cubicBezTo>
                    <a:cubicBezTo>
                      <a:pt x="60894" y="2534"/>
                      <a:pt x="60812" y="2473"/>
                      <a:pt x="60669" y="2452"/>
                    </a:cubicBezTo>
                    <a:cubicBezTo>
                      <a:pt x="60547" y="2534"/>
                      <a:pt x="60403" y="2595"/>
                      <a:pt x="60260" y="2636"/>
                    </a:cubicBezTo>
                    <a:cubicBezTo>
                      <a:pt x="60220" y="2759"/>
                      <a:pt x="60056" y="2820"/>
                      <a:pt x="59954" y="2922"/>
                    </a:cubicBezTo>
                    <a:cubicBezTo>
                      <a:pt x="59934" y="2922"/>
                      <a:pt x="59913" y="2902"/>
                      <a:pt x="59893" y="2902"/>
                    </a:cubicBezTo>
                    <a:cubicBezTo>
                      <a:pt x="59852" y="2861"/>
                      <a:pt x="59811" y="2840"/>
                      <a:pt x="59770" y="2799"/>
                    </a:cubicBezTo>
                    <a:cubicBezTo>
                      <a:pt x="59300" y="2922"/>
                      <a:pt x="58769" y="2983"/>
                      <a:pt x="58258" y="3045"/>
                    </a:cubicBezTo>
                    <a:cubicBezTo>
                      <a:pt x="57645" y="3147"/>
                      <a:pt x="57093" y="3229"/>
                      <a:pt x="56541" y="3310"/>
                    </a:cubicBezTo>
                    <a:cubicBezTo>
                      <a:pt x="56405" y="3386"/>
                      <a:pt x="56257" y="3428"/>
                      <a:pt x="56107" y="3428"/>
                    </a:cubicBezTo>
                    <a:cubicBezTo>
                      <a:pt x="56054" y="3428"/>
                      <a:pt x="56002" y="3423"/>
                      <a:pt x="55949" y="3412"/>
                    </a:cubicBezTo>
                    <a:cubicBezTo>
                      <a:pt x="55908" y="3412"/>
                      <a:pt x="55867" y="3392"/>
                      <a:pt x="55826" y="3372"/>
                    </a:cubicBezTo>
                    <a:cubicBezTo>
                      <a:pt x="55612" y="3382"/>
                      <a:pt x="55397" y="3387"/>
                      <a:pt x="55185" y="3387"/>
                    </a:cubicBezTo>
                    <a:cubicBezTo>
                      <a:pt x="54973" y="3387"/>
                      <a:pt x="54764" y="3382"/>
                      <a:pt x="54559" y="3372"/>
                    </a:cubicBezTo>
                    <a:cubicBezTo>
                      <a:pt x="54457" y="3372"/>
                      <a:pt x="54375" y="3351"/>
                      <a:pt x="54294" y="3310"/>
                    </a:cubicBezTo>
                    <a:cubicBezTo>
                      <a:pt x="54273" y="3331"/>
                      <a:pt x="54232" y="3331"/>
                      <a:pt x="54212" y="3351"/>
                    </a:cubicBezTo>
                    <a:cubicBezTo>
                      <a:pt x="53865" y="3453"/>
                      <a:pt x="53558" y="3576"/>
                      <a:pt x="53231" y="3678"/>
                    </a:cubicBezTo>
                    <a:lnTo>
                      <a:pt x="52965" y="3617"/>
                    </a:lnTo>
                    <a:cubicBezTo>
                      <a:pt x="52877" y="3635"/>
                      <a:pt x="52787" y="3645"/>
                      <a:pt x="52698" y="3645"/>
                    </a:cubicBezTo>
                    <a:cubicBezTo>
                      <a:pt x="52396" y="3645"/>
                      <a:pt x="52099" y="3540"/>
                      <a:pt x="51862" y="3351"/>
                    </a:cubicBezTo>
                    <a:cubicBezTo>
                      <a:pt x="51727" y="3359"/>
                      <a:pt x="51592" y="3363"/>
                      <a:pt x="51458" y="3363"/>
                    </a:cubicBezTo>
                    <a:cubicBezTo>
                      <a:pt x="50919" y="3363"/>
                      <a:pt x="50383" y="3298"/>
                      <a:pt x="49860" y="3167"/>
                    </a:cubicBezTo>
                    <a:cubicBezTo>
                      <a:pt x="49676" y="3147"/>
                      <a:pt x="49492" y="3086"/>
                      <a:pt x="49349" y="2963"/>
                    </a:cubicBezTo>
                    <a:cubicBezTo>
                      <a:pt x="49287" y="2953"/>
                      <a:pt x="49226" y="2948"/>
                      <a:pt x="49165" y="2948"/>
                    </a:cubicBezTo>
                    <a:cubicBezTo>
                      <a:pt x="49103" y="2948"/>
                      <a:pt x="49042" y="2953"/>
                      <a:pt x="48981" y="2963"/>
                    </a:cubicBezTo>
                    <a:cubicBezTo>
                      <a:pt x="48981" y="3004"/>
                      <a:pt x="48960" y="3024"/>
                      <a:pt x="48940" y="3065"/>
                    </a:cubicBezTo>
                    <a:cubicBezTo>
                      <a:pt x="48879" y="3024"/>
                      <a:pt x="48838" y="3004"/>
                      <a:pt x="48777" y="2983"/>
                    </a:cubicBezTo>
                    <a:cubicBezTo>
                      <a:pt x="48674" y="2943"/>
                      <a:pt x="48572" y="2922"/>
                      <a:pt x="48470" y="2902"/>
                    </a:cubicBezTo>
                    <a:cubicBezTo>
                      <a:pt x="48368" y="2922"/>
                      <a:pt x="48266" y="2943"/>
                      <a:pt x="48163" y="2963"/>
                    </a:cubicBezTo>
                    <a:cubicBezTo>
                      <a:pt x="48112" y="2922"/>
                      <a:pt x="48051" y="2902"/>
                      <a:pt x="47990" y="2902"/>
                    </a:cubicBezTo>
                    <a:cubicBezTo>
                      <a:pt x="47928" y="2902"/>
                      <a:pt x="47867" y="2922"/>
                      <a:pt x="47816" y="2963"/>
                    </a:cubicBezTo>
                    <a:lnTo>
                      <a:pt x="47734" y="2963"/>
                    </a:lnTo>
                    <a:cubicBezTo>
                      <a:pt x="47469" y="3024"/>
                      <a:pt x="47224" y="3106"/>
                      <a:pt x="46958" y="3167"/>
                    </a:cubicBezTo>
                    <a:cubicBezTo>
                      <a:pt x="47019" y="3433"/>
                      <a:pt x="46611" y="3310"/>
                      <a:pt x="46447" y="3372"/>
                    </a:cubicBezTo>
                    <a:cubicBezTo>
                      <a:pt x="46368" y="3338"/>
                      <a:pt x="46290" y="3323"/>
                      <a:pt x="46214" y="3323"/>
                    </a:cubicBezTo>
                    <a:cubicBezTo>
                      <a:pt x="46153" y="3323"/>
                      <a:pt x="46093" y="3333"/>
                      <a:pt x="46038" y="3351"/>
                    </a:cubicBezTo>
                    <a:cubicBezTo>
                      <a:pt x="45875" y="3433"/>
                      <a:pt x="45732" y="3515"/>
                      <a:pt x="45671" y="3637"/>
                    </a:cubicBezTo>
                    <a:cubicBezTo>
                      <a:pt x="45588" y="3886"/>
                      <a:pt x="45546" y="3991"/>
                      <a:pt x="45398" y="3991"/>
                    </a:cubicBezTo>
                    <a:cubicBezTo>
                      <a:pt x="45291" y="3991"/>
                      <a:pt x="45128" y="3936"/>
                      <a:pt x="44853" y="3842"/>
                    </a:cubicBezTo>
                    <a:cubicBezTo>
                      <a:pt x="44812" y="3821"/>
                      <a:pt x="44792" y="3821"/>
                      <a:pt x="44751" y="3821"/>
                    </a:cubicBezTo>
                    <a:cubicBezTo>
                      <a:pt x="44690" y="3821"/>
                      <a:pt x="44567" y="3821"/>
                      <a:pt x="44567" y="3862"/>
                    </a:cubicBezTo>
                    <a:cubicBezTo>
                      <a:pt x="44547" y="3964"/>
                      <a:pt x="44444" y="4005"/>
                      <a:pt x="44301" y="4046"/>
                    </a:cubicBezTo>
                    <a:cubicBezTo>
                      <a:pt x="44301" y="4005"/>
                      <a:pt x="44301" y="3985"/>
                      <a:pt x="44322" y="3964"/>
                    </a:cubicBezTo>
                    <a:cubicBezTo>
                      <a:pt x="44383" y="3903"/>
                      <a:pt x="44424" y="3862"/>
                      <a:pt x="44322" y="3801"/>
                    </a:cubicBezTo>
                    <a:cubicBezTo>
                      <a:pt x="44251" y="3765"/>
                      <a:pt x="44186" y="3743"/>
                      <a:pt x="44129" y="3743"/>
                    </a:cubicBezTo>
                    <a:cubicBezTo>
                      <a:pt x="44087" y="3743"/>
                      <a:pt x="44050" y="3755"/>
                      <a:pt x="44015" y="3780"/>
                    </a:cubicBezTo>
                    <a:cubicBezTo>
                      <a:pt x="43811" y="3882"/>
                      <a:pt x="43607" y="3944"/>
                      <a:pt x="43382" y="3964"/>
                    </a:cubicBezTo>
                    <a:cubicBezTo>
                      <a:pt x="43321" y="4169"/>
                      <a:pt x="43035" y="4209"/>
                      <a:pt x="42748" y="4230"/>
                    </a:cubicBezTo>
                    <a:cubicBezTo>
                      <a:pt x="42626" y="4230"/>
                      <a:pt x="42503" y="4271"/>
                      <a:pt x="42422" y="4373"/>
                    </a:cubicBezTo>
                    <a:cubicBezTo>
                      <a:pt x="42340" y="4455"/>
                      <a:pt x="42217" y="4495"/>
                      <a:pt x="42095" y="4495"/>
                    </a:cubicBezTo>
                    <a:cubicBezTo>
                      <a:pt x="41849" y="4516"/>
                      <a:pt x="41604" y="4536"/>
                      <a:pt x="41359" y="4536"/>
                    </a:cubicBezTo>
                    <a:cubicBezTo>
                      <a:pt x="41331" y="4536"/>
                      <a:pt x="41315" y="4537"/>
                      <a:pt x="41306" y="4538"/>
                    </a:cubicBezTo>
                    <a:lnTo>
                      <a:pt x="41306" y="4538"/>
                    </a:lnTo>
                    <a:cubicBezTo>
                      <a:pt x="41315" y="4534"/>
                      <a:pt x="41323" y="4523"/>
                      <a:pt x="41277" y="4495"/>
                    </a:cubicBezTo>
                    <a:cubicBezTo>
                      <a:pt x="41257" y="4455"/>
                      <a:pt x="41257" y="4393"/>
                      <a:pt x="41298" y="4373"/>
                    </a:cubicBezTo>
                    <a:lnTo>
                      <a:pt x="41359" y="4352"/>
                    </a:lnTo>
                    <a:lnTo>
                      <a:pt x="41359" y="4352"/>
                    </a:lnTo>
                    <a:cubicBezTo>
                      <a:pt x="40909" y="4414"/>
                      <a:pt x="40439" y="4393"/>
                      <a:pt x="39847" y="4455"/>
                    </a:cubicBezTo>
                    <a:cubicBezTo>
                      <a:pt x="39663" y="4475"/>
                      <a:pt x="39479" y="4516"/>
                      <a:pt x="39295" y="4536"/>
                    </a:cubicBezTo>
                    <a:cubicBezTo>
                      <a:pt x="39213" y="4557"/>
                      <a:pt x="39132" y="4577"/>
                      <a:pt x="39050" y="4598"/>
                    </a:cubicBezTo>
                    <a:cubicBezTo>
                      <a:pt x="38948" y="4659"/>
                      <a:pt x="38846" y="4720"/>
                      <a:pt x="38723" y="4761"/>
                    </a:cubicBezTo>
                    <a:cubicBezTo>
                      <a:pt x="38692" y="4771"/>
                      <a:pt x="38657" y="4776"/>
                      <a:pt x="38621" y="4776"/>
                    </a:cubicBezTo>
                    <a:cubicBezTo>
                      <a:pt x="38585" y="4776"/>
                      <a:pt x="38549" y="4771"/>
                      <a:pt x="38519" y="4761"/>
                    </a:cubicBezTo>
                    <a:cubicBezTo>
                      <a:pt x="38519" y="4761"/>
                      <a:pt x="38478" y="4720"/>
                      <a:pt x="38478" y="4720"/>
                    </a:cubicBezTo>
                    <a:cubicBezTo>
                      <a:pt x="38478" y="4700"/>
                      <a:pt x="38478" y="4700"/>
                      <a:pt x="38478" y="4679"/>
                    </a:cubicBezTo>
                    <a:cubicBezTo>
                      <a:pt x="38192" y="4741"/>
                      <a:pt x="37885" y="4782"/>
                      <a:pt x="37599" y="4822"/>
                    </a:cubicBezTo>
                    <a:cubicBezTo>
                      <a:pt x="37027" y="4945"/>
                      <a:pt x="36475" y="5068"/>
                      <a:pt x="35923" y="5170"/>
                    </a:cubicBezTo>
                    <a:cubicBezTo>
                      <a:pt x="35858" y="5181"/>
                      <a:pt x="35796" y="5186"/>
                      <a:pt x="35738" y="5186"/>
                    </a:cubicBezTo>
                    <a:cubicBezTo>
                      <a:pt x="35473" y="5186"/>
                      <a:pt x="35296" y="5079"/>
                      <a:pt x="35229" y="4945"/>
                    </a:cubicBezTo>
                    <a:cubicBezTo>
                      <a:pt x="35086" y="5006"/>
                      <a:pt x="34963" y="5047"/>
                      <a:pt x="34820" y="5109"/>
                    </a:cubicBezTo>
                    <a:lnTo>
                      <a:pt x="34820" y="5170"/>
                    </a:lnTo>
                    <a:cubicBezTo>
                      <a:pt x="34738" y="5231"/>
                      <a:pt x="34657" y="5252"/>
                      <a:pt x="34575" y="5292"/>
                    </a:cubicBezTo>
                    <a:cubicBezTo>
                      <a:pt x="34125" y="5374"/>
                      <a:pt x="33737" y="5558"/>
                      <a:pt x="33267" y="5640"/>
                    </a:cubicBezTo>
                    <a:cubicBezTo>
                      <a:pt x="33251" y="5642"/>
                      <a:pt x="33233" y="5644"/>
                      <a:pt x="33214" y="5644"/>
                    </a:cubicBezTo>
                    <a:cubicBezTo>
                      <a:pt x="33089" y="5644"/>
                      <a:pt x="32917" y="5588"/>
                      <a:pt x="32899" y="5517"/>
                    </a:cubicBezTo>
                    <a:cubicBezTo>
                      <a:pt x="32899" y="5435"/>
                      <a:pt x="32879" y="5292"/>
                      <a:pt x="32838" y="5190"/>
                    </a:cubicBezTo>
                    <a:cubicBezTo>
                      <a:pt x="32817" y="5190"/>
                      <a:pt x="32797" y="5190"/>
                      <a:pt x="32797" y="5170"/>
                    </a:cubicBezTo>
                    <a:lnTo>
                      <a:pt x="32204" y="4925"/>
                    </a:lnTo>
                    <a:lnTo>
                      <a:pt x="31980" y="4945"/>
                    </a:lnTo>
                    <a:cubicBezTo>
                      <a:pt x="31684" y="5191"/>
                      <a:pt x="31322" y="5319"/>
                      <a:pt x="30956" y="5319"/>
                    </a:cubicBezTo>
                    <a:cubicBezTo>
                      <a:pt x="30714" y="5319"/>
                      <a:pt x="30470" y="5263"/>
                      <a:pt x="30243" y="5149"/>
                    </a:cubicBezTo>
                    <a:lnTo>
                      <a:pt x="29793" y="5109"/>
                    </a:lnTo>
                    <a:lnTo>
                      <a:pt x="29773" y="5109"/>
                    </a:lnTo>
                    <a:cubicBezTo>
                      <a:pt x="29548" y="5231"/>
                      <a:pt x="29323" y="5313"/>
                      <a:pt x="29098" y="5354"/>
                    </a:cubicBezTo>
                    <a:cubicBezTo>
                      <a:pt x="29017" y="5333"/>
                      <a:pt x="28955" y="5313"/>
                      <a:pt x="28894" y="5292"/>
                    </a:cubicBezTo>
                    <a:cubicBezTo>
                      <a:pt x="28874" y="5272"/>
                      <a:pt x="28853" y="5252"/>
                      <a:pt x="28853" y="5231"/>
                    </a:cubicBezTo>
                    <a:cubicBezTo>
                      <a:pt x="28874" y="5170"/>
                      <a:pt x="28894" y="5109"/>
                      <a:pt x="28935" y="5047"/>
                    </a:cubicBezTo>
                    <a:cubicBezTo>
                      <a:pt x="28955" y="5006"/>
                      <a:pt x="28996" y="4945"/>
                      <a:pt x="28976" y="4884"/>
                    </a:cubicBezTo>
                    <a:cubicBezTo>
                      <a:pt x="28955" y="4863"/>
                      <a:pt x="28915" y="4822"/>
                      <a:pt x="28894" y="4802"/>
                    </a:cubicBezTo>
                    <a:cubicBezTo>
                      <a:pt x="28864" y="4772"/>
                      <a:pt x="28823" y="4753"/>
                      <a:pt x="28780" y="4753"/>
                    </a:cubicBezTo>
                    <a:cubicBezTo>
                      <a:pt x="28764" y="4753"/>
                      <a:pt x="28747" y="4756"/>
                      <a:pt x="28731" y="4761"/>
                    </a:cubicBezTo>
                    <a:cubicBezTo>
                      <a:pt x="28674" y="4773"/>
                      <a:pt x="28617" y="4803"/>
                      <a:pt x="28556" y="4803"/>
                    </a:cubicBezTo>
                    <a:cubicBezTo>
                      <a:pt x="28508" y="4803"/>
                      <a:pt x="28458" y="4784"/>
                      <a:pt x="28404" y="4720"/>
                    </a:cubicBezTo>
                    <a:cubicBezTo>
                      <a:pt x="28342" y="4639"/>
                      <a:pt x="28240" y="4598"/>
                      <a:pt x="28138" y="4598"/>
                    </a:cubicBezTo>
                    <a:cubicBezTo>
                      <a:pt x="28119" y="4600"/>
                      <a:pt x="28100" y="4601"/>
                      <a:pt x="28081" y="4601"/>
                    </a:cubicBezTo>
                    <a:cubicBezTo>
                      <a:pt x="27913" y="4601"/>
                      <a:pt x="27737" y="4522"/>
                      <a:pt x="27627" y="4393"/>
                    </a:cubicBezTo>
                    <a:cubicBezTo>
                      <a:pt x="27577" y="4408"/>
                      <a:pt x="27526" y="4415"/>
                      <a:pt x="27476" y="4415"/>
                    </a:cubicBezTo>
                    <a:cubicBezTo>
                      <a:pt x="27385" y="4415"/>
                      <a:pt x="27298" y="4392"/>
                      <a:pt x="27219" y="4352"/>
                    </a:cubicBezTo>
                    <a:cubicBezTo>
                      <a:pt x="27157" y="4312"/>
                      <a:pt x="27096" y="4291"/>
                      <a:pt x="27035" y="4250"/>
                    </a:cubicBezTo>
                    <a:cubicBezTo>
                      <a:pt x="26950" y="4233"/>
                      <a:pt x="26865" y="4223"/>
                      <a:pt x="26782" y="4223"/>
                    </a:cubicBezTo>
                    <a:cubicBezTo>
                      <a:pt x="26665" y="4223"/>
                      <a:pt x="26550" y="4243"/>
                      <a:pt x="26442" y="4291"/>
                    </a:cubicBezTo>
                    <a:cubicBezTo>
                      <a:pt x="26340" y="4352"/>
                      <a:pt x="26299" y="4475"/>
                      <a:pt x="26176" y="4536"/>
                    </a:cubicBezTo>
                    <a:cubicBezTo>
                      <a:pt x="26095" y="4577"/>
                      <a:pt x="26003" y="4598"/>
                      <a:pt x="25911" y="4598"/>
                    </a:cubicBezTo>
                    <a:cubicBezTo>
                      <a:pt x="25819" y="4598"/>
                      <a:pt x="25727" y="4577"/>
                      <a:pt x="25645" y="4536"/>
                    </a:cubicBezTo>
                    <a:cubicBezTo>
                      <a:pt x="25563" y="4577"/>
                      <a:pt x="25471" y="4598"/>
                      <a:pt x="25382" y="4598"/>
                    </a:cubicBezTo>
                    <a:cubicBezTo>
                      <a:pt x="25293" y="4598"/>
                      <a:pt x="25206" y="4577"/>
                      <a:pt x="25134" y="4536"/>
                    </a:cubicBezTo>
                    <a:cubicBezTo>
                      <a:pt x="25053" y="4495"/>
                      <a:pt x="25012" y="4455"/>
                      <a:pt x="24950" y="4434"/>
                    </a:cubicBezTo>
                    <a:cubicBezTo>
                      <a:pt x="24823" y="4370"/>
                      <a:pt x="24687" y="4338"/>
                      <a:pt x="24553" y="4338"/>
                    </a:cubicBezTo>
                    <a:cubicBezTo>
                      <a:pt x="24473" y="4338"/>
                      <a:pt x="24394" y="4350"/>
                      <a:pt x="24317" y="4373"/>
                    </a:cubicBezTo>
                    <a:cubicBezTo>
                      <a:pt x="24133" y="4455"/>
                      <a:pt x="23990" y="4536"/>
                      <a:pt x="23806" y="4598"/>
                    </a:cubicBezTo>
                    <a:cubicBezTo>
                      <a:pt x="23672" y="4648"/>
                      <a:pt x="23523" y="4685"/>
                      <a:pt x="23384" y="4685"/>
                    </a:cubicBezTo>
                    <a:cubicBezTo>
                      <a:pt x="23354" y="4685"/>
                      <a:pt x="23324" y="4683"/>
                      <a:pt x="23295" y="4679"/>
                    </a:cubicBezTo>
                    <a:cubicBezTo>
                      <a:pt x="23164" y="4679"/>
                      <a:pt x="23001" y="4627"/>
                      <a:pt x="22874" y="4627"/>
                    </a:cubicBezTo>
                    <a:cubicBezTo>
                      <a:pt x="22824" y="4627"/>
                      <a:pt x="22779" y="4636"/>
                      <a:pt x="22744" y="4659"/>
                    </a:cubicBezTo>
                    <a:cubicBezTo>
                      <a:pt x="22539" y="4802"/>
                      <a:pt x="22355" y="4945"/>
                      <a:pt x="22457" y="5170"/>
                    </a:cubicBezTo>
                    <a:cubicBezTo>
                      <a:pt x="22478" y="5190"/>
                      <a:pt x="22478" y="5211"/>
                      <a:pt x="22478" y="5231"/>
                    </a:cubicBezTo>
                    <a:cubicBezTo>
                      <a:pt x="22519" y="5435"/>
                      <a:pt x="22335" y="5599"/>
                      <a:pt x="22008" y="5660"/>
                    </a:cubicBezTo>
                    <a:cubicBezTo>
                      <a:pt x="21947" y="5660"/>
                      <a:pt x="21865" y="5660"/>
                      <a:pt x="21804" y="5640"/>
                    </a:cubicBezTo>
                    <a:cubicBezTo>
                      <a:pt x="21742" y="5619"/>
                      <a:pt x="21681" y="5558"/>
                      <a:pt x="21620" y="5538"/>
                    </a:cubicBezTo>
                    <a:cubicBezTo>
                      <a:pt x="21497" y="5538"/>
                      <a:pt x="21395" y="5476"/>
                      <a:pt x="21313" y="5415"/>
                    </a:cubicBezTo>
                    <a:cubicBezTo>
                      <a:pt x="20945" y="5640"/>
                      <a:pt x="20557" y="5803"/>
                      <a:pt x="20128" y="5865"/>
                    </a:cubicBezTo>
                    <a:cubicBezTo>
                      <a:pt x="20016" y="5889"/>
                      <a:pt x="19901" y="5900"/>
                      <a:pt x="19788" y="5900"/>
                    </a:cubicBezTo>
                    <a:cubicBezTo>
                      <a:pt x="19423" y="5900"/>
                      <a:pt x="19073" y="5781"/>
                      <a:pt x="18902" y="5578"/>
                    </a:cubicBezTo>
                    <a:lnTo>
                      <a:pt x="18636" y="5558"/>
                    </a:lnTo>
                    <a:cubicBezTo>
                      <a:pt x="18452" y="5660"/>
                      <a:pt x="18268" y="5742"/>
                      <a:pt x="18085" y="5803"/>
                    </a:cubicBezTo>
                    <a:cubicBezTo>
                      <a:pt x="17725" y="5906"/>
                      <a:pt x="17351" y="5951"/>
                      <a:pt x="16975" y="5951"/>
                    </a:cubicBezTo>
                    <a:cubicBezTo>
                      <a:pt x="16902" y="5951"/>
                      <a:pt x="16829" y="5950"/>
                      <a:pt x="16756" y="5946"/>
                    </a:cubicBezTo>
                    <a:cubicBezTo>
                      <a:pt x="16491" y="6110"/>
                      <a:pt x="16184" y="6212"/>
                      <a:pt x="15878" y="6294"/>
                    </a:cubicBezTo>
                    <a:cubicBezTo>
                      <a:pt x="15673" y="6335"/>
                      <a:pt x="15449" y="6355"/>
                      <a:pt x="15244" y="6355"/>
                    </a:cubicBezTo>
                    <a:cubicBezTo>
                      <a:pt x="14897" y="6743"/>
                      <a:pt x="14100" y="7009"/>
                      <a:pt x="13344" y="7050"/>
                    </a:cubicBezTo>
                    <a:cubicBezTo>
                      <a:pt x="13303" y="7070"/>
                      <a:pt x="13242" y="7091"/>
                      <a:pt x="13201" y="7131"/>
                    </a:cubicBezTo>
                    <a:cubicBezTo>
                      <a:pt x="12996" y="7254"/>
                      <a:pt x="12996" y="7397"/>
                      <a:pt x="12915" y="7601"/>
                    </a:cubicBezTo>
                    <a:cubicBezTo>
                      <a:pt x="12826" y="7868"/>
                      <a:pt x="12566" y="8042"/>
                      <a:pt x="12298" y="8042"/>
                    </a:cubicBezTo>
                    <a:cubicBezTo>
                      <a:pt x="12259" y="8042"/>
                      <a:pt x="12219" y="8038"/>
                      <a:pt x="12179" y="8031"/>
                    </a:cubicBezTo>
                    <a:cubicBezTo>
                      <a:pt x="12077" y="8174"/>
                      <a:pt x="11954" y="8317"/>
                      <a:pt x="11811" y="8439"/>
                    </a:cubicBezTo>
                    <a:cubicBezTo>
                      <a:pt x="11750" y="8460"/>
                      <a:pt x="11689" y="8480"/>
                      <a:pt x="11627" y="8480"/>
                    </a:cubicBezTo>
                    <a:lnTo>
                      <a:pt x="11627" y="8501"/>
                    </a:lnTo>
                    <a:cubicBezTo>
                      <a:pt x="11565" y="8527"/>
                      <a:pt x="11495" y="8542"/>
                      <a:pt x="11424" y="8542"/>
                    </a:cubicBezTo>
                    <a:cubicBezTo>
                      <a:pt x="11332" y="8542"/>
                      <a:pt x="11238" y="8517"/>
                      <a:pt x="11157" y="8460"/>
                    </a:cubicBezTo>
                    <a:cubicBezTo>
                      <a:pt x="11096" y="8439"/>
                      <a:pt x="11055" y="8398"/>
                      <a:pt x="10994" y="8358"/>
                    </a:cubicBezTo>
                    <a:cubicBezTo>
                      <a:pt x="10866" y="8272"/>
                      <a:pt x="10718" y="8236"/>
                      <a:pt x="10570" y="8236"/>
                    </a:cubicBezTo>
                    <a:cubicBezTo>
                      <a:pt x="10507" y="8236"/>
                      <a:pt x="10443" y="8243"/>
                      <a:pt x="10381" y="8255"/>
                    </a:cubicBezTo>
                    <a:cubicBezTo>
                      <a:pt x="10177" y="8317"/>
                      <a:pt x="10013" y="8398"/>
                      <a:pt x="9829" y="8439"/>
                    </a:cubicBezTo>
                    <a:cubicBezTo>
                      <a:pt x="9726" y="8478"/>
                      <a:pt x="9614" y="8492"/>
                      <a:pt x="9499" y="8492"/>
                    </a:cubicBezTo>
                    <a:cubicBezTo>
                      <a:pt x="9433" y="8492"/>
                      <a:pt x="9365" y="8488"/>
                      <a:pt x="9298" y="8480"/>
                    </a:cubicBezTo>
                    <a:cubicBezTo>
                      <a:pt x="9175" y="8480"/>
                      <a:pt x="9032" y="8398"/>
                      <a:pt x="8889" y="8398"/>
                    </a:cubicBezTo>
                    <a:lnTo>
                      <a:pt x="8664" y="8480"/>
                    </a:lnTo>
                    <a:cubicBezTo>
                      <a:pt x="8481" y="8582"/>
                      <a:pt x="8337" y="8705"/>
                      <a:pt x="8378" y="8909"/>
                    </a:cubicBezTo>
                    <a:cubicBezTo>
                      <a:pt x="8399" y="8930"/>
                      <a:pt x="8399" y="8950"/>
                      <a:pt x="8399" y="8971"/>
                    </a:cubicBezTo>
                    <a:cubicBezTo>
                      <a:pt x="8399" y="9134"/>
                      <a:pt x="8276" y="9257"/>
                      <a:pt x="8051" y="9318"/>
                    </a:cubicBezTo>
                    <a:cubicBezTo>
                      <a:pt x="7886" y="9465"/>
                      <a:pt x="7671" y="9546"/>
                      <a:pt x="7451" y="9546"/>
                    </a:cubicBezTo>
                    <a:cubicBezTo>
                      <a:pt x="7427" y="9546"/>
                      <a:pt x="7402" y="9545"/>
                      <a:pt x="7377" y="9543"/>
                    </a:cubicBezTo>
                    <a:cubicBezTo>
                      <a:pt x="7190" y="9696"/>
                      <a:pt x="6975" y="9778"/>
                      <a:pt x="6744" y="9778"/>
                    </a:cubicBezTo>
                    <a:cubicBezTo>
                      <a:pt x="6697" y="9778"/>
                      <a:pt x="6649" y="9774"/>
                      <a:pt x="6601" y="9767"/>
                    </a:cubicBezTo>
                    <a:cubicBezTo>
                      <a:pt x="6008" y="9706"/>
                      <a:pt x="5661" y="9461"/>
                      <a:pt x="5109" y="9359"/>
                    </a:cubicBezTo>
                    <a:cubicBezTo>
                      <a:pt x="4794" y="9298"/>
                      <a:pt x="4546" y="9272"/>
                      <a:pt x="4335" y="9272"/>
                    </a:cubicBezTo>
                    <a:cubicBezTo>
                      <a:pt x="3631" y="9272"/>
                      <a:pt x="3359" y="9558"/>
                      <a:pt x="2493" y="9747"/>
                    </a:cubicBezTo>
                    <a:cubicBezTo>
                      <a:pt x="2187" y="9788"/>
                      <a:pt x="1860" y="9808"/>
                      <a:pt x="1553" y="9808"/>
                    </a:cubicBezTo>
                    <a:cubicBezTo>
                      <a:pt x="1472" y="9911"/>
                      <a:pt x="1349" y="9972"/>
                      <a:pt x="1226" y="9992"/>
                    </a:cubicBezTo>
                    <a:cubicBezTo>
                      <a:pt x="1083" y="10054"/>
                      <a:pt x="940" y="10074"/>
                      <a:pt x="797" y="10115"/>
                    </a:cubicBezTo>
                    <a:cubicBezTo>
                      <a:pt x="573" y="10319"/>
                      <a:pt x="286" y="10483"/>
                      <a:pt x="0" y="10605"/>
                    </a:cubicBezTo>
                    <a:lnTo>
                      <a:pt x="0" y="19555"/>
                    </a:lnTo>
                    <a:cubicBezTo>
                      <a:pt x="82" y="19555"/>
                      <a:pt x="164" y="19596"/>
                      <a:pt x="225" y="19678"/>
                    </a:cubicBezTo>
                    <a:cubicBezTo>
                      <a:pt x="736" y="19678"/>
                      <a:pt x="1247" y="19841"/>
                      <a:pt x="1349" y="20128"/>
                    </a:cubicBezTo>
                    <a:lnTo>
                      <a:pt x="1758" y="20128"/>
                    </a:lnTo>
                    <a:cubicBezTo>
                      <a:pt x="1758" y="20128"/>
                      <a:pt x="1778" y="20107"/>
                      <a:pt x="1778" y="20087"/>
                    </a:cubicBezTo>
                    <a:cubicBezTo>
                      <a:pt x="1778" y="20005"/>
                      <a:pt x="1860" y="19984"/>
                      <a:pt x="1982" y="19964"/>
                    </a:cubicBezTo>
                    <a:cubicBezTo>
                      <a:pt x="2080" y="19959"/>
                      <a:pt x="2152" y="19955"/>
                      <a:pt x="2211" y="19955"/>
                    </a:cubicBezTo>
                    <a:cubicBezTo>
                      <a:pt x="2387" y="19955"/>
                      <a:pt x="2437" y="19990"/>
                      <a:pt x="2636" y="20128"/>
                    </a:cubicBezTo>
                    <a:cubicBezTo>
                      <a:pt x="2636" y="20128"/>
                      <a:pt x="2657" y="20148"/>
                      <a:pt x="2677" y="20168"/>
                    </a:cubicBezTo>
                    <a:cubicBezTo>
                      <a:pt x="2902" y="20107"/>
                      <a:pt x="3147" y="20046"/>
                      <a:pt x="3372" y="20025"/>
                    </a:cubicBezTo>
                    <a:cubicBezTo>
                      <a:pt x="3454" y="19984"/>
                      <a:pt x="3515" y="19944"/>
                      <a:pt x="3597" y="19944"/>
                    </a:cubicBezTo>
                    <a:cubicBezTo>
                      <a:pt x="3781" y="19903"/>
                      <a:pt x="3985" y="19903"/>
                      <a:pt x="4169" y="19903"/>
                    </a:cubicBezTo>
                    <a:cubicBezTo>
                      <a:pt x="4230" y="19903"/>
                      <a:pt x="4292" y="19882"/>
                      <a:pt x="4353" y="19841"/>
                    </a:cubicBezTo>
                    <a:cubicBezTo>
                      <a:pt x="4377" y="19835"/>
                      <a:pt x="4401" y="19833"/>
                      <a:pt x="4425" y="19833"/>
                    </a:cubicBezTo>
                    <a:cubicBezTo>
                      <a:pt x="4482" y="19833"/>
                      <a:pt x="4540" y="19847"/>
                      <a:pt x="4598" y="19862"/>
                    </a:cubicBezTo>
                    <a:cubicBezTo>
                      <a:pt x="4741" y="19903"/>
                      <a:pt x="4884" y="19944"/>
                      <a:pt x="5007" y="20005"/>
                    </a:cubicBezTo>
                    <a:lnTo>
                      <a:pt x="5150" y="20005"/>
                    </a:lnTo>
                    <a:cubicBezTo>
                      <a:pt x="5354" y="19923"/>
                      <a:pt x="5538" y="19841"/>
                      <a:pt x="5742" y="19780"/>
                    </a:cubicBezTo>
                    <a:cubicBezTo>
                      <a:pt x="5783" y="19739"/>
                      <a:pt x="5804" y="19698"/>
                      <a:pt x="5824" y="19637"/>
                    </a:cubicBezTo>
                    <a:cubicBezTo>
                      <a:pt x="5918" y="19488"/>
                      <a:pt x="6097" y="19389"/>
                      <a:pt x="6283" y="19389"/>
                    </a:cubicBezTo>
                    <a:cubicBezTo>
                      <a:pt x="6300" y="19389"/>
                      <a:pt x="6318" y="19390"/>
                      <a:pt x="6335" y="19392"/>
                    </a:cubicBezTo>
                    <a:cubicBezTo>
                      <a:pt x="6498" y="19249"/>
                      <a:pt x="6682" y="19147"/>
                      <a:pt x="6887" y="19106"/>
                    </a:cubicBezTo>
                    <a:cubicBezTo>
                      <a:pt x="6887" y="19065"/>
                      <a:pt x="6907" y="19024"/>
                      <a:pt x="6948" y="19024"/>
                    </a:cubicBezTo>
                    <a:lnTo>
                      <a:pt x="7214" y="19024"/>
                    </a:lnTo>
                    <a:cubicBezTo>
                      <a:pt x="7275" y="19024"/>
                      <a:pt x="7357" y="19004"/>
                      <a:pt x="7398" y="18942"/>
                    </a:cubicBezTo>
                    <a:lnTo>
                      <a:pt x="7541" y="18779"/>
                    </a:lnTo>
                    <a:lnTo>
                      <a:pt x="7684" y="18779"/>
                    </a:lnTo>
                    <a:cubicBezTo>
                      <a:pt x="7786" y="18677"/>
                      <a:pt x="7908" y="18615"/>
                      <a:pt x="8051" y="18595"/>
                    </a:cubicBezTo>
                    <a:cubicBezTo>
                      <a:pt x="7990" y="18534"/>
                      <a:pt x="7929" y="18452"/>
                      <a:pt x="7868" y="18391"/>
                    </a:cubicBezTo>
                    <a:cubicBezTo>
                      <a:pt x="7806" y="18288"/>
                      <a:pt x="7806" y="18186"/>
                      <a:pt x="7949" y="18125"/>
                    </a:cubicBezTo>
                    <a:cubicBezTo>
                      <a:pt x="8011" y="18105"/>
                      <a:pt x="8072" y="18084"/>
                      <a:pt x="8133" y="18084"/>
                    </a:cubicBezTo>
                    <a:cubicBezTo>
                      <a:pt x="8174" y="18084"/>
                      <a:pt x="8215" y="18084"/>
                      <a:pt x="8256" y="18064"/>
                    </a:cubicBezTo>
                    <a:lnTo>
                      <a:pt x="8419" y="18043"/>
                    </a:lnTo>
                    <a:cubicBezTo>
                      <a:pt x="8481" y="18043"/>
                      <a:pt x="8542" y="18043"/>
                      <a:pt x="8603" y="18064"/>
                    </a:cubicBezTo>
                    <a:cubicBezTo>
                      <a:pt x="8787" y="18105"/>
                      <a:pt x="8951" y="18105"/>
                      <a:pt x="9134" y="18105"/>
                    </a:cubicBezTo>
                    <a:cubicBezTo>
                      <a:pt x="9134" y="18084"/>
                      <a:pt x="9134" y="18043"/>
                      <a:pt x="9175" y="18023"/>
                    </a:cubicBezTo>
                    <a:cubicBezTo>
                      <a:pt x="9212" y="17986"/>
                      <a:pt x="9268" y="17976"/>
                      <a:pt x="9329" y="17976"/>
                    </a:cubicBezTo>
                    <a:cubicBezTo>
                      <a:pt x="9407" y="17976"/>
                      <a:pt x="9494" y="17992"/>
                      <a:pt x="9567" y="17992"/>
                    </a:cubicBezTo>
                    <a:cubicBezTo>
                      <a:pt x="9596" y="17992"/>
                      <a:pt x="9623" y="17989"/>
                      <a:pt x="9645" y="17982"/>
                    </a:cubicBezTo>
                    <a:cubicBezTo>
                      <a:pt x="9686" y="18023"/>
                      <a:pt x="9747" y="18084"/>
                      <a:pt x="9788" y="18125"/>
                    </a:cubicBezTo>
                    <a:cubicBezTo>
                      <a:pt x="9836" y="18185"/>
                      <a:pt x="9911" y="18216"/>
                      <a:pt x="9990" y="18216"/>
                    </a:cubicBezTo>
                    <a:cubicBezTo>
                      <a:pt x="10047" y="18216"/>
                      <a:pt x="10105" y="18200"/>
                      <a:pt x="10156" y="18166"/>
                    </a:cubicBezTo>
                    <a:cubicBezTo>
                      <a:pt x="10238" y="18105"/>
                      <a:pt x="10340" y="18064"/>
                      <a:pt x="10463" y="18043"/>
                    </a:cubicBezTo>
                    <a:cubicBezTo>
                      <a:pt x="10360" y="17962"/>
                      <a:pt x="10320" y="17900"/>
                      <a:pt x="10320" y="17839"/>
                    </a:cubicBezTo>
                    <a:lnTo>
                      <a:pt x="10320" y="17839"/>
                    </a:lnTo>
                    <a:cubicBezTo>
                      <a:pt x="10381" y="17859"/>
                      <a:pt x="10442" y="17880"/>
                      <a:pt x="10483" y="17900"/>
                    </a:cubicBezTo>
                    <a:cubicBezTo>
                      <a:pt x="10626" y="17962"/>
                      <a:pt x="10626" y="18023"/>
                      <a:pt x="10503" y="18043"/>
                    </a:cubicBezTo>
                    <a:cubicBezTo>
                      <a:pt x="10442" y="18064"/>
                      <a:pt x="10381" y="18084"/>
                      <a:pt x="10320" y="18125"/>
                    </a:cubicBezTo>
                    <a:cubicBezTo>
                      <a:pt x="10279" y="18145"/>
                      <a:pt x="10279" y="18207"/>
                      <a:pt x="10258" y="18248"/>
                    </a:cubicBezTo>
                    <a:cubicBezTo>
                      <a:pt x="10217" y="18350"/>
                      <a:pt x="10238" y="18370"/>
                      <a:pt x="10401" y="18431"/>
                    </a:cubicBezTo>
                    <a:cubicBezTo>
                      <a:pt x="10463" y="18452"/>
                      <a:pt x="10524" y="18452"/>
                      <a:pt x="10585" y="18472"/>
                    </a:cubicBezTo>
                    <a:cubicBezTo>
                      <a:pt x="10710" y="18410"/>
                      <a:pt x="10847" y="18383"/>
                      <a:pt x="10987" y="18383"/>
                    </a:cubicBezTo>
                    <a:cubicBezTo>
                      <a:pt x="11030" y="18383"/>
                      <a:pt x="11073" y="18386"/>
                      <a:pt x="11117" y="18391"/>
                    </a:cubicBezTo>
                    <a:cubicBezTo>
                      <a:pt x="11185" y="18416"/>
                      <a:pt x="11253" y="18428"/>
                      <a:pt x="11320" y="18428"/>
                    </a:cubicBezTo>
                    <a:cubicBezTo>
                      <a:pt x="11413" y="18428"/>
                      <a:pt x="11503" y="18406"/>
                      <a:pt x="11587" y="18370"/>
                    </a:cubicBezTo>
                    <a:cubicBezTo>
                      <a:pt x="11627" y="18360"/>
                      <a:pt x="11673" y="18355"/>
                      <a:pt x="11719" y="18355"/>
                    </a:cubicBezTo>
                    <a:cubicBezTo>
                      <a:pt x="11765" y="18355"/>
                      <a:pt x="11811" y="18360"/>
                      <a:pt x="11852" y="18370"/>
                    </a:cubicBezTo>
                    <a:cubicBezTo>
                      <a:pt x="12036" y="18411"/>
                      <a:pt x="12220" y="18493"/>
                      <a:pt x="12363" y="18636"/>
                    </a:cubicBezTo>
                    <a:cubicBezTo>
                      <a:pt x="12532" y="18602"/>
                      <a:pt x="12707" y="18587"/>
                      <a:pt x="12881" y="18587"/>
                    </a:cubicBezTo>
                    <a:cubicBezTo>
                      <a:pt x="13023" y="18587"/>
                      <a:pt x="13165" y="18597"/>
                      <a:pt x="13303" y="18615"/>
                    </a:cubicBezTo>
                    <a:cubicBezTo>
                      <a:pt x="13446" y="18615"/>
                      <a:pt x="13589" y="18677"/>
                      <a:pt x="13712" y="18758"/>
                    </a:cubicBezTo>
                    <a:cubicBezTo>
                      <a:pt x="13828" y="18720"/>
                      <a:pt x="13945" y="18705"/>
                      <a:pt x="14061" y="18705"/>
                    </a:cubicBezTo>
                    <a:cubicBezTo>
                      <a:pt x="14129" y="18705"/>
                      <a:pt x="14196" y="18710"/>
                      <a:pt x="14263" y="18718"/>
                    </a:cubicBezTo>
                    <a:cubicBezTo>
                      <a:pt x="14386" y="18758"/>
                      <a:pt x="14509" y="18799"/>
                      <a:pt x="14611" y="18840"/>
                    </a:cubicBezTo>
                    <a:cubicBezTo>
                      <a:pt x="14652" y="18850"/>
                      <a:pt x="14692" y="18855"/>
                      <a:pt x="14736" y="18855"/>
                    </a:cubicBezTo>
                    <a:cubicBezTo>
                      <a:pt x="14779" y="18855"/>
                      <a:pt x="14825" y="18850"/>
                      <a:pt x="14876" y="18840"/>
                    </a:cubicBezTo>
                    <a:cubicBezTo>
                      <a:pt x="14995" y="18781"/>
                      <a:pt x="15121" y="18749"/>
                      <a:pt x="15250" y="18749"/>
                    </a:cubicBezTo>
                    <a:cubicBezTo>
                      <a:pt x="15343" y="18749"/>
                      <a:pt x="15436" y="18765"/>
                      <a:pt x="15530" y="18799"/>
                    </a:cubicBezTo>
                    <a:cubicBezTo>
                      <a:pt x="15571" y="18820"/>
                      <a:pt x="15632" y="18840"/>
                      <a:pt x="15694" y="18861"/>
                    </a:cubicBezTo>
                    <a:cubicBezTo>
                      <a:pt x="15721" y="18868"/>
                      <a:pt x="15742" y="18872"/>
                      <a:pt x="15757" y="18872"/>
                    </a:cubicBezTo>
                    <a:cubicBezTo>
                      <a:pt x="15823" y="18872"/>
                      <a:pt x="15800" y="18812"/>
                      <a:pt x="15816" y="18779"/>
                    </a:cubicBezTo>
                    <a:cubicBezTo>
                      <a:pt x="15857" y="18738"/>
                      <a:pt x="15857" y="18718"/>
                      <a:pt x="15898" y="18697"/>
                    </a:cubicBezTo>
                    <a:cubicBezTo>
                      <a:pt x="16000" y="18636"/>
                      <a:pt x="15898" y="18513"/>
                      <a:pt x="16062" y="18493"/>
                    </a:cubicBezTo>
                    <a:lnTo>
                      <a:pt x="16184" y="18472"/>
                    </a:lnTo>
                    <a:cubicBezTo>
                      <a:pt x="16205" y="18452"/>
                      <a:pt x="16225" y="18431"/>
                      <a:pt x="16266" y="18431"/>
                    </a:cubicBezTo>
                    <a:cubicBezTo>
                      <a:pt x="16319" y="18414"/>
                      <a:pt x="16366" y="18407"/>
                      <a:pt x="16410" y="18407"/>
                    </a:cubicBezTo>
                    <a:cubicBezTo>
                      <a:pt x="16570" y="18407"/>
                      <a:pt x="16687" y="18502"/>
                      <a:pt x="16879" y="18534"/>
                    </a:cubicBezTo>
                    <a:cubicBezTo>
                      <a:pt x="16957" y="18540"/>
                      <a:pt x="17035" y="18542"/>
                      <a:pt x="17112" y="18542"/>
                    </a:cubicBezTo>
                    <a:cubicBezTo>
                      <a:pt x="17300" y="18542"/>
                      <a:pt x="17488" y="18528"/>
                      <a:pt x="17676" y="18513"/>
                    </a:cubicBezTo>
                    <a:cubicBezTo>
                      <a:pt x="17689" y="18511"/>
                      <a:pt x="17701" y="18510"/>
                      <a:pt x="17714" y="18510"/>
                    </a:cubicBezTo>
                    <a:cubicBezTo>
                      <a:pt x="17823" y="18510"/>
                      <a:pt x="17929" y="18587"/>
                      <a:pt x="18003" y="18697"/>
                    </a:cubicBezTo>
                    <a:cubicBezTo>
                      <a:pt x="18228" y="18738"/>
                      <a:pt x="18432" y="18820"/>
                      <a:pt x="18636" y="18942"/>
                    </a:cubicBezTo>
                    <a:cubicBezTo>
                      <a:pt x="18800" y="18932"/>
                      <a:pt x="18968" y="18927"/>
                      <a:pt x="19139" y="18927"/>
                    </a:cubicBezTo>
                    <a:cubicBezTo>
                      <a:pt x="19311" y="18927"/>
                      <a:pt x="19484" y="18932"/>
                      <a:pt x="19658" y="18942"/>
                    </a:cubicBezTo>
                    <a:lnTo>
                      <a:pt x="19576" y="18840"/>
                    </a:lnTo>
                    <a:lnTo>
                      <a:pt x="19944" y="18799"/>
                    </a:lnTo>
                    <a:cubicBezTo>
                      <a:pt x="20005" y="18753"/>
                      <a:pt x="20078" y="18730"/>
                      <a:pt x="20162" y="18730"/>
                    </a:cubicBezTo>
                    <a:cubicBezTo>
                      <a:pt x="20191" y="18730"/>
                      <a:pt x="20220" y="18733"/>
                      <a:pt x="20251" y="18738"/>
                    </a:cubicBezTo>
                    <a:cubicBezTo>
                      <a:pt x="20312" y="18718"/>
                      <a:pt x="20373" y="18697"/>
                      <a:pt x="20455" y="18656"/>
                    </a:cubicBezTo>
                    <a:cubicBezTo>
                      <a:pt x="20498" y="18642"/>
                      <a:pt x="20552" y="18627"/>
                      <a:pt x="20601" y="18627"/>
                    </a:cubicBezTo>
                    <a:cubicBezTo>
                      <a:pt x="20622" y="18627"/>
                      <a:pt x="20641" y="18630"/>
                      <a:pt x="20659" y="18636"/>
                    </a:cubicBezTo>
                    <a:cubicBezTo>
                      <a:pt x="20639" y="18697"/>
                      <a:pt x="20721" y="18738"/>
                      <a:pt x="20843" y="18779"/>
                    </a:cubicBezTo>
                    <a:cubicBezTo>
                      <a:pt x="20966" y="18738"/>
                      <a:pt x="21088" y="18697"/>
                      <a:pt x="21211" y="18677"/>
                    </a:cubicBezTo>
                    <a:cubicBezTo>
                      <a:pt x="21272" y="18595"/>
                      <a:pt x="21415" y="18554"/>
                      <a:pt x="21517" y="18493"/>
                    </a:cubicBezTo>
                    <a:cubicBezTo>
                      <a:pt x="21538" y="18493"/>
                      <a:pt x="21558" y="18513"/>
                      <a:pt x="21579" y="18513"/>
                    </a:cubicBezTo>
                    <a:cubicBezTo>
                      <a:pt x="21599" y="18554"/>
                      <a:pt x="21640" y="18575"/>
                      <a:pt x="21681" y="18615"/>
                    </a:cubicBezTo>
                    <a:cubicBezTo>
                      <a:pt x="22110" y="18575"/>
                      <a:pt x="22580" y="18575"/>
                      <a:pt x="23050" y="18575"/>
                    </a:cubicBezTo>
                    <a:cubicBezTo>
                      <a:pt x="23431" y="18575"/>
                      <a:pt x="23786" y="18565"/>
                      <a:pt x="24125" y="18565"/>
                    </a:cubicBezTo>
                    <a:cubicBezTo>
                      <a:pt x="24294" y="18565"/>
                      <a:pt x="24460" y="18568"/>
                      <a:pt x="24623" y="18575"/>
                    </a:cubicBezTo>
                    <a:cubicBezTo>
                      <a:pt x="24722" y="18531"/>
                      <a:pt x="24821" y="18510"/>
                      <a:pt x="24919" y="18510"/>
                    </a:cubicBezTo>
                    <a:cubicBezTo>
                      <a:pt x="25004" y="18510"/>
                      <a:pt x="25090" y="18526"/>
                      <a:pt x="25175" y="18554"/>
                    </a:cubicBezTo>
                    <a:cubicBezTo>
                      <a:pt x="25216" y="18554"/>
                      <a:pt x="25257" y="18575"/>
                      <a:pt x="25277" y="18595"/>
                    </a:cubicBezTo>
                    <a:cubicBezTo>
                      <a:pt x="25686" y="18636"/>
                      <a:pt x="26074" y="18677"/>
                      <a:pt x="26463" y="18758"/>
                    </a:cubicBezTo>
                    <a:cubicBezTo>
                      <a:pt x="26544" y="18758"/>
                      <a:pt x="26606" y="18799"/>
                      <a:pt x="26687" y="18820"/>
                    </a:cubicBezTo>
                    <a:cubicBezTo>
                      <a:pt x="26708" y="18820"/>
                      <a:pt x="26728" y="18799"/>
                      <a:pt x="26769" y="18799"/>
                    </a:cubicBezTo>
                    <a:cubicBezTo>
                      <a:pt x="27076" y="18758"/>
                      <a:pt x="27362" y="18697"/>
                      <a:pt x="27668" y="18656"/>
                    </a:cubicBezTo>
                    <a:lnTo>
                      <a:pt x="27913" y="18718"/>
                    </a:lnTo>
                    <a:cubicBezTo>
                      <a:pt x="28281" y="18718"/>
                      <a:pt x="28649" y="18840"/>
                      <a:pt x="28935" y="19065"/>
                    </a:cubicBezTo>
                    <a:cubicBezTo>
                      <a:pt x="29568" y="19106"/>
                      <a:pt x="30182" y="19249"/>
                      <a:pt x="30795" y="19433"/>
                    </a:cubicBezTo>
                    <a:cubicBezTo>
                      <a:pt x="30958" y="19474"/>
                      <a:pt x="31101" y="19555"/>
                      <a:pt x="31244" y="19658"/>
                    </a:cubicBezTo>
                    <a:cubicBezTo>
                      <a:pt x="31367" y="19698"/>
                      <a:pt x="31489" y="19698"/>
                      <a:pt x="31591" y="19698"/>
                    </a:cubicBezTo>
                    <a:cubicBezTo>
                      <a:pt x="31591" y="19678"/>
                      <a:pt x="31612" y="19658"/>
                      <a:pt x="31632" y="19637"/>
                    </a:cubicBezTo>
                    <a:cubicBezTo>
                      <a:pt x="31673" y="19658"/>
                      <a:pt x="31734" y="19698"/>
                      <a:pt x="31775" y="19719"/>
                    </a:cubicBezTo>
                    <a:cubicBezTo>
                      <a:pt x="31837" y="19739"/>
                      <a:pt x="31980" y="19780"/>
                      <a:pt x="32082" y="19801"/>
                    </a:cubicBezTo>
                    <a:lnTo>
                      <a:pt x="32348" y="19801"/>
                    </a:lnTo>
                    <a:cubicBezTo>
                      <a:pt x="32409" y="19850"/>
                      <a:pt x="32479" y="19877"/>
                      <a:pt x="32547" y="19877"/>
                    </a:cubicBezTo>
                    <a:cubicBezTo>
                      <a:pt x="32591" y="19877"/>
                      <a:pt x="32634" y="19866"/>
                      <a:pt x="32674" y="19841"/>
                    </a:cubicBezTo>
                    <a:lnTo>
                      <a:pt x="32756" y="19841"/>
                    </a:lnTo>
                    <a:cubicBezTo>
                      <a:pt x="33001" y="19821"/>
                      <a:pt x="33226" y="19801"/>
                      <a:pt x="33451" y="19760"/>
                    </a:cubicBezTo>
                    <a:cubicBezTo>
                      <a:pt x="33433" y="19668"/>
                      <a:pt x="33500" y="19646"/>
                      <a:pt x="33595" y="19646"/>
                    </a:cubicBezTo>
                    <a:cubicBezTo>
                      <a:pt x="33683" y="19646"/>
                      <a:pt x="33794" y="19665"/>
                      <a:pt x="33882" y="19665"/>
                    </a:cubicBezTo>
                    <a:cubicBezTo>
                      <a:pt x="33912" y="19665"/>
                      <a:pt x="33939" y="19663"/>
                      <a:pt x="33962" y="19658"/>
                    </a:cubicBezTo>
                    <a:cubicBezTo>
                      <a:pt x="34038" y="19704"/>
                      <a:pt x="34138" y="19726"/>
                      <a:pt x="34235" y="19726"/>
                    </a:cubicBezTo>
                    <a:cubicBezTo>
                      <a:pt x="34267" y="19726"/>
                      <a:pt x="34299" y="19724"/>
                      <a:pt x="34330" y="19719"/>
                    </a:cubicBezTo>
                    <a:cubicBezTo>
                      <a:pt x="34473" y="19678"/>
                      <a:pt x="34636" y="19637"/>
                      <a:pt x="34677" y="19535"/>
                    </a:cubicBezTo>
                    <a:cubicBezTo>
                      <a:pt x="34752" y="19363"/>
                      <a:pt x="34794" y="19281"/>
                      <a:pt x="34902" y="19281"/>
                    </a:cubicBezTo>
                    <a:cubicBezTo>
                      <a:pt x="35000" y="19281"/>
                      <a:pt x="35152" y="19348"/>
                      <a:pt x="35433" y="19474"/>
                    </a:cubicBezTo>
                    <a:cubicBezTo>
                      <a:pt x="35474" y="19474"/>
                      <a:pt x="35494" y="19494"/>
                      <a:pt x="35535" y="19514"/>
                    </a:cubicBezTo>
                    <a:cubicBezTo>
                      <a:pt x="35597" y="19514"/>
                      <a:pt x="35699" y="19514"/>
                      <a:pt x="35699" y="19494"/>
                    </a:cubicBezTo>
                    <a:cubicBezTo>
                      <a:pt x="35719" y="19412"/>
                      <a:pt x="35821" y="19371"/>
                      <a:pt x="35964" y="19371"/>
                    </a:cubicBezTo>
                    <a:cubicBezTo>
                      <a:pt x="35944" y="19392"/>
                      <a:pt x="35944" y="19412"/>
                      <a:pt x="35923" y="19433"/>
                    </a:cubicBezTo>
                    <a:cubicBezTo>
                      <a:pt x="35862" y="19474"/>
                      <a:pt x="35821" y="19514"/>
                      <a:pt x="35923" y="19555"/>
                    </a:cubicBezTo>
                    <a:cubicBezTo>
                      <a:pt x="35985" y="19601"/>
                      <a:pt x="36058" y="19624"/>
                      <a:pt x="36133" y="19624"/>
                    </a:cubicBezTo>
                    <a:cubicBezTo>
                      <a:pt x="36158" y="19624"/>
                      <a:pt x="36184" y="19622"/>
                      <a:pt x="36210" y="19617"/>
                    </a:cubicBezTo>
                    <a:cubicBezTo>
                      <a:pt x="36414" y="19555"/>
                      <a:pt x="36618" y="19535"/>
                      <a:pt x="36823" y="19535"/>
                    </a:cubicBezTo>
                    <a:cubicBezTo>
                      <a:pt x="36863" y="19426"/>
                      <a:pt x="36986" y="19399"/>
                      <a:pt x="37148" y="19399"/>
                    </a:cubicBezTo>
                    <a:cubicBezTo>
                      <a:pt x="37229" y="19399"/>
                      <a:pt x="37320" y="19406"/>
                      <a:pt x="37415" y="19412"/>
                    </a:cubicBezTo>
                    <a:cubicBezTo>
                      <a:pt x="37517" y="19412"/>
                      <a:pt x="37620" y="19392"/>
                      <a:pt x="37701" y="19331"/>
                    </a:cubicBezTo>
                    <a:cubicBezTo>
                      <a:pt x="37778" y="19285"/>
                      <a:pt x="37854" y="19262"/>
                      <a:pt x="37940" y="19262"/>
                    </a:cubicBezTo>
                    <a:cubicBezTo>
                      <a:pt x="37968" y="19262"/>
                      <a:pt x="37998" y="19264"/>
                      <a:pt x="38028" y="19269"/>
                    </a:cubicBezTo>
                    <a:cubicBezTo>
                      <a:pt x="38253" y="19269"/>
                      <a:pt x="38478" y="19290"/>
                      <a:pt x="38723" y="19310"/>
                    </a:cubicBezTo>
                    <a:cubicBezTo>
                      <a:pt x="38771" y="19317"/>
                      <a:pt x="38784" y="19317"/>
                      <a:pt x="38784" y="19317"/>
                    </a:cubicBezTo>
                    <a:cubicBezTo>
                      <a:pt x="38784" y="19317"/>
                      <a:pt x="38730" y="19317"/>
                      <a:pt x="38784" y="19371"/>
                    </a:cubicBezTo>
                    <a:cubicBezTo>
                      <a:pt x="38825" y="19392"/>
                      <a:pt x="38805" y="19433"/>
                      <a:pt x="38764" y="19453"/>
                    </a:cubicBezTo>
                    <a:lnTo>
                      <a:pt x="38723" y="19453"/>
                    </a:lnTo>
                    <a:cubicBezTo>
                      <a:pt x="39152" y="19474"/>
                      <a:pt x="39602" y="19535"/>
                      <a:pt x="40153" y="19555"/>
                    </a:cubicBezTo>
                    <a:lnTo>
                      <a:pt x="40685" y="19555"/>
                    </a:lnTo>
                    <a:lnTo>
                      <a:pt x="40909" y="19535"/>
                    </a:lnTo>
                    <a:cubicBezTo>
                      <a:pt x="41012" y="19494"/>
                      <a:pt x="41114" y="19453"/>
                      <a:pt x="41216" y="19433"/>
                    </a:cubicBezTo>
                    <a:cubicBezTo>
                      <a:pt x="41234" y="19427"/>
                      <a:pt x="41254" y="19424"/>
                      <a:pt x="41274" y="19424"/>
                    </a:cubicBezTo>
                    <a:cubicBezTo>
                      <a:pt x="41323" y="19424"/>
                      <a:pt x="41377" y="19439"/>
                      <a:pt x="41420" y="19453"/>
                    </a:cubicBezTo>
                    <a:cubicBezTo>
                      <a:pt x="41420" y="19453"/>
                      <a:pt x="41461" y="19474"/>
                      <a:pt x="41441" y="19494"/>
                    </a:cubicBezTo>
                    <a:cubicBezTo>
                      <a:pt x="41441" y="19504"/>
                      <a:pt x="41441" y="19504"/>
                      <a:pt x="41441" y="19504"/>
                    </a:cubicBezTo>
                    <a:cubicBezTo>
                      <a:pt x="41441" y="19504"/>
                      <a:pt x="41441" y="19504"/>
                      <a:pt x="41441" y="19514"/>
                    </a:cubicBezTo>
                    <a:cubicBezTo>
                      <a:pt x="41727" y="19514"/>
                      <a:pt x="42013" y="19494"/>
                      <a:pt x="42299" y="19494"/>
                    </a:cubicBezTo>
                    <a:cubicBezTo>
                      <a:pt x="42830" y="19474"/>
                      <a:pt x="43361" y="19453"/>
                      <a:pt x="43893" y="19433"/>
                    </a:cubicBezTo>
                    <a:cubicBezTo>
                      <a:pt x="43929" y="19427"/>
                      <a:pt x="43965" y="19424"/>
                      <a:pt x="44001" y="19424"/>
                    </a:cubicBezTo>
                    <a:cubicBezTo>
                      <a:pt x="44209" y="19424"/>
                      <a:pt x="44407" y="19521"/>
                      <a:pt x="44547" y="19678"/>
                    </a:cubicBezTo>
                    <a:cubicBezTo>
                      <a:pt x="44690" y="19658"/>
                      <a:pt x="44792" y="19637"/>
                      <a:pt x="44935" y="19596"/>
                    </a:cubicBezTo>
                    <a:lnTo>
                      <a:pt x="44935" y="19555"/>
                    </a:lnTo>
                    <a:cubicBezTo>
                      <a:pt x="45017" y="19514"/>
                      <a:pt x="45078" y="19494"/>
                      <a:pt x="45160" y="19494"/>
                    </a:cubicBezTo>
                    <a:cubicBezTo>
                      <a:pt x="45609" y="19474"/>
                      <a:pt x="45977" y="19371"/>
                      <a:pt x="46447" y="19351"/>
                    </a:cubicBezTo>
                    <a:cubicBezTo>
                      <a:pt x="46549" y="19351"/>
                      <a:pt x="46774" y="19433"/>
                      <a:pt x="46794" y="19494"/>
                    </a:cubicBezTo>
                    <a:cubicBezTo>
                      <a:pt x="46815" y="19555"/>
                      <a:pt x="46815" y="19678"/>
                      <a:pt x="46856" y="19760"/>
                    </a:cubicBezTo>
                    <a:cubicBezTo>
                      <a:pt x="46856" y="19780"/>
                      <a:pt x="46876" y="19780"/>
                      <a:pt x="46897" y="19780"/>
                    </a:cubicBezTo>
                    <a:lnTo>
                      <a:pt x="47448" y="20066"/>
                    </a:lnTo>
                    <a:lnTo>
                      <a:pt x="47673" y="20066"/>
                    </a:lnTo>
                    <a:cubicBezTo>
                      <a:pt x="47924" y="19941"/>
                      <a:pt x="48198" y="19879"/>
                      <a:pt x="48470" y="19879"/>
                    </a:cubicBezTo>
                    <a:cubicBezTo>
                      <a:pt x="48775" y="19879"/>
                      <a:pt x="49079" y="19956"/>
                      <a:pt x="49349" y="20107"/>
                    </a:cubicBezTo>
                    <a:lnTo>
                      <a:pt x="49778" y="20189"/>
                    </a:lnTo>
                    <a:lnTo>
                      <a:pt x="49798" y="20189"/>
                    </a:lnTo>
                    <a:cubicBezTo>
                      <a:pt x="50023" y="20107"/>
                      <a:pt x="50248" y="20087"/>
                      <a:pt x="50473" y="20087"/>
                    </a:cubicBezTo>
                    <a:cubicBezTo>
                      <a:pt x="50534" y="20087"/>
                      <a:pt x="50595" y="20107"/>
                      <a:pt x="50636" y="20148"/>
                    </a:cubicBezTo>
                    <a:cubicBezTo>
                      <a:pt x="50677" y="20148"/>
                      <a:pt x="50677" y="20189"/>
                      <a:pt x="50677" y="20209"/>
                    </a:cubicBezTo>
                    <a:cubicBezTo>
                      <a:pt x="50656" y="20250"/>
                      <a:pt x="50636" y="20291"/>
                      <a:pt x="50616" y="20352"/>
                    </a:cubicBezTo>
                    <a:cubicBezTo>
                      <a:pt x="50595" y="20373"/>
                      <a:pt x="50534" y="20414"/>
                      <a:pt x="50554" y="20475"/>
                    </a:cubicBezTo>
                    <a:cubicBezTo>
                      <a:pt x="50595" y="20495"/>
                      <a:pt x="50616" y="20516"/>
                      <a:pt x="50636" y="20557"/>
                    </a:cubicBezTo>
                    <a:cubicBezTo>
                      <a:pt x="50677" y="20577"/>
                      <a:pt x="50738" y="20597"/>
                      <a:pt x="50799" y="20597"/>
                    </a:cubicBezTo>
                    <a:cubicBezTo>
                      <a:pt x="50851" y="20597"/>
                      <a:pt x="50902" y="20582"/>
                      <a:pt x="50955" y="20582"/>
                    </a:cubicBezTo>
                    <a:cubicBezTo>
                      <a:pt x="51009" y="20582"/>
                      <a:pt x="51065" y="20597"/>
                      <a:pt x="51126" y="20659"/>
                    </a:cubicBezTo>
                    <a:cubicBezTo>
                      <a:pt x="51188" y="20741"/>
                      <a:pt x="51269" y="20802"/>
                      <a:pt x="51372" y="20802"/>
                    </a:cubicBezTo>
                    <a:cubicBezTo>
                      <a:pt x="51719" y="20822"/>
                      <a:pt x="51780" y="20986"/>
                      <a:pt x="51944" y="21088"/>
                    </a:cubicBezTo>
                    <a:cubicBezTo>
                      <a:pt x="52005" y="21088"/>
                      <a:pt x="52046" y="21088"/>
                      <a:pt x="52087" y="21108"/>
                    </a:cubicBezTo>
                    <a:cubicBezTo>
                      <a:pt x="52536" y="21211"/>
                      <a:pt x="52986" y="21272"/>
                      <a:pt x="53456" y="21292"/>
                    </a:cubicBezTo>
                    <a:cubicBezTo>
                      <a:pt x="53456" y="21251"/>
                      <a:pt x="53517" y="21231"/>
                      <a:pt x="53599" y="21211"/>
                    </a:cubicBezTo>
                    <a:cubicBezTo>
                      <a:pt x="53681" y="21190"/>
                      <a:pt x="53762" y="21170"/>
                      <a:pt x="53824" y="21149"/>
                    </a:cubicBezTo>
                    <a:cubicBezTo>
                      <a:pt x="53888" y="21125"/>
                      <a:pt x="53956" y="21114"/>
                      <a:pt x="54023" y="21114"/>
                    </a:cubicBezTo>
                    <a:cubicBezTo>
                      <a:pt x="54126" y="21114"/>
                      <a:pt x="54228" y="21141"/>
                      <a:pt x="54314" y="21190"/>
                    </a:cubicBezTo>
                    <a:cubicBezTo>
                      <a:pt x="54375" y="21231"/>
                      <a:pt x="54437" y="21272"/>
                      <a:pt x="54498" y="21292"/>
                    </a:cubicBezTo>
                    <a:cubicBezTo>
                      <a:pt x="54636" y="21384"/>
                      <a:pt x="54785" y="21430"/>
                      <a:pt x="54946" y="21430"/>
                    </a:cubicBezTo>
                    <a:cubicBezTo>
                      <a:pt x="55000" y="21430"/>
                      <a:pt x="55055" y="21425"/>
                      <a:pt x="55111" y="21415"/>
                    </a:cubicBezTo>
                    <a:cubicBezTo>
                      <a:pt x="55275" y="21374"/>
                      <a:pt x="55438" y="21333"/>
                      <a:pt x="55601" y="21292"/>
                    </a:cubicBezTo>
                    <a:cubicBezTo>
                      <a:pt x="55683" y="21282"/>
                      <a:pt x="55770" y="21277"/>
                      <a:pt x="55857" y="21277"/>
                    </a:cubicBezTo>
                    <a:cubicBezTo>
                      <a:pt x="55944" y="21277"/>
                      <a:pt x="56031" y="21282"/>
                      <a:pt x="56112" y="21292"/>
                    </a:cubicBezTo>
                    <a:cubicBezTo>
                      <a:pt x="56260" y="21309"/>
                      <a:pt x="56434" y="21391"/>
                      <a:pt x="56560" y="21391"/>
                    </a:cubicBezTo>
                    <a:cubicBezTo>
                      <a:pt x="56591" y="21391"/>
                      <a:pt x="56620" y="21386"/>
                      <a:pt x="56644" y="21374"/>
                    </a:cubicBezTo>
                    <a:cubicBezTo>
                      <a:pt x="56848" y="21292"/>
                      <a:pt x="57032" y="21190"/>
                      <a:pt x="56930" y="20986"/>
                    </a:cubicBezTo>
                    <a:cubicBezTo>
                      <a:pt x="56930" y="20965"/>
                      <a:pt x="56909" y="20945"/>
                      <a:pt x="56909" y="20924"/>
                    </a:cubicBezTo>
                    <a:cubicBezTo>
                      <a:pt x="56868" y="20761"/>
                      <a:pt x="57052" y="20659"/>
                      <a:pt x="57379" y="20638"/>
                    </a:cubicBezTo>
                    <a:cubicBezTo>
                      <a:pt x="57441" y="20638"/>
                      <a:pt x="57522" y="20659"/>
                      <a:pt x="57584" y="20679"/>
                    </a:cubicBezTo>
                    <a:cubicBezTo>
                      <a:pt x="57645" y="20720"/>
                      <a:pt x="57706" y="20761"/>
                      <a:pt x="57768" y="20781"/>
                    </a:cubicBezTo>
                    <a:cubicBezTo>
                      <a:pt x="57890" y="20802"/>
                      <a:pt x="57992" y="20863"/>
                      <a:pt x="58074" y="20924"/>
                    </a:cubicBezTo>
                    <a:cubicBezTo>
                      <a:pt x="58442" y="20781"/>
                      <a:pt x="58830" y="20700"/>
                      <a:pt x="59218" y="20700"/>
                    </a:cubicBezTo>
                    <a:cubicBezTo>
                      <a:pt x="59269" y="20695"/>
                      <a:pt x="59320" y="20693"/>
                      <a:pt x="59370" y="20693"/>
                    </a:cubicBezTo>
                    <a:cubicBezTo>
                      <a:pt x="59764" y="20693"/>
                      <a:pt x="60136" y="20832"/>
                      <a:pt x="60444" y="21067"/>
                    </a:cubicBezTo>
                    <a:lnTo>
                      <a:pt x="60710" y="21129"/>
                    </a:lnTo>
                    <a:cubicBezTo>
                      <a:pt x="60873" y="21067"/>
                      <a:pt x="61057" y="21006"/>
                      <a:pt x="61262" y="21006"/>
                    </a:cubicBezTo>
                    <a:cubicBezTo>
                      <a:pt x="61431" y="20982"/>
                      <a:pt x="61600" y="20971"/>
                      <a:pt x="61771" y="20971"/>
                    </a:cubicBezTo>
                    <a:cubicBezTo>
                      <a:pt x="62033" y="20971"/>
                      <a:pt x="62297" y="20998"/>
                      <a:pt x="62570" y="21047"/>
                    </a:cubicBezTo>
                    <a:cubicBezTo>
                      <a:pt x="62835" y="20945"/>
                      <a:pt x="63142" y="20884"/>
                      <a:pt x="63448" y="20863"/>
                    </a:cubicBezTo>
                    <a:cubicBezTo>
                      <a:pt x="63508" y="20857"/>
                      <a:pt x="63568" y="20855"/>
                      <a:pt x="63628" y="20855"/>
                    </a:cubicBezTo>
                    <a:cubicBezTo>
                      <a:pt x="63774" y="20855"/>
                      <a:pt x="63923" y="20869"/>
                      <a:pt x="64082" y="20884"/>
                    </a:cubicBezTo>
                    <a:cubicBezTo>
                      <a:pt x="64385" y="20656"/>
                      <a:pt x="65005" y="20534"/>
                      <a:pt x="65632" y="20534"/>
                    </a:cubicBezTo>
                    <a:cubicBezTo>
                      <a:pt x="65681" y="20534"/>
                      <a:pt x="65729" y="20535"/>
                      <a:pt x="65778" y="20536"/>
                    </a:cubicBezTo>
                    <a:cubicBezTo>
                      <a:pt x="66248" y="20414"/>
                      <a:pt x="66983" y="20352"/>
                      <a:pt x="67167" y="19821"/>
                    </a:cubicBezTo>
                    <a:cubicBezTo>
                      <a:pt x="67208" y="19678"/>
                      <a:pt x="67290" y="19576"/>
                      <a:pt x="67433" y="19555"/>
                    </a:cubicBezTo>
                    <a:lnTo>
                      <a:pt x="67760" y="19494"/>
                    </a:lnTo>
                    <a:cubicBezTo>
                      <a:pt x="67791" y="19483"/>
                      <a:pt x="67824" y="19478"/>
                      <a:pt x="67857" y="19478"/>
                    </a:cubicBezTo>
                    <a:cubicBezTo>
                      <a:pt x="67952" y="19478"/>
                      <a:pt x="68047" y="19520"/>
                      <a:pt x="68107" y="19596"/>
                    </a:cubicBezTo>
                    <a:lnTo>
                      <a:pt x="68168" y="19637"/>
                    </a:lnTo>
                    <a:cubicBezTo>
                      <a:pt x="68230" y="19658"/>
                      <a:pt x="68271" y="19698"/>
                      <a:pt x="68332" y="19739"/>
                    </a:cubicBezTo>
                    <a:cubicBezTo>
                      <a:pt x="68486" y="19842"/>
                      <a:pt x="68669" y="19887"/>
                      <a:pt x="68856" y="19887"/>
                    </a:cubicBezTo>
                    <a:cubicBezTo>
                      <a:pt x="68892" y="19887"/>
                      <a:pt x="68929" y="19886"/>
                      <a:pt x="68965" y="19882"/>
                    </a:cubicBezTo>
                    <a:cubicBezTo>
                      <a:pt x="69149" y="19862"/>
                      <a:pt x="69313" y="19841"/>
                      <a:pt x="69497" y="19801"/>
                    </a:cubicBezTo>
                    <a:cubicBezTo>
                      <a:pt x="69546" y="19795"/>
                      <a:pt x="69595" y="19793"/>
                      <a:pt x="69644" y="19793"/>
                    </a:cubicBezTo>
                    <a:cubicBezTo>
                      <a:pt x="69779" y="19793"/>
                      <a:pt x="69914" y="19812"/>
                      <a:pt x="70048" y="19841"/>
                    </a:cubicBezTo>
                    <a:cubicBezTo>
                      <a:pt x="70171" y="19862"/>
                      <a:pt x="70314" y="19944"/>
                      <a:pt x="70437" y="19964"/>
                    </a:cubicBezTo>
                    <a:lnTo>
                      <a:pt x="70682" y="19923"/>
                    </a:lnTo>
                    <a:cubicBezTo>
                      <a:pt x="70866" y="19862"/>
                      <a:pt x="71029" y="19760"/>
                      <a:pt x="70968" y="19596"/>
                    </a:cubicBezTo>
                    <a:cubicBezTo>
                      <a:pt x="70968" y="19576"/>
                      <a:pt x="70968" y="19555"/>
                      <a:pt x="70968" y="19535"/>
                    </a:cubicBezTo>
                    <a:cubicBezTo>
                      <a:pt x="70968" y="19412"/>
                      <a:pt x="71091" y="19331"/>
                      <a:pt x="71315" y="19290"/>
                    </a:cubicBezTo>
                    <a:cubicBezTo>
                      <a:pt x="71469" y="19198"/>
                      <a:pt x="71645" y="19152"/>
                      <a:pt x="71827" y="19152"/>
                    </a:cubicBezTo>
                    <a:cubicBezTo>
                      <a:pt x="71887" y="19152"/>
                      <a:pt x="71949" y="19157"/>
                      <a:pt x="72010" y="19167"/>
                    </a:cubicBezTo>
                    <a:cubicBezTo>
                      <a:pt x="72167" y="19089"/>
                      <a:pt x="72341" y="19052"/>
                      <a:pt x="72516" y="19052"/>
                    </a:cubicBezTo>
                    <a:cubicBezTo>
                      <a:pt x="72614" y="19052"/>
                      <a:pt x="72712" y="19063"/>
                      <a:pt x="72807" y="19085"/>
                    </a:cubicBezTo>
                    <a:cubicBezTo>
                      <a:pt x="73400" y="19208"/>
                      <a:pt x="73767" y="19453"/>
                      <a:pt x="74319" y="19617"/>
                    </a:cubicBezTo>
                    <a:cubicBezTo>
                      <a:pt x="74666" y="19722"/>
                      <a:pt x="75025" y="19783"/>
                      <a:pt x="75386" y="19783"/>
                    </a:cubicBezTo>
                    <a:cubicBezTo>
                      <a:pt x="75514" y="19783"/>
                      <a:pt x="75642" y="19776"/>
                      <a:pt x="75770" y="19760"/>
                    </a:cubicBezTo>
                    <a:lnTo>
                      <a:pt x="757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 name="Google Shape;1790;p48"/>
            <p:cNvGrpSpPr/>
            <p:nvPr/>
          </p:nvGrpSpPr>
          <p:grpSpPr>
            <a:xfrm>
              <a:off x="745925" y="1693393"/>
              <a:ext cx="2192885" cy="2075052"/>
              <a:chOff x="1833042" y="4286127"/>
              <a:chExt cx="421595" cy="398964"/>
            </a:xfrm>
          </p:grpSpPr>
          <p:sp>
            <p:nvSpPr>
              <p:cNvPr id="1791" name="Google Shape;1791;p48"/>
              <p:cNvSpPr/>
              <p:nvPr/>
            </p:nvSpPr>
            <p:spPr>
              <a:xfrm>
                <a:off x="1833042" y="4376360"/>
                <a:ext cx="421595" cy="308731"/>
              </a:xfrm>
              <a:custGeom>
                <a:rect b="b" l="l" r="r" t="t"/>
                <a:pathLst>
                  <a:path extrusionOk="0" h="20067" w="27403">
                    <a:moveTo>
                      <a:pt x="1" y="0"/>
                    </a:moveTo>
                    <a:lnTo>
                      <a:pt x="471" y="20067"/>
                    </a:lnTo>
                    <a:lnTo>
                      <a:pt x="27403" y="20067"/>
                    </a:lnTo>
                    <a:lnTo>
                      <a:pt x="26912" y="0"/>
                    </a:lnTo>
                    <a:close/>
                  </a:path>
                </a:pathLst>
              </a:custGeom>
              <a:solidFill>
                <a:schemeClr val="accent6"/>
              </a:solidFill>
              <a:ln>
                <a:noFill/>
              </a:ln>
              <a:effectLst>
                <a:outerShdw blurRad="200025" rotWithShape="0" algn="bl" dir="366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8"/>
              <p:cNvSpPr/>
              <p:nvPr/>
            </p:nvSpPr>
            <p:spPr>
              <a:xfrm>
                <a:off x="1833042" y="4286127"/>
                <a:ext cx="414057" cy="90248"/>
              </a:xfrm>
              <a:custGeom>
                <a:rect b="b" l="l" r="r" t="t"/>
                <a:pathLst>
                  <a:path extrusionOk="0" h="5866" w="26913">
                    <a:moveTo>
                      <a:pt x="1" y="1"/>
                    </a:moveTo>
                    <a:lnTo>
                      <a:pt x="1" y="5865"/>
                    </a:lnTo>
                    <a:lnTo>
                      <a:pt x="26912" y="5865"/>
                    </a:lnTo>
                    <a:lnTo>
                      <a:pt x="26912" y="1"/>
                    </a:lnTo>
                    <a:close/>
                  </a:path>
                </a:pathLst>
              </a:custGeom>
              <a:solidFill>
                <a:srgbClr val="F2EB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3" name="Google Shape;1793;p48"/>
            <p:cNvSpPr/>
            <p:nvPr/>
          </p:nvSpPr>
          <p:spPr>
            <a:xfrm rot="-2700000">
              <a:off x="1264237" y="1483014"/>
              <a:ext cx="865637" cy="619768"/>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474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 name="Google Shape;1794;p48"/>
          <p:cNvGrpSpPr/>
          <p:nvPr/>
        </p:nvGrpSpPr>
        <p:grpSpPr>
          <a:xfrm>
            <a:off x="5781396" y="1417352"/>
            <a:ext cx="2671684" cy="3095372"/>
            <a:chOff x="5781396" y="1417352"/>
            <a:chExt cx="2671684" cy="3095372"/>
          </a:xfrm>
        </p:grpSpPr>
        <p:sp>
          <p:nvSpPr>
            <p:cNvPr id="1795" name="Google Shape;1795;p48"/>
            <p:cNvSpPr/>
            <p:nvPr/>
          </p:nvSpPr>
          <p:spPr>
            <a:xfrm rot="5400000">
              <a:off x="5752584" y="1812228"/>
              <a:ext cx="3095372" cy="2305619"/>
            </a:xfrm>
            <a:custGeom>
              <a:rect b="b" l="l" r="r" t="t"/>
              <a:pathLst>
                <a:path extrusionOk="0" h="40685" w="54621">
                  <a:moveTo>
                    <a:pt x="54620" y="31938"/>
                  </a:moveTo>
                  <a:lnTo>
                    <a:pt x="5619" y="40684"/>
                  </a:lnTo>
                  <a:lnTo>
                    <a:pt x="0" y="9093"/>
                  </a:lnTo>
                  <a:lnTo>
                    <a:pt x="49205" y="0"/>
                  </a:lnTo>
                  <a:close/>
                </a:path>
              </a:pathLst>
            </a:custGeom>
            <a:solidFill>
              <a:schemeClr val="accent3"/>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8"/>
            <p:cNvSpPr/>
            <p:nvPr/>
          </p:nvSpPr>
          <p:spPr>
            <a:xfrm>
              <a:off x="6250155" y="2116201"/>
              <a:ext cx="2042889" cy="1697665"/>
            </a:xfrm>
            <a:custGeom>
              <a:rect b="b" l="l" r="r" t="t"/>
              <a:pathLst>
                <a:path extrusionOk="0" h="34064" w="40991">
                  <a:moveTo>
                    <a:pt x="40398" y="0"/>
                  </a:moveTo>
                  <a:lnTo>
                    <a:pt x="33941" y="1104"/>
                  </a:lnTo>
                  <a:lnTo>
                    <a:pt x="0" y="1104"/>
                  </a:lnTo>
                  <a:lnTo>
                    <a:pt x="0" y="2779"/>
                  </a:lnTo>
                  <a:lnTo>
                    <a:pt x="1717" y="3025"/>
                  </a:lnTo>
                  <a:cubicBezTo>
                    <a:pt x="1871" y="2657"/>
                    <a:pt x="2189" y="2490"/>
                    <a:pt x="2507" y="2490"/>
                  </a:cubicBezTo>
                  <a:cubicBezTo>
                    <a:pt x="2950" y="2490"/>
                    <a:pt x="3392" y="2813"/>
                    <a:pt x="3392" y="3372"/>
                  </a:cubicBezTo>
                  <a:cubicBezTo>
                    <a:pt x="3392" y="3917"/>
                    <a:pt x="2953" y="4235"/>
                    <a:pt x="2511" y="4235"/>
                  </a:cubicBezTo>
                  <a:cubicBezTo>
                    <a:pt x="2192" y="4235"/>
                    <a:pt x="1871" y="4068"/>
                    <a:pt x="1717" y="3699"/>
                  </a:cubicBezTo>
                  <a:lnTo>
                    <a:pt x="0" y="4210"/>
                  </a:lnTo>
                  <a:lnTo>
                    <a:pt x="0" y="6192"/>
                  </a:lnTo>
                  <a:lnTo>
                    <a:pt x="1717" y="6192"/>
                  </a:lnTo>
                  <a:cubicBezTo>
                    <a:pt x="1872" y="5813"/>
                    <a:pt x="2194" y="5641"/>
                    <a:pt x="2515" y="5641"/>
                  </a:cubicBezTo>
                  <a:cubicBezTo>
                    <a:pt x="2955" y="5641"/>
                    <a:pt x="3392" y="5964"/>
                    <a:pt x="3392" y="6519"/>
                  </a:cubicBezTo>
                  <a:cubicBezTo>
                    <a:pt x="3392" y="7064"/>
                    <a:pt x="2953" y="7382"/>
                    <a:pt x="2511" y="7382"/>
                  </a:cubicBezTo>
                  <a:cubicBezTo>
                    <a:pt x="2192" y="7382"/>
                    <a:pt x="1871" y="7215"/>
                    <a:pt x="1717" y="6846"/>
                  </a:cubicBezTo>
                  <a:lnTo>
                    <a:pt x="0" y="6846"/>
                  </a:lnTo>
                  <a:lnTo>
                    <a:pt x="0" y="9318"/>
                  </a:lnTo>
                  <a:lnTo>
                    <a:pt x="1717" y="9318"/>
                  </a:lnTo>
                  <a:cubicBezTo>
                    <a:pt x="1871" y="8951"/>
                    <a:pt x="2189" y="8784"/>
                    <a:pt x="2507" y="8784"/>
                  </a:cubicBezTo>
                  <a:cubicBezTo>
                    <a:pt x="2950" y="8784"/>
                    <a:pt x="3392" y="9107"/>
                    <a:pt x="3392" y="9666"/>
                  </a:cubicBezTo>
                  <a:cubicBezTo>
                    <a:pt x="3392" y="10211"/>
                    <a:pt x="2953" y="10529"/>
                    <a:pt x="2511" y="10529"/>
                  </a:cubicBezTo>
                  <a:cubicBezTo>
                    <a:pt x="2192" y="10529"/>
                    <a:pt x="1871" y="10362"/>
                    <a:pt x="1717" y="9993"/>
                  </a:cubicBezTo>
                  <a:lnTo>
                    <a:pt x="0" y="9993"/>
                  </a:lnTo>
                  <a:lnTo>
                    <a:pt x="0" y="12465"/>
                  </a:lnTo>
                  <a:lnTo>
                    <a:pt x="1717" y="12465"/>
                  </a:lnTo>
                  <a:cubicBezTo>
                    <a:pt x="1871" y="12098"/>
                    <a:pt x="2189" y="11930"/>
                    <a:pt x="2507" y="11930"/>
                  </a:cubicBezTo>
                  <a:cubicBezTo>
                    <a:pt x="2950" y="11930"/>
                    <a:pt x="3392" y="12254"/>
                    <a:pt x="3392" y="12813"/>
                  </a:cubicBezTo>
                  <a:cubicBezTo>
                    <a:pt x="3392" y="13358"/>
                    <a:pt x="2953" y="13676"/>
                    <a:pt x="2511" y="13676"/>
                  </a:cubicBezTo>
                  <a:cubicBezTo>
                    <a:pt x="2192" y="13676"/>
                    <a:pt x="1871" y="13509"/>
                    <a:pt x="1717" y="13140"/>
                  </a:cubicBezTo>
                  <a:lnTo>
                    <a:pt x="0" y="13140"/>
                  </a:lnTo>
                  <a:lnTo>
                    <a:pt x="0" y="15101"/>
                  </a:lnTo>
                  <a:lnTo>
                    <a:pt x="1717" y="15612"/>
                  </a:lnTo>
                  <a:cubicBezTo>
                    <a:pt x="1871" y="15245"/>
                    <a:pt x="2189" y="15077"/>
                    <a:pt x="2507" y="15077"/>
                  </a:cubicBezTo>
                  <a:cubicBezTo>
                    <a:pt x="2950" y="15077"/>
                    <a:pt x="3392" y="15401"/>
                    <a:pt x="3392" y="15959"/>
                  </a:cubicBezTo>
                  <a:cubicBezTo>
                    <a:pt x="3392" y="16504"/>
                    <a:pt x="2953" y="16823"/>
                    <a:pt x="2511" y="16823"/>
                  </a:cubicBezTo>
                  <a:cubicBezTo>
                    <a:pt x="2192" y="16823"/>
                    <a:pt x="1871" y="16656"/>
                    <a:pt x="1717" y="16286"/>
                  </a:cubicBezTo>
                  <a:lnTo>
                    <a:pt x="0" y="16552"/>
                  </a:lnTo>
                  <a:lnTo>
                    <a:pt x="0" y="18759"/>
                  </a:lnTo>
                  <a:lnTo>
                    <a:pt x="1717" y="18759"/>
                  </a:lnTo>
                  <a:cubicBezTo>
                    <a:pt x="1871" y="18391"/>
                    <a:pt x="2189" y="18224"/>
                    <a:pt x="2507" y="18224"/>
                  </a:cubicBezTo>
                  <a:cubicBezTo>
                    <a:pt x="2950" y="18224"/>
                    <a:pt x="3392" y="18548"/>
                    <a:pt x="3392" y="19106"/>
                  </a:cubicBezTo>
                  <a:cubicBezTo>
                    <a:pt x="3392" y="19651"/>
                    <a:pt x="2953" y="19970"/>
                    <a:pt x="2511" y="19970"/>
                  </a:cubicBezTo>
                  <a:cubicBezTo>
                    <a:pt x="2192" y="19970"/>
                    <a:pt x="1871" y="19802"/>
                    <a:pt x="1717" y="19433"/>
                  </a:cubicBezTo>
                  <a:lnTo>
                    <a:pt x="0" y="19433"/>
                  </a:lnTo>
                  <a:lnTo>
                    <a:pt x="0" y="21906"/>
                  </a:lnTo>
                  <a:lnTo>
                    <a:pt x="1717" y="21906"/>
                  </a:lnTo>
                  <a:cubicBezTo>
                    <a:pt x="1871" y="21537"/>
                    <a:pt x="2192" y="21369"/>
                    <a:pt x="2511" y="21369"/>
                  </a:cubicBezTo>
                  <a:cubicBezTo>
                    <a:pt x="2953" y="21369"/>
                    <a:pt x="3392" y="21688"/>
                    <a:pt x="3392" y="22233"/>
                  </a:cubicBezTo>
                  <a:cubicBezTo>
                    <a:pt x="3392" y="22791"/>
                    <a:pt x="2950" y="23115"/>
                    <a:pt x="2507" y="23115"/>
                  </a:cubicBezTo>
                  <a:cubicBezTo>
                    <a:pt x="2189" y="23115"/>
                    <a:pt x="1871" y="22948"/>
                    <a:pt x="1717" y="22580"/>
                  </a:cubicBezTo>
                  <a:lnTo>
                    <a:pt x="0" y="22580"/>
                  </a:lnTo>
                  <a:lnTo>
                    <a:pt x="0" y="24542"/>
                  </a:lnTo>
                  <a:lnTo>
                    <a:pt x="1717" y="25053"/>
                  </a:lnTo>
                  <a:cubicBezTo>
                    <a:pt x="1871" y="24683"/>
                    <a:pt x="2192" y="24516"/>
                    <a:pt x="2511" y="24516"/>
                  </a:cubicBezTo>
                  <a:cubicBezTo>
                    <a:pt x="2953" y="24516"/>
                    <a:pt x="3392" y="24835"/>
                    <a:pt x="3392" y="25380"/>
                  </a:cubicBezTo>
                  <a:cubicBezTo>
                    <a:pt x="3392" y="25938"/>
                    <a:pt x="2950" y="26262"/>
                    <a:pt x="2507" y="26262"/>
                  </a:cubicBezTo>
                  <a:cubicBezTo>
                    <a:pt x="2189" y="26262"/>
                    <a:pt x="1871" y="26094"/>
                    <a:pt x="1717" y="25727"/>
                  </a:cubicBezTo>
                  <a:lnTo>
                    <a:pt x="0" y="26238"/>
                  </a:lnTo>
                  <a:lnTo>
                    <a:pt x="0" y="28199"/>
                  </a:lnTo>
                  <a:lnTo>
                    <a:pt x="1717" y="28199"/>
                  </a:lnTo>
                  <a:cubicBezTo>
                    <a:pt x="1871" y="27830"/>
                    <a:pt x="2192" y="27663"/>
                    <a:pt x="2511" y="27663"/>
                  </a:cubicBezTo>
                  <a:cubicBezTo>
                    <a:pt x="2953" y="27663"/>
                    <a:pt x="3392" y="27981"/>
                    <a:pt x="3392" y="28526"/>
                  </a:cubicBezTo>
                  <a:cubicBezTo>
                    <a:pt x="3392" y="29085"/>
                    <a:pt x="2950" y="29409"/>
                    <a:pt x="2507" y="29409"/>
                  </a:cubicBezTo>
                  <a:cubicBezTo>
                    <a:pt x="2189" y="29409"/>
                    <a:pt x="1871" y="29241"/>
                    <a:pt x="1717" y="28874"/>
                  </a:cubicBezTo>
                  <a:lnTo>
                    <a:pt x="0" y="28874"/>
                  </a:lnTo>
                  <a:lnTo>
                    <a:pt x="0" y="31081"/>
                  </a:lnTo>
                  <a:lnTo>
                    <a:pt x="1717" y="31346"/>
                  </a:lnTo>
                  <a:cubicBezTo>
                    <a:pt x="1872" y="30974"/>
                    <a:pt x="2197" y="30804"/>
                    <a:pt x="2519" y="30804"/>
                  </a:cubicBezTo>
                  <a:cubicBezTo>
                    <a:pt x="2958" y="30804"/>
                    <a:pt x="3392" y="31120"/>
                    <a:pt x="3392" y="31673"/>
                  </a:cubicBezTo>
                  <a:cubicBezTo>
                    <a:pt x="3392" y="32232"/>
                    <a:pt x="2950" y="32555"/>
                    <a:pt x="2507" y="32555"/>
                  </a:cubicBezTo>
                  <a:cubicBezTo>
                    <a:pt x="2189" y="32555"/>
                    <a:pt x="1871" y="32388"/>
                    <a:pt x="1717" y="32021"/>
                  </a:cubicBezTo>
                  <a:lnTo>
                    <a:pt x="0" y="32266"/>
                  </a:lnTo>
                  <a:lnTo>
                    <a:pt x="0" y="34064"/>
                  </a:lnTo>
                  <a:lnTo>
                    <a:pt x="40991" y="34064"/>
                  </a:lnTo>
                  <a:lnTo>
                    <a:pt x="40991" y="8011"/>
                  </a:lnTo>
                  <a:lnTo>
                    <a:pt x="40398" y="0"/>
                  </a:lnTo>
                  <a:close/>
                </a:path>
              </a:pathLst>
            </a:custGeom>
            <a:solidFill>
              <a:schemeClr val="accent6"/>
            </a:solidFill>
            <a:ln>
              <a:noFill/>
            </a:ln>
            <a:effectLst>
              <a:outerShdw blurRad="228600" rotWithShape="0" algn="bl" dir="3000000" dist="762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8"/>
            <p:cNvSpPr/>
            <p:nvPr/>
          </p:nvSpPr>
          <p:spPr>
            <a:xfrm rot="388079">
              <a:off x="5814367" y="1908244"/>
              <a:ext cx="1017569" cy="642886"/>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5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 name="Google Shape;1798;p48"/>
          <p:cNvGrpSpPr/>
          <p:nvPr/>
        </p:nvGrpSpPr>
        <p:grpSpPr>
          <a:xfrm>
            <a:off x="3524035" y="1769659"/>
            <a:ext cx="2095975" cy="2106930"/>
            <a:chOff x="3524035" y="1769659"/>
            <a:chExt cx="2095975" cy="2106930"/>
          </a:xfrm>
        </p:grpSpPr>
        <p:grpSp>
          <p:nvGrpSpPr>
            <p:cNvPr id="1799" name="Google Shape;1799;p48"/>
            <p:cNvGrpSpPr/>
            <p:nvPr/>
          </p:nvGrpSpPr>
          <p:grpSpPr>
            <a:xfrm>
              <a:off x="3524035" y="1915702"/>
              <a:ext cx="2095975" cy="1960887"/>
              <a:chOff x="-721286" y="3817913"/>
              <a:chExt cx="1023775" cy="883800"/>
            </a:xfrm>
          </p:grpSpPr>
          <p:sp>
            <p:nvSpPr>
              <p:cNvPr id="1800" name="Google Shape;1800;p48"/>
              <p:cNvSpPr/>
              <p:nvPr/>
            </p:nvSpPr>
            <p:spPr>
              <a:xfrm>
                <a:off x="-720761" y="3817913"/>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214313" rotWithShape="0" algn="bl" dir="4260000" dist="952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8"/>
              <p:cNvSpPr/>
              <p:nvPr/>
            </p:nvSpPr>
            <p:spPr>
              <a:xfrm>
                <a:off x="-721286" y="3844988"/>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2" name="Google Shape;1802;p48"/>
            <p:cNvSpPr/>
            <p:nvPr/>
          </p:nvSpPr>
          <p:spPr>
            <a:xfrm rot="561592">
              <a:off x="3600582" y="1836910"/>
              <a:ext cx="858870" cy="389394"/>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3" name="Google Shape;1803;p48"/>
          <p:cNvSpPr txBox="1"/>
          <p:nvPr>
            <p:ph idx="2" type="subTitle"/>
          </p:nvPr>
        </p:nvSpPr>
        <p:spPr>
          <a:xfrm>
            <a:off x="3666278" y="2747348"/>
            <a:ext cx="1819800" cy="84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fourth-largest planet in the Solar System</a:t>
            </a:r>
            <a:endParaRPr/>
          </a:p>
        </p:txBody>
      </p:sp>
      <p:sp>
        <p:nvSpPr>
          <p:cNvPr id="1804" name="Google Shape;1804;p48"/>
          <p:cNvSpPr txBox="1"/>
          <p:nvPr>
            <p:ph idx="3" type="ctrTitle"/>
          </p:nvPr>
        </p:nvSpPr>
        <p:spPr>
          <a:xfrm>
            <a:off x="3638575" y="2426525"/>
            <a:ext cx="18795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805" name="Google Shape;1805;p48"/>
          <p:cNvSpPr txBox="1"/>
          <p:nvPr>
            <p:ph idx="1" type="subTitle"/>
          </p:nvPr>
        </p:nvSpPr>
        <p:spPr>
          <a:xfrm>
            <a:off x="928940" y="2747348"/>
            <a:ext cx="1818000" cy="84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a:t>
            </a:r>
            <a:endParaRPr/>
          </a:p>
        </p:txBody>
      </p:sp>
      <p:sp>
        <p:nvSpPr>
          <p:cNvPr id="1806" name="Google Shape;1806;p48"/>
          <p:cNvSpPr txBox="1"/>
          <p:nvPr>
            <p:ph type="ctrTitle"/>
          </p:nvPr>
        </p:nvSpPr>
        <p:spPr>
          <a:xfrm>
            <a:off x="928040" y="2426514"/>
            <a:ext cx="18198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807" name="Google Shape;1807;p48"/>
          <p:cNvSpPr txBox="1"/>
          <p:nvPr>
            <p:ph idx="4" type="subTitle"/>
          </p:nvPr>
        </p:nvSpPr>
        <p:spPr>
          <a:xfrm>
            <a:off x="6400067" y="2747348"/>
            <a:ext cx="1818000" cy="843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very cold place</a:t>
            </a:r>
            <a:endParaRPr/>
          </a:p>
        </p:txBody>
      </p:sp>
      <p:sp>
        <p:nvSpPr>
          <p:cNvPr id="1808" name="Google Shape;1808;p48"/>
          <p:cNvSpPr txBox="1"/>
          <p:nvPr>
            <p:ph idx="5" type="ctrTitle"/>
          </p:nvPr>
        </p:nvSpPr>
        <p:spPr>
          <a:xfrm>
            <a:off x="6399167" y="2426514"/>
            <a:ext cx="18198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809" name="Google Shape;1809;p48"/>
          <p:cNvSpPr txBox="1"/>
          <p:nvPr>
            <p:ph idx="6" type="ctrTitle"/>
          </p:nvPr>
        </p:nvSpPr>
        <p:spPr>
          <a:xfrm>
            <a:off x="713225" y="471428"/>
            <a:ext cx="7717500" cy="66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SETS US APART</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3" name="Shape 1813"/>
        <p:cNvGrpSpPr/>
        <p:nvPr/>
      </p:nvGrpSpPr>
      <p:grpSpPr>
        <a:xfrm>
          <a:off x="0" y="0"/>
          <a:ext cx="0" cy="0"/>
          <a:chOff x="0" y="0"/>
          <a:chExt cx="0" cy="0"/>
        </a:xfrm>
      </p:grpSpPr>
      <p:grpSp>
        <p:nvGrpSpPr>
          <p:cNvPr id="1814" name="Google Shape;1814;p49"/>
          <p:cNvGrpSpPr/>
          <p:nvPr/>
        </p:nvGrpSpPr>
        <p:grpSpPr>
          <a:xfrm>
            <a:off x="6163587" y="2326629"/>
            <a:ext cx="2222439" cy="2103020"/>
            <a:chOff x="1833042" y="4286127"/>
            <a:chExt cx="421595" cy="398964"/>
          </a:xfrm>
        </p:grpSpPr>
        <p:sp>
          <p:nvSpPr>
            <p:cNvPr id="1815" name="Google Shape;1815;p49"/>
            <p:cNvSpPr/>
            <p:nvPr/>
          </p:nvSpPr>
          <p:spPr>
            <a:xfrm>
              <a:off x="1833042" y="4376360"/>
              <a:ext cx="421595" cy="308731"/>
            </a:xfrm>
            <a:custGeom>
              <a:rect b="b" l="l" r="r" t="t"/>
              <a:pathLst>
                <a:path extrusionOk="0" h="20067" w="27403">
                  <a:moveTo>
                    <a:pt x="1" y="0"/>
                  </a:moveTo>
                  <a:lnTo>
                    <a:pt x="471" y="20067"/>
                  </a:lnTo>
                  <a:lnTo>
                    <a:pt x="27403" y="20067"/>
                  </a:lnTo>
                  <a:lnTo>
                    <a:pt x="26912" y="0"/>
                  </a:lnTo>
                  <a:close/>
                </a:path>
              </a:pathLst>
            </a:custGeom>
            <a:solidFill>
              <a:schemeClr val="accent6"/>
            </a:solidFill>
            <a:ln>
              <a:noFill/>
            </a:ln>
            <a:effectLst>
              <a:outerShdw blurRad="200025" rotWithShape="0" algn="bl" dir="366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9"/>
            <p:cNvSpPr/>
            <p:nvPr/>
          </p:nvSpPr>
          <p:spPr>
            <a:xfrm>
              <a:off x="1833042" y="4286127"/>
              <a:ext cx="414057" cy="90248"/>
            </a:xfrm>
            <a:custGeom>
              <a:rect b="b" l="l" r="r" t="t"/>
              <a:pathLst>
                <a:path extrusionOk="0" h="5866" w="26913">
                  <a:moveTo>
                    <a:pt x="1" y="1"/>
                  </a:moveTo>
                  <a:lnTo>
                    <a:pt x="1" y="5865"/>
                  </a:lnTo>
                  <a:lnTo>
                    <a:pt x="26912" y="5865"/>
                  </a:lnTo>
                  <a:lnTo>
                    <a:pt x="26912" y="1"/>
                  </a:lnTo>
                  <a:close/>
                </a:path>
              </a:pathLst>
            </a:custGeom>
            <a:solidFill>
              <a:srgbClr val="F2EB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 name="Google Shape;1817;p49"/>
          <p:cNvGrpSpPr/>
          <p:nvPr/>
        </p:nvGrpSpPr>
        <p:grpSpPr>
          <a:xfrm>
            <a:off x="5991350" y="1212712"/>
            <a:ext cx="2307166" cy="1689598"/>
            <a:chOff x="5991350" y="1212712"/>
            <a:chExt cx="2307166" cy="1689598"/>
          </a:xfrm>
        </p:grpSpPr>
        <p:grpSp>
          <p:nvGrpSpPr>
            <p:cNvPr id="1818" name="Google Shape;1818;p49"/>
            <p:cNvGrpSpPr/>
            <p:nvPr/>
          </p:nvGrpSpPr>
          <p:grpSpPr>
            <a:xfrm rot="-585670">
              <a:off x="6296854" y="1362509"/>
              <a:ext cx="1893700" cy="1390003"/>
              <a:chOff x="9954484" y="-3276699"/>
              <a:chExt cx="1895282" cy="594525"/>
            </a:xfrm>
          </p:grpSpPr>
          <p:sp>
            <p:nvSpPr>
              <p:cNvPr id="1819" name="Google Shape;1819;p49"/>
              <p:cNvSpPr/>
              <p:nvPr/>
            </p:nvSpPr>
            <p:spPr>
              <a:xfrm>
                <a:off x="9954991" y="-3276699"/>
                <a:ext cx="1894775" cy="594525"/>
              </a:xfrm>
              <a:custGeom>
                <a:rect b="b" l="l" r="r" t="t"/>
                <a:pathLst>
                  <a:path extrusionOk="0" h="23781" w="75791">
                    <a:moveTo>
                      <a:pt x="75791" y="0"/>
                    </a:moveTo>
                    <a:cubicBezTo>
                      <a:pt x="75709" y="0"/>
                      <a:pt x="75648" y="41"/>
                      <a:pt x="75607" y="103"/>
                    </a:cubicBezTo>
                    <a:cubicBezTo>
                      <a:pt x="75566" y="184"/>
                      <a:pt x="75505" y="266"/>
                      <a:pt x="75443" y="348"/>
                    </a:cubicBezTo>
                    <a:cubicBezTo>
                      <a:pt x="75403" y="348"/>
                      <a:pt x="75341" y="368"/>
                      <a:pt x="75300" y="389"/>
                    </a:cubicBezTo>
                    <a:cubicBezTo>
                      <a:pt x="75178" y="511"/>
                      <a:pt x="75035" y="613"/>
                      <a:pt x="74871" y="675"/>
                    </a:cubicBezTo>
                    <a:cubicBezTo>
                      <a:pt x="74953" y="756"/>
                      <a:pt x="75014" y="838"/>
                      <a:pt x="75076" y="920"/>
                    </a:cubicBezTo>
                    <a:cubicBezTo>
                      <a:pt x="75178" y="1043"/>
                      <a:pt x="75137" y="1226"/>
                      <a:pt x="74994" y="1267"/>
                    </a:cubicBezTo>
                    <a:cubicBezTo>
                      <a:pt x="74912" y="1308"/>
                      <a:pt x="74851" y="1329"/>
                      <a:pt x="74790" y="1349"/>
                    </a:cubicBezTo>
                    <a:cubicBezTo>
                      <a:pt x="74728" y="1369"/>
                      <a:pt x="74687" y="1369"/>
                      <a:pt x="74646" y="1410"/>
                    </a:cubicBezTo>
                    <a:cubicBezTo>
                      <a:pt x="74585" y="1410"/>
                      <a:pt x="74524" y="1431"/>
                      <a:pt x="74463" y="1451"/>
                    </a:cubicBezTo>
                    <a:cubicBezTo>
                      <a:pt x="74442" y="1458"/>
                      <a:pt x="74419" y="1460"/>
                      <a:pt x="74396" y="1460"/>
                    </a:cubicBezTo>
                    <a:cubicBezTo>
                      <a:pt x="74349" y="1460"/>
                      <a:pt x="74299" y="1451"/>
                      <a:pt x="74258" y="1451"/>
                    </a:cubicBezTo>
                    <a:cubicBezTo>
                      <a:pt x="74198" y="1445"/>
                      <a:pt x="74139" y="1443"/>
                      <a:pt x="74079" y="1443"/>
                    </a:cubicBezTo>
                    <a:cubicBezTo>
                      <a:pt x="73934" y="1443"/>
                      <a:pt x="73790" y="1457"/>
                      <a:pt x="73645" y="1472"/>
                    </a:cubicBezTo>
                    <a:cubicBezTo>
                      <a:pt x="73645" y="1513"/>
                      <a:pt x="73645" y="1574"/>
                      <a:pt x="73625" y="1594"/>
                    </a:cubicBezTo>
                    <a:cubicBezTo>
                      <a:pt x="73502" y="1737"/>
                      <a:pt x="73237" y="1635"/>
                      <a:pt x="73073" y="1737"/>
                    </a:cubicBezTo>
                    <a:cubicBezTo>
                      <a:pt x="73032" y="1676"/>
                      <a:pt x="72991" y="1615"/>
                      <a:pt x="72930" y="1574"/>
                    </a:cubicBezTo>
                    <a:cubicBezTo>
                      <a:pt x="72870" y="1514"/>
                      <a:pt x="72797" y="1483"/>
                      <a:pt x="72722" y="1483"/>
                    </a:cubicBezTo>
                    <a:cubicBezTo>
                      <a:pt x="72668" y="1483"/>
                      <a:pt x="72613" y="1499"/>
                      <a:pt x="72562" y="1533"/>
                    </a:cubicBezTo>
                    <a:cubicBezTo>
                      <a:pt x="72521" y="1513"/>
                      <a:pt x="72460" y="1492"/>
                      <a:pt x="72399" y="1472"/>
                    </a:cubicBezTo>
                    <a:cubicBezTo>
                      <a:pt x="72440" y="1349"/>
                      <a:pt x="72419" y="1329"/>
                      <a:pt x="72235" y="1267"/>
                    </a:cubicBezTo>
                    <a:cubicBezTo>
                      <a:pt x="72174" y="1267"/>
                      <a:pt x="72092" y="1247"/>
                      <a:pt x="72031" y="1247"/>
                    </a:cubicBezTo>
                    <a:cubicBezTo>
                      <a:pt x="71847" y="1369"/>
                      <a:pt x="71643" y="1431"/>
                      <a:pt x="71418" y="1431"/>
                    </a:cubicBezTo>
                    <a:cubicBezTo>
                      <a:pt x="71370" y="1420"/>
                      <a:pt x="71323" y="1415"/>
                      <a:pt x="71276" y="1415"/>
                    </a:cubicBezTo>
                    <a:cubicBezTo>
                      <a:pt x="71140" y="1415"/>
                      <a:pt x="71008" y="1457"/>
                      <a:pt x="70887" y="1533"/>
                    </a:cubicBezTo>
                    <a:cubicBezTo>
                      <a:pt x="70805" y="1574"/>
                      <a:pt x="70703" y="1574"/>
                      <a:pt x="70621" y="1574"/>
                    </a:cubicBezTo>
                    <a:cubicBezTo>
                      <a:pt x="70396" y="1533"/>
                      <a:pt x="70192" y="1451"/>
                      <a:pt x="70028" y="1308"/>
                    </a:cubicBezTo>
                    <a:cubicBezTo>
                      <a:pt x="69701" y="1431"/>
                      <a:pt x="69334" y="1472"/>
                      <a:pt x="68986" y="1472"/>
                    </a:cubicBezTo>
                    <a:cubicBezTo>
                      <a:pt x="68959" y="1475"/>
                      <a:pt x="68932" y="1477"/>
                      <a:pt x="68905" y="1477"/>
                    </a:cubicBezTo>
                    <a:cubicBezTo>
                      <a:pt x="68769" y="1477"/>
                      <a:pt x="68639" y="1434"/>
                      <a:pt x="68537" y="1349"/>
                    </a:cubicBezTo>
                    <a:cubicBezTo>
                      <a:pt x="68373" y="1369"/>
                      <a:pt x="68210" y="1410"/>
                      <a:pt x="68067" y="1492"/>
                    </a:cubicBezTo>
                    <a:lnTo>
                      <a:pt x="67903" y="1492"/>
                    </a:lnTo>
                    <a:cubicBezTo>
                      <a:pt x="67781" y="1492"/>
                      <a:pt x="67638" y="1410"/>
                      <a:pt x="67515" y="1390"/>
                    </a:cubicBezTo>
                    <a:cubicBezTo>
                      <a:pt x="67481" y="1381"/>
                      <a:pt x="67444" y="1376"/>
                      <a:pt x="67406" y="1376"/>
                    </a:cubicBezTo>
                    <a:cubicBezTo>
                      <a:pt x="67352" y="1376"/>
                      <a:pt x="67297" y="1386"/>
                      <a:pt x="67249" y="1410"/>
                    </a:cubicBezTo>
                    <a:cubicBezTo>
                      <a:pt x="67111" y="1548"/>
                      <a:pt x="66928" y="1583"/>
                      <a:pt x="66723" y="1583"/>
                    </a:cubicBezTo>
                    <a:cubicBezTo>
                      <a:pt x="66655" y="1583"/>
                      <a:pt x="66585" y="1579"/>
                      <a:pt x="66514" y="1574"/>
                    </a:cubicBezTo>
                    <a:cubicBezTo>
                      <a:pt x="66452" y="1553"/>
                      <a:pt x="66391" y="1533"/>
                      <a:pt x="66330" y="1533"/>
                    </a:cubicBezTo>
                    <a:cubicBezTo>
                      <a:pt x="66307" y="1526"/>
                      <a:pt x="66288" y="1523"/>
                      <a:pt x="66274" y="1523"/>
                    </a:cubicBezTo>
                    <a:cubicBezTo>
                      <a:pt x="66198" y="1523"/>
                      <a:pt x="66221" y="1601"/>
                      <a:pt x="66187" y="1635"/>
                    </a:cubicBezTo>
                    <a:cubicBezTo>
                      <a:pt x="66166" y="1676"/>
                      <a:pt x="66125" y="1717"/>
                      <a:pt x="66105" y="1758"/>
                    </a:cubicBezTo>
                    <a:cubicBezTo>
                      <a:pt x="66003" y="1839"/>
                      <a:pt x="66105" y="2003"/>
                      <a:pt x="65921" y="2044"/>
                    </a:cubicBezTo>
                    <a:cubicBezTo>
                      <a:pt x="65839" y="2085"/>
                      <a:pt x="65758" y="2105"/>
                      <a:pt x="65655" y="2146"/>
                    </a:cubicBezTo>
                    <a:cubicBezTo>
                      <a:pt x="65513" y="2249"/>
                      <a:pt x="65346" y="2304"/>
                      <a:pt x="65181" y="2304"/>
                    </a:cubicBezTo>
                    <a:cubicBezTo>
                      <a:pt x="65085" y="2304"/>
                      <a:pt x="64989" y="2286"/>
                      <a:pt x="64899" y="2248"/>
                    </a:cubicBezTo>
                    <a:cubicBezTo>
                      <a:pt x="64716" y="2166"/>
                      <a:pt x="64532" y="2105"/>
                      <a:pt x="64327" y="2064"/>
                    </a:cubicBezTo>
                    <a:cubicBezTo>
                      <a:pt x="64205" y="2085"/>
                      <a:pt x="64082" y="2105"/>
                      <a:pt x="63959" y="2105"/>
                    </a:cubicBezTo>
                    <a:cubicBezTo>
                      <a:pt x="63857" y="2146"/>
                      <a:pt x="63755" y="2166"/>
                      <a:pt x="63653" y="2207"/>
                    </a:cubicBezTo>
                    <a:cubicBezTo>
                      <a:pt x="63617" y="2218"/>
                      <a:pt x="63581" y="2223"/>
                      <a:pt x="63545" y="2223"/>
                    </a:cubicBezTo>
                    <a:cubicBezTo>
                      <a:pt x="63381" y="2223"/>
                      <a:pt x="63237" y="2113"/>
                      <a:pt x="63203" y="1962"/>
                    </a:cubicBezTo>
                    <a:cubicBezTo>
                      <a:pt x="63142" y="1942"/>
                      <a:pt x="63101" y="1921"/>
                      <a:pt x="63060" y="1880"/>
                    </a:cubicBezTo>
                    <a:cubicBezTo>
                      <a:pt x="62693" y="1983"/>
                      <a:pt x="62325" y="2023"/>
                      <a:pt x="61936" y="2044"/>
                    </a:cubicBezTo>
                    <a:lnTo>
                      <a:pt x="62018" y="2146"/>
                    </a:lnTo>
                    <a:lnTo>
                      <a:pt x="61630" y="2269"/>
                    </a:lnTo>
                    <a:cubicBezTo>
                      <a:pt x="61562" y="2354"/>
                      <a:pt x="61465" y="2396"/>
                      <a:pt x="61352" y="2396"/>
                    </a:cubicBezTo>
                    <a:cubicBezTo>
                      <a:pt x="61330" y="2396"/>
                      <a:pt x="61306" y="2395"/>
                      <a:pt x="61283" y="2391"/>
                    </a:cubicBezTo>
                    <a:cubicBezTo>
                      <a:pt x="61201" y="2432"/>
                      <a:pt x="61140" y="2473"/>
                      <a:pt x="61058" y="2534"/>
                    </a:cubicBezTo>
                    <a:cubicBezTo>
                      <a:pt x="60997" y="2575"/>
                      <a:pt x="60915" y="2596"/>
                      <a:pt x="60833" y="2596"/>
                    </a:cubicBezTo>
                    <a:cubicBezTo>
                      <a:pt x="60853" y="2514"/>
                      <a:pt x="60772" y="2473"/>
                      <a:pt x="60629" y="2432"/>
                    </a:cubicBezTo>
                    <a:cubicBezTo>
                      <a:pt x="60486" y="2514"/>
                      <a:pt x="60363" y="2575"/>
                      <a:pt x="60220" y="2616"/>
                    </a:cubicBezTo>
                    <a:cubicBezTo>
                      <a:pt x="60179" y="2739"/>
                      <a:pt x="60016" y="2820"/>
                      <a:pt x="59893" y="2902"/>
                    </a:cubicBezTo>
                    <a:cubicBezTo>
                      <a:pt x="59873" y="2902"/>
                      <a:pt x="59852" y="2902"/>
                      <a:pt x="59832" y="2882"/>
                    </a:cubicBezTo>
                    <a:cubicBezTo>
                      <a:pt x="59791" y="2861"/>
                      <a:pt x="59750" y="2820"/>
                      <a:pt x="59709" y="2779"/>
                    </a:cubicBezTo>
                    <a:cubicBezTo>
                      <a:pt x="59239" y="2902"/>
                      <a:pt x="58728" y="2963"/>
                      <a:pt x="58217" y="3045"/>
                    </a:cubicBezTo>
                    <a:cubicBezTo>
                      <a:pt x="57604" y="3127"/>
                      <a:pt x="57053" y="3229"/>
                      <a:pt x="56501" y="3290"/>
                    </a:cubicBezTo>
                    <a:cubicBezTo>
                      <a:pt x="56363" y="3382"/>
                      <a:pt x="56202" y="3428"/>
                      <a:pt x="56044" y="3428"/>
                    </a:cubicBezTo>
                    <a:cubicBezTo>
                      <a:pt x="55991" y="3428"/>
                      <a:pt x="55939" y="3423"/>
                      <a:pt x="55888" y="3413"/>
                    </a:cubicBezTo>
                    <a:cubicBezTo>
                      <a:pt x="55847" y="3392"/>
                      <a:pt x="55806" y="3392"/>
                      <a:pt x="55786" y="3352"/>
                    </a:cubicBezTo>
                    <a:cubicBezTo>
                      <a:pt x="55571" y="3372"/>
                      <a:pt x="55357" y="3382"/>
                      <a:pt x="55142" y="3382"/>
                    </a:cubicBezTo>
                    <a:cubicBezTo>
                      <a:pt x="54928" y="3382"/>
                      <a:pt x="54713" y="3372"/>
                      <a:pt x="54498" y="3352"/>
                    </a:cubicBezTo>
                    <a:cubicBezTo>
                      <a:pt x="54417" y="3352"/>
                      <a:pt x="54335" y="3331"/>
                      <a:pt x="54253" y="3290"/>
                    </a:cubicBezTo>
                    <a:cubicBezTo>
                      <a:pt x="54212" y="3290"/>
                      <a:pt x="54192" y="3331"/>
                      <a:pt x="54151" y="3331"/>
                    </a:cubicBezTo>
                    <a:cubicBezTo>
                      <a:pt x="53824" y="3433"/>
                      <a:pt x="53518" y="3556"/>
                      <a:pt x="53191" y="3679"/>
                    </a:cubicBezTo>
                    <a:lnTo>
                      <a:pt x="52925" y="3617"/>
                    </a:lnTo>
                    <a:cubicBezTo>
                      <a:pt x="52838" y="3636"/>
                      <a:pt x="52749" y="3645"/>
                      <a:pt x="52661" y="3645"/>
                    </a:cubicBezTo>
                    <a:cubicBezTo>
                      <a:pt x="52357" y="3645"/>
                      <a:pt x="52055" y="3537"/>
                      <a:pt x="51801" y="3331"/>
                    </a:cubicBezTo>
                    <a:cubicBezTo>
                      <a:pt x="51664" y="3339"/>
                      <a:pt x="51526" y="3344"/>
                      <a:pt x="51389" y="3344"/>
                    </a:cubicBezTo>
                    <a:cubicBezTo>
                      <a:pt x="50853" y="3344"/>
                      <a:pt x="50323" y="3282"/>
                      <a:pt x="49819" y="3168"/>
                    </a:cubicBezTo>
                    <a:cubicBezTo>
                      <a:pt x="49635" y="3127"/>
                      <a:pt x="49451" y="3066"/>
                      <a:pt x="49308" y="2963"/>
                    </a:cubicBezTo>
                    <a:cubicBezTo>
                      <a:pt x="49237" y="2943"/>
                      <a:pt x="49170" y="2933"/>
                      <a:pt x="49106" y="2933"/>
                    </a:cubicBezTo>
                    <a:cubicBezTo>
                      <a:pt x="49043" y="2933"/>
                      <a:pt x="48981" y="2943"/>
                      <a:pt x="48920" y="2963"/>
                    </a:cubicBezTo>
                    <a:cubicBezTo>
                      <a:pt x="48920" y="2984"/>
                      <a:pt x="48900" y="3025"/>
                      <a:pt x="48900" y="3045"/>
                    </a:cubicBezTo>
                    <a:cubicBezTo>
                      <a:pt x="48838" y="3025"/>
                      <a:pt x="48777" y="2984"/>
                      <a:pt x="48716" y="2963"/>
                    </a:cubicBezTo>
                    <a:cubicBezTo>
                      <a:pt x="48613" y="2922"/>
                      <a:pt x="48511" y="2902"/>
                      <a:pt x="48409" y="2902"/>
                    </a:cubicBezTo>
                    <a:lnTo>
                      <a:pt x="48103" y="2943"/>
                    </a:lnTo>
                    <a:cubicBezTo>
                      <a:pt x="48062" y="2902"/>
                      <a:pt x="48006" y="2882"/>
                      <a:pt x="47947" y="2882"/>
                    </a:cubicBezTo>
                    <a:cubicBezTo>
                      <a:pt x="47888" y="2882"/>
                      <a:pt x="47827" y="2902"/>
                      <a:pt x="47776" y="2943"/>
                    </a:cubicBezTo>
                    <a:lnTo>
                      <a:pt x="47694" y="2943"/>
                    </a:lnTo>
                    <a:cubicBezTo>
                      <a:pt x="47428" y="3004"/>
                      <a:pt x="47183" y="3086"/>
                      <a:pt x="46917" y="3147"/>
                    </a:cubicBezTo>
                    <a:cubicBezTo>
                      <a:pt x="46979" y="3413"/>
                      <a:pt x="46570" y="3290"/>
                      <a:pt x="46386" y="3352"/>
                    </a:cubicBezTo>
                    <a:cubicBezTo>
                      <a:pt x="46325" y="3331"/>
                      <a:pt x="46258" y="3321"/>
                      <a:pt x="46192" y="3321"/>
                    </a:cubicBezTo>
                    <a:cubicBezTo>
                      <a:pt x="46126" y="3321"/>
                      <a:pt x="46059" y="3331"/>
                      <a:pt x="45998" y="3352"/>
                    </a:cubicBezTo>
                    <a:cubicBezTo>
                      <a:pt x="45834" y="3433"/>
                      <a:pt x="45671" y="3495"/>
                      <a:pt x="45630" y="3638"/>
                    </a:cubicBezTo>
                    <a:cubicBezTo>
                      <a:pt x="45535" y="3887"/>
                      <a:pt x="45495" y="3991"/>
                      <a:pt x="45347" y="3991"/>
                    </a:cubicBezTo>
                    <a:cubicBezTo>
                      <a:pt x="45240" y="3991"/>
                      <a:pt x="45075" y="3936"/>
                      <a:pt x="44792" y="3842"/>
                    </a:cubicBezTo>
                    <a:cubicBezTo>
                      <a:pt x="44776" y="3842"/>
                      <a:pt x="44747" y="3816"/>
                      <a:pt x="44725" y="3816"/>
                    </a:cubicBezTo>
                    <a:cubicBezTo>
                      <a:pt x="44720" y="3816"/>
                      <a:pt x="44715" y="3817"/>
                      <a:pt x="44711" y="3822"/>
                    </a:cubicBezTo>
                    <a:cubicBezTo>
                      <a:pt x="44629" y="3822"/>
                      <a:pt x="44527" y="3842"/>
                      <a:pt x="44527" y="3862"/>
                    </a:cubicBezTo>
                    <a:cubicBezTo>
                      <a:pt x="44506" y="3965"/>
                      <a:pt x="44384" y="4005"/>
                      <a:pt x="44241" y="4046"/>
                    </a:cubicBezTo>
                    <a:cubicBezTo>
                      <a:pt x="44241" y="4005"/>
                      <a:pt x="44261" y="3985"/>
                      <a:pt x="44281" y="3965"/>
                    </a:cubicBezTo>
                    <a:cubicBezTo>
                      <a:pt x="44343" y="3903"/>
                      <a:pt x="44384" y="3862"/>
                      <a:pt x="44261" y="3801"/>
                    </a:cubicBezTo>
                    <a:cubicBezTo>
                      <a:pt x="44183" y="3775"/>
                      <a:pt x="44122" y="3749"/>
                      <a:pt x="44067" y="3749"/>
                    </a:cubicBezTo>
                    <a:cubicBezTo>
                      <a:pt x="44035" y="3749"/>
                      <a:pt x="44005" y="3758"/>
                      <a:pt x="43975" y="3781"/>
                    </a:cubicBezTo>
                    <a:cubicBezTo>
                      <a:pt x="43771" y="3883"/>
                      <a:pt x="43546" y="3944"/>
                      <a:pt x="43321" y="3965"/>
                    </a:cubicBezTo>
                    <a:cubicBezTo>
                      <a:pt x="43260" y="4169"/>
                      <a:pt x="42994" y="4189"/>
                      <a:pt x="42708" y="4230"/>
                    </a:cubicBezTo>
                    <a:cubicBezTo>
                      <a:pt x="42585" y="4230"/>
                      <a:pt x="42463" y="4271"/>
                      <a:pt x="42381" y="4373"/>
                    </a:cubicBezTo>
                    <a:cubicBezTo>
                      <a:pt x="42299" y="4455"/>
                      <a:pt x="42177" y="4496"/>
                      <a:pt x="42054" y="4496"/>
                    </a:cubicBezTo>
                    <a:cubicBezTo>
                      <a:pt x="41788" y="4516"/>
                      <a:pt x="41564" y="4537"/>
                      <a:pt x="41319" y="4537"/>
                    </a:cubicBezTo>
                    <a:cubicBezTo>
                      <a:pt x="41290" y="4537"/>
                      <a:pt x="41274" y="4538"/>
                      <a:pt x="41265" y="4538"/>
                    </a:cubicBezTo>
                    <a:lnTo>
                      <a:pt x="41265" y="4538"/>
                    </a:lnTo>
                    <a:cubicBezTo>
                      <a:pt x="41275" y="4535"/>
                      <a:pt x="41283" y="4524"/>
                      <a:pt x="41237" y="4496"/>
                    </a:cubicBezTo>
                    <a:cubicBezTo>
                      <a:pt x="41216" y="4475"/>
                      <a:pt x="41216" y="4394"/>
                      <a:pt x="41257" y="4373"/>
                    </a:cubicBezTo>
                    <a:lnTo>
                      <a:pt x="41319" y="4353"/>
                    </a:lnTo>
                    <a:lnTo>
                      <a:pt x="41319" y="4353"/>
                    </a:lnTo>
                    <a:cubicBezTo>
                      <a:pt x="40849" y="4414"/>
                      <a:pt x="40379" y="4394"/>
                      <a:pt x="39806" y="4455"/>
                    </a:cubicBezTo>
                    <a:cubicBezTo>
                      <a:pt x="39622" y="4475"/>
                      <a:pt x="39439" y="4516"/>
                      <a:pt x="39255" y="4537"/>
                    </a:cubicBezTo>
                    <a:lnTo>
                      <a:pt x="39009" y="4598"/>
                    </a:lnTo>
                    <a:cubicBezTo>
                      <a:pt x="38907" y="4659"/>
                      <a:pt x="38785" y="4721"/>
                      <a:pt x="38683" y="4762"/>
                    </a:cubicBezTo>
                    <a:cubicBezTo>
                      <a:pt x="38642" y="4772"/>
                      <a:pt x="38606" y="4777"/>
                      <a:pt x="38573" y="4777"/>
                    </a:cubicBezTo>
                    <a:cubicBezTo>
                      <a:pt x="38539" y="4777"/>
                      <a:pt x="38509" y="4772"/>
                      <a:pt x="38478" y="4762"/>
                    </a:cubicBezTo>
                    <a:cubicBezTo>
                      <a:pt x="38478" y="4762"/>
                      <a:pt x="38437" y="4721"/>
                      <a:pt x="38437" y="4700"/>
                    </a:cubicBezTo>
                    <a:cubicBezTo>
                      <a:pt x="38437" y="4700"/>
                      <a:pt x="38437" y="4700"/>
                      <a:pt x="38437" y="4680"/>
                    </a:cubicBezTo>
                    <a:cubicBezTo>
                      <a:pt x="38131" y="4741"/>
                      <a:pt x="37845" y="4782"/>
                      <a:pt x="37538" y="4823"/>
                    </a:cubicBezTo>
                    <a:cubicBezTo>
                      <a:pt x="36986" y="4945"/>
                      <a:pt x="36414" y="5068"/>
                      <a:pt x="35863" y="5150"/>
                    </a:cubicBezTo>
                    <a:cubicBezTo>
                      <a:pt x="35786" y="5168"/>
                      <a:pt x="35715" y="5176"/>
                      <a:pt x="35650" y="5176"/>
                    </a:cubicBezTo>
                    <a:cubicBezTo>
                      <a:pt x="35416" y="5176"/>
                      <a:pt x="35252" y="5073"/>
                      <a:pt x="35188" y="4945"/>
                    </a:cubicBezTo>
                    <a:cubicBezTo>
                      <a:pt x="35045" y="5007"/>
                      <a:pt x="34902" y="5048"/>
                      <a:pt x="34780" y="5109"/>
                    </a:cubicBezTo>
                    <a:lnTo>
                      <a:pt x="34780" y="5170"/>
                    </a:lnTo>
                    <a:cubicBezTo>
                      <a:pt x="34698" y="5232"/>
                      <a:pt x="34616" y="5252"/>
                      <a:pt x="34534" y="5272"/>
                    </a:cubicBezTo>
                    <a:cubicBezTo>
                      <a:pt x="34064" y="5375"/>
                      <a:pt x="33697" y="5558"/>
                      <a:pt x="33227" y="5640"/>
                    </a:cubicBezTo>
                    <a:cubicBezTo>
                      <a:pt x="33210" y="5643"/>
                      <a:pt x="33193" y="5644"/>
                      <a:pt x="33174" y="5644"/>
                    </a:cubicBezTo>
                    <a:cubicBezTo>
                      <a:pt x="33048" y="5644"/>
                      <a:pt x="32877" y="5589"/>
                      <a:pt x="32859" y="5518"/>
                    </a:cubicBezTo>
                    <a:cubicBezTo>
                      <a:pt x="32838" y="5436"/>
                      <a:pt x="32818" y="5293"/>
                      <a:pt x="32797" y="5191"/>
                    </a:cubicBezTo>
                    <a:lnTo>
                      <a:pt x="32736" y="5191"/>
                    </a:lnTo>
                    <a:lnTo>
                      <a:pt x="32144" y="4945"/>
                    </a:lnTo>
                    <a:lnTo>
                      <a:pt x="31939" y="4966"/>
                    </a:lnTo>
                    <a:cubicBezTo>
                      <a:pt x="31641" y="5202"/>
                      <a:pt x="31267" y="5325"/>
                      <a:pt x="30890" y="5325"/>
                    </a:cubicBezTo>
                    <a:cubicBezTo>
                      <a:pt x="30649" y="5325"/>
                      <a:pt x="30406" y="5274"/>
                      <a:pt x="30182" y="5170"/>
                    </a:cubicBezTo>
                    <a:lnTo>
                      <a:pt x="29753" y="5129"/>
                    </a:lnTo>
                    <a:lnTo>
                      <a:pt x="29712" y="5129"/>
                    </a:lnTo>
                    <a:cubicBezTo>
                      <a:pt x="29508" y="5252"/>
                      <a:pt x="29283" y="5313"/>
                      <a:pt x="29038" y="5354"/>
                    </a:cubicBezTo>
                    <a:cubicBezTo>
                      <a:pt x="28976" y="5354"/>
                      <a:pt x="28915" y="5334"/>
                      <a:pt x="28854" y="5293"/>
                    </a:cubicBezTo>
                    <a:cubicBezTo>
                      <a:pt x="28833" y="5293"/>
                      <a:pt x="28813" y="5272"/>
                      <a:pt x="28813" y="5232"/>
                    </a:cubicBezTo>
                    <a:cubicBezTo>
                      <a:pt x="28833" y="5170"/>
                      <a:pt x="28854" y="5109"/>
                      <a:pt x="28874" y="5068"/>
                    </a:cubicBezTo>
                    <a:cubicBezTo>
                      <a:pt x="28915" y="5007"/>
                      <a:pt x="28956" y="4966"/>
                      <a:pt x="28935" y="4905"/>
                    </a:cubicBezTo>
                    <a:cubicBezTo>
                      <a:pt x="28895" y="4864"/>
                      <a:pt x="28874" y="4843"/>
                      <a:pt x="28854" y="4802"/>
                    </a:cubicBezTo>
                    <a:cubicBezTo>
                      <a:pt x="28792" y="4782"/>
                      <a:pt x="28752" y="4762"/>
                      <a:pt x="28690" y="4762"/>
                    </a:cubicBezTo>
                    <a:cubicBezTo>
                      <a:pt x="28620" y="4785"/>
                      <a:pt x="28556" y="4822"/>
                      <a:pt x="28491" y="4822"/>
                    </a:cubicBezTo>
                    <a:cubicBezTo>
                      <a:pt x="28443" y="4822"/>
                      <a:pt x="28395" y="4802"/>
                      <a:pt x="28343" y="4741"/>
                    </a:cubicBezTo>
                    <a:cubicBezTo>
                      <a:pt x="28282" y="4659"/>
                      <a:pt x="28200" y="4618"/>
                      <a:pt x="28098" y="4618"/>
                    </a:cubicBezTo>
                    <a:cubicBezTo>
                      <a:pt x="28080" y="4620"/>
                      <a:pt x="28062" y="4620"/>
                      <a:pt x="28046" y="4620"/>
                    </a:cubicBezTo>
                    <a:cubicBezTo>
                      <a:pt x="27742" y="4620"/>
                      <a:pt x="27659" y="4450"/>
                      <a:pt x="27485" y="4353"/>
                    </a:cubicBezTo>
                    <a:cubicBezTo>
                      <a:pt x="27464" y="4332"/>
                      <a:pt x="27464" y="4332"/>
                      <a:pt x="27464" y="4312"/>
                    </a:cubicBezTo>
                    <a:cubicBezTo>
                      <a:pt x="27137" y="4271"/>
                      <a:pt x="26810" y="4230"/>
                      <a:pt x="26483" y="4230"/>
                    </a:cubicBezTo>
                    <a:lnTo>
                      <a:pt x="25952" y="4230"/>
                    </a:lnTo>
                    <a:cubicBezTo>
                      <a:pt x="25973" y="4332"/>
                      <a:pt x="25952" y="4394"/>
                      <a:pt x="25809" y="4455"/>
                    </a:cubicBezTo>
                    <a:cubicBezTo>
                      <a:pt x="25727" y="4475"/>
                      <a:pt x="25646" y="4516"/>
                      <a:pt x="25564" y="4578"/>
                    </a:cubicBezTo>
                    <a:cubicBezTo>
                      <a:pt x="25482" y="4618"/>
                      <a:pt x="25395" y="4639"/>
                      <a:pt x="25308" y="4639"/>
                    </a:cubicBezTo>
                    <a:cubicBezTo>
                      <a:pt x="25222" y="4639"/>
                      <a:pt x="25135" y="4618"/>
                      <a:pt x="25053" y="4578"/>
                    </a:cubicBezTo>
                    <a:cubicBezTo>
                      <a:pt x="24992" y="4537"/>
                      <a:pt x="24930" y="4496"/>
                      <a:pt x="24869" y="4475"/>
                    </a:cubicBezTo>
                    <a:cubicBezTo>
                      <a:pt x="24762" y="4416"/>
                      <a:pt x="24634" y="4384"/>
                      <a:pt x="24505" y="4384"/>
                    </a:cubicBezTo>
                    <a:cubicBezTo>
                      <a:pt x="24413" y="4384"/>
                      <a:pt x="24321" y="4400"/>
                      <a:pt x="24236" y="4435"/>
                    </a:cubicBezTo>
                    <a:cubicBezTo>
                      <a:pt x="24072" y="4496"/>
                      <a:pt x="23909" y="4578"/>
                      <a:pt x="23725" y="4639"/>
                    </a:cubicBezTo>
                    <a:cubicBezTo>
                      <a:pt x="23590" y="4689"/>
                      <a:pt x="23456" y="4726"/>
                      <a:pt x="23310" y="4726"/>
                    </a:cubicBezTo>
                    <a:cubicBezTo>
                      <a:pt x="23278" y="4726"/>
                      <a:pt x="23246" y="4724"/>
                      <a:pt x="23214" y="4721"/>
                    </a:cubicBezTo>
                    <a:cubicBezTo>
                      <a:pt x="23083" y="4721"/>
                      <a:pt x="22930" y="4669"/>
                      <a:pt x="22809" y="4669"/>
                    </a:cubicBezTo>
                    <a:cubicBezTo>
                      <a:pt x="22761" y="4669"/>
                      <a:pt x="22718" y="4677"/>
                      <a:pt x="22683" y="4700"/>
                    </a:cubicBezTo>
                    <a:cubicBezTo>
                      <a:pt x="22478" y="4843"/>
                      <a:pt x="22294" y="4986"/>
                      <a:pt x="22397" y="5211"/>
                    </a:cubicBezTo>
                    <a:cubicBezTo>
                      <a:pt x="22397" y="5232"/>
                      <a:pt x="22417" y="5252"/>
                      <a:pt x="22417" y="5272"/>
                    </a:cubicBezTo>
                    <a:cubicBezTo>
                      <a:pt x="22458" y="5477"/>
                      <a:pt x="22274" y="5640"/>
                      <a:pt x="21947" y="5701"/>
                    </a:cubicBezTo>
                    <a:cubicBezTo>
                      <a:pt x="21865" y="5701"/>
                      <a:pt x="21804" y="5701"/>
                      <a:pt x="21743" y="5681"/>
                    </a:cubicBezTo>
                    <a:cubicBezTo>
                      <a:pt x="21661" y="5661"/>
                      <a:pt x="21620" y="5599"/>
                      <a:pt x="21538" y="5599"/>
                    </a:cubicBezTo>
                    <a:cubicBezTo>
                      <a:pt x="21436" y="5558"/>
                      <a:pt x="21354" y="5497"/>
                      <a:pt x="21293" y="5415"/>
                    </a:cubicBezTo>
                    <a:cubicBezTo>
                      <a:pt x="20946" y="5640"/>
                      <a:pt x="20537" y="5804"/>
                      <a:pt x="20128" y="5865"/>
                    </a:cubicBezTo>
                    <a:cubicBezTo>
                      <a:pt x="20017" y="5889"/>
                      <a:pt x="19900" y="5901"/>
                      <a:pt x="19785" y="5901"/>
                    </a:cubicBezTo>
                    <a:cubicBezTo>
                      <a:pt x="19415" y="5901"/>
                      <a:pt x="19053" y="5781"/>
                      <a:pt x="18882" y="5579"/>
                    </a:cubicBezTo>
                    <a:lnTo>
                      <a:pt x="18616" y="5558"/>
                    </a:lnTo>
                    <a:cubicBezTo>
                      <a:pt x="18453" y="5661"/>
                      <a:pt x="18269" y="5742"/>
                      <a:pt x="18065" y="5804"/>
                    </a:cubicBezTo>
                    <a:cubicBezTo>
                      <a:pt x="17705" y="5906"/>
                      <a:pt x="17346" y="5952"/>
                      <a:pt x="16974" y="5952"/>
                    </a:cubicBezTo>
                    <a:cubicBezTo>
                      <a:pt x="16902" y="5952"/>
                      <a:pt x="16830" y="5950"/>
                      <a:pt x="16757" y="5947"/>
                    </a:cubicBezTo>
                    <a:cubicBezTo>
                      <a:pt x="16471" y="6110"/>
                      <a:pt x="16185" y="6212"/>
                      <a:pt x="15858" y="6294"/>
                    </a:cubicBezTo>
                    <a:cubicBezTo>
                      <a:pt x="15653" y="6335"/>
                      <a:pt x="15449" y="6355"/>
                      <a:pt x="15224" y="6355"/>
                    </a:cubicBezTo>
                    <a:cubicBezTo>
                      <a:pt x="14856" y="6764"/>
                      <a:pt x="13998" y="7030"/>
                      <a:pt x="13222" y="7050"/>
                    </a:cubicBezTo>
                    <a:cubicBezTo>
                      <a:pt x="13160" y="7091"/>
                      <a:pt x="13099" y="7132"/>
                      <a:pt x="13017" y="7152"/>
                    </a:cubicBezTo>
                    <a:cubicBezTo>
                      <a:pt x="12793" y="7214"/>
                      <a:pt x="12609" y="7336"/>
                      <a:pt x="12445" y="7479"/>
                    </a:cubicBezTo>
                    <a:cubicBezTo>
                      <a:pt x="12343" y="7500"/>
                      <a:pt x="12241" y="7520"/>
                      <a:pt x="12139" y="7520"/>
                    </a:cubicBezTo>
                    <a:cubicBezTo>
                      <a:pt x="12077" y="7663"/>
                      <a:pt x="12098" y="7847"/>
                      <a:pt x="11791" y="7908"/>
                    </a:cubicBezTo>
                    <a:lnTo>
                      <a:pt x="11403" y="8174"/>
                    </a:lnTo>
                    <a:cubicBezTo>
                      <a:pt x="11444" y="8215"/>
                      <a:pt x="11485" y="8276"/>
                      <a:pt x="11526" y="8337"/>
                    </a:cubicBezTo>
                    <a:cubicBezTo>
                      <a:pt x="11546" y="8399"/>
                      <a:pt x="11587" y="8460"/>
                      <a:pt x="11628" y="8501"/>
                    </a:cubicBezTo>
                    <a:cubicBezTo>
                      <a:pt x="11565" y="8537"/>
                      <a:pt x="11495" y="8553"/>
                      <a:pt x="11423" y="8553"/>
                    </a:cubicBezTo>
                    <a:cubicBezTo>
                      <a:pt x="11331" y="8553"/>
                      <a:pt x="11238" y="8526"/>
                      <a:pt x="11158" y="8481"/>
                    </a:cubicBezTo>
                    <a:cubicBezTo>
                      <a:pt x="11097" y="8440"/>
                      <a:pt x="11056" y="8399"/>
                      <a:pt x="10994" y="8358"/>
                    </a:cubicBezTo>
                    <a:cubicBezTo>
                      <a:pt x="10869" y="8288"/>
                      <a:pt x="10726" y="8247"/>
                      <a:pt x="10582" y="8247"/>
                    </a:cubicBezTo>
                    <a:cubicBezTo>
                      <a:pt x="10514" y="8247"/>
                      <a:pt x="10447" y="8257"/>
                      <a:pt x="10381" y="8276"/>
                    </a:cubicBezTo>
                    <a:cubicBezTo>
                      <a:pt x="10177" y="8317"/>
                      <a:pt x="10014" y="8399"/>
                      <a:pt x="9830" y="8460"/>
                    </a:cubicBezTo>
                    <a:cubicBezTo>
                      <a:pt x="9729" y="8485"/>
                      <a:pt x="9620" y="8503"/>
                      <a:pt x="9508" y="8503"/>
                    </a:cubicBezTo>
                    <a:cubicBezTo>
                      <a:pt x="9439" y="8503"/>
                      <a:pt x="9369" y="8496"/>
                      <a:pt x="9298" y="8481"/>
                    </a:cubicBezTo>
                    <a:cubicBezTo>
                      <a:pt x="9176" y="8481"/>
                      <a:pt x="9033" y="8419"/>
                      <a:pt x="8890" y="8399"/>
                    </a:cubicBezTo>
                    <a:cubicBezTo>
                      <a:pt x="8828" y="8419"/>
                      <a:pt x="8747" y="8460"/>
                      <a:pt x="8665" y="8481"/>
                    </a:cubicBezTo>
                    <a:cubicBezTo>
                      <a:pt x="8481" y="8583"/>
                      <a:pt x="8338" y="8705"/>
                      <a:pt x="8379" y="8910"/>
                    </a:cubicBezTo>
                    <a:cubicBezTo>
                      <a:pt x="8399" y="8930"/>
                      <a:pt x="8399" y="8950"/>
                      <a:pt x="8399" y="8971"/>
                    </a:cubicBezTo>
                    <a:cubicBezTo>
                      <a:pt x="8399" y="9134"/>
                      <a:pt x="8277" y="9257"/>
                      <a:pt x="8052" y="9318"/>
                    </a:cubicBezTo>
                    <a:cubicBezTo>
                      <a:pt x="7887" y="9465"/>
                      <a:pt x="7672" y="9546"/>
                      <a:pt x="7452" y="9546"/>
                    </a:cubicBezTo>
                    <a:cubicBezTo>
                      <a:pt x="7427" y="9546"/>
                      <a:pt x="7402" y="9545"/>
                      <a:pt x="7378" y="9543"/>
                    </a:cubicBezTo>
                    <a:cubicBezTo>
                      <a:pt x="7191" y="9696"/>
                      <a:pt x="6976" y="9778"/>
                      <a:pt x="6744" y="9778"/>
                    </a:cubicBezTo>
                    <a:cubicBezTo>
                      <a:pt x="6697" y="9778"/>
                      <a:pt x="6649" y="9775"/>
                      <a:pt x="6601" y="9768"/>
                    </a:cubicBezTo>
                    <a:cubicBezTo>
                      <a:pt x="6008" y="9707"/>
                      <a:pt x="5661" y="9461"/>
                      <a:pt x="5109" y="9359"/>
                    </a:cubicBezTo>
                    <a:cubicBezTo>
                      <a:pt x="4795" y="9298"/>
                      <a:pt x="4546" y="9273"/>
                      <a:pt x="4336" y="9273"/>
                    </a:cubicBezTo>
                    <a:cubicBezTo>
                      <a:pt x="3631" y="9273"/>
                      <a:pt x="3359" y="9559"/>
                      <a:pt x="2494" y="9747"/>
                    </a:cubicBezTo>
                    <a:cubicBezTo>
                      <a:pt x="2187" y="9788"/>
                      <a:pt x="1860" y="9809"/>
                      <a:pt x="1554" y="9809"/>
                    </a:cubicBezTo>
                    <a:cubicBezTo>
                      <a:pt x="1472" y="9911"/>
                      <a:pt x="1349" y="9972"/>
                      <a:pt x="1227" y="10013"/>
                    </a:cubicBezTo>
                    <a:cubicBezTo>
                      <a:pt x="1084" y="10054"/>
                      <a:pt x="941" y="10074"/>
                      <a:pt x="798" y="10115"/>
                    </a:cubicBezTo>
                    <a:cubicBezTo>
                      <a:pt x="573" y="10340"/>
                      <a:pt x="287" y="10503"/>
                      <a:pt x="1" y="10606"/>
                    </a:cubicBezTo>
                    <a:lnTo>
                      <a:pt x="1" y="21844"/>
                    </a:lnTo>
                    <a:cubicBezTo>
                      <a:pt x="83" y="21865"/>
                      <a:pt x="164" y="21906"/>
                      <a:pt x="226" y="21987"/>
                    </a:cubicBezTo>
                    <a:cubicBezTo>
                      <a:pt x="736" y="21987"/>
                      <a:pt x="1247" y="22151"/>
                      <a:pt x="1349" y="22417"/>
                    </a:cubicBezTo>
                    <a:lnTo>
                      <a:pt x="1758" y="22417"/>
                    </a:lnTo>
                    <a:cubicBezTo>
                      <a:pt x="1758" y="22417"/>
                      <a:pt x="1779" y="22396"/>
                      <a:pt x="1779" y="22396"/>
                    </a:cubicBezTo>
                    <a:cubicBezTo>
                      <a:pt x="1779" y="22314"/>
                      <a:pt x="1860" y="22294"/>
                      <a:pt x="1983" y="22273"/>
                    </a:cubicBezTo>
                    <a:cubicBezTo>
                      <a:pt x="2080" y="22268"/>
                      <a:pt x="2153" y="22265"/>
                      <a:pt x="2212" y="22265"/>
                    </a:cubicBezTo>
                    <a:cubicBezTo>
                      <a:pt x="2388" y="22265"/>
                      <a:pt x="2438" y="22299"/>
                      <a:pt x="2637" y="22437"/>
                    </a:cubicBezTo>
                    <a:cubicBezTo>
                      <a:pt x="2637" y="22437"/>
                      <a:pt x="2657" y="22457"/>
                      <a:pt x="2678" y="22457"/>
                    </a:cubicBezTo>
                    <a:cubicBezTo>
                      <a:pt x="2902" y="22396"/>
                      <a:pt x="3148" y="22355"/>
                      <a:pt x="3372" y="22335"/>
                    </a:cubicBezTo>
                    <a:cubicBezTo>
                      <a:pt x="3454" y="22294"/>
                      <a:pt x="3536" y="22253"/>
                      <a:pt x="3597" y="22253"/>
                    </a:cubicBezTo>
                    <a:cubicBezTo>
                      <a:pt x="3732" y="22223"/>
                      <a:pt x="3877" y="22204"/>
                      <a:pt x="4018" y="22204"/>
                    </a:cubicBezTo>
                    <a:cubicBezTo>
                      <a:pt x="4069" y="22204"/>
                      <a:pt x="4120" y="22207"/>
                      <a:pt x="4169" y="22212"/>
                    </a:cubicBezTo>
                    <a:cubicBezTo>
                      <a:pt x="4231" y="22212"/>
                      <a:pt x="4292" y="22171"/>
                      <a:pt x="4353" y="22151"/>
                    </a:cubicBezTo>
                    <a:cubicBezTo>
                      <a:pt x="4387" y="22142"/>
                      <a:pt x="4421" y="22137"/>
                      <a:pt x="4455" y="22137"/>
                    </a:cubicBezTo>
                    <a:cubicBezTo>
                      <a:pt x="4503" y="22137"/>
                      <a:pt x="4551" y="22147"/>
                      <a:pt x="4598" y="22171"/>
                    </a:cubicBezTo>
                    <a:cubicBezTo>
                      <a:pt x="4742" y="22212"/>
                      <a:pt x="4885" y="22253"/>
                      <a:pt x="5007" y="22294"/>
                    </a:cubicBezTo>
                    <a:lnTo>
                      <a:pt x="5150" y="22294"/>
                    </a:lnTo>
                    <a:cubicBezTo>
                      <a:pt x="5355" y="22233"/>
                      <a:pt x="5538" y="22151"/>
                      <a:pt x="5743" y="22090"/>
                    </a:cubicBezTo>
                    <a:cubicBezTo>
                      <a:pt x="5784" y="22049"/>
                      <a:pt x="5804" y="22008"/>
                      <a:pt x="5825" y="21947"/>
                    </a:cubicBezTo>
                    <a:cubicBezTo>
                      <a:pt x="5916" y="21781"/>
                      <a:pt x="6091" y="21698"/>
                      <a:pt x="6274" y="21698"/>
                    </a:cubicBezTo>
                    <a:cubicBezTo>
                      <a:pt x="6295" y="21698"/>
                      <a:pt x="6315" y="21699"/>
                      <a:pt x="6335" y="21701"/>
                    </a:cubicBezTo>
                    <a:cubicBezTo>
                      <a:pt x="6499" y="21558"/>
                      <a:pt x="6683" y="21456"/>
                      <a:pt x="6887" y="21415"/>
                    </a:cubicBezTo>
                    <a:cubicBezTo>
                      <a:pt x="6887" y="21374"/>
                      <a:pt x="6908" y="21334"/>
                      <a:pt x="6948" y="21334"/>
                    </a:cubicBezTo>
                    <a:cubicBezTo>
                      <a:pt x="7030" y="21334"/>
                      <a:pt x="7112" y="21313"/>
                      <a:pt x="7214" y="21313"/>
                    </a:cubicBezTo>
                    <a:cubicBezTo>
                      <a:pt x="7229" y="21318"/>
                      <a:pt x="7246" y="21321"/>
                      <a:pt x="7263" y="21321"/>
                    </a:cubicBezTo>
                    <a:cubicBezTo>
                      <a:pt x="7314" y="21321"/>
                      <a:pt x="7367" y="21298"/>
                      <a:pt x="7398" y="21252"/>
                    </a:cubicBezTo>
                    <a:lnTo>
                      <a:pt x="7541" y="21088"/>
                    </a:lnTo>
                    <a:lnTo>
                      <a:pt x="7684" y="21088"/>
                    </a:lnTo>
                    <a:cubicBezTo>
                      <a:pt x="7786" y="20986"/>
                      <a:pt x="7909" y="20925"/>
                      <a:pt x="8052" y="20904"/>
                    </a:cubicBezTo>
                    <a:cubicBezTo>
                      <a:pt x="7991" y="20843"/>
                      <a:pt x="7929" y="20761"/>
                      <a:pt x="7868" y="20680"/>
                    </a:cubicBezTo>
                    <a:cubicBezTo>
                      <a:pt x="7807" y="20577"/>
                      <a:pt x="7807" y="20475"/>
                      <a:pt x="7950" y="20434"/>
                    </a:cubicBezTo>
                    <a:cubicBezTo>
                      <a:pt x="8011" y="20414"/>
                      <a:pt x="8072" y="20394"/>
                      <a:pt x="8134" y="20394"/>
                    </a:cubicBezTo>
                    <a:cubicBezTo>
                      <a:pt x="8174" y="20394"/>
                      <a:pt x="8215" y="20394"/>
                      <a:pt x="8256" y="20373"/>
                    </a:cubicBezTo>
                    <a:lnTo>
                      <a:pt x="8420" y="20353"/>
                    </a:lnTo>
                    <a:lnTo>
                      <a:pt x="8604" y="20353"/>
                    </a:lnTo>
                    <a:cubicBezTo>
                      <a:pt x="8787" y="20394"/>
                      <a:pt x="8971" y="20414"/>
                      <a:pt x="9135" y="20414"/>
                    </a:cubicBezTo>
                    <a:cubicBezTo>
                      <a:pt x="9135" y="20373"/>
                      <a:pt x="9135" y="20353"/>
                      <a:pt x="9176" y="20312"/>
                    </a:cubicBezTo>
                    <a:cubicBezTo>
                      <a:pt x="9207" y="20287"/>
                      <a:pt x="9251" y="20279"/>
                      <a:pt x="9301" y="20279"/>
                    </a:cubicBezTo>
                    <a:cubicBezTo>
                      <a:pt x="9386" y="20279"/>
                      <a:pt x="9488" y="20301"/>
                      <a:pt x="9569" y="20301"/>
                    </a:cubicBezTo>
                    <a:cubicBezTo>
                      <a:pt x="9598" y="20301"/>
                      <a:pt x="9624" y="20299"/>
                      <a:pt x="9646" y="20291"/>
                    </a:cubicBezTo>
                    <a:cubicBezTo>
                      <a:pt x="9687" y="20332"/>
                      <a:pt x="9748" y="20373"/>
                      <a:pt x="9789" y="20434"/>
                    </a:cubicBezTo>
                    <a:cubicBezTo>
                      <a:pt x="9848" y="20494"/>
                      <a:pt x="9922" y="20526"/>
                      <a:pt x="9997" y="20526"/>
                    </a:cubicBezTo>
                    <a:cubicBezTo>
                      <a:pt x="10051" y="20526"/>
                      <a:pt x="10105" y="20509"/>
                      <a:pt x="10157" y="20475"/>
                    </a:cubicBezTo>
                    <a:cubicBezTo>
                      <a:pt x="10238" y="20414"/>
                      <a:pt x="10361" y="20373"/>
                      <a:pt x="10463" y="20353"/>
                    </a:cubicBezTo>
                    <a:cubicBezTo>
                      <a:pt x="10361" y="20251"/>
                      <a:pt x="10320" y="20189"/>
                      <a:pt x="10320" y="20148"/>
                    </a:cubicBezTo>
                    <a:lnTo>
                      <a:pt x="10320" y="20148"/>
                    </a:lnTo>
                    <a:cubicBezTo>
                      <a:pt x="10381" y="20169"/>
                      <a:pt x="10443" y="20189"/>
                      <a:pt x="10483" y="20210"/>
                    </a:cubicBezTo>
                    <a:cubicBezTo>
                      <a:pt x="10627" y="20271"/>
                      <a:pt x="10627" y="20332"/>
                      <a:pt x="10504" y="20353"/>
                    </a:cubicBezTo>
                    <a:cubicBezTo>
                      <a:pt x="10443" y="20373"/>
                      <a:pt x="10381" y="20394"/>
                      <a:pt x="10320" y="20414"/>
                    </a:cubicBezTo>
                    <a:cubicBezTo>
                      <a:pt x="10279" y="20455"/>
                      <a:pt x="10279" y="20516"/>
                      <a:pt x="10259" y="20557"/>
                    </a:cubicBezTo>
                    <a:cubicBezTo>
                      <a:pt x="10218" y="20639"/>
                      <a:pt x="10238" y="20659"/>
                      <a:pt x="10402" y="20720"/>
                    </a:cubicBezTo>
                    <a:cubicBezTo>
                      <a:pt x="10463" y="20741"/>
                      <a:pt x="10524" y="20761"/>
                      <a:pt x="10586" y="20782"/>
                    </a:cubicBezTo>
                    <a:cubicBezTo>
                      <a:pt x="10711" y="20719"/>
                      <a:pt x="10847" y="20693"/>
                      <a:pt x="10987" y="20693"/>
                    </a:cubicBezTo>
                    <a:cubicBezTo>
                      <a:pt x="11030" y="20693"/>
                      <a:pt x="11074" y="20695"/>
                      <a:pt x="11117" y="20700"/>
                    </a:cubicBezTo>
                    <a:cubicBezTo>
                      <a:pt x="11190" y="20718"/>
                      <a:pt x="11264" y="20729"/>
                      <a:pt x="11336" y="20729"/>
                    </a:cubicBezTo>
                    <a:cubicBezTo>
                      <a:pt x="11423" y="20729"/>
                      <a:pt x="11508" y="20713"/>
                      <a:pt x="11587" y="20680"/>
                    </a:cubicBezTo>
                    <a:cubicBezTo>
                      <a:pt x="11638" y="20669"/>
                      <a:pt x="11684" y="20664"/>
                      <a:pt x="11727" y="20664"/>
                    </a:cubicBezTo>
                    <a:cubicBezTo>
                      <a:pt x="11771" y="20664"/>
                      <a:pt x="11812" y="20669"/>
                      <a:pt x="11853" y="20680"/>
                    </a:cubicBezTo>
                    <a:cubicBezTo>
                      <a:pt x="12036" y="20720"/>
                      <a:pt x="12220" y="20802"/>
                      <a:pt x="12363" y="20925"/>
                    </a:cubicBezTo>
                    <a:cubicBezTo>
                      <a:pt x="12517" y="20904"/>
                      <a:pt x="12675" y="20894"/>
                      <a:pt x="12833" y="20894"/>
                    </a:cubicBezTo>
                    <a:cubicBezTo>
                      <a:pt x="12992" y="20894"/>
                      <a:pt x="13150" y="20904"/>
                      <a:pt x="13303" y="20925"/>
                    </a:cubicBezTo>
                    <a:cubicBezTo>
                      <a:pt x="13446" y="20925"/>
                      <a:pt x="13589" y="20986"/>
                      <a:pt x="13712" y="21068"/>
                    </a:cubicBezTo>
                    <a:cubicBezTo>
                      <a:pt x="13831" y="21028"/>
                      <a:pt x="13950" y="21006"/>
                      <a:pt x="14074" y="21006"/>
                    </a:cubicBezTo>
                    <a:cubicBezTo>
                      <a:pt x="14142" y="21006"/>
                      <a:pt x="14212" y="21013"/>
                      <a:pt x="14284" y="21027"/>
                    </a:cubicBezTo>
                    <a:cubicBezTo>
                      <a:pt x="14386" y="21047"/>
                      <a:pt x="14509" y="21088"/>
                      <a:pt x="14611" y="21150"/>
                    </a:cubicBezTo>
                    <a:cubicBezTo>
                      <a:pt x="14652" y="21160"/>
                      <a:pt x="14698" y="21165"/>
                      <a:pt x="14744" y="21165"/>
                    </a:cubicBezTo>
                    <a:cubicBezTo>
                      <a:pt x="14790" y="21165"/>
                      <a:pt x="14836" y="21160"/>
                      <a:pt x="14877" y="21150"/>
                    </a:cubicBezTo>
                    <a:cubicBezTo>
                      <a:pt x="14996" y="21090"/>
                      <a:pt x="15122" y="21058"/>
                      <a:pt x="15251" y="21058"/>
                    </a:cubicBezTo>
                    <a:cubicBezTo>
                      <a:pt x="15343" y="21058"/>
                      <a:pt x="15437" y="21075"/>
                      <a:pt x="15531" y="21109"/>
                    </a:cubicBezTo>
                    <a:cubicBezTo>
                      <a:pt x="15592" y="21129"/>
                      <a:pt x="15633" y="21150"/>
                      <a:pt x="15694" y="21170"/>
                    </a:cubicBezTo>
                    <a:cubicBezTo>
                      <a:pt x="15722" y="21178"/>
                      <a:pt x="15742" y="21181"/>
                      <a:pt x="15758" y="21181"/>
                    </a:cubicBezTo>
                    <a:cubicBezTo>
                      <a:pt x="15825" y="21181"/>
                      <a:pt x="15804" y="21121"/>
                      <a:pt x="15837" y="21088"/>
                    </a:cubicBezTo>
                    <a:cubicBezTo>
                      <a:pt x="15858" y="21047"/>
                      <a:pt x="15878" y="21027"/>
                      <a:pt x="15899" y="21007"/>
                    </a:cubicBezTo>
                    <a:cubicBezTo>
                      <a:pt x="16001" y="20945"/>
                      <a:pt x="15899" y="20823"/>
                      <a:pt x="16082" y="20782"/>
                    </a:cubicBezTo>
                    <a:cubicBezTo>
                      <a:pt x="16164" y="20782"/>
                      <a:pt x="16266" y="20761"/>
                      <a:pt x="16369" y="20741"/>
                    </a:cubicBezTo>
                    <a:cubicBezTo>
                      <a:pt x="16430" y="20700"/>
                      <a:pt x="16512" y="20680"/>
                      <a:pt x="16593" y="20680"/>
                    </a:cubicBezTo>
                    <a:cubicBezTo>
                      <a:pt x="16859" y="20700"/>
                      <a:pt x="17125" y="20761"/>
                      <a:pt x="17390" y="20843"/>
                    </a:cubicBezTo>
                    <a:cubicBezTo>
                      <a:pt x="17697" y="20864"/>
                      <a:pt x="18003" y="20884"/>
                      <a:pt x="18289" y="20945"/>
                    </a:cubicBezTo>
                    <a:cubicBezTo>
                      <a:pt x="18432" y="20986"/>
                      <a:pt x="18535" y="21068"/>
                      <a:pt x="18555" y="21211"/>
                    </a:cubicBezTo>
                    <a:lnTo>
                      <a:pt x="18616" y="21252"/>
                    </a:lnTo>
                    <a:cubicBezTo>
                      <a:pt x="18790" y="21231"/>
                      <a:pt x="18964" y="21221"/>
                      <a:pt x="19135" y="21221"/>
                    </a:cubicBezTo>
                    <a:cubicBezTo>
                      <a:pt x="19306" y="21221"/>
                      <a:pt x="19474" y="21231"/>
                      <a:pt x="19638" y="21252"/>
                    </a:cubicBezTo>
                    <a:lnTo>
                      <a:pt x="19577" y="21150"/>
                    </a:lnTo>
                    <a:lnTo>
                      <a:pt x="19924" y="21109"/>
                    </a:lnTo>
                    <a:cubicBezTo>
                      <a:pt x="19998" y="21065"/>
                      <a:pt x="20071" y="21031"/>
                      <a:pt x="20145" y="21031"/>
                    </a:cubicBezTo>
                    <a:cubicBezTo>
                      <a:pt x="20173" y="21031"/>
                      <a:pt x="20202" y="21036"/>
                      <a:pt x="20231" y="21047"/>
                    </a:cubicBezTo>
                    <a:cubicBezTo>
                      <a:pt x="20312" y="21027"/>
                      <a:pt x="20374" y="20986"/>
                      <a:pt x="20455" y="20966"/>
                    </a:cubicBezTo>
                    <a:cubicBezTo>
                      <a:pt x="20499" y="20951"/>
                      <a:pt x="20552" y="20937"/>
                      <a:pt x="20602" y="20937"/>
                    </a:cubicBezTo>
                    <a:cubicBezTo>
                      <a:pt x="20622" y="20937"/>
                      <a:pt x="20642" y="20939"/>
                      <a:pt x="20660" y="20945"/>
                    </a:cubicBezTo>
                    <a:cubicBezTo>
                      <a:pt x="20639" y="20986"/>
                      <a:pt x="20721" y="21047"/>
                      <a:pt x="20844" y="21088"/>
                    </a:cubicBezTo>
                    <a:cubicBezTo>
                      <a:pt x="20966" y="21047"/>
                      <a:pt x="21089" y="21007"/>
                      <a:pt x="21211" y="20986"/>
                    </a:cubicBezTo>
                    <a:cubicBezTo>
                      <a:pt x="21252" y="20904"/>
                      <a:pt x="21416" y="20864"/>
                      <a:pt x="21518" y="20802"/>
                    </a:cubicBezTo>
                    <a:cubicBezTo>
                      <a:pt x="21538" y="20802"/>
                      <a:pt x="21559" y="20802"/>
                      <a:pt x="21559" y="20823"/>
                    </a:cubicBezTo>
                    <a:cubicBezTo>
                      <a:pt x="21600" y="20843"/>
                      <a:pt x="21640" y="20884"/>
                      <a:pt x="21681" y="20925"/>
                    </a:cubicBezTo>
                    <a:cubicBezTo>
                      <a:pt x="22110" y="20864"/>
                      <a:pt x="22580" y="20884"/>
                      <a:pt x="23050" y="20864"/>
                    </a:cubicBezTo>
                    <a:lnTo>
                      <a:pt x="24624" y="20864"/>
                    </a:lnTo>
                    <a:cubicBezTo>
                      <a:pt x="24714" y="20830"/>
                      <a:pt x="24816" y="20815"/>
                      <a:pt x="24921" y="20815"/>
                    </a:cubicBezTo>
                    <a:cubicBezTo>
                      <a:pt x="25006" y="20815"/>
                      <a:pt x="25093" y="20825"/>
                      <a:pt x="25176" y="20843"/>
                    </a:cubicBezTo>
                    <a:cubicBezTo>
                      <a:pt x="25216" y="20864"/>
                      <a:pt x="25257" y="20884"/>
                      <a:pt x="25278" y="20904"/>
                    </a:cubicBezTo>
                    <a:cubicBezTo>
                      <a:pt x="25666" y="20925"/>
                      <a:pt x="26075" y="20986"/>
                      <a:pt x="26463" y="21047"/>
                    </a:cubicBezTo>
                    <a:cubicBezTo>
                      <a:pt x="26524" y="21068"/>
                      <a:pt x="26606" y="21088"/>
                      <a:pt x="26688" y="21129"/>
                    </a:cubicBezTo>
                    <a:cubicBezTo>
                      <a:pt x="26708" y="21129"/>
                      <a:pt x="26729" y="21109"/>
                      <a:pt x="26769" y="21109"/>
                    </a:cubicBezTo>
                    <a:cubicBezTo>
                      <a:pt x="27076" y="21068"/>
                      <a:pt x="27362" y="21007"/>
                      <a:pt x="27648" y="20945"/>
                    </a:cubicBezTo>
                    <a:lnTo>
                      <a:pt x="27914" y="21027"/>
                    </a:lnTo>
                    <a:cubicBezTo>
                      <a:pt x="28282" y="21027"/>
                      <a:pt x="28649" y="21129"/>
                      <a:pt x="28935" y="21374"/>
                    </a:cubicBezTo>
                    <a:cubicBezTo>
                      <a:pt x="29569" y="21415"/>
                      <a:pt x="30182" y="21538"/>
                      <a:pt x="30775" y="21742"/>
                    </a:cubicBezTo>
                    <a:cubicBezTo>
                      <a:pt x="30958" y="21783"/>
                      <a:pt x="31101" y="21865"/>
                      <a:pt x="31245" y="21967"/>
                    </a:cubicBezTo>
                    <a:cubicBezTo>
                      <a:pt x="31367" y="21987"/>
                      <a:pt x="31469" y="22008"/>
                      <a:pt x="31592" y="22008"/>
                    </a:cubicBezTo>
                    <a:cubicBezTo>
                      <a:pt x="31592" y="21987"/>
                      <a:pt x="31612" y="21967"/>
                      <a:pt x="31633" y="21926"/>
                    </a:cubicBezTo>
                    <a:cubicBezTo>
                      <a:pt x="31674" y="21967"/>
                      <a:pt x="31735" y="21987"/>
                      <a:pt x="31776" y="22028"/>
                    </a:cubicBezTo>
                    <a:cubicBezTo>
                      <a:pt x="31837" y="22049"/>
                      <a:pt x="31980" y="22090"/>
                      <a:pt x="32082" y="22110"/>
                    </a:cubicBezTo>
                    <a:lnTo>
                      <a:pt x="32348" y="22110"/>
                    </a:lnTo>
                    <a:cubicBezTo>
                      <a:pt x="32396" y="22158"/>
                      <a:pt x="32458" y="22178"/>
                      <a:pt x="32525" y="22178"/>
                    </a:cubicBezTo>
                    <a:cubicBezTo>
                      <a:pt x="32573" y="22178"/>
                      <a:pt x="32624" y="22168"/>
                      <a:pt x="32675" y="22151"/>
                    </a:cubicBezTo>
                    <a:lnTo>
                      <a:pt x="32757" y="22151"/>
                    </a:lnTo>
                    <a:cubicBezTo>
                      <a:pt x="33002" y="22151"/>
                      <a:pt x="33227" y="22110"/>
                      <a:pt x="33451" y="22090"/>
                    </a:cubicBezTo>
                    <a:cubicBezTo>
                      <a:pt x="33431" y="21987"/>
                      <a:pt x="33513" y="21967"/>
                      <a:pt x="33623" y="21967"/>
                    </a:cubicBezTo>
                    <a:cubicBezTo>
                      <a:pt x="33696" y="21967"/>
                      <a:pt x="33781" y="21976"/>
                      <a:pt x="33858" y="21976"/>
                    </a:cubicBezTo>
                    <a:cubicBezTo>
                      <a:pt x="33896" y="21976"/>
                      <a:pt x="33932" y="21974"/>
                      <a:pt x="33962" y="21967"/>
                    </a:cubicBezTo>
                    <a:cubicBezTo>
                      <a:pt x="34030" y="22021"/>
                      <a:pt x="34117" y="22049"/>
                      <a:pt x="34203" y="22049"/>
                    </a:cubicBezTo>
                    <a:cubicBezTo>
                      <a:pt x="34246" y="22049"/>
                      <a:pt x="34289" y="22042"/>
                      <a:pt x="34330" y="22028"/>
                    </a:cubicBezTo>
                    <a:cubicBezTo>
                      <a:pt x="34473" y="21987"/>
                      <a:pt x="34616" y="21947"/>
                      <a:pt x="34677" y="21844"/>
                    </a:cubicBezTo>
                    <a:cubicBezTo>
                      <a:pt x="34753" y="21672"/>
                      <a:pt x="34794" y="21591"/>
                      <a:pt x="34902" y="21591"/>
                    </a:cubicBezTo>
                    <a:cubicBezTo>
                      <a:pt x="35000" y="21591"/>
                      <a:pt x="35153" y="21657"/>
                      <a:pt x="35433" y="21783"/>
                    </a:cubicBezTo>
                    <a:cubicBezTo>
                      <a:pt x="35474" y="21803"/>
                      <a:pt x="35495" y="21803"/>
                      <a:pt x="35536" y="21824"/>
                    </a:cubicBezTo>
                    <a:lnTo>
                      <a:pt x="35699" y="21824"/>
                    </a:lnTo>
                    <a:cubicBezTo>
                      <a:pt x="35720" y="21742"/>
                      <a:pt x="35822" y="21701"/>
                      <a:pt x="35944" y="21701"/>
                    </a:cubicBezTo>
                    <a:cubicBezTo>
                      <a:pt x="35944" y="21722"/>
                      <a:pt x="35944" y="21742"/>
                      <a:pt x="35924" y="21763"/>
                    </a:cubicBezTo>
                    <a:cubicBezTo>
                      <a:pt x="35863" y="21803"/>
                      <a:pt x="35822" y="21844"/>
                      <a:pt x="35924" y="21885"/>
                    </a:cubicBezTo>
                    <a:cubicBezTo>
                      <a:pt x="35985" y="21931"/>
                      <a:pt x="36058" y="21954"/>
                      <a:pt x="36134" y="21954"/>
                    </a:cubicBezTo>
                    <a:cubicBezTo>
                      <a:pt x="36159" y="21954"/>
                      <a:pt x="36184" y="21952"/>
                      <a:pt x="36210" y="21947"/>
                    </a:cubicBezTo>
                    <a:cubicBezTo>
                      <a:pt x="36394" y="21885"/>
                      <a:pt x="36598" y="21865"/>
                      <a:pt x="36803" y="21865"/>
                    </a:cubicBezTo>
                    <a:cubicBezTo>
                      <a:pt x="36843" y="21756"/>
                      <a:pt x="36975" y="21729"/>
                      <a:pt x="37137" y="21729"/>
                    </a:cubicBezTo>
                    <a:cubicBezTo>
                      <a:pt x="37218" y="21729"/>
                      <a:pt x="37307" y="21735"/>
                      <a:pt x="37395" y="21742"/>
                    </a:cubicBezTo>
                    <a:cubicBezTo>
                      <a:pt x="37518" y="21742"/>
                      <a:pt x="37620" y="21722"/>
                      <a:pt x="37702" y="21660"/>
                    </a:cubicBezTo>
                    <a:cubicBezTo>
                      <a:pt x="37778" y="21614"/>
                      <a:pt x="37855" y="21591"/>
                      <a:pt x="37940" y="21591"/>
                    </a:cubicBezTo>
                    <a:cubicBezTo>
                      <a:pt x="37969" y="21591"/>
                      <a:pt x="37998" y="21594"/>
                      <a:pt x="38029" y="21599"/>
                    </a:cubicBezTo>
                    <a:cubicBezTo>
                      <a:pt x="38253" y="21599"/>
                      <a:pt x="38478" y="21620"/>
                      <a:pt x="38723" y="21640"/>
                    </a:cubicBezTo>
                    <a:cubicBezTo>
                      <a:pt x="38764" y="21647"/>
                      <a:pt x="38773" y="21647"/>
                      <a:pt x="38771" y="21647"/>
                    </a:cubicBezTo>
                    <a:lnTo>
                      <a:pt x="38771" y="21647"/>
                    </a:lnTo>
                    <a:cubicBezTo>
                      <a:pt x="38767" y="21647"/>
                      <a:pt x="38717" y="21647"/>
                      <a:pt x="38785" y="21701"/>
                    </a:cubicBezTo>
                    <a:cubicBezTo>
                      <a:pt x="38805" y="21722"/>
                      <a:pt x="38805" y="21763"/>
                      <a:pt x="38764" y="21783"/>
                    </a:cubicBezTo>
                    <a:lnTo>
                      <a:pt x="38723" y="21783"/>
                    </a:lnTo>
                    <a:cubicBezTo>
                      <a:pt x="39152" y="21803"/>
                      <a:pt x="39602" y="21865"/>
                      <a:pt x="40154" y="21885"/>
                    </a:cubicBezTo>
                    <a:lnTo>
                      <a:pt x="40665" y="21885"/>
                    </a:lnTo>
                    <a:lnTo>
                      <a:pt x="40889" y="21865"/>
                    </a:lnTo>
                    <a:cubicBezTo>
                      <a:pt x="40992" y="21824"/>
                      <a:pt x="41114" y="21783"/>
                      <a:pt x="41216" y="21763"/>
                    </a:cubicBezTo>
                    <a:cubicBezTo>
                      <a:pt x="41234" y="21757"/>
                      <a:pt x="41252" y="21754"/>
                      <a:pt x="41271" y="21754"/>
                    </a:cubicBezTo>
                    <a:cubicBezTo>
                      <a:pt x="41315" y="21754"/>
                      <a:pt x="41363" y="21769"/>
                      <a:pt x="41421" y="21783"/>
                    </a:cubicBezTo>
                    <a:cubicBezTo>
                      <a:pt x="41421" y="21783"/>
                      <a:pt x="41441" y="21803"/>
                      <a:pt x="41441" y="21824"/>
                    </a:cubicBezTo>
                    <a:cubicBezTo>
                      <a:pt x="41441" y="21844"/>
                      <a:pt x="41441" y="21844"/>
                      <a:pt x="41441" y="21844"/>
                    </a:cubicBezTo>
                    <a:lnTo>
                      <a:pt x="42299" y="21844"/>
                    </a:lnTo>
                    <a:cubicBezTo>
                      <a:pt x="42831" y="21824"/>
                      <a:pt x="43362" y="21783"/>
                      <a:pt x="43893" y="21783"/>
                    </a:cubicBezTo>
                    <a:cubicBezTo>
                      <a:pt x="43934" y="21776"/>
                      <a:pt x="43975" y="21773"/>
                      <a:pt x="44015" y="21773"/>
                    </a:cubicBezTo>
                    <a:cubicBezTo>
                      <a:pt x="44218" y="21773"/>
                      <a:pt x="44411" y="21858"/>
                      <a:pt x="44547" y="22028"/>
                    </a:cubicBezTo>
                    <a:cubicBezTo>
                      <a:pt x="44670" y="22008"/>
                      <a:pt x="44792" y="21967"/>
                      <a:pt x="44935" y="21947"/>
                    </a:cubicBezTo>
                    <a:lnTo>
                      <a:pt x="44935" y="21885"/>
                    </a:lnTo>
                    <a:cubicBezTo>
                      <a:pt x="45017" y="21865"/>
                      <a:pt x="45078" y="21844"/>
                      <a:pt x="45160" y="21844"/>
                    </a:cubicBezTo>
                    <a:cubicBezTo>
                      <a:pt x="45610" y="21803"/>
                      <a:pt x="45977" y="21701"/>
                      <a:pt x="46447" y="21701"/>
                    </a:cubicBezTo>
                    <a:cubicBezTo>
                      <a:pt x="46550" y="21701"/>
                      <a:pt x="46774" y="21783"/>
                      <a:pt x="46795" y="21844"/>
                    </a:cubicBezTo>
                    <a:cubicBezTo>
                      <a:pt x="46795" y="21906"/>
                      <a:pt x="46815" y="22028"/>
                      <a:pt x="46836" y="22110"/>
                    </a:cubicBezTo>
                    <a:cubicBezTo>
                      <a:pt x="46856" y="22110"/>
                      <a:pt x="46877" y="22110"/>
                      <a:pt x="46897" y="22130"/>
                    </a:cubicBezTo>
                    <a:lnTo>
                      <a:pt x="47449" y="22417"/>
                    </a:lnTo>
                    <a:lnTo>
                      <a:pt x="47653" y="22417"/>
                    </a:lnTo>
                    <a:cubicBezTo>
                      <a:pt x="47915" y="22281"/>
                      <a:pt x="48190" y="22214"/>
                      <a:pt x="48464" y="22214"/>
                    </a:cubicBezTo>
                    <a:cubicBezTo>
                      <a:pt x="48768" y="22214"/>
                      <a:pt x="49070" y="22296"/>
                      <a:pt x="49349" y="22457"/>
                    </a:cubicBezTo>
                    <a:lnTo>
                      <a:pt x="49778" y="22539"/>
                    </a:lnTo>
                    <a:lnTo>
                      <a:pt x="49799" y="22539"/>
                    </a:lnTo>
                    <a:cubicBezTo>
                      <a:pt x="50003" y="22457"/>
                      <a:pt x="50228" y="22417"/>
                      <a:pt x="50453" y="22417"/>
                    </a:cubicBezTo>
                    <a:cubicBezTo>
                      <a:pt x="50514" y="22437"/>
                      <a:pt x="50575" y="22457"/>
                      <a:pt x="50636" y="22498"/>
                    </a:cubicBezTo>
                    <a:cubicBezTo>
                      <a:pt x="50657" y="22498"/>
                      <a:pt x="50677" y="22539"/>
                      <a:pt x="50677" y="22539"/>
                    </a:cubicBezTo>
                    <a:cubicBezTo>
                      <a:pt x="50657" y="22600"/>
                      <a:pt x="50636" y="22641"/>
                      <a:pt x="50616" y="22682"/>
                    </a:cubicBezTo>
                    <a:cubicBezTo>
                      <a:pt x="50575" y="22723"/>
                      <a:pt x="50534" y="22764"/>
                      <a:pt x="50555" y="22805"/>
                    </a:cubicBezTo>
                    <a:cubicBezTo>
                      <a:pt x="50575" y="22846"/>
                      <a:pt x="50616" y="22866"/>
                      <a:pt x="50636" y="22907"/>
                    </a:cubicBezTo>
                    <a:cubicBezTo>
                      <a:pt x="50677" y="22927"/>
                      <a:pt x="50739" y="22948"/>
                      <a:pt x="50779" y="22948"/>
                    </a:cubicBezTo>
                    <a:cubicBezTo>
                      <a:pt x="50841" y="22948"/>
                      <a:pt x="50897" y="22932"/>
                      <a:pt x="50953" y="22932"/>
                    </a:cubicBezTo>
                    <a:cubicBezTo>
                      <a:pt x="51009" y="22932"/>
                      <a:pt x="51066" y="22948"/>
                      <a:pt x="51127" y="23009"/>
                    </a:cubicBezTo>
                    <a:cubicBezTo>
                      <a:pt x="51188" y="23091"/>
                      <a:pt x="51270" y="23132"/>
                      <a:pt x="51372" y="23152"/>
                    </a:cubicBezTo>
                    <a:cubicBezTo>
                      <a:pt x="51536" y="23152"/>
                      <a:pt x="51679" y="23193"/>
                      <a:pt x="51801" y="23316"/>
                    </a:cubicBezTo>
                    <a:cubicBezTo>
                      <a:pt x="51927" y="23264"/>
                      <a:pt x="52052" y="23243"/>
                      <a:pt x="52176" y="23243"/>
                    </a:cubicBezTo>
                    <a:cubicBezTo>
                      <a:pt x="52638" y="23243"/>
                      <a:pt x="53092" y="23529"/>
                      <a:pt x="53559" y="23561"/>
                    </a:cubicBezTo>
                    <a:lnTo>
                      <a:pt x="53599" y="23561"/>
                    </a:lnTo>
                    <a:cubicBezTo>
                      <a:pt x="53661" y="23540"/>
                      <a:pt x="53742" y="23520"/>
                      <a:pt x="53824" y="23500"/>
                    </a:cubicBezTo>
                    <a:cubicBezTo>
                      <a:pt x="53889" y="23475"/>
                      <a:pt x="53953" y="23464"/>
                      <a:pt x="54018" y="23464"/>
                    </a:cubicBezTo>
                    <a:cubicBezTo>
                      <a:pt x="54117" y="23464"/>
                      <a:pt x="54216" y="23491"/>
                      <a:pt x="54315" y="23540"/>
                    </a:cubicBezTo>
                    <a:cubicBezTo>
                      <a:pt x="54376" y="23581"/>
                      <a:pt x="54417" y="23622"/>
                      <a:pt x="54478" y="23643"/>
                    </a:cubicBezTo>
                    <a:cubicBezTo>
                      <a:pt x="54631" y="23735"/>
                      <a:pt x="54785" y="23780"/>
                      <a:pt x="54946" y="23780"/>
                    </a:cubicBezTo>
                    <a:cubicBezTo>
                      <a:pt x="55000" y="23780"/>
                      <a:pt x="55055" y="23775"/>
                      <a:pt x="55112" y="23765"/>
                    </a:cubicBezTo>
                    <a:cubicBezTo>
                      <a:pt x="55275" y="23724"/>
                      <a:pt x="55418" y="23683"/>
                      <a:pt x="55602" y="23643"/>
                    </a:cubicBezTo>
                    <a:cubicBezTo>
                      <a:pt x="55684" y="23632"/>
                      <a:pt x="55765" y="23627"/>
                      <a:pt x="55850" y="23627"/>
                    </a:cubicBezTo>
                    <a:cubicBezTo>
                      <a:pt x="55934" y="23627"/>
                      <a:pt x="56021" y="23632"/>
                      <a:pt x="56113" y="23643"/>
                    </a:cubicBezTo>
                    <a:cubicBezTo>
                      <a:pt x="56244" y="23659"/>
                      <a:pt x="56428" y="23741"/>
                      <a:pt x="56559" y="23741"/>
                    </a:cubicBezTo>
                    <a:cubicBezTo>
                      <a:pt x="56591" y="23741"/>
                      <a:pt x="56620" y="23736"/>
                      <a:pt x="56644" y="23724"/>
                    </a:cubicBezTo>
                    <a:cubicBezTo>
                      <a:pt x="56828" y="23643"/>
                      <a:pt x="57032" y="23540"/>
                      <a:pt x="56930" y="23336"/>
                    </a:cubicBezTo>
                    <a:cubicBezTo>
                      <a:pt x="56910" y="23316"/>
                      <a:pt x="56910" y="23295"/>
                      <a:pt x="56910" y="23275"/>
                    </a:cubicBezTo>
                    <a:cubicBezTo>
                      <a:pt x="56869" y="23111"/>
                      <a:pt x="57053" y="23009"/>
                      <a:pt x="57380" y="22989"/>
                    </a:cubicBezTo>
                    <a:cubicBezTo>
                      <a:pt x="57441" y="22989"/>
                      <a:pt x="57502" y="23009"/>
                      <a:pt x="57584" y="23030"/>
                    </a:cubicBezTo>
                    <a:cubicBezTo>
                      <a:pt x="57645" y="23070"/>
                      <a:pt x="57707" y="23111"/>
                      <a:pt x="57768" y="23132"/>
                    </a:cubicBezTo>
                    <a:cubicBezTo>
                      <a:pt x="57870" y="23152"/>
                      <a:pt x="57972" y="23213"/>
                      <a:pt x="58054" y="23275"/>
                    </a:cubicBezTo>
                    <a:cubicBezTo>
                      <a:pt x="58422" y="23132"/>
                      <a:pt x="58831" y="23050"/>
                      <a:pt x="59219" y="23050"/>
                    </a:cubicBezTo>
                    <a:cubicBezTo>
                      <a:pt x="59267" y="23045"/>
                      <a:pt x="59316" y="23043"/>
                      <a:pt x="59365" y="23043"/>
                    </a:cubicBezTo>
                    <a:cubicBezTo>
                      <a:pt x="59748" y="23043"/>
                      <a:pt x="60134" y="23182"/>
                      <a:pt x="60424" y="23418"/>
                    </a:cubicBezTo>
                    <a:lnTo>
                      <a:pt x="60710" y="23479"/>
                    </a:lnTo>
                    <a:cubicBezTo>
                      <a:pt x="60874" y="23418"/>
                      <a:pt x="61058" y="23356"/>
                      <a:pt x="61242" y="23356"/>
                    </a:cubicBezTo>
                    <a:cubicBezTo>
                      <a:pt x="61411" y="23332"/>
                      <a:pt x="61583" y="23321"/>
                      <a:pt x="61757" y="23321"/>
                    </a:cubicBezTo>
                    <a:cubicBezTo>
                      <a:pt x="62022" y="23321"/>
                      <a:pt x="62290" y="23348"/>
                      <a:pt x="62550" y="23397"/>
                    </a:cubicBezTo>
                    <a:cubicBezTo>
                      <a:pt x="62836" y="23295"/>
                      <a:pt x="63142" y="23234"/>
                      <a:pt x="63449" y="23213"/>
                    </a:cubicBezTo>
                    <a:cubicBezTo>
                      <a:pt x="63508" y="23207"/>
                      <a:pt x="63568" y="23205"/>
                      <a:pt x="63628" y="23205"/>
                    </a:cubicBezTo>
                    <a:cubicBezTo>
                      <a:pt x="63773" y="23205"/>
                      <a:pt x="63917" y="23219"/>
                      <a:pt x="64062" y="23234"/>
                    </a:cubicBezTo>
                    <a:cubicBezTo>
                      <a:pt x="64371" y="23006"/>
                      <a:pt x="64977" y="22882"/>
                      <a:pt x="65603" y="22882"/>
                    </a:cubicBezTo>
                    <a:cubicBezTo>
                      <a:pt x="65764" y="22882"/>
                      <a:pt x="65926" y="22890"/>
                      <a:pt x="66085" y="22907"/>
                    </a:cubicBezTo>
                    <a:cubicBezTo>
                      <a:pt x="66146" y="22866"/>
                      <a:pt x="66228" y="22846"/>
                      <a:pt x="66289" y="22846"/>
                    </a:cubicBezTo>
                    <a:cubicBezTo>
                      <a:pt x="66493" y="22825"/>
                      <a:pt x="66698" y="22743"/>
                      <a:pt x="66882" y="22641"/>
                    </a:cubicBezTo>
                    <a:cubicBezTo>
                      <a:pt x="66933" y="22631"/>
                      <a:pt x="66984" y="22626"/>
                      <a:pt x="67035" y="22626"/>
                    </a:cubicBezTo>
                    <a:cubicBezTo>
                      <a:pt x="67086" y="22626"/>
                      <a:pt x="67137" y="22631"/>
                      <a:pt x="67188" y="22641"/>
                    </a:cubicBezTo>
                    <a:cubicBezTo>
                      <a:pt x="67249" y="22519"/>
                      <a:pt x="67229" y="22396"/>
                      <a:pt x="67535" y="22355"/>
                    </a:cubicBezTo>
                    <a:lnTo>
                      <a:pt x="67924" y="22192"/>
                    </a:lnTo>
                    <a:cubicBezTo>
                      <a:pt x="67883" y="22151"/>
                      <a:pt x="67842" y="22090"/>
                      <a:pt x="67801" y="22028"/>
                    </a:cubicBezTo>
                    <a:cubicBezTo>
                      <a:pt x="67781" y="21987"/>
                      <a:pt x="67740" y="21926"/>
                      <a:pt x="67699" y="21885"/>
                    </a:cubicBezTo>
                    <a:cubicBezTo>
                      <a:pt x="67743" y="21874"/>
                      <a:pt x="67786" y="21869"/>
                      <a:pt x="67830" y="21869"/>
                    </a:cubicBezTo>
                    <a:cubicBezTo>
                      <a:pt x="67949" y="21869"/>
                      <a:pt x="68064" y="21907"/>
                      <a:pt x="68169" y="21967"/>
                    </a:cubicBezTo>
                    <a:cubicBezTo>
                      <a:pt x="68230" y="22008"/>
                      <a:pt x="68291" y="22049"/>
                      <a:pt x="68332" y="22090"/>
                    </a:cubicBezTo>
                    <a:cubicBezTo>
                      <a:pt x="68493" y="22179"/>
                      <a:pt x="68684" y="22237"/>
                      <a:pt x="68879" y="22237"/>
                    </a:cubicBezTo>
                    <a:cubicBezTo>
                      <a:pt x="68908" y="22237"/>
                      <a:pt x="68937" y="22235"/>
                      <a:pt x="68966" y="22233"/>
                    </a:cubicBezTo>
                    <a:cubicBezTo>
                      <a:pt x="69150" y="22212"/>
                      <a:pt x="69313" y="22171"/>
                      <a:pt x="69497" y="22151"/>
                    </a:cubicBezTo>
                    <a:cubicBezTo>
                      <a:pt x="69573" y="22142"/>
                      <a:pt x="69649" y="22137"/>
                      <a:pt x="69726" y="22137"/>
                    </a:cubicBezTo>
                    <a:cubicBezTo>
                      <a:pt x="69833" y="22137"/>
                      <a:pt x="69941" y="22147"/>
                      <a:pt x="70049" y="22171"/>
                    </a:cubicBezTo>
                    <a:cubicBezTo>
                      <a:pt x="70171" y="22212"/>
                      <a:pt x="70314" y="22273"/>
                      <a:pt x="70457" y="22294"/>
                    </a:cubicBezTo>
                    <a:lnTo>
                      <a:pt x="70682" y="22273"/>
                    </a:lnTo>
                    <a:cubicBezTo>
                      <a:pt x="70866" y="22192"/>
                      <a:pt x="71030" y="22110"/>
                      <a:pt x="70968" y="21947"/>
                    </a:cubicBezTo>
                    <a:cubicBezTo>
                      <a:pt x="70968" y="21926"/>
                      <a:pt x="70968" y="21906"/>
                      <a:pt x="70968" y="21885"/>
                    </a:cubicBezTo>
                    <a:cubicBezTo>
                      <a:pt x="70968" y="21763"/>
                      <a:pt x="71091" y="21660"/>
                      <a:pt x="71316" y="21640"/>
                    </a:cubicBezTo>
                    <a:cubicBezTo>
                      <a:pt x="71472" y="21555"/>
                      <a:pt x="71629" y="21519"/>
                      <a:pt x="71793" y="21519"/>
                    </a:cubicBezTo>
                    <a:cubicBezTo>
                      <a:pt x="71864" y="21519"/>
                      <a:pt x="71936" y="21525"/>
                      <a:pt x="72010" y="21538"/>
                    </a:cubicBezTo>
                    <a:cubicBezTo>
                      <a:pt x="72180" y="21453"/>
                      <a:pt x="72369" y="21408"/>
                      <a:pt x="72557" y="21408"/>
                    </a:cubicBezTo>
                    <a:cubicBezTo>
                      <a:pt x="72641" y="21408"/>
                      <a:pt x="72725" y="21417"/>
                      <a:pt x="72807" y="21436"/>
                    </a:cubicBezTo>
                    <a:cubicBezTo>
                      <a:pt x="73400" y="21558"/>
                      <a:pt x="73768" y="21803"/>
                      <a:pt x="74320" y="21947"/>
                    </a:cubicBezTo>
                    <a:cubicBezTo>
                      <a:pt x="74679" y="22071"/>
                      <a:pt x="75050" y="22125"/>
                      <a:pt x="75432" y="22125"/>
                    </a:cubicBezTo>
                    <a:cubicBezTo>
                      <a:pt x="75551" y="22125"/>
                      <a:pt x="75670" y="22120"/>
                      <a:pt x="75791" y="22110"/>
                    </a:cubicBezTo>
                    <a:lnTo>
                      <a:pt x="75791" y="0"/>
                    </a:lnTo>
                    <a:close/>
                  </a:path>
                </a:pathLst>
              </a:custGeom>
              <a:solidFill>
                <a:srgbClr val="FFFFFF"/>
              </a:solidFill>
              <a:ln>
                <a:noFill/>
              </a:ln>
              <a:effectLst>
                <a:outerShdw blurRad="142875" rotWithShape="0" algn="bl" dir="4920000" dist="19050">
                  <a:srgbClr val="000000">
                    <a:alpha val="5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9"/>
              <p:cNvSpPr/>
              <p:nvPr/>
            </p:nvSpPr>
            <p:spPr>
              <a:xfrm>
                <a:off x="9954484" y="-3264282"/>
                <a:ext cx="1894250" cy="571243"/>
              </a:xfrm>
              <a:custGeom>
                <a:rect b="b" l="l" r="r" t="t"/>
                <a:pathLst>
                  <a:path extrusionOk="0" h="21431" w="75770">
                    <a:moveTo>
                      <a:pt x="75770" y="0"/>
                    </a:moveTo>
                    <a:cubicBezTo>
                      <a:pt x="75709" y="0"/>
                      <a:pt x="75668" y="41"/>
                      <a:pt x="75627" y="102"/>
                    </a:cubicBezTo>
                    <a:cubicBezTo>
                      <a:pt x="75586" y="184"/>
                      <a:pt x="75525" y="266"/>
                      <a:pt x="75463" y="347"/>
                    </a:cubicBezTo>
                    <a:cubicBezTo>
                      <a:pt x="75423" y="368"/>
                      <a:pt x="75361" y="368"/>
                      <a:pt x="75320" y="388"/>
                    </a:cubicBezTo>
                    <a:cubicBezTo>
                      <a:pt x="75198" y="511"/>
                      <a:pt x="75055" y="613"/>
                      <a:pt x="74891" y="674"/>
                    </a:cubicBezTo>
                    <a:cubicBezTo>
                      <a:pt x="74973" y="756"/>
                      <a:pt x="75034" y="838"/>
                      <a:pt x="75096" y="920"/>
                    </a:cubicBezTo>
                    <a:cubicBezTo>
                      <a:pt x="75198" y="1042"/>
                      <a:pt x="75157" y="1226"/>
                      <a:pt x="75014" y="1287"/>
                    </a:cubicBezTo>
                    <a:cubicBezTo>
                      <a:pt x="74932" y="1308"/>
                      <a:pt x="74871" y="1328"/>
                      <a:pt x="74810" y="1369"/>
                    </a:cubicBezTo>
                    <a:cubicBezTo>
                      <a:pt x="74748" y="1369"/>
                      <a:pt x="74707" y="1369"/>
                      <a:pt x="74666" y="1410"/>
                    </a:cubicBezTo>
                    <a:cubicBezTo>
                      <a:pt x="74605" y="1410"/>
                      <a:pt x="74544" y="1430"/>
                      <a:pt x="74483" y="1471"/>
                    </a:cubicBezTo>
                    <a:lnTo>
                      <a:pt x="74278" y="1471"/>
                    </a:lnTo>
                    <a:cubicBezTo>
                      <a:pt x="74192" y="1454"/>
                      <a:pt x="74106" y="1448"/>
                      <a:pt x="74019" y="1448"/>
                    </a:cubicBezTo>
                    <a:cubicBezTo>
                      <a:pt x="73901" y="1448"/>
                      <a:pt x="73783" y="1459"/>
                      <a:pt x="73665" y="1471"/>
                    </a:cubicBezTo>
                    <a:cubicBezTo>
                      <a:pt x="73665" y="1533"/>
                      <a:pt x="73665" y="1573"/>
                      <a:pt x="73645" y="1614"/>
                    </a:cubicBezTo>
                    <a:cubicBezTo>
                      <a:pt x="73522" y="1737"/>
                      <a:pt x="73257" y="1635"/>
                      <a:pt x="73093" y="1737"/>
                    </a:cubicBezTo>
                    <a:cubicBezTo>
                      <a:pt x="73052" y="1676"/>
                      <a:pt x="73011" y="1614"/>
                      <a:pt x="72950" y="1573"/>
                    </a:cubicBezTo>
                    <a:cubicBezTo>
                      <a:pt x="72889" y="1512"/>
                      <a:pt x="72812" y="1481"/>
                      <a:pt x="72738" y="1481"/>
                    </a:cubicBezTo>
                    <a:cubicBezTo>
                      <a:pt x="72664" y="1481"/>
                      <a:pt x="72592" y="1512"/>
                      <a:pt x="72541" y="1573"/>
                    </a:cubicBezTo>
                    <a:cubicBezTo>
                      <a:pt x="72439" y="1655"/>
                      <a:pt x="72317" y="1737"/>
                      <a:pt x="72194" y="1778"/>
                    </a:cubicBezTo>
                    <a:cubicBezTo>
                      <a:pt x="72255" y="1839"/>
                      <a:pt x="72317" y="1921"/>
                      <a:pt x="72357" y="2023"/>
                    </a:cubicBezTo>
                    <a:lnTo>
                      <a:pt x="72153" y="1962"/>
                    </a:lnTo>
                    <a:cubicBezTo>
                      <a:pt x="72010" y="1900"/>
                      <a:pt x="71990" y="1839"/>
                      <a:pt x="72133" y="1778"/>
                    </a:cubicBezTo>
                    <a:cubicBezTo>
                      <a:pt x="72214" y="1757"/>
                      <a:pt x="72276" y="1716"/>
                      <a:pt x="72357" y="1676"/>
                    </a:cubicBezTo>
                    <a:cubicBezTo>
                      <a:pt x="72398" y="1614"/>
                      <a:pt x="72398" y="1553"/>
                      <a:pt x="72419" y="1471"/>
                    </a:cubicBezTo>
                    <a:cubicBezTo>
                      <a:pt x="72460" y="1369"/>
                      <a:pt x="72439" y="1349"/>
                      <a:pt x="72255" y="1287"/>
                    </a:cubicBezTo>
                    <a:cubicBezTo>
                      <a:pt x="72194" y="1267"/>
                      <a:pt x="72112" y="1267"/>
                      <a:pt x="72051" y="1246"/>
                    </a:cubicBezTo>
                    <a:cubicBezTo>
                      <a:pt x="71867" y="1369"/>
                      <a:pt x="71663" y="1430"/>
                      <a:pt x="71438" y="1430"/>
                    </a:cubicBezTo>
                    <a:cubicBezTo>
                      <a:pt x="71392" y="1420"/>
                      <a:pt x="71346" y="1415"/>
                      <a:pt x="71300" y="1415"/>
                    </a:cubicBezTo>
                    <a:cubicBezTo>
                      <a:pt x="71163" y="1415"/>
                      <a:pt x="71029" y="1461"/>
                      <a:pt x="70907" y="1553"/>
                    </a:cubicBezTo>
                    <a:cubicBezTo>
                      <a:pt x="70849" y="1567"/>
                      <a:pt x="70781" y="1582"/>
                      <a:pt x="70717" y="1582"/>
                    </a:cubicBezTo>
                    <a:cubicBezTo>
                      <a:pt x="70691" y="1582"/>
                      <a:pt x="70665" y="1579"/>
                      <a:pt x="70641" y="1573"/>
                    </a:cubicBezTo>
                    <a:cubicBezTo>
                      <a:pt x="70416" y="1553"/>
                      <a:pt x="70212" y="1471"/>
                      <a:pt x="70048" y="1328"/>
                    </a:cubicBezTo>
                    <a:cubicBezTo>
                      <a:pt x="69721" y="1430"/>
                      <a:pt x="69354" y="1492"/>
                      <a:pt x="69006" y="1492"/>
                    </a:cubicBezTo>
                    <a:cubicBezTo>
                      <a:pt x="68843" y="1492"/>
                      <a:pt x="68679" y="1451"/>
                      <a:pt x="68557" y="1349"/>
                    </a:cubicBezTo>
                    <a:cubicBezTo>
                      <a:pt x="68393" y="1369"/>
                      <a:pt x="68230" y="1410"/>
                      <a:pt x="68087" y="1492"/>
                    </a:cubicBezTo>
                    <a:lnTo>
                      <a:pt x="67923" y="1492"/>
                    </a:lnTo>
                    <a:cubicBezTo>
                      <a:pt x="67801" y="1492"/>
                      <a:pt x="67658" y="1410"/>
                      <a:pt x="67535" y="1390"/>
                    </a:cubicBezTo>
                    <a:cubicBezTo>
                      <a:pt x="67513" y="1384"/>
                      <a:pt x="67490" y="1382"/>
                      <a:pt x="67466" y="1382"/>
                    </a:cubicBezTo>
                    <a:cubicBezTo>
                      <a:pt x="67400" y="1382"/>
                      <a:pt x="67329" y="1400"/>
                      <a:pt x="67269" y="1430"/>
                    </a:cubicBezTo>
                    <a:cubicBezTo>
                      <a:pt x="67107" y="1544"/>
                      <a:pt x="66905" y="1606"/>
                      <a:pt x="66696" y="1606"/>
                    </a:cubicBezTo>
                    <a:cubicBezTo>
                      <a:pt x="66642" y="1606"/>
                      <a:pt x="66588" y="1602"/>
                      <a:pt x="66534" y="1594"/>
                    </a:cubicBezTo>
                    <a:cubicBezTo>
                      <a:pt x="66472" y="1573"/>
                      <a:pt x="66411" y="1553"/>
                      <a:pt x="66350" y="1533"/>
                    </a:cubicBezTo>
                    <a:cubicBezTo>
                      <a:pt x="66335" y="1530"/>
                      <a:pt x="66321" y="1529"/>
                      <a:pt x="66310" y="1529"/>
                    </a:cubicBezTo>
                    <a:cubicBezTo>
                      <a:pt x="66215" y="1529"/>
                      <a:pt x="66243" y="1600"/>
                      <a:pt x="66207" y="1655"/>
                    </a:cubicBezTo>
                    <a:cubicBezTo>
                      <a:pt x="66186" y="1696"/>
                      <a:pt x="66145" y="1737"/>
                      <a:pt x="66125" y="1778"/>
                    </a:cubicBezTo>
                    <a:cubicBezTo>
                      <a:pt x="66023" y="1860"/>
                      <a:pt x="66125" y="2003"/>
                      <a:pt x="65941" y="2064"/>
                    </a:cubicBezTo>
                    <a:cubicBezTo>
                      <a:pt x="65798" y="2125"/>
                      <a:pt x="65655" y="2166"/>
                      <a:pt x="65512" y="2186"/>
                    </a:cubicBezTo>
                    <a:cubicBezTo>
                      <a:pt x="65532" y="2166"/>
                      <a:pt x="65573" y="2146"/>
                      <a:pt x="65594" y="2125"/>
                    </a:cubicBezTo>
                    <a:cubicBezTo>
                      <a:pt x="65635" y="2105"/>
                      <a:pt x="65675" y="2064"/>
                      <a:pt x="65696" y="2023"/>
                    </a:cubicBezTo>
                    <a:lnTo>
                      <a:pt x="65573" y="1900"/>
                    </a:lnTo>
                    <a:cubicBezTo>
                      <a:pt x="65553" y="1921"/>
                      <a:pt x="65553" y="1941"/>
                      <a:pt x="65532" y="1962"/>
                    </a:cubicBezTo>
                    <a:cubicBezTo>
                      <a:pt x="65480" y="2118"/>
                      <a:pt x="65324" y="2216"/>
                      <a:pt x="65165" y="2216"/>
                    </a:cubicBezTo>
                    <a:cubicBezTo>
                      <a:pt x="65138" y="2216"/>
                      <a:pt x="65110" y="2213"/>
                      <a:pt x="65083" y="2207"/>
                    </a:cubicBezTo>
                    <a:cubicBezTo>
                      <a:pt x="64817" y="2166"/>
                      <a:pt x="64592" y="2105"/>
                      <a:pt x="64347" y="2064"/>
                    </a:cubicBezTo>
                    <a:cubicBezTo>
                      <a:pt x="64205" y="2099"/>
                      <a:pt x="64060" y="2118"/>
                      <a:pt x="63916" y="2118"/>
                    </a:cubicBezTo>
                    <a:cubicBezTo>
                      <a:pt x="63647" y="2118"/>
                      <a:pt x="63381" y="2054"/>
                      <a:pt x="63142" y="1921"/>
                    </a:cubicBezTo>
                    <a:lnTo>
                      <a:pt x="63060" y="1921"/>
                    </a:lnTo>
                    <a:cubicBezTo>
                      <a:pt x="62692" y="2003"/>
                      <a:pt x="62345" y="2043"/>
                      <a:pt x="61977" y="2064"/>
                    </a:cubicBezTo>
                    <a:cubicBezTo>
                      <a:pt x="62018" y="2105"/>
                      <a:pt x="62038" y="2146"/>
                      <a:pt x="62059" y="2186"/>
                    </a:cubicBezTo>
                    <a:lnTo>
                      <a:pt x="61670" y="2289"/>
                    </a:lnTo>
                    <a:cubicBezTo>
                      <a:pt x="61589" y="2391"/>
                      <a:pt x="61466" y="2432"/>
                      <a:pt x="61343" y="2432"/>
                    </a:cubicBezTo>
                    <a:cubicBezTo>
                      <a:pt x="61262" y="2452"/>
                      <a:pt x="61180" y="2513"/>
                      <a:pt x="61119" y="2554"/>
                    </a:cubicBezTo>
                    <a:cubicBezTo>
                      <a:pt x="61037" y="2595"/>
                      <a:pt x="60955" y="2616"/>
                      <a:pt x="60873" y="2616"/>
                    </a:cubicBezTo>
                    <a:cubicBezTo>
                      <a:pt x="60894" y="2534"/>
                      <a:pt x="60812" y="2473"/>
                      <a:pt x="60669" y="2452"/>
                    </a:cubicBezTo>
                    <a:cubicBezTo>
                      <a:pt x="60547" y="2534"/>
                      <a:pt x="60403" y="2595"/>
                      <a:pt x="60260" y="2636"/>
                    </a:cubicBezTo>
                    <a:cubicBezTo>
                      <a:pt x="60220" y="2759"/>
                      <a:pt x="60056" y="2820"/>
                      <a:pt x="59954" y="2922"/>
                    </a:cubicBezTo>
                    <a:cubicBezTo>
                      <a:pt x="59934" y="2922"/>
                      <a:pt x="59913" y="2902"/>
                      <a:pt x="59893" y="2902"/>
                    </a:cubicBezTo>
                    <a:cubicBezTo>
                      <a:pt x="59852" y="2861"/>
                      <a:pt x="59811" y="2840"/>
                      <a:pt x="59770" y="2799"/>
                    </a:cubicBezTo>
                    <a:cubicBezTo>
                      <a:pt x="59300" y="2922"/>
                      <a:pt x="58769" y="2983"/>
                      <a:pt x="58258" y="3045"/>
                    </a:cubicBezTo>
                    <a:cubicBezTo>
                      <a:pt x="57645" y="3147"/>
                      <a:pt x="57093" y="3229"/>
                      <a:pt x="56541" y="3310"/>
                    </a:cubicBezTo>
                    <a:cubicBezTo>
                      <a:pt x="56405" y="3386"/>
                      <a:pt x="56257" y="3428"/>
                      <a:pt x="56107" y="3428"/>
                    </a:cubicBezTo>
                    <a:cubicBezTo>
                      <a:pt x="56054" y="3428"/>
                      <a:pt x="56002" y="3423"/>
                      <a:pt x="55949" y="3412"/>
                    </a:cubicBezTo>
                    <a:cubicBezTo>
                      <a:pt x="55908" y="3412"/>
                      <a:pt x="55867" y="3392"/>
                      <a:pt x="55826" y="3372"/>
                    </a:cubicBezTo>
                    <a:cubicBezTo>
                      <a:pt x="55612" y="3382"/>
                      <a:pt x="55397" y="3387"/>
                      <a:pt x="55185" y="3387"/>
                    </a:cubicBezTo>
                    <a:cubicBezTo>
                      <a:pt x="54973" y="3387"/>
                      <a:pt x="54764" y="3382"/>
                      <a:pt x="54559" y="3372"/>
                    </a:cubicBezTo>
                    <a:cubicBezTo>
                      <a:pt x="54457" y="3372"/>
                      <a:pt x="54375" y="3351"/>
                      <a:pt x="54294" y="3310"/>
                    </a:cubicBezTo>
                    <a:cubicBezTo>
                      <a:pt x="54273" y="3331"/>
                      <a:pt x="54232" y="3331"/>
                      <a:pt x="54212" y="3351"/>
                    </a:cubicBezTo>
                    <a:cubicBezTo>
                      <a:pt x="53865" y="3453"/>
                      <a:pt x="53558" y="3576"/>
                      <a:pt x="53231" y="3678"/>
                    </a:cubicBezTo>
                    <a:lnTo>
                      <a:pt x="52965" y="3617"/>
                    </a:lnTo>
                    <a:cubicBezTo>
                      <a:pt x="52877" y="3635"/>
                      <a:pt x="52787" y="3645"/>
                      <a:pt x="52698" y="3645"/>
                    </a:cubicBezTo>
                    <a:cubicBezTo>
                      <a:pt x="52396" y="3645"/>
                      <a:pt x="52099" y="3540"/>
                      <a:pt x="51862" y="3351"/>
                    </a:cubicBezTo>
                    <a:cubicBezTo>
                      <a:pt x="51727" y="3359"/>
                      <a:pt x="51592" y="3363"/>
                      <a:pt x="51458" y="3363"/>
                    </a:cubicBezTo>
                    <a:cubicBezTo>
                      <a:pt x="50919" y="3363"/>
                      <a:pt x="50383" y="3298"/>
                      <a:pt x="49860" y="3167"/>
                    </a:cubicBezTo>
                    <a:cubicBezTo>
                      <a:pt x="49676" y="3147"/>
                      <a:pt x="49492" y="3086"/>
                      <a:pt x="49349" y="2963"/>
                    </a:cubicBezTo>
                    <a:cubicBezTo>
                      <a:pt x="49287" y="2953"/>
                      <a:pt x="49226" y="2948"/>
                      <a:pt x="49165" y="2948"/>
                    </a:cubicBezTo>
                    <a:cubicBezTo>
                      <a:pt x="49103" y="2948"/>
                      <a:pt x="49042" y="2953"/>
                      <a:pt x="48981" y="2963"/>
                    </a:cubicBezTo>
                    <a:cubicBezTo>
                      <a:pt x="48981" y="3004"/>
                      <a:pt x="48960" y="3024"/>
                      <a:pt x="48940" y="3065"/>
                    </a:cubicBezTo>
                    <a:cubicBezTo>
                      <a:pt x="48879" y="3024"/>
                      <a:pt x="48838" y="3004"/>
                      <a:pt x="48777" y="2983"/>
                    </a:cubicBezTo>
                    <a:cubicBezTo>
                      <a:pt x="48674" y="2943"/>
                      <a:pt x="48572" y="2922"/>
                      <a:pt x="48470" y="2902"/>
                    </a:cubicBezTo>
                    <a:cubicBezTo>
                      <a:pt x="48368" y="2922"/>
                      <a:pt x="48266" y="2943"/>
                      <a:pt x="48163" y="2963"/>
                    </a:cubicBezTo>
                    <a:cubicBezTo>
                      <a:pt x="48112" y="2922"/>
                      <a:pt x="48051" y="2902"/>
                      <a:pt x="47990" y="2902"/>
                    </a:cubicBezTo>
                    <a:cubicBezTo>
                      <a:pt x="47928" y="2902"/>
                      <a:pt x="47867" y="2922"/>
                      <a:pt x="47816" y="2963"/>
                    </a:cubicBezTo>
                    <a:lnTo>
                      <a:pt x="47734" y="2963"/>
                    </a:lnTo>
                    <a:cubicBezTo>
                      <a:pt x="47469" y="3024"/>
                      <a:pt x="47224" y="3106"/>
                      <a:pt x="46958" y="3167"/>
                    </a:cubicBezTo>
                    <a:cubicBezTo>
                      <a:pt x="47019" y="3433"/>
                      <a:pt x="46611" y="3310"/>
                      <a:pt x="46447" y="3372"/>
                    </a:cubicBezTo>
                    <a:cubicBezTo>
                      <a:pt x="46368" y="3338"/>
                      <a:pt x="46290" y="3323"/>
                      <a:pt x="46214" y="3323"/>
                    </a:cubicBezTo>
                    <a:cubicBezTo>
                      <a:pt x="46153" y="3323"/>
                      <a:pt x="46093" y="3333"/>
                      <a:pt x="46038" y="3351"/>
                    </a:cubicBezTo>
                    <a:cubicBezTo>
                      <a:pt x="45875" y="3433"/>
                      <a:pt x="45732" y="3515"/>
                      <a:pt x="45671" y="3637"/>
                    </a:cubicBezTo>
                    <a:cubicBezTo>
                      <a:pt x="45588" y="3886"/>
                      <a:pt x="45546" y="3991"/>
                      <a:pt x="45398" y="3991"/>
                    </a:cubicBezTo>
                    <a:cubicBezTo>
                      <a:pt x="45291" y="3991"/>
                      <a:pt x="45128" y="3936"/>
                      <a:pt x="44853" y="3842"/>
                    </a:cubicBezTo>
                    <a:cubicBezTo>
                      <a:pt x="44812" y="3821"/>
                      <a:pt x="44792" y="3821"/>
                      <a:pt x="44751" y="3821"/>
                    </a:cubicBezTo>
                    <a:cubicBezTo>
                      <a:pt x="44690" y="3821"/>
                      <a:pt x="44567" y="3821"/>
                      <a:pt x="44567" y="3862"/>
                    </a:cubicBezTo>
                    <a:cubicBezTo>
                      <a:pt x="44547" y="3964"/>
                      <a:pt x="44444" y="4005"/>
                      <a:pt x="44301" y="4046"/>
                    </a:cubicBezTo>
                    <a:cubicBezTo>
                      <a:pt x="44301" y="4005"/>
                      <a:pt x="44301" y="3985"/>
                      <a:pt x="44322" y="3964"/>
                    </a:cubicBezTo>
                    <a:cubicBezTo>
                      <a:pt x="44383" y="3903"/>
                      <a:pt x="44424" y="3862"/>
                      <a:pt x="44322" y="3801"/>
                    </a:cubicBezTo>
                    <a:cubicBezTo>
                      <a:pt x="44251" y="3765"/>
                      <a:pt x="44186" y="3743"/>
                      <a:pt x="44129" y="3743"/>
                    </a:cubicBezTo>
                    <a:cubicBezTo>
                      <a:pt x="44087" y="3743"/>
                      <a:pt x="44050" y="3755"/>
                      <a:pt x="44015" y="3780"/>
                    </a:cubicBezTo>
                    <a:cubicBezTo>
                      <a:pt x="43811" y="3882"/>
                      <a:pt x="43607" y="3944"/>
                      <a:pt x="43382" y="3964"/>
                    </a:cubicBezTo>
                    <a:cubicBezTo>
                      <a:pt x="43321" y="4169"/>
                      <a:pt x="43035" y="4209"/>
                      <a:pt x="42748" y="4230"/>
                    </a:cubicBezTo>
                    <a:cubicBezTo>
                      <a:pt x="42626" y="4230"/>
                      <a:pt x="42503" y="4271"/>
                      <a:pt x="42422" y="4373"/>
                    </a:cubicBezTo>
                    <a:cubicBezTo>
                      <a:pt x="42340" y="4455"/>
                      <a:pt x="42217" y="4495"/>
                      <a:pt x="42095" y="4495"/>
                    </a:cubicBezTo>
                    <a:cubicBezTo>
                      <a:pt x="41849" y="4516"/>
                      <a:pt x="41604" y="4536"/>
                      <a:pt x="41359" y="4536"/>
                    </a:cubicBezTo>
                    <a:cubicBezTo>
                      <a:pt x="41331" y="4536"/>
                      <a:pt x="41315" y="4537"/>
                      <a:pt x="41306" y="4538"/>
                    </a:cubicBezTo>
                    <a:lnTo>
                      <a:pt x="41306" y="4538"/>
                    </a:lnTo>
                    <a:cubicBezTo>
                      <a:pt x="41315" y="4534"/>
                      <a:pt x="41323" y="4523"/>
                      <a:pt x="41277" y="4495"/>
                    </a:cubicBezTo>
                    <a:cubicBezTo>
                      <a:pt x="41257" y="4455"/>
                      <a:pt x="41257" y="4393"/>
                      <a:pt x="41298" y="4373"/>
                    </a:cubicBezTo>
                    <a:lnTo>
                      <a:pt x="41359" y="4352"/>
                    </a:lnTo>
                    <a:lnTo>
                      <a:pt x="41359" y="4352"/>
                    </a:lnTo>
                    <a:cubicBezTo>
                      <a:pt x="40909" y="4414"/>
                      <a:pt x="40439" y="4393"/>
                      <a:pt x="39847" y="4455"/>
                    </a:cubicBezTo>
                    <a:cubicBezTo>
                      <a:pt x="39663" y="4475"/>
                      <a:pt x="39479" y="4516"/>
                      <a:pt x="39295" y="4536"/>
                    </a:cubicBezTo>
                    <a:cubicBezTo>
                      <a:pt x="39213" y="4557"/>
                      <a:pt x="39132" y="4577"/>
                      <a:pt x="39050" y="4598"/>
                    </a:cubicBezTo>
                    <a:cubicBezTo>
                      <a:pt x="38948" y="4659"/>
                      <a:pt x="38846" y="4720"/>
                      <a:pt x="38723" y="4761"/>
                    </a:cubicBezTo>
                    <a:cubicBezTo>
                      <a:pt x="38692" y="4771"/>
                      <a:pt x="38657" y="4776"/>
                      <a:pt x="38621" y="4776"/>
                    </a:cubicBezTo>
                    <a:cubicBezTo>
                      <a:pt x="38585" y="4776"/>
                      <a:pt x="38549" y="4771"/>
                      <a:pt x="38519" y="4761"/>
                    </a:cubicBezTo>
                    <a:cubicBezTo>
                      <a:pt x="38519" y="4761"/>
                      <a:pt x="38478" y="4720"/>
                      <a:pt x="38478" y="4720"/>
                    </a:cubicBezTo>
                    <a:cubicBezTo>
                      <a:pt x="38478" y="4700"/>
                      <a:pt x="38478" y="4700"/>
                      <a:pt x="38478" y="4679"/>
                    </a:cubicBezTo>
                    <a:cubicBezTo>
                      <a:pt x="38192" y="4741"/>
                      <a:pt x="37885" y="4782"/>
                      <a:pt x="37599" y="4822"/>
                    </a:cubicBezTo>
                    <a:cubicBezTo>
                      <a:pt x="37027" y="4945"/>
                      <a:pt x="36475" y="5068"/>
                      <a:pt x="35923" y="5170"/>
                    </a:cubicBezTo>
                    <a:cubicBezTo>
                      <a:pt x="35858" y="5181"/>
                      <a:pt x="35796" y="5186"/>
                      <a:pt x="35738" y="5186"/>
                    </a:cubicBezTo>
                    <a:cubicBezTo>
                      <a:pt x="35473" y="5186"/>
                      <a:pt x="35296" y="5079"/>
                      <a:pt x="35229" y="4945"/>
                    </a:cubicBezTo>
                    <a:cubicBezTo>
                      <a:pt x="35086" y="5006"/>
                      <a:pt x="34963" y="5047"/>
                      <a:pt x="34820" y="5109"/>
                    </a:cubicBezTo>
                    <a:lnTo>
                      <a:pt x="34820" y="5170"/>
                    </a:lnTo>
                    <a:cubicBezTo>
                      <a:pt x="34738" y="5231"/>
                      <a:pt x="34657" y="5252"/>
                      <a:pt x="34575" y="5292"/>
                    </a:cubicBezTo>
                    <a:cubicBezTo>
                      <a:pt x="34125" y="5374"/>
                      <a:pt x="33737" y="5558"/>
                      <a:pt x="33267" y="5640"/>
                    </a:cubicBezTo>
                    <a:cubicBezTo>
                      <a:pt x="33251" y="5642"/>
                      <a:pt x="33233" y="5644"/>
                      <a:pt x="33214" y="5644"/>
                    </a:cubicBezTo>
                    <a:cubicBezTo>
                      <a:pt x="33089" y="5644"/>
                      <a:pt x="32917" y="5588"/>
                      <a:pt x="32899" y="5517"/>
                    </a:cubicBezTo>
                    <a:cubicBezTo>
                      <a:pt x="32899" y="5435"/>
                      <a:pt x="32879" y="5292"/>
                      <a:pt x="32838" y="5190"/>
                    </a:cubicBezTo>
                    <a:cubicBezTo>
                      <a:pt x="32817" y="5190"/>
                      <a:pt x="32797" y="5190"/>
                      <a:pt x="32797" y="5170"/>
                    </a:cubicBezTo>
                    <a:lnTo>
                      <a:pt x="32204" y="4925"/>
                    </a:lnTo>
                    <a:lnTo>
                      <a:pt x="31980" y="4945"/>
                    </a:lnTo>
                    <a:cubicBezTo>
                      <a:pt x="31684" y="5191"/>
                      <a:pt x="31322" y="5319"/>
                      <a:pt x="30956" y="5319"/>
                    </a:cubicBezTo>
                    <a:cubicBezTo>
                      <a:pt x="30714" y="5319"/>
                      <a:pt x="30470" y="5263"/>
                      <a:pt x="30243" y="5149"/>
                    </a:cubicBezTo>
                    <a:lnTo>
                      <a:pt x="29793" y="5109"/>
                    </a:lnTo>
                    <a:lnTo>
                      <a:pt x="29773" y="5109"/>
                    </a:lnTo>
                    <a:cubicBezTo>
                      <a:pt x="29548" y="5231"/>
                      <a:pt x="29323" y="5313"/>
                      <a:pt x="29098" y="5354"/>
                    </a:cubicBezTo>
                    <a:cubicBezTo>
                      <a:pt x="29017" y="5333"/>
                      <a:pt x="28955" y="5313"/>
                      <a:pt x="28894" y="5292"/>
                    </a:cubicBezTo>
                    <a:cubicBezTo>
                      <a:pt x="28874" y="5272"/>
                      <a:pt x="28853" y="5252"/>
                      <a:pt x="28853" y="5231"/>
                    </a:cubicBezTo>
                    <a:cubicBezTo>
                      <a:pt x="28874" y="5170"/>
                      <a:pt x="28894" y="5109"/>
                      <a:pt x="28935" y="5047"/>
                    </a:cubicBezTo>
                    <a:cubicBezTo>
                      <a:pt x="28955" y="5006"/>
                      <a:pt x="28996" y="4945"/>
                      <a:pt x="28976" y="4884"/>
                    </a:cubicBezTo>
                    <a:cubicBezTo>
                      <a:pt x="28955" y="4863"/>
                      <a:pt x="28915" y="4822"/>
                      <a:pt x="28894" y="4802"/>
                    </a:cubicBezTo>
                    <a:cubicBezTo>
                      <a:pt x="28864" y="4772"/>
                      <a:pt x="28823" y="4753"/>
                      <a:pt x="28780" y="4753"/>
                    </a:cubicBezTo>
                    <a:cubicBezTo>
                      <a:pt x="28764" y="4753"/>
                      <a:pt x="28747" y="4756"/>
                      <a:pt x="28731" y="4761"/>
                    </a:cubicBezTo>
                    <a:cubicBezTo>
                      <a:pt x="28674" y="4773"/>
                      <a:pt x="28617" y="4803"/>
                      <a:pt x="28556" y="4803"/>
                    </a:cubicBezTo>
                    <a:cubicBezTo>
                      <a:pt x="28508" y="4803"/>
                      <a:pt x="28458" y="4784"/>
                      <a:pt x="28404" y="4720"/>
                    </a:cubicBezTo>
                    <a:cubicBezTo>
                      <a:pt x="28342" y="4639"/>
                      <a:pt x="28240" y="4598"/>
                      <a:pt x="28138" y="4598"/>
                    </a:cubicBezTo>
                    <a:cubicBezTo>
                      <a:pt x="28119" y="4600"/>
                      <a:pt x="28100" y="4601"/>
                      <a:pt x="28081" y="4601"/>
                    </a:cubicBezTo>
                    <a:cubicBezTo>
                      <a:pt x="27913" y="4601"/>
                      <a:pt x="27737" y="4522"/>
                      <a:pt x="27627" y="4393"/>
                    </a:cubicBezTo>
                    <a:cubicBezTo>
                      <a:pt x="27577" y="4408"/>
                      <a:pt x="27526" y="4415"/>
                      <a:pt x="27476" y="4415"/>
                    </a:cubicBezTo>
                    <a:cubicBezTo>
                      <a:pt x="27385" y="4415"/>
                      <a:pt x="27298" y="4392"/>
                      <a:pt x="27219" y="4352"/>
                    </a:cubicBezTo>
                    <a:cubicBezTo>
                      <a:pt x="27157" y="4312"/>
                      <a:pt x="27096" y="4291"/>
                      <a:pt x="27035" y="4250"/>
                    </a:cubicBezTo>
                    <a:cubicBezTo>
                      <a:pt x="26950" y="4233"/>
                      <a:pt x="26865" y="4223"/>
                      <a:pt x="26782" y="4223"/>
                    </a:cubicBezTo>
                    <a:cubicBezTo>
                      <a:pt x="26665" y="4223"/>
                      <a:pt x="26550" y="4243"/>
                      <a:pt x="26442" y="4291"/>
                    </a:cubicBezTo>
                    <a:cubicBezTo>
                      <a:pt x="26340" y="4352"/>
                      <a:pt x="26299" y="4475"/>
                      <a:pt x="26176" y="4536"/>
                    </a:cubicBezTo>
                    <a:cubicBezTo>
                      <a:pt x="26095" y="4577"/>
                      <a:pt x="26003" y="4598"/>
                      <a:pt x="25911" y="4598"/>
                    </a:cubicBezTo>
                    <a:cubicBezTo>
                      <a:pt x="25819" y="4598"/>
                      <a:pt x="25727" y="4577"/>
                      <a:pt x="25645" y="4536"/>
                    </a:cubicBezTo>
                    <a:cubicBezTo>
                      <a:pt x="25563" y="4577"/>
                      <a:pt x="25471" y="4598"/>
                      <a:pt x="25382" y="4598"/>
                    </a:cubicBezTo>
                    <a:cubicBezTo>
                      <a:pt x="25293" y="4598"/>
                      <a:pt x="25206" y="4577"/>
                      <a:pt x="25134" y="4536"/>
                    </a:cubicBezTo>
                    <a:cubicBezTo>
                      <a:pt x="25053" y="4495"/>
                      <a:pt x="25012" y="4455"/>
                      <a:pt x="24950" y="4434"/>
                    </a:cubicBezTo>
                    <a:cubicBezTo>
                      <a:pt x="24823" y="4370"/>
                      <a:pt x="24687" y="4338"/>
                      <a:pt x="24553" y="4338"/>
                    </a:cubicBezTo>
                    <a:cubicBezTo>
                      <a:pt x="24473" y="4338"/>
                      <a:pt x="24394" y="4350"/>
                      <a:pt x="24317" y="4373"/>
                    </a:cubicBezTo>
                    <a:cubicBezTo>
                      <a:pt x="24133" y="4455"/>
                      <a:pt x="23990" y="4536"/>
                      <a:pt x="23806" y="4598"/>
                    </a:cubicBezTo>
                    <a:cubicBezTo>
                      <a:pt x="23672" y="4648"/>
                      <a:pt x="23523" y="4685"/>
                      <a:pt x="23384" y="4685"/>
                    </a:cubicBezTo>
                    <a:cubicBezTo>
                      <a:pt x="23354" y="4685"/>
                      <a:pt x="23324" y="4683"/>
                      <a:pt x="23295" y="4679"/>
                    </a:cubicBezTo>
                    <a:cubicBezTo>
                      <a:pt x="23164" y="4679"/>
                      <a:pt x="23001" y="4627"/>
                      <a:pt x="22874" y="4627"/>
                    </a:cubicBezTo>
                    <a:cubicBezTo>
                      <a:pt x="22824" y="4627"/>
                      <a:pt x="22779" y="4636"/>
                      <a:pt x="22744" y="4659"/>
                    </a:cubicBezTo>
                    <a:cubicBezTo>
                      <a:pt x="22539" y="4802"/>
                      <a:pt x="22355" y="4945"/>
                      <a:pt x="22457" y="5170"/>
                    </a:cubicBezTo>
                    <a:cubicBezTo>
                      <a:pt x="22478" y="5190"/>
                      <a:pt x="22478" y="5211"/>
                      <a:pt x="22478" y="5231"/>
                    </a:cubicBezTo>
                    <a:cubicBezTo>
                      <a:pt x="22519" y="5435"/>
                      <a:pt x="22335" y="5599"/>
                      <a:pt x="22008" y="5660"/>
                    </a:cubicBezTo>
                    <a:cubicBezTo>
                      <a:pt x="21947" y="5660"/>
                      <a:pt x="21865" y="5660"/>
                      <a:pt x="21804" y="5640"/>
                    </a:cubicBezTo>
                    <a:cubicBezTo>
                      <a:pt x="21742" y="5619"/>
                      <a:pt x="21681" y="5558"/>
                      <a:pt x="21620" y="5538"/>
                    </a:cubicBezTo>
                    <a:cubicBezTo>
                      <a:pt x="21497" y="5538"/>
                      <a:pt x="21395" y="5476"/>
                      <a:pt x="21313" y="5415"/>
                    </a:cubicBezTo>
                    <a:cubicBezTo>
                      <a:pt x="20945" y="5640"/>
                      <a:pt x="20557" y="5803"/>
                      <a:pt x="20128" y="5865"/>
                    </a:cubicBezTo>
                    <a:cubicBezTo>
                      <a:pt x="20016" y="5889"/>
                      <a:pt x="19901" y="5900"/>
                      <a:pt x="19788" y="5900"/>
                    </a:cubicBezTo>
                    <a:cubicBezTo>
                      <a:pt x="19423" y="5900"/>
                      <a:pt x="19073" y="5781"/>
                      <a:pt x="18902" y="5578"/>
                    </a:cubicBezTo>
                    <a:lnTo>
                      <a:pt x="18636" y="5558"/>
                    </a:lnTo>
                    <a:cubicBezTo>
                      <a:pt x="18452" y="5660"/>
                      <a:pt x="18268" y="5742"/>
                      <a:pt x="18085" y="5803"/>
                    </a:cubicBezTo>
                    <a:cubicBezTo>
                      <a:pt x="17725" y="5906"/>
                      <a:pt x="17351" y="5951"/>
                      <a:pt x="16975" y="5951"/>
                    </a:cubicBezTo>
                    <a:cubicBezTo>
                      <a:pt x="16902" y="5951"/>
                      <a:pt x="16829" y="5950"/>
                      <a:pt x="16756" y="5946"/>
                    </a:cubicBezTo>
                    <a:cubicBezTo>
                      <a:pt x="16491" y="6110"/>
                      <a:pt x="16184" y="6212"/>
                      <a:pt x="15878" y="6294"/>
                    </a:cubicBezTo>
                    <a:cubicBezTo>
                      <a:pt x="15673" y="6335"/>
                      <a:pt x="15449" y="6355"/>
                      <a:pt x="15244" y="6355"/>
                    </a:cubicBezTo>
                    <a:cubicBezTo>
                      <a:pt x="14897" y="6743"/>
                      <a:pt x="14100" y="7009"/>
                      <a:pt x="13344" y="7050"/>
                    </a:cubicBezTo>
                    <a:cubicBezTo>
                      <a:pt x="13303" y="7070"/>
                      <a:pt x="13242" y="7091"/>
                      <a:pt x="13201" y="7131"/>
                    </a:cubicBezTo>
                    <a:cubicBezTo>
                      <a:pt x="12996" y="7254"/>
                      <a:pt x="12996" y="7397"/>
                      <a:pt x="12915" y="7601"/>
                    </a:cubicBezTo>
                    <a:cubicBezTo>
                      <a:pt x="12826" y="7868"/>
                      <a:pt x="12566" y="8042"/>
                      <a:pt x="12298" y="8042"/>
                    </a:cubicBezTo>
                    <a:cubicBezTo>
                      <a:pt x="12259" y="8042"/>
                      <a:pt x="12219" y="8038"/>
                      <a:pt x="12179" y="8031"/>
                    </a:cubicBezTo>
                    <a:cubicBezTo>
                      <a:pt x="12077" y="8174"/>
                      <a:pt x="11954" y="8317"/>
                      <a:pt x="11811" y="8439"/>
                    </a:cubicBezTo>
                    <a:cubicBezTo>
                      <a:pt x="11750" y="8460"/>
                      <a:pt x="11689" y="8480"/>
                      <a:pt x="11627" y="8480"/>
                    </a:cubicBezTo>
                    <a:lnTo>
                      <a:pt x="11627" y="8501"/>
                    </a:lnTo>
                    <a:cubicBezTo>
                      <a:pt x="11565" y="8527"/>
                      <a:pt x="11495" y="8542"/>
                      <a:pt x="11424" y="8542"/>
                    </a:cubicBezTo>
                    <a:cubicBezTo>
                      <a:pt x="11332" y="8542"/>
                      <a:pt x="11238" y="8517"/>
                      <a:pt x="11157" y="8460"/>
                    </a:cubicBezTo>
                    <a:cubicBezTo>
                      <a:pt x="11096" y="8439"/>
                      <a:pt x="11055" y="8398"/>
                      <a:pt x="10994" y="8358"/>
                    </a:cubicBezTo>
                    <a:cubicBezTo>
                      <a:pt x="10866" y="8272"/>
                      <a:pt x="10718" y="8236"/>
                      <a:pt x="10570" y="8236"/>
                    </a:cubicBezTo>
                    <a:cubicBezTo>
                      <a:pt x="10507" y="8236"/>
                      <a:pt x="10443" y="8243"/>
                      <a:pt x="10381" y="8255"/>
                    </a:cubicBezTo>
                    <a:cubicBezTo>
                      <a:pt x="10177" y="8317"/>
                      <a:pt x="10013" y="8398"/>
                      <a:pt x="9829" y="8439"/>
                    </a:cubicBezTo>
                    <a:cubicBezTo>
                      <a:pt x="9726" y="8478"/>
                      <a:pt x="9614" y="8492"/>
                      <a:pt x="9499" y="8492"/>
                    </a:cubicBezTo>
                    <a:cubicBezTo>
                      <a:pt x="9433" y="8492"/>
                      <a:pt x="9365" y="8488"/>
                      <a:pt x="9298" y="8480"/>
                    </a:cubicBezTo>
                    <a:cubicBezTo>
                      <a:pt x="9175" y="8480"/>
                      <a:pt x="9032" y="8398"/>
                      <a:pt x="8889" y="8398"/>
                    </a:cubicBezTo>
                    <a:lnTo>
                      <a:pt x="8664" y="8480"/>
                    </a:lnTo>
                    <a:cubicBezTo>
                      <a:pt x="8481" y="8582"/>
                      <a:pt x="8337" y="8705"/>
                      <a:pt x="8378" y="8909"/>
                    </a:cubicBezTo>
                    <a:cubicBezTo>
                      <a:pt x="8399" y="8930"/>
                      <a:pt x="8399" y="8950"/>
                      <a:pt x="8399" y="8971"/>
                    </a:cubicBezTo>
                    <a:cubicBezTo>
                      <a:pt x="8399" y="9134"/>
                      <a:pt x="8276" y="9257"/>
                      <a:pt x="8051" y="9318"/>
                    </a:cubicBezTo>
                    <a:cubicBezTo>
                      <a:pt x="7886" y="9465"/>
                      <a:pt x="7671" y="9546"/>
                      <a:pt x="7451" y="9546"/>
                    </a:cubicBezTo>
                    <a:cubicBezTo>
                      <a:pt x="7427" y="9546"/>
                      <a:pt x="7402" y="9545"/>
                      <a:pt x="7377" y="9543"/>
                    </a:cubicBezTo>
                    <a:cubicBezTo>
                      <a:pt x="7190" y="9696"/>
                      <a:pt x="6975" y="9778"/>
                      <a:pt x="6744" y="9778"/>
                    </a:cubicBezTo>
                    <a:cubicBezTo>
                      <a:pt x="6697" y="9778"/>
                      <a:pt x="6649" y="9774"/>
                      <a:pt x="6601" y="9767"/>
                    </a:cubicBezTo>
                    <a:cubicBezTo>
                      <a:pt x="6008" y="9706"/>
                      <a:pt x="5661" y="9461"/>
                      <a:pt x="5109" y="9359"/>
                    </a:cubicBezTo>
                    <a:cubicBezTo>
                      <a:pt x="4794" y="9298"/>
                      <a:pt x="4546" y="9272"/>
                      <a:pt x="4335" y="9272"/>
                    </a:cubicBezTo>
                    <a:cubicBezTo>
                      <a:pt x="3631" y="9272"/>
                      <a:pt x="3359" y="9558"/>
                      <a:pt x="2493" y="9747"/>
                    </a:cubicBezTo>
                    <a:cubicBezTo>
                      <a:pt x="2187" y="9788"/>
                      <a:pt x="1860" y="9808"/>
                      <a:pt x="1553" y="9808"/>
                    </a:cubicBezTo>
                    <a:cubicBezTo>
                      <a:pt x="1472" y="9911"/>
                      <a:pt x="1349" y="9972"/>
                      <a:pt x="1226" y="9992"/>
                    </a:cubicBezTo>
                    <a:cubicBezTo>
                      <a:pt x="1083" y="10054"/>
                      <a:pt x="940" y="10074"/>
                      <a:pt x="797" y="10115"/>
                    </a:cubicBezTo>
                    <a:cubicBezTo>
                      <a:pt x="573" y="10319"/>
                      <a:pt x="286" y="10483"/>
                      <a:pt x="0" y="10605"/>
                    </a:cubicBezTo>
                    <a:lnTo>
                      <a:pt x="0" y="19555"/>
                    </a:lnTo>
                    <a:cubicBezTo>
                      <a:pt x="82" y="19555"/>
                      <a:pt x="164" y="19596"/>
                      <a:pt x="225" y="19678"/>
                    </a:cubicBezTo>
                    <a:cubicBezTo>
                      <a:pt x="736" y="19678"/>
                      <a:pt x="1247" y="19841"/>
                      <a:pt x="1349" y="20128"/>
                    </a:cubicBezTo>
                    <a:lnTo>
                      <a:pt x="1758" y="20128"/>
                    </a:lnTo>
                    <a:cubicBezTo>
                      <a:pt x="1758" y="20128"/>
                      <a:pt x="1778" y="20107"/>
                      <a:pt x="1778" y="20087"/>
                    </a:cubicBezTo>
                    <a:cubicBezTo>
                      <a:pt x="1778" y="20005"/>
                      <a:pt x="1860" y="19984"/>
                      <a:pt x="1982" y="19964"/>
                    </a:cubicBezTo>
                    <a:cubicBezTo>
                      <a:pt x="2080" y="19959"/>
                      <a:pt x="2152" y="19955"/>
                      <a:pt x="2211" y="19955"/>
                    </a:cubicBezTo>
                    <a:cubicBezTo>
                      <a:pt x="2387" y="19955"/>
                      <a:pt x="2437" y="19990"/>
                      <a:pt x="2636" y="20128"/>
                    </a:cubicBezTo>
                    <a:cubicBezTo>
                      <a:pt x="2636" y="20128"/>
                      <a:pt x="2657" y="20148"/>
                      <a:pt x="2677" y="20168"/>
                    </a:cubicBezTo>
                    <a:cubicBezTo>
                      <a:pt x="2902" y="20107"/>
                      <a:pt x="3147" y="20046"/>
                      <a:pt x="3372" y="20025"/>
                    </a:cubicBezTo>
                    <a:cubicBezTo>
                      <a:pt x="3454" y="19984"/>
                      <a:pt x="3515" y="19944"/>
                      <a:pt x="3597" y="19944"/>
                    </a:cubicBezTo>
                    <a:cubicBezTo>
                      <a:pt x="3781" y="19903"/>
                      <a:pt x="3985" y="19903"/>
                      <a:pt x="4169" y="19903"/>
                    </a:cubicBezTo>
                    <a:cubicBezTo>
                      <a:pt x="4230" y="19903"/>
                      <a:pt x="4292" y="19882"/>
                      <a:pt x="4353" y="19841"/>
                    </a:cubicBezTo>
                    <a:cubicBezTo>
                      <a:pt x="4377" y="19835"/>
                      <a:pt x="4401" y="19833"/>
                      <a:pt x="4425" y="19833"/>
                    </a:cubicBezTo>
                    <a:cubicBezTo>
                      <a:pt x="4482" y="19833"/>
                      <a:pt x="4540" y="19847"/>
                      <a:pt x="4598" y="19862"/>
                    </a:cubicBezTo>
                    <a:cubicBezTo>
                      <a:pt x="4741" y="19903"/>
                      <a:pt x="4884" y="19944"/>
                      <a:pt x="5007" y="20005"/>
                    </a:cubicBezTo>
                    <a:lnTo>
                      <a:pt x="5150" y="20005"/>
                    </a:lnTo>
                    <a:cubicBezTo>
                      <a:pt x="5354" y="19923"/>
                      <a:pt x="5538" y="19841"/>
                      <a:pt x="5742" y="19780"/>
                    </a:cubicBezTo>
                    <a:cubicBezTo>
                      <a:pt x="5783" y="19739"/>
                      <a:pt x="5804" y="19698"/>
                      <a:pt x="5824" y="19637"/>
                    </a:cubicBezTo>
                    <a:cubicBezTo>
                      <a:pt x="5918" y="19488"/>
                      <a:pt x="6097" y="19389"/>
                      <a:pt x="6283" y="19389"/>
                    </a:cubicBezTo>
                    <a:cubicBezTo>
                      <a:pt x="6300" y="19389"/>
                      <a:pt x="6318" y="19390"/>
                      <a:pt x="6335" y="19392"/>
                    </a:cubicBezTo>
                    <a:cubicBezTo>
                      <a:pt x="6498" y="19249"/>
                      <a:pt x="6682" y="19147"/>
                      <a:pt x="6887" y="19106"/>
                    </a:cubicBezTo>
                    <a:cubicBezTo>
                      <a:pt x="6887" y="19065"/>
                      <a:pt x="6907" y="19024"/>
                      <a:pt x="6948" y="19024"/>
                    </a:cubicBezTo>
                    <a:lnTo>
                      <a:pt x="7214" y="19024"/>
                    </a:lnTo>
                    <a:cubicBezTo>
                      <a:pt x="7275" y="19024"/>
                      <a:pt x="7357" y="19004"/>
                      <a:pt x="7398" y="18942"/>
                    </a:cubicBezTo>
                    <a:lnTo>
                      <a:pt x="7541" y="18779"/>
                    </a:lnTo>
                    <a:lnTo>
                      <a:pt x="7684" y="18779"/>
                    </a:lnTo>
                    <a:cubicBezTo>
                      <a:pt x="7786" y="18677"/>
                      <a:pt x="7908" y="18615"/>
                      <a:pt x="8051" y="18595"/>
                    </a:cubicBezTo>
                    <a:cubicBezTo>
                      <a:pt x="7990" y="18534"/>
                      <a:pt x="7929" y="18452"/>
                      <a:pt x="7868" y="18391"/>
                    </a:cubicBezTo>
                    <a:cubicBezTo>
                      <a:pt x="7806" y="18288"/>
                      <a:pt x="7806" y="18186"/>
                      <a:pt x="7949" y="18125"/>
                    </a:cubicBezTo>
                    <a:cubicBezTo>
                      <a:pt x="8011" y="18105"/>
                      <a:pt x="8072" y="18084"/>
                      <a:pt x="8133" y="18084"/>
                    </a:cubicBezTo>
                    <a:cubicBezTo>
                      <a:pt x="8174" y="18084"/>
                      <a:pt x="8215" y="18084"/>
                      <a:pt x="8256" y="18064"/>
                    </a:cubicBezTo>
                    <a:lnTo>
                      <a:pt x="8419" y="18043"/>
                    </a:lnTo>
                    <a:cubicBezTo>
                      <a:pt x="8481" y="18043"/>
                      <a:pt x="8542" y="18043"/>
                      <a:pt x="8603" y="18064"/>
                    </a:cubicBezTo>
                    <a:cubicBezTo>
                      <a:pt x="8787" y="18105"/>
                      <a:pt x="8951" y="18105"/>
                      <a:pt x="9134" y="18105"/>
                    </a:cubicBezTo>
                    <a:cubicBezTo>
                      <a:pt x="9134" y="18084"/>
                      <a:pt x="9134" y="18043"/>
                      <a:pt x="9175" y="18023"/>
                    </a:cubicBezTo>
                    <a:cubicBezTo>
                      <a:pt x="9212" y="17986"/>
                      <a:pt x="9268" y="17976"/>
                      <a:pt x="9329" y="17976"/>
                    </a:cubicBezTo>
                    <a:cubicBezTo>
                      <a:pt x="9407" y="17976"/>
                      <a:pt x="9494" y="17992"/>
                      <a:pt x="9567" y="17992"/>
                    </a:cubicBezTo>
                    <a:cubicBezTo>
                      <a:pt x="9596" y="17992"/>
                      <a:pt x="9623" y="17989"/>
                      <a:pt x="9645" y="17982"/>
                    </a:cubicBezTo>
                    <a:cubicBezTo>
                      <a:pt x="9686" y="18023"/>
                      <a:pt x="9747" y="18084"/>
                      <a:pt x="9788" y="18125"/>
                    </a:cubicBezTo>
                    <a:cubicBezTo>
                      <a:pt x="9836" y="18185"/>
                      <a:pt x="9911" y="18216"/>
                      <a:pt x="9990" y="18216"/>
                    </a:cubicBezTo>
                    <a:cubicBezTo>
                      <a:pt x="10047" y="18216"/>
                      <a:pt x="10105" y="18200"/>
                      <a:pt x="10156" y="18166"/>
                    </a:cubicBezTo>
                    <a:cubicBezTo>
                      <a:pt x="10238" y="18105"/>
                      <a:pt x="10340" y="18064"/>
                      <a:pt x="10463" y="18043"/>
                    </a:cubicBezTo>
                    <a:cubicBezTo>
                      <a:pt x="10360" y="17962"/>
                      <a:pt x="10320" y="17900"/>
                      <a:pt x="10320" y="17839"/>
                    </a:cubicBezTo>
                    <a:lnTo>
                      <a:pt x="10320" y="17839"/>
                    </a:lnTo>
                    <a:cubicBezTo>
                      <a:pt x="10381" y="17859"/>
                      <a:pt x="10442" y="17880"/>
                      <a:pt x="10483" y="17900"/>
                    </a:cubicBezTo>
                    <a:cubicBezTo>
                      <a:pt x="10626" y="17962"/>
                      <a:pt x="10626" y="18023"/>
                      <a:pt x="10503" y="18043"/>
                    </a:cubicBezTo>
                    <a:cubicBezTo>
                      <a:pt x="10442" y="18064"/>
                      <a:pt x="10381" y="18084"/>
                      <a:pt x="10320" y="18125"/>
                    </a:cubicBezTo>
                    <a:cubicBezTo>
                      <a:pt x="10279" y="18145"/>
                      <a:pt x="10279" y="18207"/>
                      <a:pt x="10258" y="18248"/>
                    </a:cubicBezTo>
                    <a:cubicBezTo>
                      <a:pt x="10217" y="18350"/>
                      <a:pt x="10238" y="18370"/>
                      <a:pt x="10401" y="18431"/>
                    </a:cubicBezTo>
                    <a:cubicBezTo>
                      <a:pt x="10463" y="18452"/>
                      <a:pt x="10524" y="18452"/>
                      <a:pt x="10585" y="18472"/>
                    </a:cubicBezTo>
                    <a:cubicBezTo>
                      <a:pt x="10710" y="18410"/>
                      <a:pt x="10847" y="18383"/>
                      <a:pt x="10987" y="18383"/>
                    </a:cubicBezTo>
                    <a:cubicBezTo>
                      <a:pt x="11030" y="18383"/>
                      <a:pt x="11073" y="18386"/>
                      <a:pt x="11117" y="18391"/>
                    </a:cubicBezTo>
                    <a:cubicBezTo>
                      <a:pt x="11185" y="18416"/>
                      <a:pt x="11253" y="18428"/>
                      <a:pt x="11320" y="18428"/>
                    </a:cubicBezTo>
                    <a:cubicBezTo>
                      <a:pt x="11413" y="18428"/>
                      <a:pt x="11503" y="18406"/>
                      <a:pt x="11587" y="18370"/>
                    </a:cubicBezTo>
                    <a:cubicBezTo>
                      <a:pt x="11627" y="18360"/>
                      <a:pt x="11673" y="18355"/>
                      <a:pt x="11719" y="18355"/>
                    </a:cubicBezTo>
                    <a:cubicBezTo>
                      <a:pt x="11765" y="18355"/>
                      <a:pt x="11811" y="18360"/>
                      <a:pt x="11852" y="18370"/>
                    </a:cubicBezTo>
                    <a:cubicBezTo>
                      <a:pt x="12036" y="18411"/>
                      <a:pt x="12220" y="18493"/>
                      <a:pt x="12363" y="18636"/>
                    </a:cubicBezTo>
                    <a:cubicBezTo>
                      <a:pt x="12532" y="18602"/>
                      <a:pt x="12707" y="18587"/>
                      <a:pt x="12881" y="18587"/>
                    </a:cubicBezTo>
                    <a:cubicBezTo>
                      <a:pt x="13023" y="18587"/>
                      <a:pt x="13165" y="18597"/>
                      <a:pt x="13303" y="18615"/>
                    </a:cubicBezTo>
                    <a:cubicBezTo>
                      <a:pt x="13446" y="18615"/>
                      <a:pt x="13589" y="18677"/>
                      <a:pt x="13712" y="18758"/>
                    </a:cubicBezTo>
                    <a:cubicBezTo>
                      <a:pt x="13828" y="18720"/>
                      <a:pt x="13945" y="18705"/>
                      <a:pt x="14061" y="18705"/>
                    </a:cubicBezTo>
                    <a:cubicBezTo>
                      <a:pt x="14129" y="18705"/>
                      <a:pt x="14196" y="18710"/>
                      <a:pt x="14263" y="18718"/>
                    </a:cubicBezTo>
                    <a:cubicBezTo>
                      <a:pt x="14386" y="18758"/>
                      <a:pt x="14509" y="18799"/>
                      <a:pt x="14611" y="18840"/>
                    </a:cubicBezTo>
                    <a:cubicBezTo>
                      <a:pt x="14652" y="18850"/>
                      <a:pt x="14692" y="18855"/>
                      <a:pt x="14736" y="18855"/>
                    </a:cubicBezTo>
                    <a:cubicBezTo>
                      <a:pt x="14779" y="18855"/>
                      <a:pt x="14825" y="18850"/>
                      <a:pt x="14876" y="18840"/>
                    </a:cubicBezTo>
                    <a:cubicBezTo>
                      <a:pt x="14995" y="18781"/>
                      <a:pt x="15121" y="18749"/>
                      <a:pt x="15250" y="18749"/>
                    </a:cubicBezTo>
                    <a:cubicBezTo>
                      <a:pt x="15343" y="18749"/>
                      <a:pt x="15436" y="18765"/>
                      <a:pt x="15530" y="18799"/>
                    </a:cubicBezTo>
                    <a:cubicBezTo>
                      <a:pt x="15571" y="18820"/>
                      <a:pt x="15632" y="18840"/>
                      <a:pt x="15694" y="18861"/>
                    </a:cubicBezTo>
                    <a:cubicBezTo>
                      <a:pt x="15721" y="18868"/>
                      <a:pt x="15742" y="18872"/>
                      <a:pt x="15757" y="18872"/>
                    </a:cubicBezTo>
                    <a:cubicBezTo>
                      <a:pt x="15823" y="18872"/>
                      <a:pt x="15800" y="18812"/>
                      <a:pt x="15816" y="18779"/>
                    </a:cubicBezTo>
                    <a:cubicBezTo>
                      <a:pt x="15857" y="18738"/>
                      <a:pt x="15857" y="18718"/>
                      <a:pt x="15898" y="18697"/>
                    </a:cubicBezTo>
                    <a:cubicBezTo>
                      <a:pt x="16000" y="18636"/>
                      <a:pt x="15898" y="18513"/>
                      <a:pt x="16062" y="18493"/>
                    </a:cubicBezTo>
                    <a:lnTo>
                      <a:pt x="16184" y="18472"/>
                    </a:lnTo>
                    <a:cubicBezTo>
                      <a:pt x="16205" y="18452"/>
                      <a:pt x="16225" y="18431"/>
                      <a:pt x="16266" y="18431"/>
                    </a:cubicBezTo>
                    <a:cubicBezTo>
                      <a:pt x="16319" y="18414"/>
                      <a:pt x="16366" y="18407"/>
                      <a:pt x="16410" y="18407"/>
                    </a:cubicBezTo>
                    <a:cubicBezTo>
                      <a:pt x="16570" y="18407"/>
                      <a:pt x="16687" y="18502"/>
                      <a:pt x="16879" y="18534"/>
                    </a:cubicBezTo>
                    <a:cubicBezTo>
                      <a:pt x="16957" y="18540"/>
                      <a:pt x="17035" y="18542"/>
                      <a:pt x="17112" y="18542"/>
                    </a:cubicBezTo>
                    <a:cubicBezTo>
                      <a:pt x="17300" y="18542"/>
                      <a:pt x="17488" y="18528"/>
                      <a:pt x="17676" y="18513"/>
                    </a:cubicBezTo>
                    <a:cubicBezTo>
                      <a:pt x="17689" y="18511"/>
                      <a:pt x="17701" y="18510"/>
                      <a:pt x="17714" y="18510"/>
                    </a:cubicBezTo>
                    <a:cubicBezTo>
                      <a:pt x="17823" y="18510"/>
                      <a:pt x="17929" y="18587"/>
                      <a:pt x="18003" y="18697"/>
                    </a:cubicBezTo>
                    <a:cubicBezTo>
                      <a:pt x="18228" y="18738"/>
                      <a:pt x="18432" y="18820"/>
                      <a:pt x="18636" y="18942"/>
                    </a:cubicBezTo>
                    <a:cubicBezTo>
                      <a:pt x="18800" y="18932"/>
                      <a:pt x="18968" y="18927"/>
                      <a:pt x="19139" y="18927"/>
                    </a:cubicBezTo>
                    <a:cubicBezTo>
                      <a:pt x="19311" y="18927"/>
                      <a:pt x="19484" y="18932"/>
                      <a:pt x="19658" y="18942"/>
                    </a:cubicBezTo>
                    <a:lnTo>
                      <a:pt x="19576" y="18840"/>
                    </a:lnTo>
                    <a:lnTo>
                      <a:pt x="19944" y="18799"/>
                    </a:lnTo>
                    <a:cubicBezTo>
                      <a:pt x="20005" y="18753"/>
                      <a:pt x="20078" y="18730"/>
                      <a:pt x="20162" y="18730"/>
                    </a:cubicBezTo>
                    <a:cubicBezTo>
                      <a:pt x="20191" y="18730"/>
                      <a:pt x="20220" y="18733"/>
                      <a:pt x="20251" y="18738"/>
                    </a:cubicBezTo>
                    <a:cubicBezTo>
                      <a:pt x="20312" y="18718"/>
                      <a:pt x="20373" y="18697"/>
                      <a:pt x="20455" y="18656"/>
                    </a:cubicBezTo>
                    <a:cubicBezTo>
                      <a:pt x="20498" y="18642"/>
                      <a:pt x="20552" y="18627"/>
                      <a:pt x="20601" y="18627"/>
                    </a:cubicBezTo>
                    <a:cubicBezTo>
                      <a:pt x="20622" y="18627"/>
                      <a:pt x="20641" y="18630"/>
                      <a:pt x="20659" y="18636"/>
                    </a:cubicBezTo>
                    <a:cubicBezTo>
                      <a:pt x="20639" y="18697"/>
                      <a:pt x="20721" y="18738"/>
                      <a:pt x="20843" y="18779"/>
                    </a:cubicBezTo>
                    <a:cubicBezTo>
                      <a:pt x="20966" y="18738"/>
                      <a:pt x="21088" y="18697"/>
                      <a:pt x="21211" y="18677"/>
                    </a:cubicBezTo>
                    <a:cubicBezTo>
                      <a:pt x="21272" y="18595"/>
                      <a:pt x="21415" y="18554"/>
                      <a:pt x="21517" y="18493"/>
                    </a:cubicBezTo>
                    <a:cubicBezTo>
                      <a:pt x="21538" y="18493"/>
                      <a:pt x="21558" y="18513"/>
                      <a:pt x="21579" y="18513"/>
                    </a:cubicBezTo>
                    <a:cubicBezTo>
                      <a:pt x="21599" y="18554"/>
                      <a:pt x="21640" y="18575"/>
                      <a:pt x="21681" y="18615"/>
                    </a:cubicBezTo>
                    <a:cubicBezTo>
                      <a:pt x="22110" y="18575"/>
                      <a:pt x="22580" y="18575"/>
                      <a:pt x="23050" y="18575"/>
                    </a:cubicBezTo>
                    <a:cubicBezTo>
                      <a:pt x="23431" y="18575"/>
                      <a:pt x="23786" y="18565"/>
                      <a:pt x="24125" y="18565"/>
                    </a:cubicBezTo>
                    <a:cubicBezTo>
                      <a:pt x="24294" y="18565"/>
                      <a:pt x="24460" y="18568"/>
                      <a:pt x="24623" y="18575"/>
                    </a:cubicBezTo>
                    <a:cubicBezTo>
                      <a:pt x="24722" y="18531"/>
                      <a:pt x="24821" y="18510"/>
                      <a:pt x="24919" y="18510"/>
                    </a:cubicBezTo>
                    <a:cubicBezTo>
                      <a:pt x="25004" y="18510"/>
                      <a:pt x="25090" y="18526"/>
                      <a:pt x="25175" y="18554"/>
                    </a:cubicBezTo>
                    <a:cubicBezTo>
                      <a:pt x="25216" y="18554"/>
                      <a:pt x="25257" y="18575"/>
                      <a:pt x="25277" y="18595"/>
                    </a:cubicBezTo>
                    <a:cubicBezTo>
                      <a:pt x="25686" y="18636"/>
                      <a:pt x="26074" y="18677"/>
                      <a:pt x="26463" y="18758"/>
                    </a:cubicBezTo>
                    <a:cubicBezTo>
                      <a:pt x="26544" y="18758"/>
                      <a:pt x="26606" y="18799"/>
                      <a:pt x="26687" y="18820"/>
                    </a:cubicBezTo>
                    <a:cubicBezTo>
                      <a:pt x="26708" y="18820"/>
                      <a:pt x="26728" y="18799"/>
                      <a:pt x="26769" y="18799"/>
                    </a:cubicBezTo>
                    <a:cubicBezTo>
                      <a:pt x="27076" y="18758"/>
                      <a:pt x="27362" y="18697"/>
                      <a:pt x="27668" y="18656"/>
                    </a:cubicBezTo>
                    <a:lnTo>
                      <a:pt x="27913" y="18718"/>
                    </a:lnTo>
                    <a:cubicBezTo>
                      <a:pt x="28281" y="18718"/>
                      <a:pt x="28649" y="18840"/>
                      <a:pt x="28935" y="19065"/>
                    </a:cubicBezTo>
                    <a:cubicBezTo>
                      <a:pt x="29568" y="19106"/>
                      <a:pt x="30182" y="19249"/>
                      <a:pt x="30795" y="19433"/>
                    </a:cubicBezTo>
                    <a:cubicBezTo>
                      <a:pt x="30958" y="19474"/>
                      <a:pt x="31101" y="19555"/>
                      <a:pt x="31244" y="19658"/>
                    </a:cubicBezTo>
                    <a:cubicBezTo>
                      <a:pt x="31367" y="19698"/>
                      <a:pt x="31489" y="19698"/>
                      <a:pt x="31591" y="19698"/>
                    </a:cubicBezTo>
                    <a:cubicBezTo>
                      <a:pt x="31591" y="19678"/>
                      <a:pt x="31612" y="19658"/>
                      <a:pt x="31632" y="19637"/>
                    </a:cubicBezTo>
                    <a:cubicBezTo>
                      <a:pt x="31673" y="19658"/>
                      <a:pt x="31734" y="19698"/>
                      <a:pt x="31775" y="19719"/>
                    </a:cubicBezTo>
                    <a:cubicBezTo>
                      <a:pt x="31837" y="19739"/>
                      <a:pt x="31980" y="19780"/>
                      <a:pt x="32082" y="19801"/>
                    </a:cubicBezTo>
                    <a:lnTo>
                      <a:pt x="32348" y="19801"/>
                    </a:lnTo>
                    <a:cubicBezTo>
                      <a:pt x="32409" y="19850"/>
                      <a:pt x="32479" y="19877"/>
                      <a:pt x="32547" y="19877"/>
                    </a:cubicBezTo>
                    <a:cubicBezTo>
                      <a:pt x="32591" y="19877"/>
                      <a:pt x="32634" y="19866"/>
                      <a:pt x="32674" y="19841"/>
                    </a:cubicBezTo>
                    <a:lnTo>
                      <a:pt x="32756" y="19841"/>
                    </a:lnTo>
                    <a:cubicBezTo>
                      <a:pt x="33001" y="19821"/>
                      <a:pt x="33226" y="19801"/>
                      <a:pt x="33451" y="19760"/>
                    </a:cubicBezTo>
                    <a:cubicBezTo>
                      <a:pt x="33433" y="19668"/>
                      <a:pt x="33500" y="19646"/>
                      <a:pt x="33595" y="19646"/>
                    </a:cubicBezTo>
                    <a:cubicBezTo>
                      <a:pt x="33683" y="19646"/>
                      <a:pt x="33794" y="19665"/>
                      <a:pt x="33882" y="19665"/>
                    </a:cubicBezTo>
                    <a:cubicBezTo>
                      <a:pt x="33912" y="19665"/>
                      <a:pt x="33939" y="19663"/>
                      <a:pt x="33962" y="19658"/>
                    </a:cubicBezTo>
                    <a:cubicBezTo>
                      <a:pt x="34038" y="19704"/>
                      <a:pt x="34138" y="19726"/>
                      <a:pt x="34235" y="19726"/>
                    </a:cubicBezTo>
                    <a:cubicBezTo>
                      <a:pt x="34267" y="19726"/>
                      <a:pt x="34299" y="19724"/>
                      <a:pt x="34330" y="19719"/>
                    </a:cubicBezTo>
                    <a:cubicBezTo>
                      <a:pt x="34473" y="19678"/>
                      <a:pt x="34636" y="19637"/>
                      <a:pt x="34677" y="19535"/>
                    </a:cubicBezTo>
                    <a:cubicBezTo>
                      <a:pt x="34752" y="19363"/>
                      <a:pt x="34794" y="19281"/>
                      <a:pt x="34902" y="19281"/>
                    </a:cubicBezTo>
                    <a:cubicBezTo>
                      <a:pt x="35000" y="19281"/>
                      <a:pt x="35152" y="19348"/>
                      <a:pt x="35433" y="19474"/>
                    </a:cubicBezTo>
                    <a:cubicBezTo>
                      <a:pt x="35474" y="19474"/>
                      <a:pt x="35494" y="19494"/>
                      <a:pt x="35535" y="19514"/>
                    </a:cubicBezTo>
                    <a:cubicBezTo>
                      <a:pt x="35597" y="19514"/>
                      <a:pt x="35699" y="19514"/>
                      <a:pt x="35699" y="19494"/>
                    </a:cubicBezTo>
                    <a:cubicBezTo>
                      <a:pt x="35719" y="19412"/>
                      <a:pt x="35821" y="19371"/>
                      <a:pt x="35964" y="19371"/>
                    </a:cubicBezTo>
                    <a:cubicBezTo>
                      <a:pt x="35944" y="19392"/>
                      <a:pt x="35944" y="19412"/>
                      <a:pt x="35923" y="19433"/>
                    </a:cubicBezTo>
                    <a:cubicBezTo>
                      <a:pt x="35862" y="19474"/>
                      <a:pt x="35821" y="19514"/>
                      <a:pt x="35923" y="19555"/>
                    </a:cubicBezTo>
                    <a:cubicBezTo>
                      <a:pt x="35985" y="19601"/>
                      <a:pt x="36058" y="19624"/>
                      <a:pt x="36133" y="19624"/>
                    </a:cubicBezTo>
                    <a:cubicBezTo>
                      <a:pt x="36158" y="19624"/>
                      <a:pt x="36184" y="19622"/>
                      <a:pt x="36210" y="19617"/>
                    </a:cubicBezTo>
                    <a:cubicBezTo>
                      <a:pt x="36414" y="19555"/>
                      <a:pt x="36618" y="19535"/>
                      <a:pt x="36823" y="19535"/>
                    </a:cubicBezTo>
                    <a:cubicBezTo>
                      <a:pt x="36863" y="19426"/>
                      <a:pt x="36986" y="19399"/>
                      <a:pt x="37148" y="19399"/>
                    </a:cubicBezTo>
                    <a:cubicBezTo>
                      <a:pt x="37229" y="19399"/>
                      <a:pt x="37320" y="19406"/>
                      <a:pt x="37415" y="19412"/>
                    </a:cubicBezTo>
                    <a:cubicBezTo>
                      <a:pt x="37517" y="19412"/>
                      <a:pt x="37620" y="19392"/>
                      <a:pt x="37701" y="19331"/>
                    </a:cubicBezTo>
                    <a:cubicBezTo>
                      <a:pt x="37778" y="19285"/>
                      <a:pt x="37854" y="19262"/>
                      <a:pt x="37940" y="19262"/>
                    </a:cubicBezTo>
                    <a:cubicBezTo>
                      <a:pt x="37968" y="19262"/>
                      <a:pt x="37998" y="19264"/>
                      <a:pt x="38028" y="19269"/>
                    </a:cubicBezTo>
                    <a:cubicBezTo>
                      <a:pt x="38253" y="19269"/>
                      <a:pt x="38478" y="19290"/>
                      <a:pt x="38723" y="19310"/>
                    </a:cubicBezTo>
                    <a:cubicBezTo>
                      <a:pt x="38771" y="19317"/>
                      <a:pt x="38784" y="19317"/>
                      <a:pt x="38784" y="19317"/>
                    </a:cubicBezTo>
                    <a:cubicBezTo>
                      <a:pt x="38784" y="19317"/>
                      <a:pt x="38730" y="19317"/>
                      <a:pt x="38784" y="19371"/>
                    </a:cubicBezTo>
                    <a:cubicBezTo>
                      <a:pt x="38825" y="19392"/>
                      <a:pt x="38805" y="19433"/>
                      <a:pt x="38764" y="19453"/>
                    </a:cubicBezTo>
                    <a:lnTo>
                      <a:pt x="38723" y="19453"/>
                    </a:lnTo>
                    <a:cubicBezTo>
                      <a:pt x="39152" y="19474"/>
                      <a:pt x="39602" y="19535"/>
                      <a:pt x="40153" y="19555"/>
                    </a:cubicBezTo>
                    <a:lnTo>
                      <a:pt x="40685" y="19555"/>
                    </a:lnTo>
                    <a:lnTo>
                      <a:pt x="40909" y="19535"/>
                    </a:lnTo>
                    <a:cubicBezTo>
                      <a:pt x="41012" y="19494"/>
                      <a:pt x="41114" y="19453"/>
                      <a:pt x="41216" y="19433"/>
                    </a:cubicBezTo>
                    <a:cubicBezTo>
                      <a:pt x="41234" y="19427"/>
                      <a:pt x="41254" y="19424"/>
                      <a:pt x="41274" y="19424"/>
                    </a:cubicBezTo>
                    <a:cubicBezTo>
                      <a:pt x="41323" y="19424"/>
                      <a:pt x="41377" y="19439"/>
                      <a:pt x="41420" y="19453"/>
                    </a:cubicBezTo>
                    <a:cubicBezTo>
                      <a:pt x="41420" y="19453"/>
                      <a:pt x="41461" y="19474"/>
                      <a:pt x="41441" y="19494"/>
                    </a:cubicBezTo>
                    <a:cubicBezTo>
                      <a:pt x="41441" y="19504"/>
                      <a:pt x="41441" y="19504"/>
                      <a:pt x="41441" y="19504"/>
                    </a:cubicBezTo>
                    <a:cubicBezTo>
                      <a:pt x="41441" y="19504"/>
                      <a:pt x="41441" y="19504"/>
                      <a:pt x="41441" y="19514"/>
                    </a:cubicBezTo>
                    <a:cubicBezTo>
                      <a:pt x="41727" y="19514"/>
                      <a:pt x="42013" y="19494"/>
                      <a:pt x="42299" y="19494"/>
                    </a:cubicBezTo>
                    <a:cubicBezTo>
                      <a:pt x="42830" y="19474"/>
                      <a:pt x="43361" y="19453"/>
                      <a:pt x="43893" y="19433"/>
                    </a:cubicBezTo>
                    <a:cubicBezTo>
                      <a:pt x="43929" y="19427"/>
                      <a:pt x="43965" y="19424"/>
                      <a:pt x="44001" y="19424"/>
                    </a:cubicBezTo>
                    <a:cubicBezTo>
                      <a:pt x="44209" y="19424"/>
                      <a:pt x="44407" y="19521"/>
                      <a:pt x="44547" y="19678"/>
                    </a:cubicBezTo>
                    <a:cubicBezTo>
                      <a:pt x="44690" y="19658"/>
                      <a:pt x="44792" y="19637"/>
                      <a:pt x="44935" y="19596"/>
                    </a:cubicBezTo>
                    <a:lnTo>
                      <a:pt x="44935" y="19555"/>
                    </a:lnTo>
                    <a:cubicBezTo>
                      <a:pt x="45017" y="19514"/>
                      <a:pt x="45078" y="19494"/>
                      <a:pt x="45160" y="19494"/>
                    </a:cubicBezTo>
                    <a:cubicBezTo>
                      <a:pt x="45609" y="19474"/>
                      <a:pt x="45977" y="19371"/>
                      <a:pt x="46447" y="19351"/>
                    </a:cubicBezTo>
                    <a:cubicBezTo>
                      <a:pt x="46549" y="19351"/>
                      <a:pt x="46774" y="19433"/>
                      <a:pt x="46794" y="19494"/>
                    </a:cubicBezTo>
                    <a:cubicBezTo>
                      <a:pt x="46815" y="19555"/>
                      <a:pt x="46815" y="19678"/>
                      <a:pt x="46856" y="19760"/>
                    </a:cubicBezTo>
                    <a:cubicBezTo>
                      <a:pt x="46856" y="19780"/>
                      <a:pt x="46876" y="19780"/>
                      <a:pt x="46897" y="19780"/>
                    </a:cubicBezTo>
                    <a:lnTo>
                      <a:pt x="47448" y="20066"/>
                    </a:lnTo>
                    <a:lnTo>
                      <a:pt x="47673" y="20066"/>
                    </a:lnTo>
                    <a:cubicBezTo>
                      <a:pt x="47924" y="19941"/>
                      <a:pt x="48198" y="19879"/>
                      <a:pt x="48470" y="19879"/>
                    </a:cubicBezTo>
                    <a:cubicBezTo>
                      <a:pt x="48775" y="19879"/>
                      <a:pt x="49079" y="19956"/>
                      <a:pt x="49349" y="20107"/>
                    </a:cubicBezTo>
                    <a:lnTo>
                      <a:pt x="49778" y="20189"/>
                    </a:lnTo>
                    <a:lnTo>
                      <a:pt x="49798" y="20189"/>
                    </a:lnTo>
                    <a:cubicBezTo>
                      <a:pt x="50023" y="20107"/>
                      <a:pt x="50248" y="20087"/>
                      <a:pt x="50473" y="20087"/>
                    </a:cubicBezTo>
                    <a:cubicBezTo>
                      <a:pt x="50534" y="20087"/>
                      <a:pt x="50595" y="20107"/>
                      <a:pt x="50636" y="20148"/>
                    </a:cubicBezTo>
                    <a:cubicBezTo>
                      <a:pt x="50677" y="20148"/>
                      <a:pt x="50677" y="20189"/>
                      <a:pt x="50677" y="20209"/>
                    </a:cubicBezTo>
                    <a:cubicBezTo>
                      <a:pt x="50656" y="20250"/>
                      <a:pt x="50636" y="20291"/>
                      <a:pt x="50616" y="20352"/>
                    </a:cubicBezTo>
                    <a:cubicBezTo>
                      <a:pt x="50595" y="20373"/>
                      <a:pt x="50534" y="20414"/>
                      <a:pt x="50554" y="20475"/>
                    </a:cubicBezTo>
                    <a:cubicBezTo>
                      <a:pt x="50595" y="20495"/>
                      <a:pt x="50616" y="20516"/>
                      <a:pt x="50636" y="20557"/>
                    </a:cubicBezTo>
                    <a:cubicBezTo>
                      <a:pt x="50677" y="20577"/>
                      <a:pt x="50738" y="20597"/>
                      <a:pt x="50799" y="20597"/>
                    </a:cubicBezTo>
                    <a:cubicBezTo>
                      <a:pt x="50851" y="20597"/>
                      <a:pt x="50902" y="20582"/>
                      <a:pt x="50955" y="20582"/>
                    </a:cubicBezTo>
                    <a:cubicBezTo>
                      <a:pt x="51009" y="20582"/>
                      <a:pt x="51065" y="20597"/>
                      <a:pt x="51126" y="20659"/>
                    </a:cubicBezTo>
                    <a:cubicBezTo>
                      <a:pt x="51188" y="20741"/>
                      <a:pt x="51269" y="20802"/>
                      <a:pt x="51372" y="20802"/>
                    </a:cubicBezTo>
                    <a:cubicBezTo>
                      <a:pt x="51719" y="20822"/>
                      <a:pt x="51780" y="20986"/>
                      <a:pt x="51944" y="21088"/>
                    </a:cubicBezTo>
                    <a:cubicBezTo>
                      <a:pt x="52005" y="21088"/>
                      <a:pt x="52046" y="21088"/>
                      <a:pt x="52087" y="21108"/>
                    </a:cubicBezTo>
                    <a:cubicBezTo>
                      <a:pt x="52536" y="21211"/>
                      <a:pt x="52986" y="21272"/>
                      <a:pt x="53456" y="21292"/>
                    </a:cubicBezTo>
                    <a:cubicBezTo>
                      <a:pt x="53456" y="21251"/>
                      <a:pt x="53517" y="21231"/>
                      <a:pt x="53599" y="21211"/>
                    </a:cubicBezTo>
                    <a:cubicBezTo>
                      <a:pt x="53681" y="21190"/>
                      <a:pt x="53762" y="21170"/>
                      <a:pt x="53824" y="21149"/>
                    </a:cubicBezTo>
                    <a:cubicBezTo>
                      <a:pt x="53888" y="21125"/>
                      <a:pt x="53956" y="21114"/>
                      <a:pt x="54023" y="21114"/>
                    </a:cubicBezTo>
                    <a:cubicBezTo>
                      <a:pt x="54126" y="21114"/>
                      <a:pt x="54228" y="21141"/>
                      <a:pt x="54314" y="21190"/>
                    </a:cubicBezTo>
                    <a:cubicBezTo>
                      <a:pt x="54375" y="21231"/>
                      <a:pt x="54437" y="21272"/>
                      <a:pt x="54498" y="21292"/>
                    </a:cubicBezTo>
                    <a:cubicBezTo>
                      <a:pt x="54636" y="21384"/>
                      <a:pt x="54785" y="21430"/>
                      <a:pt x="54946" y="21430"/>
                    </a:cubicBezTo>
                    <a:cubicBezTo>
                      <a:pt x="55000" y="21430"/>
                      <a:pt x="55055" y="21425"/>
                      <a:pt x="55111" y="21415"/>
                    </a:cubicBezTo>
                    <a:cubicBezTo>
                      <a:pt x="55275" y="21374"/>
                      <a:pt x="55438" y="21333"/>
                      <a:pt x="55601" y="21292"/>
                    </a:cubicBezTo>
                    <a:cubicBezTo>
                      <a:pt x="55683" y="21282"/>
                      <a:pt x="55770" y="21277"/>
                      <a:pt x="55857" y="21277"/>
                    </a:cubicBezTo>
                    <a:cubicBezTo>
                      <a:pt x="55944" y="21277"/>
                      <a:pt x="56031" y="21282"/>
                      <a:pt x="56112" y="21292"/>
                    </a:cubicBezTo>
                    <a:cubicBezTo>
                      <a:pt x="56260" y="21309"/>
                      <a:pt x="56434" y="21391"/>
                      <a:pt x="56560" y="21391"/>
                    </a:cubicBezTo>
                    <a:cubicBezTo>
                      <a:pt x="56591" y="21391"/>
                      <a:pt x="56620" y="21386"/>
                      <a:pt x="56644" y="21374"/>
                    </a:cubicBezTo>
                    <a:cubicBezTo>
                      <a:pt x="56848" y="21292"/>
                      <a:pt x="57032" y="21190"/>
                      <a:pt x="56930" y="20986"/>
                    </a:cubicBezTo>
                    <a:cubicBezTo>
                      <a:pt x="56930" y="20965"/>
                      <a:pt x="56909" y="20945"/>
                      <a:pt x="56909" y="20924"/>
                    </a:cubicBezTo>
                    <a:cubicBezTo>
                      <a:pt x="56868" y="20761"/>
                      <a:pt x="57052" y="20659"/>
                      <a:pt x="57379" y="20638"/>
                    </a:cubicBezTo>
                    <a:cubicBezTo>
                      <a:pt x="57441" y="20638"/>
                      <a:pt x="57522" y="20659"/>
                      <a:pt x="57584" y="20679"/>
                    </a:cubicBezTo>
                    <a:cubicBezTo>
                      <a:pt x="57645" y="20720"/>
                      <a:pt x="57706" y="20761"/>
                      <a:pt x="57768" y="20781"/>
                    </a:cubicBezTo>
                    <a:cubicBezTo>
                      <a:pt x="57890" y="20802"/>
                      <a:pt x="57992" y="20863"/>
                      <a:pt x="58074" y="20924"/>
                    </a:cubicBezTo>
                    <a:cubicBezTo>
                      <a:pt x="58442" y="20781"/>
                      <a:pt x="58830" y="20700"/>
                      <a:pt x="59218" y="20700"/>
                    </a:cubicBezTo>
                    <a:cubicBezTo>
                      <a:pt x="59269" y="20695"/>
                      <a:pt x="59320" y="20693"/>
                      <a:pt x="59370" y="20693"/>
                    </a:cubicBezTo>
                    <a:cubicBezTo>
                      <a:pt x="59764" y="20693"/>
                      <a:pt x="60136" y="20832"/>
                      <a:pt x="60444" y="21067"/>
                    </a:cubicBezTo>
                    <a:lnTo>
                      <a:pt x="60710" y="21129"/>
                    </a:lnTo>
                    <a:cubicBezTo>
                      <a:pt x="60873" y="21067"/>
                      <a:pt x="61057" y="21006"/>
                      <a:pt x="61262" y="21006"/>
                    </a:cubicBezTo>
                    <a:cubicBezTo>
                      <a:pt x="61431" y="20982"/>
                      <a:pt x="61600" y="20971"/>
                      <a:pt x="61771" y="20971"/>
                    </a:cubicBezTo>
                    <a:cubicBezTo>
                      <a:pt x="62033" y="20971"/>
                      <a:pt x="62297" y="20998"/>
                      <a:pt x="62570" y="21047"/>
                    </a:cubicBezTo>
                    <a:cubicBezTo>
                      <a:pt x="62835" y="20945"/>
                      <a:pt x="63142" y="20884"/>
                      <a:pt x="63448" y="20863"/>
                    </a:cubicBezTo>
                    <a:cubicBezTo>
                      <a:pt x="63508" y="20857"/>
                      <a:pt x="63568" y="20855"/>
                      <a:pt x="63628" y="20855"/>
                    </a:cubicBezTo>
                    <a:cubicBezTo>
                      <a:pt x="63774" y="20855"/>
                      <a:pt x="63923" y="20869"/>
                      <a:pt x="64082" y="20884"/>
                    </a:cubicBezTo>
                    <a:cubicBezTo>
                      <a:pt x="64385" y="20656"/>
                      <a:pt x="65005" y="20534"/>
                      <a:pt x="65632" y="20534"/>
                    </a:cubicBezTo>
                    <a:cubicBezTo>
                      <a:pt x="65681" y="20534"/>
                      <a:pt x="65729" y="20535"/>
                      <a:pt x="65778" y="20536"/>
                    </a:cubicBezTo>
                    <a:cubicBezTo>
                      <a:pt x="66248" y="20414"/>
                      <a:pt x="66983" y="20352"/>
                      <a:pt x="67167" y="19821"/>
                    </a:cubicBezTo>
                    <a:cubicBezTo>
                      <a:pt x="67208" y="19678"/>
                      <a:pt x="67290" y="19576"/>
                      <a:pt x="67433" y="19555"/>
                    </a:cubicBezTo>
                    <a:lnTo>
                      <a:pt x="67760" y="19494"/>
                    </a:lnTo>
                    <a:cubicBezTo>
                      <a:pt x="67791" y="19483"/>
                      <a:pt x="67824" y="19478"/>
                      <a:pt x="67857" y="19478"/>
                    </a:cubicBezTo>
                    <a:cubicBezTo>
                      <a:pt x="67952" y="19478"/>
                      <a:pt x="68047" y="19520"/>
                      <a:pt x="68107" y="19596"/>
                    </a:cubicBezTo>
                    <a:lnTo>
                      <a:pt x="68168" y="19637"/>
                    </a:lnTo>
                    <a:cubicBezTo>
                      <a:pt x="68230" y="19658"/>
                      <a:pt x="68271" y="19698"/>
                      <a:pt x="68332" y="19739"/>
                    </a:cubicBezTo>
                    <a:cubicBezTo>
                      <a:pt x="68486" y="19842"/>
                      <a:pt x="68669" y="19887"/>
                      <a:pt x="68856" y="19887"/>
                    </a:cubicBezTo>
                    <a:cubicBezTo>
                      <a:pt x="68892" y="19887"/>
                      <a:pt x="68929" y="19886"/>
                      <a:pt x="68965" y="19882"/>
                    </a:cubicBezTo>
                    <a:cubicBezTo>
                      <a:pt x="69149" y="19862"/>
                      <a:pt x="69313" y="19841"/>
                      <a:pt x="69497" y="19801"/>
                    </a:cubicBezTo>
                    <a:cubicBezTo>
                      <a:pt x="69546" y="19795"/>
                      <a:pt x="69595" y="19793"/>
                      <a:pt x="69644" y="19793"/>
                    </a:cubicBezTo>
                    <a:cubicBezTo>
                      <a:pt x="69779" y="19793"/>
                      <a:pt x="69914" y="19812"/>
                      <a:pt x="70048" y="19841"/>
                    </a:cubicBezTo>
                    <a:cubicBezTo>
                      <a:pt x="70171" y="19862"/>
                      <a:pt x="70314" y="19944"/>
                      <a:pt x="70437" y="19964"/>
                    </a:cubicBezTo>
                    <a:lnTo>
                      <a:pt x="70682" y="19923"/>
                    </a:lnTo>
                    <a:cubicBezTo>
                      <a:pt x="70866" y="19862"/>
                      <a:pt x="71029" y="19760"/>
                      <a:pt x="70968" y="19596"/>
                    </a:cubicBezTo>
                    <a:cubicBezTo>
                      <a:pt x="70968" y="19576"/>
                      <a:pt x="70968" y="19555"/>
                      <a:pt x="70968" y="19535"/>
                    </a:cubicBezTo>
                    <a:cubicBezTo>
                      <a:pt x="70968" y="19412"/>
                      <a:pt x="71091" y="19331"/>
                      <a:pt x="71315" y="19290"/>
                    </a:cubicBezTo>
                    <a:cubicBezTo>
                      <a:pt x="71469" y="19198"/>
                      <a:pt x="71645" y="19152"/>
                      <a:pt x="71827" y="19152"/>
                    </a:cubicBezTo>
                    <a:cubicBezTo>
                      <a:pt x="71887" y="19152"/>
                      <a:pt x="71949" y="19157"/>
                      <a:pt x="72010" y="19167"/>
                    </a:cubicBezTo>
                    <a:cubicBezTo>
                      <a:pt x="72167" y="19089"/>
                      <a:pt x="72341" y="19052"/>
                      <a:pt x="72516" y="19052"/>
                    </a:cubicBezTo>
                    <a:cubicBezTo>
                      <a:pt x="72614" y="19052"/>
                      <a:pt x="72712" y="19063"/>
                      <a:pt x="72807" y="19085"/>
                    </a:cubicBezTo>
                    <a:cubicBezTo>
                      <a:pt x="73400" y="19208"/>
                      <a:pt x="73767" y="19453"/>
                      <a:pt x="74319" y="19617"/>
                    </a:cubicBezTo>
                    <a:cubicBezTo>
                      <a:pt x="74666" y="19722"/>
                      <a:pt x="75025" y="19783"/>
                      <a:pt x="75386" y="19783"/>
                    </a:cubicBezTo>
                    <a:cubicBezTo>
                      <a:pt x="75514" y="19783"/>
                      <a:pt x="75642" y="19776"/>
                      <a:pt x="75770" y="19760"/>
                    </a:cubicBezTo>
                    <a:lnTo>
                      <a:pt x="757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1" name="Google Shape;1821;p49"/>
            <p:cNvSpPr/>
            <p:nvPr/>
          </p:nvSpPr>
          <p:spPr>
            <a:xfrm>
              <a:off x="6569059" y="1322600"/>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02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9"/>
            <p:cNvSpPr/>
            <p:nvPr/>
          </p:nvSpPr>
          <p:spPr>
            <a:xfrm rot="427195">
              <a:off x="6012178" y="2130223"/>
              <a:ext cx="858869" cy="389399"/>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75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 name="Google Shape;1823;p49"/>
          <p:cNvGrpSpPr/>
          <p:nvPr/>
        </p:nvGrpSpPr>
        <p:grpSpPr>
          <a:xfrm rot="344">
            <a:off x="3453367" y="2279797"/>
            <a:ext cx="2222424" cy="2304080"/>
            <a:chOff x="4501592" y="3516338"/>
            <a:chExt cx="556608" cy="568011"/>
          </a:xfrm>
        </p:grpSpPr>
        <p:sp>
          <p:nvSpPr>
            <p:cNvPr id="1824" name="Google Shape;1824;p49"/>
            <p:cNvSpPr/>
            <p:nvPr/>
          </p:nvSpPr>
          <p:spPr>
            <a:xfrm>
              <a:off x="4503139" y="3536268"/>
              <a:ext cx="555061" cy="548081"/>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chemeClr val="accent5"/>
            </a:solidFill>
            <a:ln>
              <a:noFill/>
            </a:ln>
            <a:effectLst>
              <a:outerShdw blurRad="128588" rotWithShape="0" algn="bl" dir="5400000" dist="38100">
                <a:srgbClr val="000000">
                  <a:alpha val="4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9"/>
            <p:cNvSpPr/>
            <p:nvPr/>
          </p:nvSpPr>
          <p:spPr>
            <a:xfrm>
              <a:off x="4501592" y="3516338"/>
              <a:ext cx="555061" cy="551202"/>
            </a:xfrm>
            <a:custGeom>
              <a:rect b="b" l="l" r="r" t="t"/>
              <a:pathLst>
                <a:path extrusionOk="0" h="29141" w="29345">
                  <a:moveTo>
                    <a:pt x="1" y="1"/>
                  </a:moveTo>
                  <a:lnTo>
                    <a:pt x="1" y="27484"/>
                  </a:lnTo>
                  <a:lnTo>
                    <a:pt x="246" y="27484"/>
                  </a:lnTo>
                  <a:cubicBezTo>
                    <a:pt x="389" y="27444"/>
                    <a:pt x="512" y="27382"/>
                    <a:pt x="655" y="27341"/>
                  </a:cubicBezTo>
                  <a:cubicBezTo>
                    <a:pt x="716" y="27249"/>
                    <a:pt x="823" y="27204"/>
                    <a:pt x="934" y="27204"/>
                  </a:cubicBezTo>
                  <a:cubicBezTo>
                    <a:pt x="970" y="27204"/>
                    <a:pt x="1007" y="27209"/>
                    <a:pt x="1043" y="27219"/>
                  </a:cubicBezTo>
                  <a:lnTo>
                    <a:pt x="1084" y="27239"/>
                  </a:lnTo>
                  <a:cubicBezTo>
                    <a:pt x="1145" y="27239"/>
                    <a:pt x="1207" y="27219"/>
                    <a:pt x="1247" y="27219"/>
                  </a:cubicBezTo>
                  <a:cubicBezTo>
                    <a:pt x="1268" y="27198"/>
                    <a:pt x="1288" y="27178"/>
                    <a:pt x="1329" y="27178"/>
                  </a:cubicBezTo>
                  <a:cubicBezTo>
                    <a:pt x="1388" y="27162"/>
                    <a:pt x="1447" y="27154"/>
                    <a:pt x="1504" y="27154"/>
                  </a:cubicBezTo>
                  <a:cubicBezTo>
                    <a:pt x="1667" y="27154"/>
                    <a:pt x="1821" y="27215"/>
                    <a:pt x="1942" y="27321"/>
                  </a:cubicBezTo>
                  <a:cubicBezTo>
                    <a:pt x="2004" y="27382"/>
                    <a:pt x="2065" y="27444"/>
                    <a:pt x="2106" y="27484"/>
                  </a:cubicBezTo>
                  <a:cubicBezTo>
                    <a:pt x="2147" y="27525"/>
                    <a:pt x="2187" y="27546"/>
                    <a:pt x="2228" y="27546"/>
                  </a:cubicBezTo>
                  <a:cubicBezTo>
                    <a:pt x="2351" y="27566"/>
                    <a:pt x="2453" y="27628"/>
                    <a:pt x="2555" y="27709"/>
                  </a:cubicBezTo>
                  <a:cubicBezTo>
                    <a:pt x="2585" y="27739"/>
                    <a:pt x="2626" y="27758"/>
                    <a:pt x="2670" y="27758"/>
                  </a:cubicBezTo>
                  <a:cubicBezTo>
                    <a:pt x="2686" y="27758"/>
                    <a:pt x="2702" y="27756"/>
                    <a:pt x="2719" y="27750"/>
                  </a:cubicBezTo>
                  <a:cubicBezTo>
                    <a:pt x="2780" y="27730"/>
                    <a:pt x="2862" y="27709"/>
                    <a:pt x="2923" y="27689"/>
                  </a:cubicBezTo>
                  <a:cubicBezTo>
                    <a:pt x="3005" y="27668"/>
                    <a:pt x="3025" y="27668"/>
                    <a:pt x="3025" y="27628"/>
                  </a:cubicBezTo>
                  <a:cubicBezTo>
                    <a:pt x="3168" y="27689"/>
                    <a:pt x="3311" y="27628"/>
                    <a:pt x="3434" y="27709"/>
                  </a:cubicBezTo>
                  <a:cubicBezTo>
                    <a:pt x="3465" y="27719"/>
                    <a:pt x="3495" y="27725"/>
                    <a:pt x="3526" y="27725"/>
                  </a:cubicBezTo>
                  <a:cubicBezTo>
                    <a:pt x="3557" y="27725"/>
                    <a:pt x="3587" y="27719"/>
                    <a:pt x="3618" y="27709"/>
                  </a:cubicBezTo>
                  <a:cubicBezTo>
                    <a:pt x="3730" y="27699"/>
                    <a:pt x="3843" y="27694"/>
                    <a:pt x="3955" y="27694"/>
                  </a:cubicBezTo>
                  <a:cubicBezTo>
                    <a:pt x="4067" y="27694"/>
                    <a:pt x="4180" y="27699"/>
                    <a:pt x="4292" y="27709"/>
                  </a:cubicBezTo>
                  <a:cubicBezTo>
                    <a:pt x="4374" y="27730"/>
                    <a:pt x="4435" y="27771"/>
                    <a:pt x="4476" y="27832"/>
                  </a:cubicBezTo>
                  <a:cubicBezTo>
                    <a:pt x="4844" y="27852"/>
                    <a:pt x="5212" y="28016"/>
                    <a:pt x="5273" y="28241"/>
                  </a:cubicBezTo>
                  <a:cubicBezTo>
                    <a:pt x="5355" y="28241"/>
                    <a:pt x="5457" y="28241"/>
                    <a:pt x="5539" y="28261"/>
                  </a:cubicBezTo>
                  <a:cubicBezTo>
                    <a:pt x="5539" y="28261"/>
                    <a:pt x="5559" y="28261"/>
                    <a:pt x="5559" y="28241"/>
                  </a:cubicBezTo>
                  <a:cubicBezTo>
                    <a:pt x="5579" y="28159"/>
                    <a:pt x="5641" y="28138"/>
                    <a:pt x="5723" y="28138"/>
                  </a:cubicBezTo>
                  <a:cubicBezTo>
                    <a:pt x="6009" y="28138"/>
                    <a:pt x="6009" y="28138"/>
                    <a:pt x="6172" y="28302"/>
                  </a:cubicBezTo>
                  <a:lnTo>
                    <a:pt x="6213" y="28322"/>
                  </a:lnTo>
                  <a:cubicBezTo>
                    <a:pt x="6376" y="28281"/>
                    <a:pt x="6560" y="28261"/>
                    <a:pt x="6724" y="28241"/>
                  </a:cubicBezTo>
                  <a:cubicBezTo>
                    <a:pt x="6785" y="28200"/>
                    <a:pt x="6826" y="28179"/>
                    <a:pt x="6887" y="28179"/>
                  </a:cubicBezTo>
                  <a:cubicBezTo>
                    <a:pt x="6959" y="28169"/>
                    <a:pt x="7030" y="28164"/>
                    <a:pt x="7099" y="28164"/>
                  </a:cubicBezTo>
                  <a:cubicBezTo>
                    <a:pt x="7168" y="28164"/>
                    <a:pt x="7235" y="28169"/>
                    <a:pt x="7296" y="28179"/>
                  </a:cubicBezTo>
                  <a:cubicBezTo>
                    <a:pt x="7357" y="28179"/>
                    <a:pt x="7398" y="28159"/>
                    <a:pt x="7439" y="28118"/>
                  </a:cubicBezTo>
                  <a:cubicBezTo>
                    <a:pt x="7500" y="28118"/>
                    <a:pt x="7562" y="28118"/>
                    <a:pt x="7623" y="28159"/>
                  </a:cubicBezTo>
                  <a:cubicBezTo>
                    <a:pt x="7725" y="28200"/>
                    <a:pt x="7807" y="28241"/>
                    <a:pt x="7909" y="28281"/>
                  </a:cubicBezTo>
                  <a:lnTo>
                    <a:pt x="8011" y="28281"/>
                  </a:lnTo>
                  <a:cubicBezTo>
                    <a:pt x="8154" y="28220"/>
                    <a:pt x="8297" y="28179"/>
                    <a:pt x="8440" y="28138"/>
                  </a:cubicBezTo>
                  <a:cubicBezTo>
                    <a:pt x="8481" y="28097"/>
                    <a:pt x="8502" y="28057"/>
                    <a:pt x="8522" y="28016"/>
                  </a:cubicBezTo>
                  <a:cubicBezTo>
                    <a:pt x="8577" y="27887"/>
                    <a:pt x="8698" y="27808"/>
                    <a:pt x="8840" y="27808"/>
                  </a:cubicBezTo>
                  <a:cubicBezTo>
                    <a:pt x="8857" y="27808"/>
                    <a:pt x="8873" y="27809"/>
                    <a:pt x="8890" y="27811"/>
                  </a:cubicBezTo>
                  <a:cubicBezTo>
                    <a:pt x="9012" y="27709"/>
                    <a:pt x="9155" y="27628"/>
                    <a:pt x="9298" y="27587"/>
                  </a:cubicBezTo>
                  <a:cubicBezTo>
                    <a:pt x="9298" y="27566"/>
                    <a:pt x="9319" y="27546"/>
                    <a:pt x="9339" y="27546"/>
                  </a:cubicBezTo>
                  <a:cubicBezTo>
                    <a:pt x="9370" y="27536"/>
                    <a:pt x="9401" y="27530"/>
                    <a:pt x="9431" y="27530"/>
                  </a:cubicBezTo>
                  <a:cubicBezTo>
                    <a:pt x="9462" y="27530"/>
                    <a:pt x="9493" y="27536"/>
                    <a:pt x="9523" y="27546"/>
                  </a:cubicBezTo>
                  <a:cubicBezTo>
                    <a:pt x="9585" y="27546"/>
                    <a:pt x="9646" y="27525"/>
                    <a:pt x="9666" y="27484"/>
                  </a:cubicBezTo>
                  <a:lnTo>
                    <a:pt x="9768" y="27341"/>
                  </a:lnTo>
                  <a:cubicBezTo>
                    <a:pt x="9789" y="27352"/>
                    <a:pt x="9809" y="27357"/>
                    <a:pt x="9827" y="27357"/>
                  </a:cubicBezTo>
                  <a:cubicBezTo>
                    <a:pt x="9845" y="27357"/>
                    <a:pt x="9860" y="27352"/>
                    <a:pt x="9871" y="27341"/>
                  </a:cubicBezTo>
                  <a:cubicBezTo>
                    <a:pt x="9952" y="27280"/>
                    <a:pt x="10055" y="27239"/>
                    <a:pt x="10157" y="27219"/>
                  </a:cubicBezTo>
                  <a:cubicBezTo>
                    <a:pt x="10116" y="27158"/>
                    <a:pt x="10075" y="27096"/>
                    <a:pt x="10034" y="27035"/>
                  </a:cubicBezTo>
                  <a:cubicBezTo>
                    <a:pt x="9993" y="26933"/>
                    <a:pt x="9993" y="26851"/>
                    <a:pt x="10116" y="26810"/>
                  </a:cubicBezTo>
                  <a:cubicBezTo>
                    <a:pt x="10157" y="26810"/>
                    <a:pt x="10198" y="26790"/>
                    <a:pt x="10238" y="26790"/>
                  </a:cubicBezTo>
                  <a:lnTo>
                    <a:pt x="10341" y="26790"/>
                  </a:lnTo>
                  <a:lnTo>
                    <a:pt x="10443" y="26769"/>
                  </a:lnTo>
                  <a:cubicBezTo>
                    <a:pt x="10504" y="26667"/>
                    <a:pt x="10627" y="26585"/>
                    <a:pt x="10749" y="26585"/>
                  </a:cubicBezTo>
                  <a:cubicBezTo>
                    <a:pt x="10859" y="26577"/>
                    <a:pt x="10969" y="26572"/>
                    <a:pt x="11078" y="26572"/>
                  </a:cubicBezTo>
                  <a:cubicBezTo>
                    <a:pt x="11232" y="26572"/>
                    <a:pt x="11382" y="26582"/>
                    <a:pt x="11526" y="26606"/>
                  </a:cubicBezTo>
                  <a:cubicBezTo>
                    <a:pt x="11602" y="26560"/>
                    <a:pt x="11691" y="26537"/>
                    <a:pt x="11773" y="26537"/>
                  </a:cubicBezTo>
                  <a:cubicBezTo>
                    <a:pt x="11800" y="26537"/>
                    <a:pt x="11827" y="26539"/>
                    <a:pt x="11853" y="26545"/>
                  </a:cubicBezTo>
                  <a:cubicBezTo>
                    <a:pt x="12364" y="26728"/>
                    <a:pt x="12834" y="26974"/>
                    <a:pt x="13283" y="27301"/>
                  </a:cubicBezTo>
                  <a:lnTo>
                    <a:pt x="13385" y="27403"/>
                  </a:lnTo>
                  <a:cubicBezTo>
                    <a:pt x="13439" y="27397"/>
                    <a:pt x="13493" y="27394"/>
                    <a:pt x="13547" y="27394"/>
                  </a:cubicBezTo>
                  <a:cubicBezTo>
                    <a:pt x="13677" y="27394"/>
                    <a:pt x="13807" y="27409"/>
                    <a:pt x="13937" y="27423"/>
                  </a:cubicBezTo>
                  <a:cubicBezTo>
                    <a:pt x="14060" y="27444"/>
                    <a:pt x="14141" y="27505"/>
                    <a:pt x="14223" y="27566"/>
                  </a:cubicBezTo>
                  <a:cubicBezTo>
                    <a:pt x="14253" y="27572"/>
                    <a:pt x="14283" y="27575"/>
                    <a:pt x="14313" y="27575"/>
                  </a:cubicBezTo>
                  <a:cubicBezTo>
                    <a:pt x="14385" y="27575"/>
                    <a:pt x="14457" y="27560"/>
                    <a:pt x="14530" y="27546"/>
                  </a:cubicBezTo>
                  <a:lnTo>
                    <a:pt x="14632" y="27566"/>
                  </a:lnTo>
                  <a:cubicBezTo>
                    <a:pt x="14714" y="27566"/>
                    <a:pt x="14795" y="27628"/>
                    <a:pt x="14877" y="27668"/>
                  </a:cubicBezTo>
                  <a:cubicBezTo>
                    <a:pt x="14935" y="27683"/>
                    <a:pt x="14982" y="27697"/>
                    <a:pt x="15020" y="27697"/>
                  </a:cubicBezTo>
                  <a:cubicBezTo>
                    <a:pt x="15035" y="27697"/>
                    <a:pt x="15049" y="27695"/>
                    <a:pt x="15061" y="27689"/>
                  </a:cubicBezTo>
                  <a:cubicBezTo>
                    <a:pt x="15132" y="27648"/>
                    <a:pt x="15209" y="27628"/>
                    <a:pt x="15288" y="27628"/>
                  </a:cubicBezTo>
                  <a:cubicBezTo>
                    <a:pt x="15367" y="27628"/>
                    <a:pt x="15449" y="27648"/>
                    <a:pt x="15531" y="27689"/>
                  </a:cubicBezTo>
                  <a:cubicBezTo>
                    <a:pt x="15572" y="27709"/>
                    <a:pt x="15613" y="27730"/>
                    <a:pt x="15653" y="27730"/>
                  </a:cubicBezTo>
                  <a:cubicBezTo>
                    <a:pt x="15673" y="27740"/>
                    <a:pt x="15687" y="27743"/>
                    <a:pt x="15697" y="27743"/>
                  </a:cubicBezTo>
                  <a:cubicBezTo>
                    <a:pt x="15728" y="27743"/>
                    <a:pt x="15720" y="27704"/>
                    <a:pt x="15735" y="27689"/>
                  </a:cubicBezTo>
                  <a:cubicBezTo>
                    <a:pt x="15756" y="27648"/>
                    <a:pt x="15776" y="27628"/>
                    <a:pt x="15797" y="27607"/>
                  </a:cubicBezTo>
                  <a:cubicBezTo>
                    <a:pt x="15878" y="27566"/>
                    <a:pt x="15797" y="27464"/>
                    <a:pt x="15940" y="27444"/>
                  </a:cubicBezTo>
                  <a:cubicBezTo>
                    <a:pt x="16021" y="27423"/>
                    <a:pt x="16123" y="27423"/>
                    <a:pt x="16226" y="27423"/>
                  </a:cubicBezTo>
                  <a:lnTo>
                    <a:pt x="16144" y="27444"/>
                  </a:lnTo>
                  <a:cubicBezTo>
                    <a:pt x="16123" y="27464"/>
                    <a:pt x="16103" y="27484"/>
                    <a:pt x="16083" y="27505"/>
                  </a:cubicBezTo>
                  <a:lnTo>
                    <a:pt x="16123" y="27546"/>
                  </a:lnTo>
                  <a:lnTo>
                    <a:pt x="16246" y="27546"/>
                  </a:lnTo>
                  <a:cubicBezTo>
                    <a:pt x="16311" y="27531"/>
                    <a:pt x="16376" y="27525"/>
                    <a:pt x="16441" y="27525"/>
                  </a:cubicBezTo>
                  <a:cubicBezTo>
                    <a:pt x="16558" y="27525"/>
                    <a:pt x="16672" y="27547"/>
                    <a:pt x="16777" y="27587"/>
                  </a:cubicBezTo>
                  <a:cubicBezTo>
                    <a:pt x="16818" y="27607"/>
                    <a:pt x="16859" y="27628"/>
                    <a:pt x="16900" y="27648"/>
                  </a:cubicBezTo>
                  <a:cubicBezTo>
                    <a:pt x="16930" y="27646"/>
                    <a:pt x="16961" y="27645"/>
                    <a:pt x="16991" y="27645"/>
                  </a:cubicBezTo>
                  <a:cubicBezTo>
                    <a:pt x="17267" y="27645"/>
                    <a:pt x="17537" y="27729"/>
                    <a:pt x="17758" y="27914"/>
                  </a:cubicBezTo>
                  <a:cubicBezTo>
                    <a:pt x="17824" y="27908"/>
                    <a:pt x="17890" y="27906"/>
                    <a:pt x="17955" y="27906"/>
                  </a:cubicBezTo>
                  <a:cubicBezTo>
                    <a:pt x="18135" y="27906"/>
                    <a:pt x="18314" y="27925"/>
                    <a:pt x="18494" y="27954"/>
                  </a:cubicBezTo>
                  <a:lnTo>
                    <a:pt x="18453" y="27852"/>
                  </a:lnTo>
                  <a:lnTo>
                    <a:pt x="18698" y="27832"/>
                  </a:lnTo>
                  <a:cubicBezTo>
                    <a:pt x="18743" y="27802"/>
                    <a:pt x="18810" y="27783"/>
                    <a:pt x="18866" y="27783"/>
                  </a:cubicBezTo>
                  <a:cubicBezTo>
                    <a:pt x="18887" y="27783"/>
                    <a:pt x="18907" y="27786"/>
                    <a:pt x="18923" y="27791"/>
                  </a:cubicBezTo>
                  <a:cubicBezTo>
                    <a:pt x="18984" y="27771"/>
                    <a:pt x="19025" y="27771"/>
                    <a:pt x="19086" y="27730"/>
                  </a:cubicBezTo>
                  <a:cubicBezTo>
                    <a:pt x="19107" y="27719"/>
                    <a:pt x="19132" y="27714"/>
                    <a:pt x="19160" y="27714"/>
                  </a:cubicBezTo>
                  <a:cubicBezTo>
                    <a:pt x="19189" y="27714"/>
                    <a:pt x="19219" y="27719"/>
                    <a:pt x="19250" y="27730"/>
                  </a:cubicBezTo>
                  <a:cubicBezTo>
                    <a:pt x="19229" y="27771"/>
                    <a:pt x="19270" y="27811"/>
                    <a:pt x="19372" y="27852"/>
                  </a:cubicBezTo>
                  <a:cubicBezTo>
                    <a:pt x="19454" y="27811"/>
                    <a:pt x="19536" y="27791"/>
                    <a:pt x="19638" y="27771"/>
                  </a:cubicBezTo>
                  <a:cubicBezTo>
                    <a:pt x="19679" y="27709"/>
                    <a:pt x="19781" y="27689"/>
                    <a:pt x="19863" y="27628"/>
                  </a:cubicBezTo>
                  <a:cubicBezTo>
                    <a:pt x="19883" y="27648"/>
                    <a:pt x="19883" y="27648"/>
                    <a:pt x="19904" y="27648"/>
                  </a:cubicBezTo>
                  <a:cubicBezTo>
                    <a:pt x="19924" y="27689"/>
                    <a:pt x="19945" y="27709"/>
                    <a:pt x="19965" y="27730"/>
                  </a:cubicBezTo>
                  <a:cubicBezTo>
                    <a:pt x="20074" y="27723"/>
                    <a:pt x="20183" y="27721"/>
                    <a:pt x="20293" y="27721"/>
                  </a:cubicBezTo>
                  <a:cubicBezTo>
                    <a:pt x="20512" y="27721"/>
                    <a:pt x="20735" y="27730"/>
                    <a:pt x="20966" y="27730"/>
                  </a:cubicBezTo>
                  <a:cubicBezTo>
                    <a:pt x="21375" y="27750"/>
                    <a:pt x="21722" y="27771"/>
                    <a:pt x="22090" y="27791"/>
                  </a:cubicBezTo>
                  <a:cubicBezTo>
                    <a:pt x="22162" y="27771"/>
                    <a:pt x="22233" y="27760"/>
                    <a:pt x="22302" y="27760"/>
                  </a:cubicBezTo>
                  <a:cubicBezTo>
                    <a:pt x="22371" y="27760"/>
                    <a:pt x="22438" y="27771"/>
                    <a:pt x="22499" y="27791"/>
                  </a:cubicBezTo>
                  <a:cubicBezTo>
                    <a:pt x="22540" y="27811"/>
                    <a:pt x="22560" y="27811"/>
                    <a:pt x="22581" y="27832"/>
                  </a:cubicBezTo>
                  <a:cubicBezTo>
                    <a:pt x="22867" y="27873"/>
                    <a:pt x="23153" y="27934"/>
                    <a:pt x="23418" y="28016"/>
                  </a:cubicBezTo>
                  <a:cubicBezTo>
                    <a:pt x="23480" y="28016"/>
                    <a:pt x="23521" y="28057"/>
                    <a:pt x="23582" y="28077"/>
                  </a:cubicBezTo>
                  <a:cubicBezTo>
                    <a:pt x="23602" y="28077"/>
                    <a:pt x="23623" y="28057"/>
                    <a:pt x="23643" y="28057"/>
                  </a:cubicBezTo>
                  <a:cubicBezTo>
                    <a:pt x="23868" y="28036"/>
                    <a:pt x="24072" y="27995"/>
                    <a:pt x="24297" y="27954"/>
                  </a:cubicBezTo>
                  <a:lnTo>
                    <a:pt x="24461" y="28036"/>
                  </a:lnTo>
                  <a:cubicBezTo>
                    <a:pt x="24747" y="28036"/>
                    <a:pt x="25012" y="28159"/>
                    <a:pt x="25196" y="28363"/>
                  </a:cubicBezTo>
                  <a:cubicBezTo>
                    <a:pt x="25646" y="28424"/>
                    <a:pt x="26095" y="28547"/>
                    <a:pt x="26524" y="28731"/>
                  </a:cubicBezTo>
                  <a:cubicBezTo>
                    <a:pt x="26647" y="28772"/>
                    <a:pt x="26749" y="28833"/>
                    <a:pt x="26851" y="28935"/>
                  </a:cubicBezTo>
                  <a:cubicBezTo>
                    <a:pt x="26933" y="28956"/>
                    <a:pt x="27015" y="28976"/>
                    <a:pt x="27097" y="28976"/>
                  </a:cubicBezTo>
                  <a:lnTo>
                    <a:pt x="27117" y="28915"/>
                  </a:lnTo>
                  <a:cubicBezTo>
                    <a:pt x="27158" y="28956"/>
                    <a:pt x="27199" y="28976"/>
                    <a:pt x="27240" y="28997"/>
                  </a:cubicBezTo>
                  <a:cubicBezTo>
                    <a:pt x="27301" y="29037"/>
                    <a:pt x="27362" y="29058"/>
                    <a:pt x="27444" y="29078"/>
                  </a:cubicBezTo>
                  <a:lnTo>
                    <a:pt x="27648" y="29078"/>
                  </a:lnTo>
                  <a:cubicBezTo>
                    <a:pt x="27675" y="29118"/>
                    <a:pt x="27727" y="29140"/>
                    <a:pt x="27782" y="29140"/>
                  </a:cubicBezTo>
                  <a:cubicBezTo>
                    <a:pt x="27813" y="29140"/>
                    <a:pt x="27844" y="29134"/>
                    <a:pt x="27873" y="29119"/>
                  </a:cubicBezTo>
                  <a:lnTo>
                    <a:pt x="27934" y="29119"/>
                  </a:lnTo>
                  <a:cubicBezTo>
                    <a:pt x="28098" y="29119"/>
                    <a:pt x="28261" y="29099"/>
                    <a:pt x="28445" y="29078"/>
                  </a:cubicBezTo>
                  <a:cubicBezTo>
                    <a:pt x="28428" y="29011"/>
                    <a:pt x="28464" y="28992"/>
                    <a:pt x="28520" y="28992"/>
                  </a:cubicBezTo>
                  <a:cubicBezTo>
                    <a:pt x="28589" y="28992"/>
                    <a:pt x="28688" y="29019"/>
                    <a:pt x="28760" y="29019"/>
                  </a:cubicBezTo>
                  <a:cubicBezTo>
                    <a:pt x="28772" y="29019"/>
                    <a:pt x="28783" y="29019"/>
                    <a:pt x="28793" y="29017"/>
                  </a:cubicBezTo>
                  <a:cubicBezTo>
                    <a:pt x="28859" y="29050"/>
                    <a:pt x="28940" y="29084"/>
                    <a:pt x="29011" y="29084"/>
                  </a:cubicBezTo>
                  <a:cubicBezTo>
                    <a:pt x="29028" y="29084"/>
                    <a:pt x="29043" y="29082"/>
                    <a:pt x="29058" y="29078"/>
                  </a:cubicBezTo>
                  <a:cubicBezTo>
                    <a:pt x="29181" y="29037"/>
                    <a:pt x="29283" y="29017"/>
                    <a:pt x="29324" y="28935"/>
                  </a:cubicBezTo>
                  <a:cubicBezTo>
                    <a:pt x="29324" y="28915"/>
                    <a:pt x="29344" y="28894"/>
                    <a:pt x="29344" y="28874"/>
                  </a:cubicBezTo>
                  <a:lnTo>
                    <a:pt x="293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9"/>
            <p:cNvSpPr/>
            <p:nvPr/>
          </p:nvSpPr>
          <p:spPr>
            <a:xfrm>
              <a:off x="4502680" y="3516397"/>
              <a:ext cx="555061" cy="542142"/>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 name="Google Shape;1827;p49"/>
          <p:cNvGrpSpPr/>
          <p:nvPr/>
        </p:nvGrpSpPr>
        <p:grpSpPr>
          <a:xfrm>
            <a:off x="3552085" y="1503421"/>
            <a:ext cx="2025058" cy="1176124"/>
            <a:chOff x="3552085" y="1503421"/>
            <a:chExt cx="2025058" cy="1176124"/>
          </a:xfrm>
        </p:grpSpPr>
        <p:grpSp>
          <p:nvGrpSpPr>
            <p:cNvPr id="1828" name="Google Shape;1828;p49"/>
            <p:cNvGrpSpPr/>
            <p:nvPr/>
          </p:nvGrpSpPr>
          <p:grpSpPr>
            <a:xfrm rot="473166">
              <a:off x="3599263" y="1736670"/>
              <a:ext cx="1930701" cy="814336"/>
              <a:chOff x="402764" y="-3065690"/>
              <a:chExt cx="1525925" cy="533725"/>
            </a:xfrm>
          </p:grpSpPr>
          <p:sp>
            <p:nvSpPr>
              <p:cNvPr id="1829" name="Google Shape;1829;p49"/>
              <p:cNvSpPr/>
              <p:nvPr/>
            </p:nvSpPr>
            <p:spPr>
              <a:xfrm>
                <a:off x="402764" y="-306569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9"/>
              <p:cNvSpPr/>
              <p:nvPr/>
            </p:nvSpPr>
            <p:spPr>
              <a:xfrm>
                <a:off x="402764" y="-306569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9"/>
              <p:cNvSpPr/>
              <p:nvPr/>
            </p:nvSpPr>
            <p:spPr>
              <a:xfrm>
                <a:off x="402764" y="-306569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2" name="Google Shape;1832;p49"/>
            <p:cNvSpPr/>
            <p:nvPr/>
          </p:nvSpPr>
          <p:spPr>
            <a:xfrm rot="370397">
              <a:off x="4193059" y="1548471"/>
              <a:ext cx="858848" cy="389398"/>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64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 name="Google Shape;1833;p49"/>
          <p:cNvGrpSpPr/>
          <p:nvPr/>
        </p:nvGrpSpPr>
        <p:grpSpPr>
          <a:xfrm>
            <a:off x="775036" y="2122265"/>
            <a:ext cx="2963357" cy="2581462"/>
            <a:chOff x="775036" y="2122265"/>
            <a:chExt cx="2963357" cy="2581462"/>
          </a:xfrm>
        </p:grpSpPr>
        <p:grpSp>
          <p:nvGrpSpPr>
            <p:cNvPr id="1834" name="Google Shape;1834;p49"/>
            <p:cNvGrpSpPr/>
            <p:nvPr/>
          </p:nvGrpSpPr>
          <p:grpSpPr>
            <a:xfrm>
              <a:off x="775036" y="2269659"/>
              <a:ext cx="2190609" cy="2434068"/>
              <a:chOff x="-642277" y="2711981"/>
              <a:chExt cx="440802" cy="580702"/>
            </a:xfrm>
          </p:grpSpPr>
          <p:sp>
            <p:nvSpPr>
              <p:cNvPr id="1835" name="Google Shape;1835;p49"/>
              <p:cNvSpPr/>
              <p:nvPr/>
            </p:nvSpPr>
            <p:spPr>
              <a:xfrm>
                <a:off x="-642276" y="2997277"/>
                <a:ext cx="440801" cy="295406"/>
              </a:xfrm>
              <a:custGeom>
                <a:rect b="b" l="l" r="r" t="t"/>
                <a:pathLst>
                  <a:path extrusionOk="0" h="19720" w="29426">
                    <a:moveTo>
                      <a:pt x="16863" y="17098"/>
                    </a:moveTo>
                    <a:lnTo>
                      <a:pt x="16863" y="17098"/>
                    </a:lnTo>
                    <a:cubicBezTo>
                      <a:pt x="16848" y="17100"/>
                      <a:pt x="16833" y="17102"/>
                      <a:pt x="16817" y="17104"/>
                    </a:cubicBezTo>
                    <a:lnTo>
                      <a:pt x="16858" y="17104"/>
                    </a:lnTo>
                    <a:cubicBezTo>
                      <a:pt x="16860" y="17102"/>
                      <a:pt x="16862" y="17100"/>
                      <a:pt x="16863" y="17098"/>
                    </a:cubicBezTo>
                    <a:close/>
                    <a:moveTo>
                      <a:pt x="0" y="1"/>
                    </a:moveTo>
                    <a:lnTo>
                      <a:pt x="0" y="19720"/>
                    </a:lnTo>
                    <a:cubicBezTo>
                      <a:pt x="82" y="19699"/>
                      <a:pt x="143" y="19699"/>
                      <a:pt x="225" y="19699"/>
                    </a:cubicBezTo>
                    <a:lnTo>
                      <a:pt x="327" y="19720"/>
                    </a:lnTo>
                    <a:cubicBezTo>
                      <a:pt x="368" y="19699"/>
                      <a:pt x="409" y="19658"/>
                      <a:pt x="450" y="19638"/>
                    </a:cubicBezTo>
                    <a:cubicBezTo>
                      <a:pt x="450" y="19617"/>
                      <a:pt x="450" y="19597"/>
                      <a:pt x="470" y="19577"/>
                    </a:cubicBezTo>
                    <a:cubicBezTo>
                      <a:pt x="531" y="19515"/>
                      <a:pt x="450" y="19413"/>
                      <a:pt x="552" y="19372"/>
                    </a:cubicBezTo>
                    <a:cubicBezTo>
                      <a:pt x="634" y="19331"/>
                      <a:pt x="715" y="19311"/>
                      <a:pt x="797" y="19290"/>
                    </a:cubicBezTo>
                    <a:cubicBezTo>
                      <a:pt x="1072" y="19170"/>
                      <a:pt x="1362" y="19122"/>
                      <a:pt x="1666" y="19122"/>
                    </a:cubicBezTo>
                    <a:cubicBezTo>
                      <a:pt x="1723" y="19122"/>
                      <a:pt x="1781" y="19124"/>
                      <a:pt x="1839" y="19127"/>
                    </a:cubicBezTo>
                    <a:cubicBezTo>
                      <a:pt x="2084" y="19127"/>
                      <a:pt x="2330" y="19209"/>
                      <a:pt x="2514" y="19372"/>
                    </a:cubicBezTo>
                    <a:cubicBezTo>
                      <a:pt x="2738" y="19311"/>
                      <a:pt x="2943" y="19290"/>
                      <a:pt x="3167" y="19250"/>
                    </a:cubicBezTo>
                    <a:lnTo>
                      <a:pt x="3106" y="19188"/>
                    </a:lnTo>
                    <a:lnTo>
                      <a:pt x="3351" y="19107"/>
                    </a:lnTo>
                    <a:cubicBezTo>
                      <a:pt x="3413" y="19045"/>
                      <a:pt x="3494" y="19004"/>
                      <a:pt x="3576" y="19004"/>
                    </a:cubicBezTo>
                    <a:cubicBezTo>
                      <a:pt x="3617" y="18984"/>
                      <a:pt x="3658" y="18963"/>
                      <a:pt x="3699" y="18923"/>
                    </a:cubicBezTo>
                    <a:cubicBezTo>
                      <a:pt x="3740" y="18902"/>
                      <a:pt x="3801" y="18882"/>
                      <a:pt x="3862" y="18882"/>
                    </a:cubicBezTo>
                    <a:cubicBezTo>
                      <a:pt x="3862" y="18923"/>
                      <a:pt x="3903" y="18943"/>
                      <a:pt x="4005" y="18963"/>
                    </a:cubicBezTo>
                    <a:cubicBezTo>
                      <a:pt x="4087" y="18923"/>
                      <a:pt x="4169" y="18882"/>
                      <a:pt x="4250" y="18841"/>
                    </a:cubicBezTo>
                    <a:cubicBezTo>
                      <a:pt x="4271" y="18759"/>
                      <a:pt x="4373" y="18698"/>
                      <a:pt x="4434" y="18657"/>
                    </a:cubicBezTo>
                    <a:lnTo>
                      <a:pt x="4475" y="18657"/>
                    </a:lnTo>
                    <a:lnTo>
                      <a:pt x="4577" y="18718"/>
                    </a:lnTo>
                    <a:cubicBezTo>
                      <a:pt x="4884" y="18616"/>
                      <a:pt x="5211" y="18555"/>
                      <a:pt x="5538" y="18494"/>
                    </a:cubicBezTo>
                    <a:cubicBezTo>
                      <a:pt x="5946" y="18412"/>
                      <a:pt x="6314" y="18330"/>
                      <a:pt x="6662" y="18269"/>
                    </a:cubicBezTo>
                    <a:cubicBezTo>
                      <a:pt x="6746" y="18218"/>
                      <a:pt x="6857" y="18182"/>
                      <a:pt x="6974" y="18182"/>
                    </a:cubicBezTo>
                    <a:cubicBezTo>
                      <a:pt x="6999" y="18182"/>
                      <a:pt x="7025" y="18183"/>
                      <a:pt x="7050" y="18187"/>
                    </a:cubicBezTo>
                    <a:cubicBezTo>
                      <a:pt x="7070" y="18187"/>
                      <a:pt x="7111" y="18207"/>
                      <a:pt x="7132" y="18207"/>
                    </a:cubicBezTo>
                    <a:cubicBezTo>
                      <a:pt x="7334" y="18193"/>
                      <a:pt x="7536" y="18179"/>
                      <a:pt x="7738" y="18179"/>
                    </a:cubicBezTo>
                    <a:cubicBezTo>
                      <a:pt x="7822" y="18179"/>
                      <a:pt x="7906" y="18181"/>
                      <a:pt x="7990" y="18187"/>
                    </a:cubicBezTo>
                    <a:cubicBezTo>
                      <a:pt x="8051" y="18187"/>
                      <a:pt x="8112" y="18187"/>
                      <a:pt x="8174" y="18207"/>
                    </a:cubicBezTo>
                    <a:cubicBezTo>
                      <a:pt x="8174" y="18207"/>
                      <a:pt x="8194" y="18187"/>
                      <a:pt x="8215" y="18187"/>
                    </a:cubicBezTo>
                    <a:cubicBezTo>
                      <a:pt x="8439" y="18105"/>
                      <a:pt x="8623" y="18024"/>
                      <a:pt x="8828" y="17921"/>
                    </a:cubicBezTo>
                    <a:lnTo>
                      <a:pt x="9012" y="17962"/>
                    </a:lnTo>
                    <a:cubicBezTo>
                      <a:pt x="9091" y="17944"/>
                      <a:pt x="9173" y="17935"/>
                      <a:pt x="9254" y="17935"/>
                    </a:cubicBezTo>
                    <a:cubicBezTo>
                      <a:pt x="9445" y="17935"/>
                      <a:pt x="9637" y="17985"/>
                      <a:pt x="9808" y="18085"/>
                    </a:cubicBezTo>
                    <a:cubicBezTo>
                      <a:pt x="9958" y="18071"/>
                      <a:pt x="10108" y="18064"/>
                      <a:pt x="10259" y="18064"/>
                    </a:cubicBezTo>
                    <a:cubicBezTo>
                      <a:pt x="10560" y="18064"/>
                      <a:pt x="10864" y="18092"/>
                      <a:pt x="11178" y="18146"/>
                    </a:cubicBezTo>
                    <a:cubicBezTo>
                      <a:pt x="11300" y="18146"/>
                      <a:pt x="11423" y="18187"/>
                      <a:pt x="11525" y="18248"/>
                    </a:cubicBezTo>
                    <a:cubicBezTo>
                      <a:pt x="11566" y="18259"/>
                      <a:pt x="11612" y="18264"/>
                      <a:pt x="11658" y="18264"/>
                    </a:cubicBezTo>
                    <a:cubicBezTo>
                      <a:pt x="11704" y="18264"/>
                      <a:pt x="11750" y="18259"/>
                      <a:pt x="11791" y="18248"/>
                    </a:cubicBezTo>
                    <a:cubicBezTo>
                      <a:pt x="11791" y="18228"/>
                      <a:pt x="11791" y="18207"/>
                      <a:pt x="11791" y="18187"/>
                    </a:cubicBezTo>
                    <a:cubicBezTo>
                      <a:pt x="11831" y="18207"/>
                      <a:pt x="11872" y="18228"/>
                      <a:pt x="11913" y="18228"/>
                    </a:cubicBezTo>
                    <a:cubicBezTo>
                      <a:pt x="11974" y="18248"/>
                      <a:pt x="12056" y="18248"/>
                      <a:pt x="12138" y="18269"/>
                    </a:cubicBezTo>
                    <a:lnTo>
                      <a:pt x="12322" y="18228"/>
                    </a:lnTo>
                    <a:cubicBezTo>
                      <a:pt x="12363" y="18248"/>
                      <a:pt x="12404" y="18259"/>
                      <a:pt x="12444" y="18259"/>
                    </a:cubicBezTo>
                    <a:cubicBezTo>
                      <a:pt x="12485" y="18259"/>
                      <a:pt x="12526" y="18248"/>
                      <a:pt x="12567" y="18228"/>
                    </a:cubicBezTo>
                    <a:lnTo>
                      <a:pt x="12628" y="18228"/>
                    </a:lnTo>
                    <a:cubicBezTo>
                      <a:pt x="12792" y="18167"/>
                      <a:pt x="12955" y="18126"/>
                      <a:pt x="13119" y="18064"/>
                    </a:cubicBezTo>
                    <a:cubicBezTo>
                      <a:pt x="13058" y="17901"/>
                      <a:pt x="13344" y="17962"/>
                      <a:pt x="13446" y="17921"/>
                    </a:cubicBezTo>
                    <a:cubicBezTo>
                      <a:pt x="13487" y="17932"/>
                      <a:pt x="13533" y="17937"/>
                      <a:pt x="13581" y="17937"/>
                    </a:cubicBezTo>
                    <a:cubicBezTo>
                      <a:pt x="13630" y="17937"/>
                      <a:pt x="13681" y="17932"/>
                      <a:pt x="13732" y="17921"/>
                    </a:cubicBezTo>
                    <a:cubicBezTo>
                      <a:pt x="13814" y="17860"/>
                      <a:pt x="13916" y="17819"/>
                      <a:pt x="13936" y="17717"/>
                    </a:cubicBezTo>
                    <a:cubicBezTo>
                      <a:pt x="13973" y="17544"/>
                      <a:pt x="13988" y="17476"/>
                      <a:pt x="14102" y="17476"/>
                    </a:cubicBezTo>
                    <a:cubicBezTo>
                      <a:pt x="14177" y="17476"/>
                      <a:pt x="14294" y="17505"/>
                      <a:pt x="14488" y="17554"/>
                    </a:cubicBezTo>
                    <a:cubicBezTo>
                      <a:pt x="14508" y="17574"/>
                      <a:pt x="14529" y="17574"/>
                      <a:pt x="14549" y="17574"/>
                    </a:cubicBezTo>
                    <a:cubicBezTo>
                      <a:pt x="14590" y="17574"/>
                      <a:pt x="14672" y="17554"/>
                      <a:pt x="14672" y="17554"/>
                    </a:cubicBezTo>
                    <a:cubicBezTo>
                      <a:pt x="14672" y="17472"/>
                      <a:pt x="14733" y="17451"/>
                      <a:pt x="14835" y="17411"/>
                    </a:cubicBezTo>
                    <a:lnTo>
                      <a:pt x="14835" y="17411"/>
                    </a:lnTo>
                    <a:cubicBezTo>
                      <a:pt x="14835" y="17431"/>
                      <a:pt x="14835" y="17451"/>
                      <a:pt x="14815" y="17472"/>
                    </a:cubicBezTo>
                    <a:cubicBezTo>
                      <a:pt x="14794" y="17513"/>
                      <a:pt x="14754" y="17533"/>
                      <a:pt x="14856" y="17574"/>
                    </a:cubicBezTo>
                    <a:cubicBezTo>
                      <a:pt x="14903" y="17586"/>
                      <a:pt x="14943" y="17598"/>
                      <a:pt x="14981" y="17598"/>
                    </a:cubicBezTo>
                    <a:cubicBezTo>
                      <a:pt x="15008" y="17598"/>
                      <a:pt x="15034" y="17591"/>
                      <a:pt x="15060" y="17574"/>
                    </a:cubicBezTo>
                    <a:cubicBezTo>
                      <a:pt x="15183" y="17492"/>
                      <a:pt x="15326" y="17451"/>
                      <a:pt x="15469" y="17431"/>
                    </a:cubicBezTo>
                    <a:cubicBezTo>
                      <a:pt x="15489" y="17288"/>
                      <a:pt x="15673" y="17267"/>
                      <a:pt x="15877" y="17247"/>
                    </a:cubicBezTo>
                    <a:cubicBezTo>
                      <a:pt x="15959" y="17247"/>
                      <a:pt x="16020" y="17206"/>
                      <a:pt x="16082" y="17145"/>
                    </a:cubicBezTo>
                    <a:cubicBezTo>
                      <a:pt x="16123" y="17084"/>
                      <a:pt x="16204" y="17043"/>
                      <a:pt x="16286" y="17043"/>
                    </a:cubicBezTo>
                    <a:lnTo>
                      <a:pt x="16797" y="17002"/>
                    </a:lnTo>
                    <a:cubicBezTo>
                      <a:pt x="16899" y="17002"/>
                      <a:pt x="16777" y="17002"/>
                      <a:pt x="16858" y="17022"/>
                    </a:cubicBezTo>
                    <a:cubicBezTo>
                      <a:pt x="16877" y="17041"/>
                      <a:pt x="16879" y="17077"/>
                      <a:pt x="16863" y="17098"/>
                    </a:cubicBezTo>
                    <a:lnTo>
                      <a:pt x="16863" y="17098"/>
                    </a:lnTo>
                    <a:cubicBezTo>
                      <a:pt x="17156" y="17063"/>
                      <a:pt x="17470" y="17060"/>
                      <a:pt x="17839" y="17002"/>
                    </a:cubicBezTo>
                    <a:lnTo>
                      <a:pt x="18227" y="16920"/>
                    </a:lnTo>
                    <a:lnTo>
                      <a:pt x="18370" y="16879"/>
                    </a:lnTo>
                    <a:cubicBezTo>
                      <a:pt x="18452" y="16838"/>
                      <a:pt x="18513" y="16797"/>
                      <a:pt x="18595" y="16757"/>
                    </a:cubicBezTo>
                    <a:cubicBezTo>
                      <a:pt x="18636" y="16736"/>
                      <a:pt x="18677" y="16736"/>
                      <a:pt x="18738" y="16736"/>
                    </a:cubicBezTo>
                    <a:cubicBezTo>
                      <a:pt x="18738" y="16757"/>
                      <a:pt x="18759" y="16757"/>
                      <a:pt x="18759" y="16777"/>
                    </a:cubicBezTo>
                    <a:lnTo>
                      <a:pt x="18759" y="16797"/>
                    </a:lnTo>
                    <a:cubicBezTo>
                      <a:pt x="18963" y="16757"/>
                      <a:pt x="19167" y="16716"/>
                      <a:pt x="19372" y="16675"/>
                    </a:cubicBezTo>
                    <a:cubicBezTo>
                      <a:pt x="19739" y="16573"/>
                      <a:pt x="20107" y="16491"/>
                      <a:pt x="20496" y="16409"/>
                    </a:cubicBezTo>
                    <a:cubicBezTo>
                      <a:pt x="20547" y="16384"/>
                      <a:pt x="20602" y="16372"/>
                      <a:pt x="20658" y="16372"/>
                    </a:cubicBezTo>
                    <a:cubicBezTo>
                      <a:pt x="20781" y="16372"/>
                      <a:pt x="20908" y="16427"/>
                      <a:pt x="21006" y="16511"/>
                    </a:cubicBezTo>
                    <a:cubicBezTo>
                      <a:pt x="21088" y="16471"/>
                      <a:pt x="21190" y="16430"/>
                      <a:pt x="21272" y="16389"/>
                    </a:cubicBezTo>
                    <a:cubicBezTo>
                      <a:pt x="21272" y="16368"/>
                      <a:pt x="21252" y="16368"/>
                      <a:pt x="21272" y="16348"/>
                    </a:cubicBezTo>
                    <a:cubicBezTo>
                      <a:pt x="21313" y="16328"/>
                      <a:pt x="21374" y="16287"/>
                      <a:pt x="21415" y="16266"/>
                    </a:cubicBezTo>
                    <a:cubicBezTo>
                      <a:pt x="21742" y="16205"/>
                      <a:pt x="21987" y="16062"/>
                      <a:pt x="22294" y="16001"/>
                    </a:cubicBezTo>
                    <a:cubicBezTo>
                      <a:pt x="22309" y="15997"/>
                      <a:pt x="22327" y="15995"/>
                      <a:pt x="22347" y="15995"/>
                    </a:cubicBezTo>
                    <a:cubicBezTo>
                      <a:pt x="22437" y="15995"/>
                      <a:pt x="22559" y="16028"/>
                      <a:pt x="22559" y="16062"/>
                    </a:cubicBezTo>
                    <a:cubicBezTo>
                      <a:pt x="22580" y="16103"/>
                      <a:pt x="22621" y="16205"/>
                      <a:pt x="22641" y="16266"/>
                    </a:cubicBezTo>
                    <a:lnTo>
                      <a:pt x="22682" y="16266"/>
                    </a:lnTo>
                    <a:lnTo>
                      <a:pt x="23132" y="16430"/>
                    </a:lnTo>
                    <a:lnTo>
                      <a:pt x="23275" y="16389"/>
                    </a:lnTo>
                    <a:cubicBezTo>
                      <a:pt x="23483" y="16207"/>
                      <a:pt x="23749" y="16116"/>
                      <a:pt x="24020" y="16116"/>
                    </a:cubicBezTo>
                    <a:cubicBezTo>
                      <a:pt x="24175" y="16116"/>
                      <a:pt x="24332" y="16145"/>
                      <a:pt x="24480" y="16205"/>
                    </a:cubicBezTo>
                    <a:lnTo>
                      <a:pt x="24807" y="16205"/>
                    </a:lnTo>
                    <a:cubicBezTo>
                      <a:pt x="24950" y="16123"/>
                      <a:pt x="25114" y="16062"/>
                      <a:pt x="25277" y="16021"/>
                    </a:cubicBezTo>
                    <a:cubicBezTo>
                      <a:pt x="25318" y="16041"/>
                      <a:pt x="25359" y="16041"/>
                      <a:pt x="25400" y="16062"/>
                    </a:cubicBezTo>
                    <a:cubicBezTo>
                      <a:pt x="25420" y="16062"/>
                      <a:pt x="25441" y="16082"/>
                      <a:pt x="25441" y="16103"/>
                    </a:cubicBezTo>
                    <a:cubicBezTo>
                      <a:pt x="25441" y="16144"/>
                      <a:pt x="25420" y="16184"/>
                      <a:pt x="25420" y="16225"/>
                    </a:cubicBezTo>
                    <a:cubicBezTo>
                      <a:pt x="25400" y="16246"/>
                      <a:pt x="25379" y="16287"/>
                      <a:pt x="25400" y="16328"/>
                    </a:cubicBezTo>
                    <a:cubicBezTo>
                      <a:pt x="25420" y="16348"/>
                      <a:pt x="25441" y="16368"/>
                      <a:pt x="25461" y="16389"/>
                    </a:cubicBezTo>
                    <a:cubicBezTo>
                      <a:pt x="25502" y="16409"/>
                      <a:pt x="25543" y="16409"/>
                      <a:pt x="25584" y="16409"/>
                    </a:cubicBezTo>
                    <a:cubicBezTo>
                      <a:pt x="25634" y="16397"/>
                      <a:pt x="25677" y="16368"/>
                      <a:pt x="25727" y="16368"/>
                    </a:cubicBezTo>
                    <a:cubicBezTo>
                      <a:pt x="25758" y="16368"/>
                      <a:pt x="25790" y="16378"/>
                      <a:pt x="25829" y="16409"/>
                    </a:cubicBezTo>
                    <a:cubicBezTo>
                      <a:pt x="25879" y="16443"/>
                      <a:pt x="25929" y="16476"/>
                      <a:pt x="25990" y="16476"/>
                    </a:cubicBezTo>
                    <a:cubicBezTo>
                      <a:pt x="26004" y="16476"/>
                      <a:pt x="26018" y="16474"/>
                      <a:pt x="26033" y="16471"/>
                    </a:cubicBezTo>
                    <a:cubicBezTo>
                      <a:pt x="26156" y="16471"/>
                      <a:pt x="26278" y="16491"/>
                      <a:pt x="26381" y="16573"/>
                    </a:cubicBezTo>
                    <a:lnTo>
                      <a:pt x="26483" y="16573"/>
                    </a:lnTo>
                    <a:cubicBezTo>
                      <a:pt x="26605" y="16573"/>
                      <a:pt x="26728" y="16675"/>
                      <a:pt x="26830" y="16695"/>
                    </a:cubicBezTo>
                    <a:cubicBezTo>
                      <a:pt x="27096" y="16675"/>
                      <a:pt x="27361" y="16634"/>
                      <a:pt x="27607" y="16552"/>
                    </a:cubicBezTo>
                    <a:cubicBezTo>
                      <a:pt x="27627" y="16532"/>
                      <a:pt x="27647" y="16511"/>
                      <a:pt x="27668" y="16511"/>
                    </a:cubicBezTo>
                    <a:cubicBezTo>
                      <a:pt x="27729" y="16491"/>
                      <a:pt x="27770" y="16450"/>
                      <a:pt x="27831" y="16430"/>
                    </a:cubicBezTo>
                    <a:cubicBezTo>
                      <a:pt x="27891" y="16394"/>
                      <a:pt x="27957" y="16372"/>
                      <a:pt x="28026" y="16372"/>
                    </a:cubicBezTo>
                    <a:cubicBezTo>
                      <a:pt x="28076" y="16372"/>
                      <a:pt x="28127" y="16384"/>
                      <a:pt x="28179" y="16409"/>
                    </a:cubicBezTo>
                    <a:cubicBezTo>
                      <a:pt x="28220" y="16430"/>
                      <a:pt x="28281" y="16450"/>
                      <a:pt x="28322" y="16471"/>
                    </a:cubicBezTo>
                    <a:cubicBezTo>
                      <a:pt x="28393" y="16491"/>
                      <a:pt x="28470" y="16501"/>
                      <a:pt x="28547" y="16501"/>
                    </a:cubicBezTo>
                    <a:cubicBezTo>
                      <a:pt x="28623" y="16501"/>
                      <a:pt x="28700" y="16491"/>
                      <a:pt x="28771" y="16471"/>
                    </a:cubicBezTo>
                    <a:cubicBezTo>
                      <a:pt x="28894" y="16409"/>
                      <a:pt x="28996" y="16348"/>
                      <a:pt x="29098" y="16307"/>
                    </a:cubicBezTo>
                    <a:cubicBezTo>
                      <a:pt x="29200" y="16266"/>
                      <a:pt x="29323" y="16225"/>
                      <a:pt x="29425" y="16225"/>
                    </a:cubicBezTo>
                    <a:lnTo>
                      <a:pt x="29425" y="1"/>
                    </a:lnTo>
                    <a:close/>
                  </a:path>
                </a:pathLst>
              </a:custGeom>
              <a:solidFill>
                <a:srgbClr val="FFFFFF"/>
              </a:solidFill>
              <a:ln>
                <a:noFill/>
              </a:ln>
              <a:effectLst>
                <a:outerShdw blurRad="314325" rotWithShape="0" algn="bl" dir="4620000" dist="28575">
                  <a:srgbClr val="000000">
                    <a:alpha val="5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9"/>
              <p:cNvSpPr/>
              <p:nvPr/>
            </p:nvSpPr>
            <p:spPr>
              <a:xfrm>
                <a:off x="-642277" y="2711981"/>
                <a:ext cx="440801" cy="565076"/>
              </a:xfrm>
              <a:custGeom>
                <a:rect b="b" l="l" r="r" t="t"/>
                <a:pathLst>
                  <a:path extrusionOk="0" h="37722" w="29426">
                    <a:moveTo>
                      <a:pt x="16868" y="35079"/>
                    </a:moveTo>
                    <a:lnTo>
                      <a:pt x="16868" y="35079"/>
                    </a:lnTo>
                    <a:cubicBezTo>
                      <a:pt x="16851" y="35081"/>
                      <a:pt x="16834" y="35083"/>
                      <a:pt x="16817" y="35085"/>
                    </a:cubicBezTo>
                    <a:lnTo>
                      <a:pt x="16858" y="35085"/>
                    </a:lnTo>
                    <a:cubicBezTo>
                      <a:pt x="16862" y="35085"/>
                      <a:pt x="16866" y="35083"/>
                      <a:pt x="16868" y="35079"/>
                    </a:cubicBezTo>
                    <a:close/>
                    <a:moveTo>
                      <a:pt x="838" y="0"/>
                    </a:moveTo>
                    <a:lnTo>
                      <a:pt x="572" y="1880"/>
                    </a:lnTo>
                    <a:cubicBezTo>
                      <a:pt x="1526" y="2266"/>
                      <a:pt x="1251" y="3699"/>
                      <a:pt x="226" y="3699"/>
                    </a:cubicBezTo>
                    <a:cubicBezTo>
                      <a:pt x="219" y="3699"/>
                      <a:pt x="212" y="3699"/>
                      <a:pt x="204" y="3699"/>
                    </a:cubicBezTo>
                    <a:cubicBezTo>
                      <a:pt x="143" y="3699"/>
                      <a:pt x="61" y="3699"/>
                      <a:pt x="0" y="3678"/>
                    </a:cubicBezTo>
                    <a:lnTo>
                      <a:pt x="0" y="37701"/>
                    </a:lnTo>
                    <a:cubicBezTo>
                      <a:pt x="41" y="37691"/>
                      <a:pt x="77" y="37686"/>
                      <a:pt x="113" y="37686"/>
                    </a:cubicBezTo>
                    <a:cubicBezTo>
                      <a:pt x="148" y="37686"/>
                      <a:pt x="184" y="37691"/>
                      <a:pt x="225" y="37701"/>
                    </a:cubicBezTo>
                    <a:cubicBezTo>
                      <a:pt x="266" y="37701"/>
                      <a:pt x="307" y="37721"/>
                      <a:pt x="348" y="37721"/>
                    </a:cubicBezTo>
                    <a:cubicBezTo>
                      <a:pt x="450" y="37721"/>
                      <a:pt x="429" y="37681"/>
                      <a:pt x="429" y="37640"/>
                    </a:cubicBezTo>
                    <a:cubicBezTo>
                      <a:pt x="450" y="37619"/>
                      <a:pt x="450" y="37599"/>
                      <a:pt x="470" y="37558"/>
                    </a:cubicBezTo>
                    <a:cubicBezTo>
                      <a:pt x="531" y="37517"/>
                      <a:pt x="450" y="37415"/>
                      <a:pt x="572" y="37374"/>
                    </a:cubicBezTo>
                    <a:cubicBezTo>
                      <a:pt x="654" y="37333"/>
                      <a:pt x="736" y="37292"/>
                      <a:pt x="838" y="37292"/>
                    </a:cubicBezTo>
                    <a:lnTo>
                      <a:pt x="777" y="37333"/>
                    </a:lnTo>
                    <a:cubicBezTo>
                      <a:pt x="756" y="37333"/>
                      <a:pt x="736" y="37374"/>
                      <a:pt x="736" y="37394"/>
                    </a:cubicBezTo>
                    <a:cubicBezTo>
                      <a:pt x="797" y="37313"/>
                      <a:pt x="899" y="37251"/>
                      <a:pt x="1022" y="37231"/>
                    </a:cubicBezTo>
                    <a:cubicBezTo>
                      <a:pt x="1118" y="37201"/>
                      <a:pt x="1214" y="37190"/>
                      <a:pt x="1310" y="37190"/>
                    </a:cubicBezTo>
                    <a:cubicBezTo>
                      <a:pt x="1541" y="37190"/>
                      <a:pt x="1772" y="37251"/>
                      <a:pt x="2003" y="37251"/>
                    </a:cubicBezTo>
                    <a:cubicBezTo>
                      <a:pt x="2064" y="37251"/>
                      <a:pt x="2105" y="37272"/>
                      <a:pt x="2166" y="37292"/>
                    </a:cubicBezTo>
                    <a:cubicBezTo>
                      <a:pt x="2268" y="37313"/>
                      <a:pt x="2350" y="37333"/>
                      <a:pt x="2452" y="37374"/>
                    </a:cubicBezTo>
                    <a:cubicBezTo>
                      <a:pt x="2677" y="37313"/>
                      <a:pt x="2922" y="37272"/>
                      <a:pt x="3167" y="37251"/>
                    </a:cubicBezTo>
                    <a:lnTo>
                      <a:pt x="3106" y="37190"/>
                    </a:lnTo>
                    <a:lnTo>
                      <a:pt x="3351" y="37088"/>
                    </a:lnTo>
                    <a:cubicBezTo>
                      <a:pt x="3413" y="37027"/>
                      <a:pt x="3474" y="37006"/>
                      <a:pt x="3556" y="37006"/>
                    </a:cubicBezTo>
                    <a:cubicBezTo>
                      <a:pt x="3617" y="36986"/>
                      <a:pt x="3658" y="36945"/>
                      <a:pt x="3699" y="36924"/>
                    </a:cubicBezTo>
                    <a:cubicBezTo>
                      <a:pt x="3740" y="36884"/>
                      <a:pt x="3801" y="36863"/>
                      <a:pt x="3842" y="36863"/>
                    </a:cubicBezTo>
                    <a:cubicBezTo>
                      <a:pt x="3842" y="36904"/>
                      <a:pt x="3903" y="36945"/>
                      <a:pt x="4005" y="36965"/>
                    </a:cubicBezTo>
                    <a:cubicBezTo>
                      <a:pt x="4087" y="36904"/>
                      <a:pt x="4169" y="36863"/>
                      <a:pt x="4250" y="36822"/>
                    </a:cubicBezTo>
                    <a:cubicBezTo>
                      <a:pt x="4271" y="36761"/>
                      <a:pt x="4373" y="36700"/>
                      <a:pt x="4434" y="36638"/>
                    </a:cubicBezTo>
                    <a:cubicBezTo>
                      <a:pt x="4455" y="36638"/>
                      <a:pt x="4475" y="36638"/>
                      <a:pt x="4475" y="36659"/>
                    </a:cubicBezTo>
                    <a:lnTo>
                      <a:pt x="4577" y="36720"/>
                    </a:lnTo>
                    <a:cubicBezTo>
                      <a:pt x="4884" y="36618"/>
                      <a:pt x="5211" y="36557"/>
                      <a:pt x="5538" y="36495"/>
                    </a:cubicBezTo>
                    <a:cubicBezTo>
                      <a:pt x="5946" y="36414"/>
                      <a:pt x="6314" y="36332"/>
                      <a:pt x="6662" y="36271"/>
                    </a:cubicBezTo>
                    <a:cubicBezTo>
                      <a:pt x="6746" y="36220"/>
                      <a:pt x="6857" y="36184"/>
                      <a:pt x="6974" y="36184"/>
                    </a:cubicBezTo>
                    <a:cubicBezTo>
                      <a:pt x="6999" y="36184"/>
                      <a:pt x="7025" y="36185"/>
                      <a:pt x="7050" y="36189"/>
                    </a:cubicBezTo>
                    <a:cubicBezTo>
                      <a:pt x="7070" y="36189"/>
                      <a:pt x="7111" y="36209"/>
                      <a:pt x="7132" y="36209"/>
                    </a:cubicBezTo>
                    <a:cubicBezTo>
                      <a:pt x="7334" y="36195"/>
                      <a:pt x="7536" y="36180"/>
                      <a:pt x="7738" y="36180"/>
                    </a:cubicBezTo>
                    <a:cubicBezTo>
                      <a:pt x="7822" y="36180"/>
                      <a:pt x="7906" y="36183"/>
                      <a:pt x="7990" y="36189"/>
                    </a:cubicBezTo>
                    <a:cubicBezTo>
                      <a:pt x="8051" y="36189"/>
                      <a:pt x="8112" y="36189"/>
                      <a:pt x="8153" y="36209"/>
                    </a:cubicBezTo>
                    <a:cubicBezTo>
                      <a:pt x="8174" y="36209"/>
                      <a:pt x="8194" y="36189"/>
                      <a:pt x="8215" y="36189"/>
                    </a:cubicBezTo>
                    <a:cubicBezTo>
                      <a:pt x="8439" y="36107"/>
                      <a:pt x="8623" y="36025"/>
                      <a:pt x="8828" y="35923"/>
                    </a:cubicBezTo>
                    <a:lnTo>
                      <a:pt x="9012" y="35964"/>
                    </a:lnTo>
                    <a:cubicBezTo>
                      <a:pt x="9091" y="35946"/>
                      <a:pt x="9173" y="35937"/>
                      <a:pt x="9254" y="35937"/>
                    </a:cubicBezTo>
                    <a:cubicBezTo>
                      <a:pt x="9443" y="35937"/>
                      <a:pt x="9631" y="35987"/>
                      <a:pt x="9788" y="36087"/>
                    </a:cubicBezTo>
                    <a:cubicBezTo>
                      <a:pt x="9945" y="36073"/>
                      <a:pt x="10099" y="36066"/>
                      <a:pt x="10253" y="36066"/>
                    </a:cubicBezTo>
                    <a:cubicBezTo>
                      <a:pt x="10560" y="36066"/>
                      <a:pt x="10864" y="36094"/>
                      <a:pt x="11178" y="36148"/>
                    </a:cubicBezTo>
                    <a:cubicBezTo>
                      <a:pt x="11300" y="36168"/>
                      <a:pt x="11423" y="36189"/>
                      <a:pt x="11525" y="36250"/>
                    </a:cubicBezTo>
                    <a:cubicBezTo>
                      <a:pt x="11566" y="36260"/>
                      <a:pt x="11612" y="36265"/>
                      <a:pt x="11658" y="36265"/>
                    </a:cubicBezTo>
                    <a:cubicBezTo>
                      <a:pt x="11704" y="36265"/>
                      <a:pt x="11750" y="36260"/>
                      <a:pt x="11791" y="36250"/>
                    </a:cubicBezTo>
                    <a:cubicBezTo>
                      <a:pt x="11791" y="36230"/>
                      <a:pt x="11791" y="36209"/>
                      <a:pt x="11791" y="36189"/>
                    </a:cubicBezTo>
                    <a:cubicBezTo>
                      <a:pt x="11831" y="36209"/>
                      <a:pt x="11872" y="36230"/>
                      <a:pt x="11913" y="36230"/>
                    </a:cubicBezTo>
                    <a:cubicBezTo>
                      <a:pt x="11974" y="36250"/>
                      <a:pt x="12056" y="36271"/>
                      <a:pt x="12138" y="36271"/>
                    </a:cubicBezTo>
                    <a:lnTo>
                      <a:pt x="12322" y="36230"/>
                    </a:lnTo>
                    <a:cubicBezTo>
                      <a:pt x="12359" y="36248"/>
                      <a:pt x="12395" y="36258"/>
                      <a:pt x="12430" y="36258"/>
                    </a:cubicBezTo>
                    <a:cubicBezTo>
                      <a:pt x="12473" y="36258"/>
                      <a:pt x="12513" y="36243"/>
                      <a:pt x="12547" y="36209"/>
                    </a:cubicBezTo>
                    <a:lnTo>
                      <a:pt x="12608" y="36209"/>
                    </a:lnTo>
                    <a:cubicBezTo>
                      <a:pt x="12792" y="36168"/>
                      <a:pt x="12935" y="36107"/>
                      <a:pt x="13098" y="36046"/>
                    </a:cubicBezTo>
                    <a:cubicBezTo>
                      <a:pt x="13037" y="35903"/>
                      <a:pt x="13323" y="35964"/>
                      <a:pt x="13446" y="35903"/>
                    </a:cubicBezTo>
                    <a:cubicBezTo>
                      <a:pt x="13487" y="35923"/>
                      <a:pt x="13533" y="35933"/>
                      <a:pt x="13579" y="35933"/>
                    </a:cubicBezTo>
                    <a:cubicBezTo>
                      <a:pt x="13625" y="35933"/>
                      <a:pt x="13671" y="35923"/>
                      <a:pt x="13711" y="35903"/>
                    </a:cubicBezTo>
                    <a:cubicBezTo>
                      <a:pt x="13814" y="35841"/>
                      <a:pt x="13916" y="35801"/>
                      <a:pt x="13936" y="35719"/>
                    </a:cubicBezTo>
                    <a:cubicBezTo>
                      <a:pt x="13973" y="35546"/>
                      <a:pt x="13988" y="35478"/>
                      <a:pt x="14097" y="35478"/>
                    </a:cubicBezTo>
                    <a:cubicBezTo>
                      <a:pt x="14169" y="35478"/>
                      <a:pt x="14282" y="35507"/>
                      <a:pt x="14467" y="35555"/>
                    </a:cubicBezTo>
                    <a:cubicBezTo>
                      <a:pt x="14488" y="35555"/>
                      <a:pt x="14529" y="35576"/>
                      <a:pt x="14549" y="35576"/>
                    </a:cubicBezTo>
                    <a:cubicBezTo>
                      <a:pt x="14590" y="35576"/>
                      <a:pt x="14672" y="35555"/>
                      <a:pt x="14672" y="35535"/>
                    </a:cubicBezTo>
                    <a:cubicBezTo>
                      <a:pt x="14672" y="35474"/>
                      <a:pt x="14733" y="35433"/>
                      <a:pt x="14835" y="35412"/>
                    </a:cubicBezTo>
                    <a:lnTo>
                      <a:pt x="14835" y="35412"/>
                    </a:lnTo>
                    <a:cubicBezTo>
                      <a:pt x="14835" y="35433"/>
                      <a:pt x="14835" y="35453"/>
                      <a:pt x="14815" y="35453"/>
                    </a:cubicBezTo>
                    <a:cubicBezTo>
                      <a:pt x="14794" y="35494"/>
                      <a:pt x="14754" y="35535"/>
                      <a:pt x="14856" y="35555"/>
                    </a:cubicBezTo>
                    <a:cubicBezTo>
                      <a:pt x="14901" y="35578"/>
                      <a:pt x="14939" y="35594"/>
                      <a:pt x="14975" y="35594"/>
                    </a:cubicBezTo>
                    <a:cubicBezTo>
                      <a:pt x="15005" y="35594"/>
                      <a:pt x="15032" y="35583"/>
                      <a:pt x="15060" y="35555"/>
                    </a:cubicBezTo>
                    <a:cubicBezTo>
                      <a:pt x="15183" y="35494"/>
                      <a:pt x="15326" y="35453"/>
                      <a:pt x="15469" y="35412"/>
                    </a:cubicBezTo>
                    <a:cubicBezTo>
                      <a:pt x="15489" y="35290"/>
                      <a:pt x="15673" y="35249"/>
                      <a:pt x="15877" y="35228"/>
                    </a:cubicBezTo>
                    <a:cubicBezTo>
                      <a:pt x="15959" y="35228"/>
                      <a:pt x="16020" y="35188"/>
                      <a:pt x="16082" y="35126"/>
                    </a:cubicBezTo>
                    <a:cubicBezTo>
                      <a:pt x="16123" y="35065"/>
                      <a:pt x="16204" y="35045"/>
                      <a:pt x="16286" y="35024"/>
                    </a:cubicBezTo>
                    <a:lnTo>
                      <a:pt x="16797" y="34983"/>
                    </a:lnTo>
                    <a:cubicBezTo>
                      <a:pt x="16899" y="34983"/>
                      <a:pt x="16777" y="34983"/>
                      <a:pt x="16858" y="35024"/>
                    </a:cubicBezTo>
                    <a:cubicBezTo>
                      <a:pt x="16875" y="35024"/>
                      <a:pt x="16878" y="35063"/>
                      <a:pt x="16868" y="35079"/>
                    </a:cubicBezTo>
                    <a:lnTo>
                      <a:pt x="16868" y="35079"/>
                    </a:lnTo>
                    <a:cubicBezTo>
                      <a:pt x="17160" y="35042"/>
                      <a:pt x="17472" y="35021"/>
                      <a:pt x="17839" y="34963"/>
                    </a:cubicBezTo>
                    <a:lnTo>
                      <a:pt x="18227" y="34902"/>
                    </a:lnTo>
                    <a:lnTo>
                      <a:pt x="18370" y="34861"/>
                    </a:lnTo>
                    <a:cubicBezTo>
                      <a:pt x="18432" y="34820"/>
                      <a:pt x="18513" y="34779"/>
                      <a:pt x="18595" y="34738"/>
                    </a:cubicBezTo>
                    <a:cubicBezTo>
                      <a:pt x="18616" y="34728"/>
                      <a:pt x="18636" y="34723"/>
                      <a:pt x="18659" y="34723"/>
                    </a:cubicBezTo>
                    <a:cubicBezTo>
                      <a:pt x="18682" y="34723"/>
                      <a:pt x="18708" y="34728"/>
                      <a:pt x="18738" y="34738"/>
                    </a:cubicBezTo>
                    <a:cubicBezTo>
                      <a:pt x="18738" y="34738"/>
                      <a:pt x="18759" y="34758"/>
                      <a:pt x="18759" y="34779"/>
                    </a:cubicBezTo>
                    <a:cubicBezTo>
                      <a:pt x="18963" y="34738"/>
                      <a:pt x="19167" y="34697"/>
                      <a:pt x="19372" y="34656"/>
                    </a:cubicBezTo>
                    <a:cubicBezTo>
                      <a:pt x="19739" y="34575"/>
                      <a:pt x="20107" y="34472"/>
                      <a:pt x="20496" y="34391"/>
                    </a:cubicBezTo>
                    <a:cubicBezTo>
                      <a:pt x="20545" y="34372"/>
                      <a:pt x="20597" y="34363"/>
                      <a:pt x="20651" y="34363"/>
                    </a:cubicBezTo>
                    <a:cubicBezTo>
                      <a:pt x="20776" y="34363"/>
                      <a:pt x="20906" y="34413"/>
                      <a:pt x="21006" y="34513"/>
                    </a:cubicBezTo>
                    <a:cubicBezTo>
                      <a:pt x="21088" y="34472"/>
                      <a:pt x="21170" y="34432"/>
                      <a:pt x="21272" y="34391"/>
                    </a:cubicBezTo>
                    <a:cubicBezTo>
                      <a:pt x="21272" y="34370"/>
                      <a:pt x="21252" y="34350"/>
                      <a:pt x="21272" y="34350"/>
                    </a:cubicBezTo>
                    <a:cubicBezTo>
                      <a:pt x="21313" y="34309"/>
                      <a:pt x="21374" y="34288"/>
                      <a:pt x="21415" y="34268"/>
                    </a:cubicBezTo>
                    <a:cubicBezTo>
                      <a:pt x="21742" y="34186"/>
                      <a:pt x="21987" y="34064"/>
                      <a:pt x="22294" y="33982"/>
                    </a:cubicBezTo>
                    <a:cubicBezTo>
                      <a:pt x="22308" y="33978"/>
                      <a:pt x="22326" y="33977"/>
                      <a:pt x="22345" y="33977"/>
                    </a:cubicBezTo>
                    <a:cubicBezTo>
                      <a:pt x="22435" y="33977"/>
                      <a:pt x="22559" y="34013"/>
                      <a:pt x="22559" y="34064"/>
                    </a:cubicBezTo>
                    <a:cubicBezTo>
                      <a:pt x="22580" y="34105"/>
                      <a:pt x="22600" y="34186"/>
                      <a:pt x="22641" y="34268"/>
                    </a:cubicBezTo>
                    <a:lnTo>
                      <a:pt x="22682" y="34268"/>
                    </a:lnTo>
                    <a:lnTo>
                      <a:pt x="23132" y="34411"/>
                    </a:lnTo>
                    <a:lnTo>
                      <a:pt x="23275" y="34391"/>
                    </a:lnTo>
                    <a:cubicBezTo>
                      <a:pt x="23483" y="34208"/>
                      <a:pt x="23751" y="34109"/>
                      <a:pt x="24023" y="34109"/>
                    </a:cubicBezTo>
                    <a:cubicBezTo>
                      <a:pt x="24177" y="34109"/>
                      <a:pt x="24333" y="34140"/>
                      <a:pt x="24480" y="34207"/>
                    </a:cubicBezTo>
                    <a:lnTo>
                      <a:pt x="24807" y="34207"/>
                    </a:lnTo>
                    <a:cubicBezTo>
                      <a:pt x="24950" y="34105"/>
                      <a:pt x="25114" y="34043"/>
                      <a:pt x="25257" y="34023"/>
                    </a:cubicBezTo>
                    <a:cubicBezTo>
                      <a:pt x="25318" y="34023"/>
                      <a:pt x="25359" y="34043"/>
                      <a:pt x="25400" y="34043"/>
                    </a:cubicBezTo>
                    <a:cubicBezTo>
                      <a:pt x="25420" y="34043"/>
                      <a:pt x="25441" y="34084"/>
                      <a:pt x="25441" y="34084"/>
                    </a:cubicBezTo>
                    <a:cubicBezTo>
                      <a:pt x="25441" y="34125"/>
                      <a:pt x="25420" y="34166"/>
                      <a:pt x="25420" y="34207"/>
                    </a:cubicBezTo>
                    <a:cubicBezTo>
                      <a:pt x="25400" y="34248"/>
                      <a:pt x="25379" y="34268"/>
                      <a:pt x="25400" y="34329"/>
                    </a:cubicBezTo>
                    <a:cubicBezTo>
                      <a:pt x="25420" y="34329"/>
                      <a:pt x="25441" y="34350"/>
                      <a:pt x="25461" y="34370"/>
                    </a:cubicBezTo>
                    <a:cubicBezTo>
                      <a:pt x="25490" y="34385"/>
                      <a:pt x="25519" y="34399"/>
                      <a:pt x="25548" y="34399"/>
                    </a:cubicBezTo>
                    <a:cubicBezTo>
                      <a:pt x="25560" y="34399"/>
                      <a:pt x="25572" y="34397"/>
                      <a:pt x="25584" y="34391"/>
                    </a:cubicBezTo>
                    <a:cubicBezTo>
                      <a:pt x="25634" y="34378"/>
                      <a:pt x="25677" y="34349"/>
                      <a:pt x="25727" y="34349"/>
                    </a:cubicBezTo>
                    <a:cubicBezTo>
                      <a:pt x="25758" y="34349"/>
                      <a:pt x="25790" y="34360"/>
                      <a:pt x="25829" y="34391"/>
                    </a:cubicBezTo>
                    <a:cubicBezTo>
                      <a:pt x="25890" y="34452"/>
                      <a:pt x="25951" y="34472"/>
                      <a:pt x="26033" y="34472"/>
                    </a:cubicBezTo>
                    <a:cubicBezTo>
                      <a:pt x="26057" y="34469"/>
                      <a:pt x="26081" y="34467"/>
                      <a:pt x="26105" y="34467"/>
                    </a:cubicBezTo>
                    <a:cubicBezTo>
                      <a:pt x="26223" y="34467"/>
                      <a:pt x="26340" y="34510"/>
                      <a:pt x="26442" y="34595"/>
                    </a:cubicBezTo>
                    <a:cubicBezTo>
                      <a:pt x="26636" y="34625"/>
                      <a:pt x="26831" y="34644"/>
                      <a:pt x="27033" y="34644"/>
                    </a:cubicBezTo>
                    <a:cubicBezTo>
                      <a:pt x="27107" y="34644"/>
                      <a:pt x="27183" y="34641"/>
                      <a:pt x="27259" y="34636"/>
                    </a:cubicBezTo>
                    <a:cubicBezTo>
                      <a:pt x="27361" y="34595"/>
                      <a:pt x="27484" y="34575"/>
                      <a:pt x="27607" y="34554"/>
                    </a:cubicBezTo>
                    <a:cubicBezTo>
                      <a:pt x="27627" y="34534"/>
                      <a:pt x="27647" y="34513"/>
                      <a:pt x="27668" y="34513"/>
                    </a:cubicBezTo>
                    <a:cubicBezTo>
                      <a:pt x="27729" y="34472"/>
                      <a:pt x="27770" y="34452"/>
                      <a:pt x="27831" y="34411"/>
                    </a:cubicBezTo>
                    <a:cubicBezTo>
                      <a:pt x="27888" y="34377"/>
                      <a:pt x="27950" y="34362"/>
                      <a:pt x="28015" y="34362"/>
                    </a:cubicBezTo>
                    <a:cubicBezTo>
                      <a:pt x="28068" y="34362"/>
                      <a:pt x="28124" y="34372"/>
                      <a:pt x="28179" y="34391"/>
                    </a:cubicBezTo>
                    <a:cubicBezTo>
                      <a:pt x="28240" y="34411"/>
                      <a:pt x="28281" y="34432"/>
                      <a:pt x="28322" y="34452"/>
                    </a:cubicBezTo>
                    <a:cubicBezTo>
                      <a:pt x="28393" y="34483"/>
                      <a:pt x="28470" y="34498"/>
                      <a:pt x="28547" y="34498"/>
                    </a:cubicBezTo>
                    <a:cubicBezTo>
                      <a:pt x="28623" y="34498"/>
                      <a:pt x="28700" y="34483"/>
                      <a:pt x="28771" y="34452"/>
                    </a:cubicBezTo>
                    <a:cubicBezTo>
                      <a:pt x="28894" y="34411"/>
                      <a:pt x="28996" y="34350"/>
                      <a:pt x="29098" y="34288"/>
                    </a:cubicBezTo>
                    <a:cubicBezTo>
                      <a:pt x="29200" y="34248"/>
                      <a:pt x="29323" y="34227"/>
                      <a:pt x="29425" y="34227"/>
                    </a:cubicBezTo>
                    <a:lnTo>
                      <a:pt x="29425" y="0"/>
                    </a:lnTo>
                    <a:lnTo>
                      <a:pt x="28158" y="0"/>
                    </a:lnTo>
                    <a:lnTo>
                      <a:pt x="28158" y="1880"/>
                    </a:lnTo>
                    <a:cubicBezTo>
                      <a:pt x="29119" y="2268"/>
                      <a:pt x="28833" y="3719"/>
                      <a:pt x="27790" y="3719"/>
                    </a:cubicBezTo>
                    <a:cubicBezTo>
                      <a:pt x="26748" y="3719"/>
                      <a:pt x="26462" y="2268"/>
                      <a:pt x="27423" y="1880"/>
                    </a:cubicBezTo>
                    <a:lnTo>
                      <a:pt x="27423" y="0"/>
                    </a:lnTo>
                    <a:lnTo>
                      <a:pt x="24705" y="0"/>
                    </a:lnTo>
                    <a:lnTo>
                      <a:pt x="24705" y="1880"/>
                    </a:lnTo>
                    <a:cubicBezTo>
                      <a:pt x="25665" y="2268"/>
                      <a:pt x="25379" y="3719"/>
                      <a:pt x="24337" y="3719"/>
                    </a:cubicBezTo>
                    <a:cubicBezTo>
                      <a:pt x="23295" y="3719"/>
                      <a:pt x="23009" y="2268"/>
                      <a:pt x="23969" y="1880"/>
                    </a:cubicBezTo>
                    <a:lnTo>
                      <a:pt x="23969" y="0"/>
                    </a:lnTo>
                    <a:lnTo>
                      <a:pt x="21252" y="0"/>
                    </a:lnTo>
                    <a:lnTo>
                      <a:pt x="21252" y="1880"/>
                    </a:lnTo>
                    <a:cubicBezTo>
                      <a:pt x="22212" y="2268"/>
                      <a:pt x="21926" y="3719"/>
                      <a:pt x="20884" y="3719"/>
                    </a:cubicBezTo>
                    <a:cubicBezTo>
                      <a:pt x="19842" y="3719"/>
                      <a:pt x="19556" y="2268"/>
                      <a:pt x="20516" y="1880"/>
                    </a:cubicBezTo>
                    <a:lnTo>
                      <a:pt x="20516" y="0"/>
                    </a:lnTo>
                    <a:lnTo>
                      <a:pt x="18370" y="0"/>
                    </a:lnTo>
                    <a:lnTo>
                      <a:pt x="17819" y="1880"/>
                    </a:lnTo>
                    <a:cubicBezTo>
                      <a:pt x="18779" y="2268"/>
                      <a:pt x="18493" y="3719"/>
                      <a:pt x="17451" y="3719"/>
                    </a:cubicBezTo>
                    <a:cubicBezTo>
                      <a:pt x="16388" y="3719"/>
                      <a:pt x="16102" y="2268"/>
                      <a:pt x="17083" y="1880"/>
                    </a:cubicBezTo>
                    <a:lnTo>
                      <a:pt x="16797" y="0"/>
                    </a:lnTo>
                    <a:lnTo>
                      <a:pt x="14365" y="0"/>
                    </a:lnTo>
                    <a:lnTo>
                      <a:pt x="14365" y="1880"/>
                    </a:lnTo>
                    <a:cubicBezTo>
                      <a:pt x="15326" y="2268"/>
                      <a:pt x="15040" y="3719"/>
                      <a:pt x="13997" y="3719"/>
                    </a:cubicBezTo>
                    <a:cubicBezTo>
                      <a:pt x="12955" y="3719"/>
                      <a:pt x="12669" y="2268"/>
                      <a:pt x="13630" y="1880"/>
                    </a:cubicBezTo>
                    <a:lnTo>
                      <a:pt x="13630" y="0"/>
                    </a:lnTo>
                    <a:lnTo>
                      <a:pt x="10912" y="0"/>
                    </a:lnTo>
                    <a:lnTo>
                      <a:pt x="10912" y="1880"/>
                    </a:lnTo>
                    <a:cubicBezTo>
                      <a:pt x="11872" y="2268"/>
                      <a:pt x="11586" y="3719"/>
                      <a:pt x="10544" y="3719"/>
                    </a:cubicBezTo>
                    <a:cubicBezTo>
                      <a:pt x="9502" y="3719"/>
                      <a:pt x="9216" y="2268"/>
                      <a:pt x="10176" y="1880"/>
                    </a:cubicBezTo>
                    <a:lnTo>
                      <a:pt x="10176" y="0"/>
                    </a:lnTo>
                    <a:lnTo>
                      <a:pt x="8031" y="0"/>
                    </a:lnTo>
                    <a:lnTo>
                      <a:pt x="7459" y="1880"/>
                    </a:lnTo>
                    <a:cubicBezTo>
                      <a:pt x="8419" y="2268"/>
                      <a:pt x="8133" y="3719"/>
                      <a:pt x="7091" y="3719"/>
                    </a:cubicBezTo>
                    <a:cubicBezTo>
                      <a:pt x="6049" y="3719"/>
                      <a:pt x="5763" y="2268"/>
                      <a:pt x="6723" y="1880"/>
                    </a:cubicBezTo>
                    <a:lnTo>
                      <a:pt x="6171" y="0"/>
                    </a:lnTo>
                    <a:lnTo>
                      <a:pt x="4026" y="0"/>
                    </a:lnTo>
                    <a:lnTo>
                      <a:pt x="4026" y="1880"/>
                    </a:lnTo>
                    <a:cubicBezTo>
                      <a:pt x="4986" y="2268"/>
                      <a:pt x="4700" y="3719"/>
                      <a:pt x="3658" y="3719"/>
                    </a:cubicBezTo>
                    <a:cubicBezTo>
                      <a:pt x="2595" y="3719"/>
                      <a:pt x="2309" y="2268"/>
                      <a:pt x="3290" y="1880"/>
                    </a:cubicBezTo>
                    <a:lnTo>
                      <a:pt x="3290" y="0"/>
                    </a:lnTo>
                    <a:close/>
                  </a:path>
                </a:pathLst>
              </a:custGeom>
              <a:solidFill>
                <a:srgbClr val="D0E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7" name="Google Shape;1837;p49"/>
            <p:cNvSpPr/>
            <p:nvPr/>
          </p:nvSpPr>
          <p:spPr>
            <a:xfrm rot="1835245">
              <a:off x="2627999" y="2336445"/>
              <a:ext cx="1017619" cy="642917"/>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 name="Google Shape;1838;p49"/>
          <p:cNvGrpSpPr/>
          <p:nvPr/>
        </p:nvGrpSpPr>
        <p:grpSpPr>
          <a:xfrm>
            <a:off x="675113" y="1541925"/>
            <a:ext cx="2016781" cy="1137637"/>
            <a:chOff x="675113" y="1541925"/>
            <a:chExt cx="2016781" cy="1137637"/>
          </a:xfrm>
        </p:grpSpPr>
        <p:grpSp>
          <p:nvGrpSpPr>
            <p:cNvPr id="1839" name="Google Shape;1839;p49"/>
            <p:cNvGrpSpPr/>
            <p:nvPr/>
          </p:nvGrpSpPr>
          <p:grpSpPr>
            <a:xfrm flipH="1" rot="-153361">
              <a:off x="1067707" y="1791643"/>
              <a:ext cx="1605251" cy="852582"/>
              <a:chOff x="4287793" y="-1941300"/>
              <a:chExt cx="419871" cy="140315"/>
            </a:xfrm>
          </p:grpSpPr>
          <p:sp>
            <p:nvSpPr>
              <p:cNvPr id="1840" name="Google Shape;1840;p49"/>
              <p:cNvSpPr/>
              <p:nvPr/>
            </p:nvSpPr>
            <p:spPr>
              <a:xfrm>
                <a:off x="4287793" y="-1934606"/>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9"/>
              <p:cNvSpPr/>
              <p:nvPr/>
            </p:nvSpPr>
            <p:spPr>
              <a:xfrm>
                <a:off x="4287793" y="-1941300"/>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2" name="Google Shape;1842;p49"/>
            <p:cNvSpPr/>
            <p:nvPr/>
          </p:nvSpPr>
          <p:spPr>
            <a:xfrm>
              <a:off x="675113" y="1541925"/>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3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3" name="Google Shape;1843;p49"/>
          <p:cNvSpPr txBox="1"/>
          <p:nvPr>
            <p:ph idx="5" type="subTitle"/>
          </p:nvPr>
        </p:nvSpPr>
        <p:spPr>
          <a:xfrm>
            <a:off x="6269125" y="3323799"/>
            <a:ext cx="2029800" cy="75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of them all</a:t>
            </a:r>
            <a:endParaRPr/>
          </a:p>
        </p:txBody>
      </p:sp>
      <p:sp>
        <p:nvSpPr>
          <p:cNvPr id="1844" name="Google Shape;1844;p49"/>
          <p:cNvSpPr txBox="1"/>
          <p:nvPr>
            <p:ph idx="6" type="ctrTitle"/>
          </p:nvPr>
        </p:nvSpPr>
        <p:spPr>
          <a:xfrm>
            <a:off x="6267475" y="2851215"/>
            <a:ext cx="2033100" cy="38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845" name="Google Shape;1845;p49"/>
          <p:cNvSpPr txBox="1"/>
          <p:nvPr>
            <p:ph idx="2" type="subTitle"/>
          </p:nvPr>
        </p:nvSpPr>
        <p:spPr>
          <a:xfrm>
            <a:off x="3554786" y="3323799"/>
            <a:ext cx="2029800" cy="75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 is a gas giant and the biggest planet in the Solar System </a:t>
            </a:r>
            <a:endParaRPr/>
          </a:p>
        </p:txBody>
      </p:sp>
      <p:sp>
        <p:nvSpPr>
          <p:cNvPr id="1846" name="Google Shape;1846;p49"/>
          <p:cNvSpPr txBox="1"/>
          <p:nvPr>
            <p:ph idx="1" type="subTitle"/>
          </p:nvPr>
        </p:nvSpPr>
        <p:spPr>
          <a:xfrm>
            <a:off x="842425" y="3323799"/>
            <a:ext cx="2029500" cy="75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 cold place. It’s full of iron oxide dust</a:t>
            </a:r>
            <a:endParaRPr/>
          </a:p>
        </p:txBody>
      </p:sp>
      <p:sp>
        <p:nvSpPr>
          <p:cNvPr id="1847" name="Google Shape;1847;p49"/>
          <p:cNvSpPr txBox="1"/>
          <p:nvPr>
            <p:ph idx="4" type="ctrTitle"/>
          </p:nvPr>
        </p:nvSpPr>
        <p:spPr>
          <a:xfrm>
            <a:off x="3553138" y="2851215"/>
            <a:ext cx="2033100" cy="38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848" name="Google Shape;1848;p49"/>
          <p:cNvSpPr txBox="1"/>
          <p:nvPr>
            <p:ph idx="3" type="ctrTitle"/>
          </p:nvPr>
        </p:nvSpPr>
        <p:spPr>
          <a:xfrm>
            <a:off x="840775" y="2851215"/>
            <a:ext cx="2033100" cy="38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849" name="Google Shape;1849;p49"/>
          <p:cNvSpPr txBox="1"/>
          <p:nvPr>
            <p:ph type="ctrTitle"/>
          </p:nvPr>
        </p:nvSpPr>
        <p:spPr>
          <a:xfrm>
            <a:off x="722400" y="413178"/>
            <a:ext cx="7699200" cy="946200"/>
          </a:xfrm>
          <a:prstGeom prst="rect">
            <a:avLst/>
          </a:prstGeom>
        </p:spPr>
        <p:txBody>
          <a:bodyPr anchorCtr="0" anchor="t" bIns="91425" lIns="91425" spcFirstLastPara="1" rIns="91425" wrap="square" tIns="146300">
            <a:noAutofit/>
          </a:bodyPr>
          <a:lstStyle/>
          <a:p>
            <a:pPr indent="0" lvl="0" marL="0" rtl="0" algn="ctr">
              <a:spcBef>
                <a:spcPts val="0"/>
              </a:spcBef>
              <a:spcAft>
                <a:spcPts val="0"/>
              </a:spcAft>
              <a:buNone/>
            </a:pPr>
            <a:r>
              <a:rPr lang="en"/>
              <a:t>THE CURRICULUM</a:t>
            </a:r>
            <a:endParaRPr/>
          </a:p>
        </p:txBody>
      </p:sp>
      <p:grpSp>
        <p:nvGrpSpPr>
          <p:cNvPr id="1850" name="Google Shape;1850;p49"/>
          <p:cNvGrpSpPr/>
          <p:nvPr/>
        </p:nvGrpSpPr>
        <p:grpSpPr>
          <a:xfrm>
            <a:off x="1664140" y="2028164"/>
            <a:ext cx="343442" cy="339288"/>
            <a:chOff x="3858100" y="1435075"/>
            <a:chExt cx="487775" cy="481875"/>
          </a:xfrm>
        </p:grpSpPr>
        <p:sp>
          <p:nvSpPr>
            <p:cNvPr id="1851" name="Google Shape;1851;p49"/>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52" name="Google Shape;1852;p49"/>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53" name="Google Shape;1853;p49"/>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54" name="Google Shape;1854;p49"/>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55" name="Google Shape;1855;p49"/>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856" name="Google Shape;1856;p49"/>
          <p:cNvGrpSpPr/>
          <p:nvPr/>
        </p:nvGrpSpPr>
        <p:grpSpPr>
          <a:xfrm>
            <a:off x="4402403" y="2028180"/>
            <a:ext cx="339200" cy="339271"/>
            <a:chOff x="5049725" y="2027900"/>
            <a:chExt cx="481750" cy="481850"/>
          </a:xfrm>
        </p:grpSpPr>
        <p:sp>
          <p:nvSpPr>
            <p:cNvPr id="1857" name="Google Shape;1857;p49"/>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58" name="Google Shape;1858;p49"/>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59" name="Google Shape;1859;p49"/>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60" name="Google Shape;1860;p49"/>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61" name="Google Shape;1861;p49"/>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62" name="Google Shape;1862;p49"/>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63" name="Google Shape;1863;p49"/>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64" name="Google Shape;1864;p49"/>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865" name="Google Shape;1865;p49"/>
          <p:cNvGrpSpPr/>
          <p:nvPr/>
        </p:nvGrpSpPr>
        <p:grpSpPr>
          <a:xfrm>
            <a:off x="7136415" y="2028220"/>
            <a:ext cx="339359" cy="339253"/>
            <a:chOff x="5642475" y="1435075"/>
            <a:chExt cx="481975" cy="481825"/>
          </a:xfrm>
        </p:grpSpPr>
        <p:sp>
          <p:nvSpPr>
            <p:cNvPr id="1866" name="Google Shape;1866;p49"/>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67" name="Google Shape;1867;p49"/>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868" name="Google Shape;1868;p49"/>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2" name="Shape 1872"/>
        <p:cNvGrpSpPr/>
        <p:nvPr/>
      </p:nvGrpSpPr>
      <p:grpSpPr>
        <a:xfrm>
          <a:off x="0" y="0"/>
          <a:ext cx="0" cy="0"/>
          <a:chOff x="0" y="0"/>
          <a:chExt cx="0" cy="0"/>
        </a:xfrm>
      </p:grpSpPr>
      <p:grpSp>
        <p:nvGrpSpPr>
          <p:cNvPr id="1873" name="Google Shape;1873;p50"/>
          <p:cNvGrpSpPr/>
          <p:nvPr/>
        </p:nvGrpSpPr>
        <p:grpSpPr>
          <a:xfrm>
            <a:off x="3469725" y="988685"/>
            <a:ext cx="2202652" cy="2043349"/>
            <a:chOff x="3469725" y="988685"/>
            <a:chExt cx="2202652" cy="2043349"/>
          </a:xfrm>
        </p:grpSpPr>
        <p:grpSp>
          <p:nvGrpSpPr>
            <p:cNvPr id="1874" name="Google Shape;1874;p50"/>
            <p:cNvGrpSpPr/>
            <p:nvPr/>
          </p:nvGrpSpPr>
          <p:grpSpPr>
            <a:xfrm>
              <a:off x="3469725" y="1467177"/>
              <a:ext cx="2202652" cy="1564856"/>
              <a:chOff x="230875" y="3764750"/>
              <a:chExt cx="1023775" cy="883800"/>
            </a:xfrm>
          </p:grpSpPr>
          <p:sp>
            <p:nvSpPr>
              <p:cNvPr id="1875" name="Google Shape;1875;p50"/>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142875" rotWithShape="0" algn="bl" dir="4800000" dist="19050">
                  <a:srgbClr val="000000">
                    <a:alpha val="52999"/>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0"/>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7" name="Google Shape;1877;p50"/>
            <p:cNvSpPr/>
            <p:nvPr/>
          </p:nvSpPr>
          <p:spPr>
            <a:xfrm rot="2175518">
              <a:off x="3837501" y="1227355"/>
              <a:ext cx="1017589" cy="642899"/>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3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 name="Google Shape;1878;p50"/>
          <p:cNvGrpSpPr/>
          <p:nvPr/>
        </p:nvGrpSpPr>
        <p:grpSpPr>
          <a:xfrm>
            <a:off x="665825" y="1267986"/>
            <a:ext cx="2202652" cy="1764047"/>
            <a:chOff x="665825" y="1267986"/>
            <a:chExt cx="2202652" cy="1764047"/>
          </a:xfrm>
        </p:grpSpPr>
        <p:grpSp>
          <p:nvGrpSpPr>
            <p:cNvPr id="1879" name="Google Shape;1879;p50"/>
            <p:cNvGrpSpPr/>
            <p:nvPr/>
          </p:nvGrpSpPr>
          <p:grpSpPr>
            <a:xfrm>
              <a:off x="665825" y="1467177"/>
              <a:ext cx="2202652" cy="1564856"/>
              <a:chOff x="230875" y="3764750"/>
              <a:chExt cx="1023775" cy="883800"/>
            </a:xfrm>
          </p:grpSpPr>
          <p:sp>
            <p:nvSpPr>
              <p:cNvPr id="1880" name="Google Shape;1880;p50"/>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142875" rotWithShape="0" algn="bl" dir="4800000" dist="19050">
                  <a:srgbClr val="000000">
                    <a:alpha val="52999"/>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0"/>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2" name="Google Shape;1882;p50"/>
            <p:cNvSpPr/>
            <p:nvPr/>
          </p:nvSpPr>
          <p:spPr>
            <a:xfrm rot="232821">
              <a:off x="727039" y="1296602"/>
              <a:ext cx="858858" cy="389393"/>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 name="Google Shape;1883;p50"/>
          <p:cNvGrpSpPr/>
          <p:nvPr/>
        </p:nvGrpSpPr>
        <p:grpSpPr>
          <a:xfrm>
            <a:off x="6273625" y="995304"/>
            <a:ext cx="2202652" cy="2036729"/>
            <a:chOff x="6273625" y="995304"/>
            <a:chExt cx="2202652" cy="2036729"/>
          </a:xfrm>
        </p:grpSpPr>
        <p:grpSp>
          <p:nvGrpSpPr>
            <p:cNvPr id="1884" name="Google Shape;1884;p50"/>
            <p:cNvGrpSpPr/>
            <p:nvPr/>
          </p:nvGrpSpPr>
          <p:grpSpPr>
            <a:xfrm>
              <a:off x="6273625" y="1467177"/>
              <a:ext cx="2202652" cy="1564856"/>
              <a:chOff x="230875" y="3764750"/>
              <a:chExt cx="1023775" cy="883800"/>
            </a:xfrm>
          </p:grpSpPr>
          <p:sp>
            <p:nvSpPr>
              <p:cNvPr id="1885" name="Google Shape;1885;p50"/>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142875" rotWithShape="0" algn="bl" dir="4800000" dist="19050">
                  <a:srgbClr val="000000">
                    <a:alpha val="52999"/>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0"/>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7" name="Google Shape;1887;p50"/>
            <p:cNvSpPr/>
            <p:nvPr/>
          </p:nvSpPr>
          <p:spPr>
            <a:xfrm rot="-1986997">
              <a:off x="7080122" y="1181423"/>
              <a:ext cx="865613" cy="619768"/>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4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 name="Google Shape;1888;p50"/>
          <p:cNvGrpSpPr/>
          <p:nvPr/>
        </p:nvGrpSpPr>
        <p:grpSpPr>
          <a:xfrm>
            <a:off x="665825" y="2725675"/>
            <a:ext cx="2509047" cy="1752308"/>
            <a:chOff x="665825" y="2725675"/>
            <a:chExt cx="2509047" cy="1752308"/>
          </a:xfrm>
        </p:grpSpPr>
        <p:grpSp>
          <p:nvGrpSpPr>
            <p:cNvPr id="1889" name="Google Shape;1889;p50"/>
            <p:cNvGrpSpPr/>
            <p:nvPr/>
          </p:nvGrpSpPr>
          <p:grpSpPr>
            <a:xfrm>
              <a:off x="665825" y="2913127"/>
              <a:ext cx="2202652" cy="1564856"/>
              <a:chOff x="230875" y="3764750"/>
              <a:chExt cx="1023775" cy="883800"/>
            </a:xfrm>
          </p:grpSpPr>
          <p:sp>
            <p:nvSpPr>
              <p:cNvPr id="1890" name="Google Shape;1890;p50"/>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142875" rotWithShape="0" algn="bl" dir="4800000" dist="19050">
                  <a:srgbClr val="000000">
                    <a:alpha val="52999"/>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0"/>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2" name="Google Shape;1892;p50"/>
            <p:cNvSpPr/>
            <p:nvPr/>
          </p:nvSpPr>
          <p:spPr>
            <a:xfrm>
              <a:off x="2309263" y="2725675"/>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25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3" name="Google Shape;1893;p50"/>
          <p:cNvSpPr txBox="1"/>
          <p:nvPr>
            <p:ph type="title"/>
          </p:nvPr>
        </p:nvSpPr>
        <p:spPr>
          <a:xfrm>
            <a:off x="714850" y="468400"/>
            <a:ext cx="7714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ACADEMIC AREAS</a:t>
            </a:r>
            <a:endParaRPr/>
          </a:p>
        </p:txBody>
      </p:sp>
      <p:sp>
        <p:nvSpPr>
          <p:cNvPr id="1894" name="Google Shape;1894;p50"/>
          <p:cNvSpPr txBox="1"/>
          <p:nvPr>
            <p:ph idx="1" type="subTitle"/>
          </p:nvPr>
        </p:nvSpPr>
        <p:spPr>
          <a:xfrm>
            <a:off x="829050" y="2108989"/>
            <a:ext cx="1879800" cy="58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to the Sun</a:t>
            </a:r>
            <a:endParaRPr/>
          </a:p>
          <a:p>
            <a:pPr indent="0" lvl="0" marL="0" rtl="0" algn="ctr">
              <a:spcBef>
                <a:spcPts val="0"/>
              </a:spcBef>
              <a:spcAft>
                <a:spcPts val="0"/>
              </a:spcAft>
              <a:buNone/>
            </a:pPr>
            <a:r>
              <a:t/>
            </a:r>
            <a:endParaRPr/>
          </a:p>
        </p:txBody>
      </p:sp>
      <p:sp>
        <p:nvSpPr>
          <p:cNvPr id="1895" name="Google Shape;1895;p50"/>
          <p:cNvSpPr txBox="1"/>
          <p:nvPr>
            <p:ph idx="2" type="subTitle"/>
          </p:nvPr>
        </p:nvSpPr>
        <p:spPr>
          <a:xfrm>
            <a:off x="830659" y="1674425"/>
            <a:ext cx="18765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MERCURY</a:t>
            </a:r>
            <a:endParaRPr/>
          </a:p>
        </p:txBody>
      </p:sp>
      <p:sp>
        <p:nvSpPr>
          <p:cNvPr id="1896" name="Google Shape;1896;p50"/>
          <p:cNvSpPr txBox="1"/>
          <p:nvPr>
            <p:ph idx="3" type="subTitle"/>
          </p:nvPr>
        </p:nvSpPr>
        <p:spPr>
          <a:xfrm>
            <a:off x="3633700" y="2109170"/>
            <a:ext cx="1876500" cy="58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897" name="Google Shape;1897;p50"/>
          <p:cNvSpPr txBox="1"/>
          <p:nvPr>
            <p:ph idx="4" type="subTitle"/>
          </p:nvPr>
        </p:nvSpPr>
        <p:spPr>
          <a:xfrm>
            <a:off x="3635351" y="1674425"/>
            <a:ext cx="1873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a:t>
            </a:r>
            <a:endParaRPr/>
          </a:p>
        </p:txBody>
      </p:sp>
      <p:sp>
        <p:nvSpPr>
          <p:cNvPr id="1898" name="Google Shape;1898;p50"/>
          <p:cNvSpPr txBox="1"/>
          <p:nvPr>
            <p:ph idx="5" type="subTitle"/>
          </p:nvPr>
        </p:nvSpPr>
        <p:spPr>
          <a:xfrm>
            <a:off x="6438350" y="2109170"/>
            <a:ext cx="1873200" cy="58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1899" name="Google Shape;1899;p50"/>
          <p:cNvSpPr txBox="1"/>
          <p:nvPr>
            <p:ph idx="6" type="subTitle"/>
          </p:nvPr>
        </p:nvSpPr>
        <p:spPr>
          <a:xfrm>
            <a:off x="6439953" y="1674425"/>
            <a:ext cx="18699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MARS</a:t>
            </a:r>
            <a:endParaRPr/>
          </a:p>
        </p:txBody>
      </p:sp>
      <p:sp>
        <p:nvSpPr>
          <p:cNvPr id="1900" name="Google Shape;1900;p50"/>
          <p:cNvSpPr txBox="1"/>
          <p:nvPr>
            <p:ph idx="7" type="subTitle"/>
          </p:nvPr>
        </p:nvSpPr>
        <p:spPr>
          <a:xfrm>
            <a:off x="829050" y="3561950"/>
            <a:ext cx="1879800" cy="58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rings</a:t>
            </a:r>
            <a:endParaRPr/>
          </a:p>
        </p:txBody>
      </p:sp>
      <p:sp>
        <p:nvSpPr>
          <p:cNvPr id="1901" name="Google Shape;1901;p50"/>
          <p:cNvSpPr txBox="1"/>
          <p:nvPr>
            <p:ph idx="8" type="subTitle"/>
          </p:nvPr>
        </p:nvSpPr>
        <p:spPr>
          <a:xfrm>
            <a:off x="830659" y="3129028"/>
            <a:ext cx="18765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SATURN</a:t>
            </a:r>
            <a:endParaRPr/>
          </a:p>
        </p:txBody>
      </p:sp>
      <p:grpSp>
        <p:nvGrpSpPr>
          <p:cNvPr id="1902" name="Google Shape;1902;p50"/>
          <p:cNvGrpSpPr/>
          <p:nvPr/>
        </p:nvGrpSpPr>
        <p:grpSpPr>
          <a:xfrm>
            <a:off x="3469725" y="2699851"/>
            <a:ext cx="2432545" cy="1778132"/>
            <a:chOff x="3469725" y="2699851"/>
            <a:chExt cx="2432545" cy="1778132"/>
          </a:xfrm>
        </p:grpSpPr>
        <p:grpSp>
          <p:nvGrpSpPr>
            <p:cNvPr id="1903" name="Google Shape;1903;p50"/>
            <p:cNvGrpSpPr/>
            <p:nvPr/>
          </p:nvGrpSpPr>
          <p:grpSpPr>
            <a:xfrm>
              <a:off x="3469725" y="2913127"/>
              <a:ext cx="2202652" cy="1564856"/>
              <a:chOff x="230875" y="3764750"/>
              <a:chExt cx="1023775" cy="883800"/>
            </a:xfrm>
          </p:grpSpPr>
          <p:sp>
            <p:nvSpPr>
              <p:cNvPr id="1904" name="Google Shape;1904;p50"/>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142875" rotWithShape="0" algn="bl" dir="4800000" dist="19050">
                  <a:srgbClr val="000000">
                    <a:alpha val="52999"/>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0"/>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6" name="Google Shape;1906;p50"/>
            <p:cNvSpPr/>
            <p:nvPr/>
          </p:nvSpPr>
          <p:spPr>
            <a:xfrm rot="3599893">
              <a:off x="5089506" y="2974398"/>
              <a:ext cx="858857" cy="38940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8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7" name="Google Shape;1907;p50"/>
          <p:cNvSpPr txBox="1"/>
          <p:nvPr>
            <p:ph idx="9" type="subTitle"/>
          </p:nvPr>
        </p:nvSpPr>
        <p:spPr>
          <a:xfrm>
            <a:off x="3633700" y="3561949"/>
            <a:ext cx="1876500" cy="58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a:p>
            <a:pPr indent="0" lvl="0" marL="0" rtl="0" algn="ctr">
              <a:spcBef>
                <a:spcPts val="0"/>
              </a:spcBef>
              <a:spcAft>
                <a:spcPts val="0"/>
              </a:spcAft>
              <a:buNone/>
            </a:pPr>
            <a:r>
              <a:t/>
            </a:r>
            <a:endParaRPr/>
          </a:p>
        </p:txBody>
      </p:sp>
      <p:sp>
        <p:nvSpPr>
          <p:cNvPr id="1908" name="Google Shape;1908;p50"/>
          <p:cNvSpPr txBox="1"/>
          <p:nvPr>
            <p:ph idx="13" type="subTitle"/>
          </p:nvPr>
        </p:nvSpPr>
        <p:spPr>
          <a:xfrm>
            <a:off x="3635306" y="3129752"/>
            <a:ext cx="1873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NEPTUNE</a:t>
            </a:r>
            <a:endParaRPr/>
          </a:p>
        </p:txBody>
      </p:sp>
      <p:grpSp>
        <p:nvGrpSpPr>
          <p:cNvPr id="1909" name="Google Shape;1909;p50"/>
          <p:cNvGrpSpPr/>
          <p:nvPr/>
        </p:nvGrpSpPr>
        <p:grpSpPr>
          <a:xfrm>
            <a:off x="5967234" y="2808225"/>
            <a:ext cx="2509044" cy="1669758"/>
            <a:chOff x="5967234" y="2808225"/>
            <a:chExt cx="2509044" cy="1669758"/>
          </a:xfrm>
        </p:grpSpPr>
        <p:grpSp>
          <p:nvGrpSpPr>
            <p:cNvPr id="1910" name="Google Shape;1910;p50"/>
            <p:cNvGrpSpPr/>
            <p:nvPr/>
          </p:nvGrpSpPr>
          <p:grpSpPr>
            <a:xfrm>
              <a:off x="6273625" y="2913127"/>
              <a:ext cx="2202652" cy="1564856"/>
              <a:chOff x="230875" y="3764750"/>
              <a:chExt cx="1023775" cy="883800"/>
            </a:xfrm>
          </p:grpSpPr>
          <p:sp>
            <p:nvSpPr>
              <p:cNvPr id="1911" name="Google Shape;1911;p50"/>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142875" rotWithShape="0" algn="bl" dir="4800000" dist="19050">
                  <a:srgbClr val="000000">
                    <a:alpha val="52999"/>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0"/>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3" name="Google Shape;1913;p50"/>
            <p:cNvSpPr/>
            <p:nvPr/>
          </p:nvSpPr>
          <p:spPr>
            <a:xfrm>
              <a:off x="5967234" y="2808225"/>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4" name="Google Shape;1914;p50"/>
          <p:cNvSpPr txBox="1"/>
          <p:nvPr>
            <p:ph idx="14" type="subTitle"/>
          </p:nvPr>
        </p:nvSpPr>
        <p:spPr>
          <a:xfrm>
            <a:off x="6438350" y="3562674"/>
            <a:ext cx="1873200" cy="58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1915" name="Google Shape;1915;p50"/>
          <p:cNvSpPr txBox="1"/>
          <p:nvPr>
            <p:ph idx="15" type="subTitle"/>
          </p:nvPr>
        </p:nvSpPr>
        <p:spPr>
          <a:xfrm>
            <a:off x="6439953" y="3129752"/>
            <a:ext cx="18699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JUPITER</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9" name="Shape 1919"/>
        <p:cNvGrpSpPr/>
        <p:nvPr/>
      </p:nvGrpSpPr>
      <p:grpSpPr>
        <a:xfrm>
          <a:off x="0" y="0"/>
          <a:ext cx="0" cy="0"/>
          <a:chOff x="0" y="0"/>
          <a:chExt cx="0" cy="0"/>
        </a:xfrm>
      </p:grpSpPr>
      <p:sp>
        <p:nvSpPr>
          <p:cNvPr id="1920" name="Google Shape;1920;p51"/>
          <p:cNvSpPr/>
          <p:nvPr/>
        </p:nvSpPr>
        <p:spPr>
          <a:xfrm rot="10800000">
            <a:off x="626534" y="2214603"/>
            <a:ext cx="3786819" cy="2579510"/>
          </a:xfrm>
          <a:custGeom>
            <a:rect b="b" l="l" r="r" t="t"/>
            <a:pathLst>
              <a:path extrusionOk="0" h="35495" w="52108">
                <a:moveTo>
                  <a:pt x="49696" y="1"/>
                </a:moveTo>
                <a:lnTo>
                  <a:pt x="1" y="3188"/>
                </a:lnTo>
                <a:lnTo>
                  <a:pt x="2228" y="35495"/>
                </a:lnTo>
                <a:lnTo>
                  <a:pt x="52108" y="32368"/>
                </a:lnTo>
                <a:lnTo>
                  <a:pt x="49696" y="1"/>
                </a:lnTo>
                <a:close/>
              </a:path>
            </a:pathLst>
          </a:custGeom>
          <a:solidFill>
            <a:schemeClr val="lt1"/>
          </a:solidFill>
          <a:ln>
            <a:noFill/>
          </a:ln>
          <a:effectLst>
            <a:outerShdw blurRad="200025" rotWithShape="0" algn="bl" dir="318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1"/>
          <p:cNvSpPr/>
          <p:nvPr/>
        </p:nvSpPr>
        <p:spPr>
          <a:xfrm rot="-10141767">
            <a:off x="4646331" y="1977809"/>
            <a:ext cx="3969477" cy="2956705"/>
          </a:xfrm>
          <a:custGeom>
            <a:rect b="b" l="l" r="r" t="t"/>
            <a:pathLst>
              <a:path extrusionOk="0" h="40685" w="54621">
                <a:moveTo>
                  <a:pt x="54620" y="31938"/>
                </a:moveTo>
                <a:lnTo>
                  <a:pt x="5619" y="40684"/>
                </a:lnTo>
                <a:lnTo>
                  <a:pt x="0" y="9093"/>
                </a:lnTo>
                <a:lnTo>
                  <a:pt x="49205" y="0"/>
                </a:lnTo>
                <a:close/>
              </a:path>
            </a:pathLst>
          </a:custGeom>
          <a:solidFill>
            <a:srgbClr val="D0E7DE"/>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2" name="Google Shape;1922;p51"/>
          <p:cNvGrpSpPr/>
          <p:nvPr/>
        </p:nvGrpSpPr>
        <p:grpSpPr>
          <a:xfrm>
            <a:off x="5297352" y="1575959"/>
            <a:ext cx="2489400" cy="1409345"/>
            <a:chOff x="5297352" y="1575959"/>
            <a:chExt cx="2489400" cy="1409345"/>
          </a:xfrm>
        </p:grpSpPr>
        <p:grpSp>
          <p:nvGrpSpPr>
            <p:cNvPr id="1923" name="Google Shape;1923;p51"/>
            <p:cNvGrpSpPr/>
            <p:nvPr/>
          </p:nvGrpSpPr>
          <p:grpSpPr>
            <a:xfrm rot="475155">
              <a:off x="5357548" y="1788991"/>
              <a:ext cx="2369008" cy="1038063"/>
              <a:chOff x="402764" y="-3065690"/>
              <a:chExt cx="1525925" cy="533725"/>
            </a:xfrm>
          </p:grpSpPr>
          <p:sp>
            <p:nvSpPr>
              <p:cNvPr id="1924" name="Google Shape;1924;p51"/>
              <p:cNvSpPr/>
              <p:nvPr/>
            </p:nvSpPr>
            <p:spPr>
              <a:xfrm>
                <a:off x="402764" y="-306569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1"/>
              <p:cNvSpPr/>
              <p:nvPr/>
            </p:nvSpPr>
            <p:spPr>
              <a:xfrm>
                <a:off x="402764" y="-306569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1"/>
              <p:cNvSpPr/>
              <p:nvPr/>
            </p:nvSpPr>
            <p:spPr>
              <a:xfrm>
                <a:off x="402764" y="-306569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7" name="Google Shape;1927;p51"/>
            <p:cNvSpPr/>
            <p:nvPr/>
          </p:nvSpPr>
          <p:spPr>
            <a:xfrm rot="370397">
              <a:off x="6223384" y="1621009"/>
              <a:ext cx="858848" cy="389398"/>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75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 name="Google Shape;1928;p51"/>
          <p:cNvGrpSpPr/>
          <p:nvPr/>
        </p:nvGrpSpPr>
        <p:grpSpPr>
          <a:xfrm>
            <a:off x="1463035" y="1364174"/>
            <a:ext cx="2095961" cy="1642471"/>
            <a:chOff x="1463035" y="1364174"/>
            <a:chExt cx="2095961" cy="1642471"/>
          </a:xfrm>
        </p:grpSpPr>
        <p:grpSp>
          <p:nvGrpSpPr>
            <p:cNvPr id="1929" name="Google Shape;1929;p51"/>
            <p:cNvGrpSpPr/>
            <p:nvPr/>
          </p:nvGrpSpPr>
          <p:grpSpPr>
            <a:xfrm rot="-593407">
              <a:off x="1563700" y="1516962"/>
              <a:ext cx="1894630" cy="1336895"/>
              <a:chOff x="9954484" y="-3276699"/>
              <a:chExt cx="1895282" cy="594525"/>
            </a:xfrm>
          </p:grpSpPr>
          <p:sp>
            <p:nvSpPr>
              <p:cNvPr id="1930" name="Google Shape;1930;p51"/>
              <p:cNvSpPr/>
              <p:nvPr/>
            </p:nvSpPr>
            <p:spPr>
              <a:xfrm>
                <a:off x="9954991" y="-3276699"/>
                <a:ext cx="1894775" cy="594525"/>
              </a:xfrm>
              <a:custGeom>
                <a:rect b="b" l="l" r="r" t="t"/>
                <a:pathLst>
                  <a:path extrusionOk="0" h="23781" w="75791">
                    <a:moveTo>
                      <a:pt x="75791" y="0"/>
                    </a:moveTo>
                    <a:cubicBezTo>
                      <a:pt x="75709" y="0"/>
                      <a:pt x="75648" y="41"/>
                      <a:pt x="75607" y="103"/>
                    </a:cubicBezTo>
                    <a:cubicBezTo>
                      <a:pt x="75566" y="184"/>
                      <a:pt x="75505" y="266"/>
                      <a:pt x="75443" y="348"/>
                    </a:cubicBezTo>
                    <a:cubicBezTo>
                      <a:pt x="75403" y="348"/>
                      <a:pt x="75341" y="368"/>
                      <a:pt x="75300" y="389"/>
                    </a:cubicBezTo>
                    <a:cubicBezTo>
                      <a:pt x="75178" y="511"/>
                      <a:pt x="75035" y="613"/>
                      <a:pt x="74871" y="675"/>
                    </a:cubicBezTo>
                    <a:cubicBezTo>
                      <a:pt x="74953" y="756"/>
                      <a:pt x="75014" y="838"/>
                      <a:pt x="75076" y="920"/>
                    </a:cubicBezTo>
                    <a:cubicBezTo>
                      <a:pt x="75178" y="1043"/>
                      <a:pt x="75137" y="1226"/>
                      <a:pt x="74994" y="1267"/>
                    </a:cubicBezTo>
                    <a:cubicBezTo>
                      <a:pt x="74912" y="1308"/>
                      <a:pt x="74851" y="1329"/>
                      <a:pt x="74790" y="1349"/>
                    </a:cubicBezTo>
                    <a:cubicBezTo>
                      <a:pt x="74728" y="1369"/>
                      <a:pt x="74687" y="1369"/>
                      <a:pt x="74646" y="1410"/>
                    </a:cubicBezTo>
                    <a:cubicBezTo>
                      <a:pt x="74585" y="1410"/>
                      <a:pt x="74524" y="1431"/>
                      <a:pt x="74463" y="1451"/>
                    </a:cubicBezTo>
                    <a:cubicBezTo>
                      <a:pt x="74442" y="1458"/>
                      <a:pt x="74419" y="1460"/>
                      <a:pt x="74396" y="1460"/>
                    </a:cubicBezTo>
                    <a:cubicBezTo>
                      <a:pt x="74349" y="1460"/>
                      <a:pt x="74299" y="1451"/>
                      <a:pt x="74258" y="1451"/>
                    </a:cubicBezTo>
                    <a:cubicBezTo>
                      <a:pt x="74198" y="1445"/>
                      <a:pt x="74139" y="1443"/>
                      <a:pt x="74079" y="1443"/>
                    </a:cubicBezTo>
                    <a:cubicBezTo>
                      <a:pt x="73934" y="1443"/>
                      <a:pt x="73790" y="1457"/>
                      <a:pt x="73645" y="1472"/>
                    </a:cubicBezTo>
                    <a:cubicBezTo>
                      <a:pt x="73645" y="1513"/>
                      <a:pt x="73645" y="1574"/>
                      <a:pt x="73625" y="1594"/>
                    </a:cubicBezTo>
                    <a:cubicBezTo>
                      <a:pt x="73502" y="1737"/>
                      <a:pt x="73237" y="1635"/>
                      <a:pt x="73073" y="1737"/>
                    </a:cubicBezTo>
                    <a:cubicBezTo>
                      <a:pt x="73032" y="1676"/>
                      <a:pt x="72991" y="1615"/>
                      <a:pt x="72930" y="1574"/>
                    </a:cubicBezTo>
                    <a:cubicBezTo>
                      <a:pt x="72870" y="1514"/>
                      <a:pt x="72797" y="1483"/>
                      <a:pt x="72722" y="1483"/>
                    </a:cubicBezTo>
                    <a:cubicBezTo>
                      <a:pt x="72668" y="1483"/>
                      <a:pt x="72613" y="1499"/>
                      <a:pt x="72562" y="1533"/>
                    </a:cubicBezTo>
                    <a:cubicBezTo>
                      <a:pt x="72521" y="1513"/>
                      <a:pt x="72460" y="1492"/>
                      <a:pt x="72399" y="1472"/>
                    </a:cubicBezTo>
                    <a:cubicBezTo>
                      <a:pt x="72440" y="1349"/>
                      <a:pt x="72419" y="1329"/>
                      <a:pt x="72235" y="1267"/>
                    </a:cubicBezTo>
                    <a:cubicBezTo>
                      <a:pt x="72174" y="1267"/>
                      <a:pt x="72092" y="1247"/>
                      <a:pt x="72031" y="1247"/>
                    </a:cubicBezTo>
                    <a:cubicBezTo>
                      <a:pt x="71847" y="1369"/>
                      <a:pt x="71643" y="1431"/>
                      <a:pt x="71418" y="1431"/>
                    </a:cubicBezTo>
                    <a:cubicBezTo>
                      <a:pt x="71370" y="1420"/>
                      <a:pt x="71323" y="1415"/>
                      <a:pt x="71276" y="1415"/>
                    </a:cubicBezTo>
                    <a:cubicBezTo>
                      <a:pt x="71140" y="1415"/>
                      <a:pt x="71008" y="1457"/>
                      <a:pt x="70887" y="1533"/>
                    </a:cubicBezTo>
                    <a:cubicBezTo>
                      <a:pt x="70805" y="1574"/>
                      <a:pt x="70703" y="1574"/>
                      <a:pt x="70621" y="1574"/>
                    </a:cubicBezTo>
                    <a:cubicBezTo>
                      <a:pt x="70396" y="1533"/>
                      <a:pt x="70192" y="1451"/>
                      <a:pt x="70028" y="1308"/>
                    </a:cubicBezTo>
                    <a:cubicBezTo>
                      <a:pt x="69701" y="1431"/>
                      <a:pt x="69334" y="1472"/>
                      <a:pt x="68986" y="1472"/>
                    </a:cubicBezTo>
                    <a:cubicBezTo>
                      <a:pt x="68959" y="1475"/>
                      <a:pt x="68932" y="1477"/>
                      <a:pt x="68905" y="1477"/>
                    </a:cubicBezTo>
                    <a:cubicBezTo>
                      <a:pt x="68769" y="1477"/>
                      <a:pt x="68639" y="1434"/>
                      <a:pt x="68537" y="1349"/>
                    </a:cubicBezTo>
                    <a:cubicBezTo>
                      <a:pt x="68373" y="1369"/>
                      <a:pt x="68210" y="1410"/>
                      <a:pt x="68067" y="1492"/>
                    </a:cubicBezTo>
                    <a:lnTo>
                      <a:pt x="67903" y="1492"/>
                    </a:lnTo>
                    <a:cubicBezTo>
                      <a:pt x="67781" y="1492"/>
                      <a:pt x="67638" y="1410"/>
                      <a:pt x="67515" y="1390"/>
                    </a:cubicBezTo>
                    <a:cubicBezTo>
                      <a:pt x="67481" y="1381"/>
                      <a:pt x="67444" y="1376"/>
                      <a:pt x="67406" y="1376"/>
                    </a:cubicBezTo>
                    <a:cubicBezTo>
                      <a:pt x="67352" y="1376"/>
                      <a:pt x="67297" y="1386"/>
                      <a:pt x="67249" y="1410"/>
                    </a:cubicBezTo>
                    <a:cubicBezTo>
                      <a:pt x="67111" y="1548"/>
                      <a:pt x="66928" y="1583"/>
                      <a:pt x="66723" y="1583"/>
                    </a:cubicBezTo>
                    <a:cubicBezTo>
                      <a:pt x="66655" y="1583"/>
                      <a:pt x="66585" y="1579"/>
                      <a:pt x="66514" y="1574"/>
                    </a:cubicBezTo>
                    <a:cubicBezTo>
                      <a:pt x="66452" y="1553"/>
                      <a:pt x="66391" y="1533"/>
                      <a:pt x="66330" y="1533"/>
                    </a:cubicBezTo>
                    <a:cubicBezTo>
                      <a:pt x="66307" y="1526"/>
                      <a:pt x="66288" y="1523"/>
                      <a:pt x="66274" y="1523"/>
                    </a:cubicBezTo>
                    <a:cubicBezTo>
                      <a:pt x="66198" y="1523"/>
                      <a:pt x="66221" y="1601"/>
                      <a:pt x="66187" y="1635"/>
                    </a:cubicBezTo>
                    <a:cubicBezTo>
                      <a:pt x="66166" y="1676"/>
                      <a:pt x="66125" y="1717"/>
                      <a:pt x="66105" y="1758"/>
                    </a:cubicBezTo>
                    <a:cubicBezTo>
                      <a:pt x="66003" y="1839"/>
                      <a:pt x="66105" y="2003"/>
                      <a:pt x="65921" y="2044"/>
                    </a:cubicBezTo>
                    <a:cubicBezTo>
                      <a:pt x="65839" y="2085"/>
                      <a:pt x="65758" y="2105"/>
                      <a:pt x="65655" y="2146"/>
                    </a:cubicBezTo>
                    <a:cubicBezTo>
                      <a:pt x="65513" y="2249"/>
                      <a:pt x="65346" y="2304"/>
                      <a:pt x="65181" y="2304"/>
                    </a:cubicBezTo>
                    <a:cubicBezTo>
                      <a:pt x="65085" y="2304"/>
                      <a:pt x="64989" y="2286"/>
                      <a:pt x="64899" y="2248"/>
                    </a:cubicBezTo>
                    <a:cubicBezTo>
                      <a:pt x="64716" y="2166"/>
                      <a:pt x="64532" y="2105"/>
                      <a:pt x="64327" y="2064"/>
                    </a:cubicBezTo>
                    <a:cubicBezTo>
                      <a:pt x="64205" y="2085"/>
                      <a:pt x="64082" y="2105"/>
                      <a:pt x="63959" y="2105"/>
                    </a:cubicBezTo>
                    <a:cubicBezTo>
                      <a:pt x="63857" y="2146"/>
                      <a:pt x="63755" y="2166"/>
                      <a:pt x="63653" y="2207"/>
                    </a:cubicBezTo>
                    <a:cubicBezTo>
                      <a:pt x="63617" y="2218"/>
                      <a:pt x="63581" y="2223"/>
                      <a:pt x="63545" y="2223"/>
                    </a:cubicBezTo>
                    <a:cubicBezTo>
                      <a:pt x="63381" y="2223"/>
                      <a:pt x="63237" y="2113"/>
                      <a:pt x="63203" y="1962"/>
                    </a:cubicBezTo>
                    <a:cubicBezTo>
                      <a:pt x="63142" y="1942"/>
                      <a:pt x="63101" y="1921"/>
                      <a:pt x="63060" y="1880"/>
                    </a:cubicBezTo>
                    <a:cubicBezTo>
                      <a:pt x="62693" y="1983"/>
                      <a:pt x="62325" y="2023"/>
                      <a:pt x="61936" y="2044"/>
                    </a:cubicBezTo>
                    <a:lnTo>
                      <a:pt x="62018" y="2146"/>
                    </a:lnTo>
                    <a:lnTo>
                      <a:pt x="61630" y="2269"/>
                    </a:lnTo>
                    <a:cubicBezTo>
                      <a:pt x="61562" y="2354"/>
                      <a:pt x="61465" y="2396"/>
                      <a:pt x="61352" y="2396"/>
                    </a:cubicBezTo>
                    <a:cubicBezTo>
                      <a:pt x="61330" y="2396"/>
                      <a:pt x="61306" y="2395"/>
                      <a:pt x="61283" y="2391"/>
                    </a:cubicBezTo>
                    <a:cubicBezTo>
                      <a:pt x="61201" y="2432"/>
                      <a:pt x="61140" y="2473"/>
                      <a:pt x="61058" y="2534"/>
                    </a:cubicBezTo>
                    <a:cubicBezTo>
                      <a:pt x="60997" y="2575"/>
                      <a:pt x="60915" y="2596"/>
                      <a:pt x="60833" y="2596"/>
                    </a:cubicBezTo>
                    <a:cubicBezTo>
                      <a:pt x="60853" y="2514"/>
                      <a:pt x="60772" y="2473"/>
                      <a:pt x="60629" y="2432"/>
                    </a:cubicBezTo>
                    <a:cubicBezTo>
                      <a:pt x="60486" y="2514"/>
                      <a:pt x="60363" y="2575"/>
                      <a:pt x="60220" y="2616"/>
                    </a:cubicBezTo>
                    <a:cubicBezTo>
                      <a:pt x="60179" y="2739"/>
                      <a:pt x="60016" y="2820"/>
                      <a:pt x="59893" y="2902"/>
                    </a:cubicBezTo>
                    <a:cubicBezTo>
                      <a:pt x="59873" y="2902"/>
                      <a:pt x="59852" y="2902"/>
                      <a:pt x="59832" y="2882"/>
                    </a:cubicBezTo>
                    <a:cubicBezTo>
                      <a:pt x="59791" y="2861"/>
                      <a:pt x="59750" y="2820"/>
                      <a:pt x="59709" y="2779"/>
                    </a:cubicBezTo>
                    <a:cubicBezTo>
                      <a:pt x="59239" y="2902"/>
                      <a:pt x="58728" y="2963"/>
                      <a:pt x="58217" y="3045"/>
                    </a:cubicBezTo>
                    <a:cubicBezTo>
                      <a:pt x="57604" y="3127"/>
                      <a:pt x="57053" y="3229"/>
                      <a:pt x="56501" y="3290"/>
                    </a:cubicBezTo>
                    <a:cubicBezTo>
                      <a:pt x="56363" y="3382"/>
                      <a:pt x="56202" y="3428"/>
                      <a:pt x="56044" y="3428"/>
                    </a:cubicBezTo>
                    <a:cubicBezTo>
                      <a:pt x="55991" y="3428"/>
                      <a:pt x="55939" y="3423"/>
                      <a:pt x="55888" y="3413"/>
                    </a:cubicBezTo>
                    <a:cubicBezTo>
                      <a:pt x="55847" y="3392"/>
                      <a:pt x="55806" y="3392"/>
                      <a:pt x="55786" y="3352"/>
                    </a:cubicBezTo>
                    <a:cubicBezTo>
                      <a:pt x="55571" y="3372"/>
                      <a:pt x="55357" y="3382"/>
                      <a:pt x="55142" y="3382"/>
                    </a:cubicBezTo>
                    <a:cubicBezTo>
                      <a:pt x="54928" y="3382"/>
                      <a:pt x="54713" y="3372"/>
                      <a:pt x="54498" y="3352"/>
                    </a:cubicBezTo>
                    <a:cubicBezTo>
                      <a:pt x="54417" y="3352"/>
                      <a:pt x="54335" y="3331"/>
                      <a:pt x="54253" y="3290"/>
                    </a:cubicBezTo>
                    <a:cubicBezTo>
                      <a:pt x="54212" y="3290"/>
                      <a:pt x="54192" y="3331"/>
                      <a:pt x="54151" y="3331"/>
                    </a:cubicBezTo>
                    <a:cubicBezTo>
                      <a:pt x="53824" y="3433"/>
                      <a:pt x="53518" y="3556"/>
                      <a:pt x="53191" y="3679"/>
                    </a:cubicBezTo>
                    <a:lnTo>
                      <a:pt x="52925" y="3617"/>
                    </a:lnTo>
                    <a:cubicBezTo>
                      <a:pt x="52838" y="3636"/>
                      <a:pt x="52749" y="3645"/>
                      <a:pt x="52661" y="3645"/>
                    </a:cubicBezTo>
                    <a:cubicBezTo>
                      <a:pt x="52357" y="3645"/>
                      <a:pt x="52055" y="3537"/>
                      <a:pt x="51801" y="3331"/>
                    </a:cubicBezTo>
                    <a:cubicBezTo>
                      <a:pt x="51664" y="3339"/>
                      <a:pt x="51526" y="3344"/>
                      <a:pt x="51389" y="3344"/>
                    </a:cubicBezTo>
                    <a:cubicBezTo>
                      <a:pt x="50853" y="3344"/>
                      <a:pt x="50323" y="3282"/>
                      <a:pt x="49819" y="3168"/>
                    </a:cubicBezTo>
                    <a:cubicBezTo>
                      <a:pt x="49635" y="3127"/>
                      <a:pt x="49451" y="3066"/>
                      <a:pt x="49308" y="2963"/>
                    </a:cubicBezTo>
                    <a:cubicBezTo>
                      <a:pt x="49237" y="2943"/>
                      <a:pt x="49170" y="2933"/>
                      <a:pt x="49106" y="2933"/>
                    </a:cubicBezTo>
                    <a:cubicBezTo>
                      <a:pt x="49043" y="2933"/>
                      <a:pt x="48981" y="2943"/>
                      <a:pt x="48920" y="2963"/>
                    </a:cubicBezTo>
                    <a:cubicBezTo>
                      <a:pt x="48920" y="2984"/>
                      <a:pt x="48900" y="3025"/>
                      <a:pt x="48900" y="3045"/>
                    </a:cubicBezTo>
                    <a:cubicBezTo>
                      <a:pt x="48838" y="3025"/>
                      <a:pt x="48777" y="2984"/>
                      <a:pt x="48716" y="2963"/>
                    </a:cubicBezTo>
                    <a:cubicBezTo>
                      <a:pt x="48613" y="2922"/>
                      <a:pt x="48511" y="2902"/>
                      <a:pt x="48409" y="2902"/>
                    </a:cubicBezTo>
                    <a:lnTo>
                      <a:pt x="48103" y="2943"/>
                    </a:lnTo>
                    <a:cubicBezTo>
                      <a:pt x="48062" y="2902"/>
                      <a:pt x="48006" y="2882"/>
                      <a:pt x="47947" y="2882"/>
                    </a:cubicBezTo>
                    <a:cubicBezTo>
                      <a:pt x="47888" y="2882"/>
                      <a:pt x="47827" y="2902"/>
                      <a:pt x="47776" y="2943"/>
                    </a:cubicBezTo>
                    <a:lnTo>
                      <a:pt x="47694" y="2943"/>
                    </a:lnTo>
                    <a:cubicBezTo>
                      <a:pt x="47428" y="3004"/>
                      <a:pt x="47183" y="3086"/>
                      <a:pt x="46917" y="3147"/>
                    </a:cubicBezTo>
                    <a:cubicBezTo>
                      <a:pt x="46979" y="3413"/>
                      <a:pt x="46570" y="3290"/>
                      <a:pt x="46386" y="3352"/>
                    </a:cubicBezTo>
                    <a:cubicBezTo>
                      <a:pt x="46325" y="3331"/>
                      <a:pt x="46258" y="3321"/>
                      <a:pt x="46192" y="3321"/>
                    </a:cubicBezTo>
                    <a:cubicBezTo>
                      <a:pt x="46126" y="3321"/>
                      <a:pt x="46059" y="3331"/>
                      <a:pt x="45998" y="3352"/>
                    </a:cubicBezTo>
                    <a:cubicBezTo>
                      <a:pt x="45834" y="3433"/>
                      <a:pt x="45671" y="3495"/>
                      <a:pt x="45630" y="3638"/>
                    </a:cubicBezTo>
                    <a:cubicBezTo>
                      <a:pt x="45535" y="3887"/>
                      <a:pt x="45495" y="3991"/>
                      <a:pt x="45347" y="3991"/>
                    </a:cubicBezTo>
                    <a:cubicBezTo>
                      <a:pt x="45240" y="3991"/>
                      <a:pt x="45075" y="3936"/>
                      <a:pt x="44792" y="3842"/>
                    </a:cubicBezTo>
                    <a:cubicBezTo>
                      <a:pt x="44776" y="3842"/>
                      <a:pt x="44747" y="3816"/>
                      <a:pt x="44725" y="3816"/>
                    </a:cubicBezTo>
                    <a:cubicBezTo>
                      <a:pt x="44720" y="3816"/>
                      <a:pt x="44715" y="3817"/>
                      <a:pt x="44711" y="3822"/>
                    </a:cubicBezTo>
                    <a:cubicBezTo>
                      <a:pt x="44629" y="3822"/>
                      <a:pt x="44527" y="3842"/>
                      <a:pt x="44527" y="3862"/>
                    </a:cubicBezTo>
                    <a:cubicBezTo>
                      <a:pt x="44506" y="3965"/>
                      <a:pt x="44384" y="4005"/>
                      <a:pt x="44241" y="4046"/>
                    </a:cubicBezTo>
                    <a:cubicBezTo>
                      <a:pt x="44241" y="4005"/>
                      <a:pt x="44261" y="3985"/>
                      <a:pt x="44281" y="3965"/>
                    </a:cubicBezTo>
                    <a:cubicBezTo>
                      <a:pt x="44343" y="3903"/>
                      <a:pt x="44384" y="3862"/>
                      <a:pt x="44261" y="3801"/>
                    </a:cubicBezTo>
                    <a:cubicBezTo>
                      <a:pt x="44183" y="3775"/>
                      <a:pt x="44122" y="3749"/>
                      <a:pt x="44067" y="3749"/>
                    </a:cubicBezTo>
                    <a:cubicBezTo>
                      <a:pt x="44035" y="3749"/>
                      <a:pt x="44005" y="3758"/>
                      <a:pt x="43975" y="3781"/>
                    </a:cubicBezTo>
                    <a:cubicBezTo>
                      <a:pt x="43771" y="3883"/>
                      <a:pt x="43546" y="3944"/>
                      <a:pt x="43321" y="3965"/>
                    </a:cubicBezTo>
                    <a:cubicBezTo>
                      <a:pt x="43260" y="4169"/>
                      <a:pt x="42994" y="4189"/>
                      <a:pt x="42708" y="4230"/>
                    </a:cubicBezTo>
                    <a:cubicBezTo>
                      <a:pt x="42585" y="4230"/>
                      <a:pt x="42463" y="4271"/>
                      <a:pt x="42381" y="4373"/>
                    </a:cubicBezTo>
                    <a:cubicBezTo>
                      <a:pt x="42299" y="4455"/>
                      <a:pt x="42177" y="4496"/>
                      <a:pt x="42054" y="4496"/>
                    </a:cubicBezTo>
                    <a:cubicBezTo>
                      <a:pt x="41788" y="4516"/>
                      <a:pt x="41564" y="4537"/>
                      <a:pt x="41319" y="4537"/>
                    </a:cubicBezTo>
                    <a:cubicBezTo>
                      <a:pt x="41290" y="4537"/>
                      <a:pt x="41274" y="4538"/>
                      <a:pt x="41265" y="4538"/>
                    </a:cubicBezTo>
                    <a:lnTo>
                      <a:pt x="41265" y="4538"/>
                    </a:lnTo>
                    <a:cubicBezTo>
                      <a:pt x="41275" y="4535"/>
                      <a:pt x="41283" y="4524"/>
                      <a:pt x="41237" y="4496"/>
                    </a:cubicBezTo>
                    <a:cubicBezTo>
                      <a:pt x="41216" y="4475"/>
                      <a:pt x="41216" y="4394"/>
                      <a:pt x="41257" y="4373"/>
                    </a:cubicBezTo>
                    <a:lnTo>
                      <a:pt x="41319" y="4353"/>
                    </a:lnTo>
                    <a:lnTo>
                      <a:pt x="41319" y="4353"/>
                    </a:lnTo>
                    <a:cubicBezTo>
                      <a:pt x="40849" y="4414"/>
                      <a:pt x="40379" y="4394"/>
                      <a:pt x="39806" y="4455"/>
                    </a:cubicBezTo>
                    <a:cubicBezTo>
                      <a:pt x="39622" y="4475"/>
                      <a:pt x="39439" y="4516"/>
                      <a:pt x="39255" y="4537"/>
                    </a:cubicBezTo>
                    <a:lnTo>
                      <a:pt x="39009" y="4598"/>
                    </a:lnTo>
                    <a:cubicBezTo>
                      <a:pt x="38907" y="4659"/>
                      <a:pt x="38785" y="4721"/>
                      <a:pt x="38683" y="4762"/>
                    </a:cubicBezTo>
                    <a:cubicBezTo>
                      <a:pt x="38642" y="4772"/>
                      <a:pt x="38606" y="4777"/>
                      <a:pt x="38573" y="4777"/>
                    </a:cubicBezTo>
                    <a:cubicBezTo>
                      <a:pt x="38539" y="4777"/>
                      <a:pt x="38509" y="4772"/>
                      <a:pt x="38478" y="4762"/>
                    </a:cubicBezTo>
                    <a:cubicBezTo>
                      <a:pt x="38478" y="4762"/>
                      <a:pt x="38437" y="4721"/>
                      <a:pt x="38437" y="4700"/>
                    </a:cubicBezTo>
                    <a:cubicBezTo>
                      <a:pt x="38437" y="4700"/>
                      <a:pt x="38437" y="4700"/>
                      <a:pt x="38437" y="4680"/>
                    </a:cubicBezTo>
                    <a:cubicBezTo>
                      <a:pt x="38131" y="4741"/>
                      <a:pt x="37845" y="4782"/>
                      <a:pt x="37538" y="4823"/>
                    </a:cubicBezTo>
                    <a:cubicBezTo>
                      <a:pt x="36986" y="4945"/>
                      <a:pt x="36414" y="5068"/>
                      <a:pt x="35863" y="5150"/>
                    </a:cubicBezTo>
                    <a:cubicBezTo>
                      <a:pt x="35786" y="5168"/>
                      <a:pt x="35715" y="5176"/>
                      <a:pt x="35650" y="5176"/>
                    </a:cubicBezTo>
                    <a:cubicBezTo>
                      <a:pt x="35416" y="5176"/>
                      <a:pt x="35252" y="5073"/>
                      <a:pt x="35188" y="4945"/>
                    </a:cubicBezTo>
                    <a:cubicBezTo>
                      <a:pt x="35045" y="5007"/>
                      <a:pt x="34902" y="5048"/>
                      <a:pt x="34780" y="5109"/>
                    </a:cubicBezTo>
                    <a:lnTo>
                      <a:pt x="34780" y="5170"/>
                    </a:lnTo>
                    <a:cubicBezTo>
                      <a:pt x="34698" y="5232"/>
                      <a:pt x="34616" y="5252"/>
                      <a:pt x="34534" y="5272"/>
                    </a:cubicBezTo>
                    <a:cubicBezTo>
                      <a:pt x="34064" y="5375"/>
                      <a:pt x="33697" y="5558"/>
                      <a:pt x="33227" y="5640"/>
                    </a:cubicBezTo>
                    <a:cubicBezTo>
                      <a:pt x="33210" y="5643"/>
                      <a:pt x="33193" y="5644"/>
                      <a:pt x="33174" y="5644"/>
                    </a:cubicBezTo>
                    <a:cubicBezTo>
                      <a:pt x="33048" y="5644"/>
                      <a:pt x="32877" y="5589"/>
                      <a:pt x="32859" y="5518"/>
                    </a:cubicBezTo>
                    <a:cubicBezTo>
                      <a:pt x="32838" y="5436"/>
                      <a:pt x="32818" y="5293"/>
                      <a:pt x="32797" y="5191"/>
                    </a:cubicBezTo>
                    <a:lnTo>
                      <a:pt x="32736" y="5191"/>
                    </a:lnTo>
                    <a:lnTo>
                      <a:pt x="32144" y="4945"/>
                    </a:lnTo>
                    <a:lnTo>
                      <a:pt x="31939" y="4966"/>
                    </a:lnTo>
                    <a:cubicBezTo>
                      <a:pt x="31641" y="5202"/>
                      <a:pt x="31267" y="5325"/>
                      <a:pt x="30890" y="5325"/>
                    </a:cubicBezTo>
                    <a:cubicBezTo>
                      <a:pt x="30649" y="5325"/>
                      <a:pt x="30406" y="5274"/>
                      <a:pt x="30182" y="5170"/>
                    </a:cubicBezTo>
                    <a:lnTo>
                      <a:pt x="29753" y="5129"/>
                    </a:lnTo>
                    <a:lnTo>
                      <a:pt x="29712" y="5129"/>
                    </a:lnTo>
                    <a:cubicBezTo>
                      <a:pt x="29508" y="5252"/>
                      <a:pt x="29283" y="5313"/>
                      <a:pt x="29038" y="5354"/>
                    </a:cubicBezTo>
                    <a:cubicBezTo>
                      <a:pt x="28976" y="5354"/>
                      <a:pt x="28915" y="5334"/>
                      <a:pt x="28854" y="5293"/>
                    </a:cubicBezTo>
                    <a:cubicBezTo>
                      <a:pt x="28833" y="5293"/>
                      <a:pt x="28813" y="5272"/>
                      <a:pt x="28813" y="5232"/>
                    </a:cubicBezTo>
                    <a:cubicBezTo>
                      <a:pt x="28833" y="5170"/>
                      <a:pt x="28854" y="5109"/>
                      <a:pt x="28874" y="5068"/>
                    </a:cubicBezTo>
                    <a:cubicBezTo>
                      <a:pt x="28915" y="5007"/>
                      <a:pt x="28956" y="4966"/>
                      <a:pt x="28935" y="4905"/>
                    </a:cubicBezTo>
                    <a:cubicBezTo>
                      <a:pt x="28895" y="4864"/>
                      <a:pt x="28874" y="4843"/>
                      <a:pt x="28854" y="4802"/>
                    </a:cubicBezTo>
                    <a:cubicBezTo>
                      <a:pt x="28792" y="4782"/>
                      <a:pt x="28752" y="4762"/>
                      <a:pt x="28690" y="4762"/>
                    </a:cubicBezTo>
                    <a:cubicBezTo>
                      <a:pt x="28620" y="4785"/>
                      <a:pt x="28556" y="4822"/>
                      <a:pt x="28491" y="4822"/>
                    </a:cubicBezTo>
                    <a:cubicBezTo>
                      <a:pt x="28443" y="4822"/>
                      <a:pt x="28395" y="4802"/>
                      <a:pt x="28343" y="4741"/>
                    </a:cubicBezTo>
                    <a:cubicBezTo>
                      <a:pt x="28282" y="4659"/>
                      <a:pt x="28200" y="4618"/>
                      <a:pt x="28098" y="4618"/>
                    </a:cubicBezTo>
                    <a:cubicBezTo>
                      <a:pt x="28080" y="4620"/>
                      <a:pt x="28062" y="4620"/>
                      <a:pt x="28046" y="4620"/>
                    </a:cubicBezTo>
                    <a:cubicBezTo>
                      <a:pt x="27742" y="4620"/>
                      <a:pt x="27659" y="4450"/>
                      <a:pt x="27485" y="4353"/>
                    </a:cubicBezTo>
                    <a:cubicBezTo>
                      <a:pt x="27464" y="4332"/>
                      <a:pt x="27464" y="4332"/>
                      <a:pt x="27464" y="4312"/>
                    </a:cubicBezTo>
                    <a:cubicBezTo>
                      <a:pt x="27137" y="4271"/>
                      <a:pt x="26810" y="4230"/>
                      <a:pt x="26483" y="4230"/>
                    </a:cubicBezTo>
                    <a:lnTo>
                      <a:pt x="25952" y="4230"/>
                    </a:lnTo>
                    <a:cubicBezTo>
                      <a:pt x="25973" y="4332"/>
                      <a:pt x="25952" y="4394"/>
                      <a:pt x="25809" y="4455"/>
                    </a:cubicBezTo>
                    <a:cubicBezTo>
                      <a:pt x="25727" y="4475"/>
                      <a:pt x="25646" y="4516"/>
                      <a:pt x="25564" y="4578"/>
                    </a:cubicBezTo>
                    <a:cubicBezTo>
                      <a:pt x="25482" y="4618"/>
                      <a:pt x="25395" y="4639"/>
                      <a:pt x="25308" y="4639"/>
                    </a:cubicBezTo>
                    <a:cubicBezTo>
                      <a:pt x="25222" y="4639"/>
                      <a:pt x="25135" y="4618"/>
                      <a:pt x="25053" y="4578"/>
                    </a:cubicBezTo>
                    <a:cubicBezTo>
                      <a:pt x="24992" y="4537"/>
                      <a:pt x="24930" y="4496"/>
                      <a:pt x="24869" y="4475"/>
                    </a:cubicBezTo>
                    <a:cubicBezTo>
                      <a:pt x="24762" y="4416"/>
                      <a:pt x="24634" y="4384"/>
                      <a:pt x="24505" y="4384"/>
                    </a:cubicBezTo>
                    <a:cubicBezTo>
                      <a:pt x="24413" y="4384"/>
                      <a:pt x="24321" y="4400"/>
                      <a:pt x="24236" y="4435"/>
                    </a:cubicBezTo>
                    <a:cubicBezTo>
                      <a:pt x="24072" y="4496"/>
                      <a:pt x="23909" y="4578"/>
                      <a:pt x="23725" y="4639"/>
                    </a:cubicBezTo>
                    <a:cubicBezTo>
                      <a:pt x="23590" y="4689"/>
                      <a:pt x="23456" y="4726"/>
                      <a:pt x="23310" y="4726"/>
                    </a:cubicBezTo>
                    <a:cubicBezTo>
                      <a:pt x="23278" y="4726"/>
                      <a:pt x="23246" y="4724"/>
                      <a:pt x="23214" y="4721"/>
                    </a:cubicBezTo>
                    <a:cubicBezTo>
                      <a:pt x="23083" y="4721"/>
                      <a:pt x="22930" y="4669"/>
                      <a:pt x="22809" y="4669"/>
                    </a:cubicBezTo>
                    <a:cubicBezTo>
                      <a:pt x="22761" y="4669"/>
                      <a:pt x="22718" y="4677"/>
                      <a:pt x="22683" y="4700"/>
                    </a:cubicBezTo>
                    <a:cubicBezTo>
                      <a:pt x="22478" y="4843"/>
                      <a:pt x="22294" y="4986"/>
                      <a:pt x="22397" y="5211"/>
                    </a:cubicBezTo>
                    <a:cubicBezTo>
                      <a:pt x="22397" y="5232"/>
                      <a:pt x="22417" y="5252"/>
                      <a:pt x="22417" y="5272"/>
                    </a:cubicBezTo>
                    <a:cubicBezTo>
                      <a:pt x="22458" y="5477"/>
                      <a:pt x="22274" y="5640"/>
                      <a:pt x="21947" y="5701"/>
                    </a:cubicBezTo>
                    <a:cubicBezTo>
                      <a:pt x="21865" y="5701"/>
                      <a:pt x="21804" y="5701"/>
                      <a:pt x="21743" y="5681"/>
                    </a:cubicBezTo>
                    <a:cubicBezTo>
                      <a:pt x="21661" y="5661"/>
                      <a:pt x="21620" y="5599"/>
                      <a:pt x="21538" y="5599"/>
                    </a:cubicBezTo>
                    <a:cubicBezTo>
                      <a:pt x="21436" y="5558"/>
                      <a:pt x="21354" y="5497"/>
                      <a:pt x="21293" y="5415"/>
                    </a:cubicBezTo>
                    <a:cubicBezTo>
                      <a:pt x="20946" y="5640"/>
                      <a:pt x="20537" y="5804"/>
                      <a:pt x="20128" y="5865"/>
                    </a:cubicBezTo>
                    <a:cubicBezTo>
                      <a:pt x="20017" y="5889"/>
                      <a:pt x="19900" y="5901"/>
                      <a:pt x="19785" y="5901"/>
                    </a:cubicBezTo>
                    <a:cubicBezTo>
                      <a:pt x="19415" y="5901"/>
                      <a:pt x="19053" y="5781"/>
                      <a:pt x="18882" y="5579"/>
                    </a:cubicBezTo>
                    <a:lnTo>
                      <a:pt x="18616" y="5558"/>
                    </a:lnTo>
                    <a:cubicBezTo>
                      <a:pt x="18453" y="5661"/>
                      <a:pt x="18269" y="5742"/>
                      <a:pt x="18065" y="5804"/>
                    </a:cubicBezTo>
                    <a:cubicBezTo>
                      <a:pt x="17705" y="5906"/>
                      <a:pt x="17346" y="5952"/>
                      <a:pt x="16974" y="5952"/>
                    </a:cubicBezTo>
                    <a:cubicBezTo>
                      <a:pt x="16902" y="5952"/>
                      <a:pt x="16830" y="5950"/>
                      <a:pt x="16757" y="5947"/>
                    </a:cubicBezTo>
                    <a:cubicBezTo>
                      <a:pt x="16471" y="6110"/>
                      <a:pt x="16185" y="6212"/>
                      <a:pt x="15858" y="6294"/>
                    </a:cubicBezTo>
                    <a:cubicBezTo>
                      <a:pt x="15653" y="6335"/>
                      <a:pt x="15449" y="6355"/>
                      <a:pt x="15224" y="6355"/>
                    </a:cubicBezTo>
                    <a:cubicBezTo>
                      <a:pt x="14856" y="6764"/>
                      <a:pt x="13998" y="7030"/>
                      <a:pt x="13222" y="7050"/>
                    </a:cubicBezTo>
                    <a:cubicBezTo>
                      <a:pt x="13160" y="7091"/>
                      <a:pt x="13099" y="7132"/>
                      <a:pt x="13017" y="7152"/>
                    </a:cubicBezTo>
                    <a:cubicBezTo>
                      <a:pt x="12793" y="7214"/>
                      <a:pt x="12609" y="7336"/>
                      <a:pt x="12445" y="7479"/>
                    </a:cubicBezTo>
                    <a:cubicBezTo>
                      <a:pt x="12343" y="7500"/>
                      <a:pt x="12241" y="7520"/>
                      <a:pt x="12139" y="7520"/>
                    </a:cubicBezTo>
                    <a:cubicBezTo>
                      <a:pt x="12077" y="7663"/>
                      <a:pt x="12098" y="7847"/>
                      <a:pt x="11791" y="7908"/>
                    </a:cubicBezTo>
                    <a:lnTo>
                      <a:pt x="11403" y="8174"/>
                    </a:lnTo>
                    <a:cubicBezTo>
                      <a:pt x="11444" y="8215"/>
                      <a:pt x="11485" y="8276"/>
                      <a:pt x="11526" y="8337"/>
                    </a:cubicBezTo>
                    <a:cubicBezTo>
                      <a:pt x="11546" y="8399"/>
                      <a:pt x="11587" y="8460"/>
                      <a:pt x="11628" y="8501"/>
                    </a:cubicBezTo>
                    <a:cubicBezTo>
                      <a:pt x="11565" y="8537"/>
                      <a:pt x="11495" y="8553"/>
                      <a:pt x="11423" y="8553"/>
                    </a:cubicBezTo>
                    <a:cubicBezTo>
                      <a:pt x="11331" y="8553"/>
                      <a:pt x="11238" y="8526"/>
                      <a:pt x="11158" y="8481"/>
                    </a:cubicBezTo>
                    <a:cubicBezTo>
                      <a:pt x="11097" y="8440"/>
                      <a:pt x="11056" y="8399"/>
                      <a:pt x="10994" y="8358"/>
                    </a:cubicBezTo>
                    <a:cubicBezTo>
                      <a:pt x="10869" y="8288"/>
                      <a:pt x="10726" y="8247"/>
                      <a:pt x="10582" y="8247"/>
                    </a:cubicBezTo>
                    <a:cubicBezTo>
                      <a:pt x="10514" y="8247"/>
                      <a:pt x="10447" y="8257"/>
                      <a:pt x="10381" y="8276"/>
                    </a:cubicBezTo>
                    <a:cubicBezTo>
                      <a:pt x="10177" y="8317"/>
                      <a:pt x="10014" y="8399"/>
                      <a:pt x="9830" y="8460"/>
                    </a:cubicBezTo>
                    <a:cubicBezTo>
                      <a:pt x="9729" y="8485"/>
                      <a:pt x="9620" y="8503"/>
                      <a:pt x="9508" y="8503"/>
                    </a:cubicBezTo>
                    <a:cubicBezTo>
                      <a:pt x="9439" y="8503"/>
                      <a:pt x="9369" y="8496"/>
                      <a:pt x="9298" y="8481"/>
                    </a:cubicBezTo>
                    <a:cubicBezTo>
                      <a:pt x="9176" y="8481"/>
                      <a:pt x="9033" y="8419"/>
                      <a:pt x="8890" y="8399"/>
                    </a:cubicBezTo>
                    <a:cubicBezTo>
                      <a:pt x="8828" y="8419"/>
                      <a:pt x="8747" y="8460"/>
                      <a:pt x="8665" y="8481"/>
                    </a:cubicBezTo>
                    <a:cubicBezTo>
                      <a:pt x="8481" y="8583"/>
                      <a:pt x="8338" y="8705"/>
                      <a:pt x="8379" y="8910"/>
                    </a:cubicBezTo>
                    <a:cubicBezTo>
                      <a:pt x="8399" y="8930"/>
                      <a:pt x="8399" y="8950"/>
                      <a:pt x="8399" y="8971"/>
                    </a:cubicBezTo>
                    <a:cubicBezTo>
                      <a:pt x="8399" y="9134"/>
                      <a:pt x="8277" y="9257"/>
                      <a:pt x="8052" y="9318"/>
                    </a:cubicBezTo>
                    <a:cubicBezTo>
                      <a:pt x="7887" y="9465"/>
                      <a:pt x="7672" y="9546"/>
                      <a:pt x="7452" y="9546"/>
                    </a:cubicBezTo>
                    <a:cubicBezTo>
                      <a:pt x="7427" y="9546"/>
                      <a:pt x="7402" y="9545"/>
                      <a:pt x="7378" y="9543"/>
                    </a:cubicBezTo>
                    <a:cubicBezTo>
                      <a:pt x="7191" y="9696"/>
                      <a:pt x="6976" y="9778"/>
                      <a:pt x="6744" y="9778"/>
                    </a:cubicBezTo>
                    <a:cubicBezTo>
                      <a:pt x="6697" y="9778"/>
                      <a:pt x="6649" y="9775"/>
                      <a:pt x="6601" y="9768"/>
                    </a:cubicBezTo>
                    <a:cubicBezTo>
                      <a:pt x="6008" y="9707"/>
                      <a:pt x="5661" y="9461"/>
                      <a:pt x="5109" y="9359"/>
                    </a:cubicBezTo>
                    <a:cubicBezTo>
                      <a:pt x="4795" y="9298"/>
                      <a:pt x="4546" y="9273"/>
                      <a:pt x="4336" y="9273"/>
                    </a:cubicBezTo>
                    <a:cubicBezTo>
                      <a:pt x="3631" y="9273"/>
                      <a:pt x="3359" y="9559"/>
                      <a:pt x="2494" y="9747"/>
                    </a:cubicBezTo>
                    <a:cubicBezTo>
                      <a:pt x="2187" y="9788"/>
                      <a:pt x="1860" y="9809"/>
                      <a:pt x="1554" y="9809"/>
                    </a:cubicBezTo>
                    <a:cubicBezTo>
                      <a:pt x="1472" y="9911"/>
                      <a:pt x="1349" y="9972"/>
                      <a:pt x="1227" y="10013"/>
                    </a:cubicBezTo>
                    <a:cubicBezTo>
                      <a:pt x="1084" y="10054"/>
                      <a:pt x="941" y="10074"/>
                      <a:pt x="798" y="10115"/>
                    </a:cubicBezTo>
                    <a:cubicBezTo>
                      <a:pt x="573" y="10340"/>
                      <a:pt x="287" y="10503"/>
                      <a:pt x="1" y="10606"/>
                    </a:cubicBezTo>
                    <a:lnTo>
                      <a:pt x="1" y="21844"/>
                    </a:lnTo>
                    <a:cubicBezTo>
                      <a:pt x="83" y="21865"/>
                      <a:pt x="164" y="21906"/>
                      <a:pt x="226" y="21987"/>
                    </a:cubicBezTo>
                    <a:cubicBezTo>
                      <a:pt x="736" y="21987"/>
                      <a:pt x="1247" y="22151"/>
                      <a:pt x="1349" y="22417"/>
                    </a:cubicBezTo>
                    <a:lnTo>
                      <a:pt x="1758" y="22417"/>
                    </a:lnTo>
                    <a:cubicBezTo>
                      <a:pt x="1758" y="22417"/>
                      <a:pt x="1779" y="22396"/>
                      <a:pt x="1779" y="22396"/>
                    </a:cubicBezTo>
                    <a:cubicBezTo>
                      <a:pt x="1779" y="22314"/>
                      <a:pt x="1860" y="22294"/>
                      <a:pt x="1983" y="22273"/>
                    </a:cubicBezTo>
                    <a:cubicBezTo>
                      <a:pt x="2080" y="22268"/>
                      <a:pt x="2153" y="22265"/>
                      <a:pt x="2212" y="22265"/>
                    </a:cubicBezTo>
                    <a:cubicBezTo>
                      <a:pt x="2388" y="22265"/>
                      <a:pt x="2438" y="22299"/>
                      <a:pt x="2637" y="22437"/>
                    </a:cubicBezTo>
                    <a:cubicBezTo>
                      <a:pt x="2637" y="22437"/>
                      <a:pt x="2657" y="22457"/>
                      <a:pt x="2678" y="22457"/>
                    </a:cubicBezTo>
                    <a:cubicBezTo>
                      <a:pt x="2902" y="22396"/>
                      <a:pt x="3148" y="22355"/>
                      <a:pt x="3372" y="22335"/>
                    </a:cubicBezTo>
                    <a:cubicBezTo>
                      <a:pt x="3454" y="22294"/>
                      <a:pt x="3536" y="22253"/>
                      <a:pt x="3597" y="22253"/>
                    </a:cubicBezTo>
                    <a:cubicBezTo>
                      <a:pt x="3732" y="22223"/>
                      <a:pt x="3877" y="22204"/>
                      <a:pt x="4018" y="22204"/>
                    </a:cubicBezTo>
                    <a:cubicBezTo>
                      <a:pt x="4069" y="22204"/>
                      <a:pt x="4120" y="22207"/>
                      <a:pt x="4169" y="22212"/>
                    </a:cubicBezTo>
                    <a:cubicBezTo>
                      <a:pt x="4231" y="22212"/>
                      <a:pt x="4292" y="22171"/>
                      <a:pt x="4353" y="22151"/>
                    </a:cubicBezTo>
                    <a:cubicBezTo>
                      <a:pt x="4387" y="22142"/>
                      <a:pt x="4421" y="22137"/>
                      <a:pt x="4455" y="22137"/>
                    </a:cubicBezTo>
                    <a:cubicBezTo>
                      <a:pt x="4503" y="22137"/>
                      <a:pt x="4551" y="22147"/>
                      <a:pt x="4598" y="22171"/>
                    </a:cubicBezTo>
                    <a:cubicBezTo>
                      <a:pt x="4742" y="22212"/>
                      <a:pt x="4885" y="22253"/>
                      <a:pt x="5007" y="22294"/>
                    </a:cubicBezTo>
                    <a:lnTo>
                      <a:pt x="5150" y="22294"/>
                    </a:lnTo>
                    <a:cubicBezTo>
                      <a:pt x="5355" y="22233"/>
                      <a:pt x="5538" y="22151"/>
                      <a:pt x="5743" y="22090"/>
                    </a:cubicBezTo>
                    <a:cubicBezTo>
                      <a:pt x="5784" y="22049"/>
                      <a:pt x="5804" y="22008"/>
                      <a:pt x="5825" y="21947"/>
                    </a:cubicBezTo>
                    <a:cubicBezTo>
                      <a:pt x="5916" y="21781"/>
                      <a:pt x="6091" y="21698"/>
                      <a:pt x="6274" y="21698"/>
                    </a:cubicBezTo>
                    <a:cubicBezTo>
                      <a:pt x="6295" y="21698"/>
                      <a:pt x="6315" y="21699"/>
                      <a:pt x="6335" y="21701"/>
                    </a:cubicBezTo>
                    <a:cubicBezTo>
                      <a:pt x="6499" y="21558"/>
                      <a:pt x="6683" y="21456"/>
                      <a:pt x="6887" y="21415"/>
                    </a:cubicBezTo>
                    <a:cubicBezTo>
                      <a:pt x="6887" y="21374"/>
                      <a:pt x="6908" y="21334"/>
                      <a:pt x="6948" y="21334"/>
                    </a:cubicBezTo>
                    <a:cubicBezTo>
                      <a:pt x="7030" y="21334"/>
                      <a:pt x="7112" y="21313"/>
                      <a:pt x="7214" y="21313"/>
                    </a:cubicBezTo>
                    <a:cubicBezTo>
                      <a:pt x="7229" y="21318"/>
                      <a:pt x="7246" y="21321"/>
                      <a:pt x="7263" y="21321"/>
                    </a:cubicBezTo>
                    <a:cubicBezTo>
                      <a:pt x="7314" y="21321"/>
                      <a:pt x="7367" y="21298"/>
                      <a:pt x="7398" y="21252"/>
                    </a:cubicBezTo>
                    <a:lnTo>
                      <a:pt x="7541" y="21088"/>
                    </a:lnTo>
                    <a:lnTo>
                      <a:pt x="7684" y="21088"/>
                    </a:lnTo>
                    <a:cubicBezTo>
                      <a:pt x="7786" y="20986"/>
                      <a:pt x="7909" y="20925"/>
                      <a:pt x="8052" y="20904"/>
                    </a:cubicBezTo>
                    <a:cubicBezTo>
                      <a:pt x="7991" y="20843"/>
                      <a:pt x="7929" y="20761"/>
                      <a:pt x="7868" y="20680"/>
                    </a:cubicBezTo>
                    <a:cubicBezTo>
                      <a:pt x="7807" y="20577"/>
                      <a:pt x="7807" y="20475"/>
                      <a:pt x="7950" y="20434"/>
                    </a:cubicBezTo>
                    <a:cubicBezTo>
                      <a:pt x="8011" y="20414"/>
                      <a:pt x="8072" y="20394"/>
                      <a:pt x="8134" y="20394"/>
                    </a:cubicBezTo>
                    <a:cubicBezTo>
                      <a:pt x="8174" y="20394"/>
                      <a:pt x="8215" y="20394"/>
                      <a:pt x="8256" y="20373"/>
                    </a:cubicBezTo>
                    <a:lnTo>
                      <a:pt x="8420" y="20353"/>
                    </a:lnTo>
                    <a:lnTo>
                      <a:pt x="8604" y="20353"/>
                    </a:lnTo>
                    <a:cubicBezTo>
                      <a:pt x="8787" y="20394"/>
                      <a:pt x="8971" y="20414"/>
                      <a:pt x="9135" y="20414"/>
                    </a:cubicBezTo>
                    <a:cubicBezTo>
                      <a:pt x="9135" y="20373"/>
                      <a:pt x="9135" y="20353"/>
                      <a:pt x="9176" y="20312"/>
                    </a:cubicBezTo>
                    <a:cubicBezTo>
                      <a:pt x="9207" y="20287"/>
                      <a:pt x="9251" y="20279"/>
                      <a:pt x="9301" y="20279"/>
                    </a:cubicBezTo>
                    <a:cubicBezTo>
                      <a:pt x="9386" y="20279"/>
                      <a:pt x="9488" y="20301"/>
                      <a:pt x="9569" y="20301"/>
                    </a:cubicBezTo>
                    <a:cubicBezTo>
                      <a:pt x="9598" y="20301"/>
                      <a:pt x="9624" y="20299"/>
                      <a:pt x="9646" y="20291"/>
                    </a:cubicBezTo>
                    <a:cubicBezTo>
                      <a:pt x="9687" y="20332"/>
                      <a:pt x="9748" y="20373"/>
                      <a:pt x="9789" y="20434"/>
                    </a:cubicBezTo>
                    <a:cubicBezTo>
                      <a:pt x="9848" y="20494"/>
                      <a:pt x="9922" y="20526"/>
                      <a:pt x="9997" y="20526"/>
                    </a:cubicBezTo>
                    <a:cubicBezTo>
                      <a:pt x="10051" y="20526"/>
                      <a:pt x="10105" y="20509"/>
                      <a:pt x="10157" y="20475"/>
                    </a:cubicBezTo>
                    <a:cubicBezTo>
                      <a:pt x="10238" y="20414"/>
                      <a:pt x="10361" y="20373"/>
                      <a:pt x="10463" y="20353"/>
                    </a:cubicBezTo>
                    <a:cubicBezTo>
                      <a:pt x="10361" y="20251"/>
                      <a:pt x="10320" y="20189"/>
                      <a:pt x="10320" y="20148"/>
                    </a:cubicBezTo>
                    <a:lnTo>
                      <a:pt x="10320" y="20148"/>
                    </a:lnTo>
                    <a:cubicBezTo>
                      <a:pt x="10381" y="20169"/>
                      <a:pt x="10443" y="20189"/>
                      <a:pt x="10483" y="20210"/>
                    </a:cubicBezTo>
                    <a:cubicBezTo>
                      <a:pt x="10627" y="20271"/>
                      <a:pt x="10627" y="20332"/>
                      <a:pt x="10504" y="20353"/>
                    </a:cubicBezTo>
                    <a:cubicBezTo>
                      <a:pt x="10443" y="20373"/>
                      <a:pt x="10381" y="20394"/>
                      <a:pt x="10320" y="20414"/>
                    </a:cubicBezTo>
                    <a:cubicBezTo>
                      <a:pt x="10279" y="20455"/>
                      <a:pt x="10279" y="20516"/>
                      <a:pt x="10259" y="20557"/>
                    </a:cubicBezTo>
                    <a:cubicBezTo>
                      <a:pt x="10218" y="20639"/>
                      <a:pt x="10238" y="20659"/>
                      <a:pt x="10402" y="20720"/>
                    </a:cubicBezTo>
                    <a:cubicBezTo>
                      <a:pt x="10463" y="20741"/>
                      <a:pt x="10524" y="20761"/>
                      <a:pt x="10586" y="20782"/>
                    </a:cubicBezTo>
                    <a:cubicBezTo>
                      <a:pt x="10711" y="20719"/>
                      <a:pt x="10847" y="20693"/>
                      <a:pt x="10987" y="20693"/>
                    </a:cubicBezTo>
                    <a:cubicBezTo>
                      <a:pt x="11030" y="20693"/>
                      <a:pt x="11074" y="20695"/>
                      <a:pt x="11117" y="20700"/>
                    </a:cubicBezTo>
                    <a:cubicBezTo>
                      <a:pt x="11190" y="20718"/>
                      <a:pt x="11264" y="20729"/>
                      <a:pt x="11336" y="20729"/>
                    </a:cubicBezTo>
                    <a:cubicBezTo>
                      <a:pt x="11423" y="20729"/>
                      <a:pt x="11508" y="20713"/>
                      <a:pt x="11587" y="20680"/>
                    </a:cubicBezTo>
                    <a:cubicBezTo>
                      <a:pt x="11638" y="20669"/>
                      <a:pt x="11684" y="20664"/>
                      <a:pt x="11727" y="20664"/>
                    </a:cubicBezTo>
                    <a:cubicBezTo>
                      <a:pt x="11771" y="20664"/>
                      <a:pt x="11812" y="20669"/>
                      <a:pt x="11853" y="20680"/>
                    </a:cubicBezTo>
                    <a:cubicBezTo>
                      <a:pt x="12036" y="20720"/>
                      <a:pt x="12220" y="20802"/>
                      <a:pt x="12363" y="20925"/>
                    </a:cubicBezTo>
                    <a:cubicBezTo>
                      <a:pt x="12517" y="20904"/>
                      <a:pt x="12675" y="20894"/>
                      <a:pt x="12833" y="20894"/>
                    </a:cubicBezTo>
                    <a:cubicBezTo>
                      <a:pt x="12992" y="20894"/>
                      <a:pt x="13150" y="20904"/>
                      <a:pt x="13303" y="20925"/>
                    </a:cubicBezTo>
                    <a:cubicBezTo>
                      <a:pt x="13446" y="20925"/>
                      <a:pt x="13589" y="20986"/>
                      <a:pt x="13712" y="21068"/>
                    </a:cubicBezTo>
                    <a:cubicBezTo>
                      <a:pt x="13831" y="21028"/>
                      <a:pt x="13950" y="21006"/>
                      <a:pt x="14074" y="21006"/>
                    </a:cubicBezTo>
                    <a:cubicBezTo>
                      <a:pt x="14142" y="21006"/>
                      <a:pt x="14212" y="21013"/>
                      <a:pt x="14284" y="21027"/>
                    </a:cubicBezTo>
                    <a:cubicBezTo>
                      <a:pt x="14386" y="21047"/>
                      <a:pt x="14509" y="21088"/>
                      <a:pt x="14611" y="21150"/>
                    </a:cubicBezTo>
                    <a:cubicBezTo>
                      <a:pt x="14652" y="21160"/>
                      <a:pt x="14698" y="21165"/>
                      <a:pt x="14744" y="21165"/>
                    </a:cubicBezTo>
                    <a:cubicBezTo>
                      <a:pt x="14790" y="21165"/>
                      <a:pt x="14836" y="21160"/>
                      <a:pt x="14877" y="21150"/>
                    </a:cubicBezTo>
                    <a:cubicBezTo>
                      <a:pt x="14996" y="21090"/>
                      <a:pt x="15122" y="21058"/>
                      <a:pt x="15251" y="21058"/>
                    </a:cubicBezTo>
                    <a:cubicBezTo>
                      <a:pt x="15343" y="21058"/>
                      <a:pt x="15437" y="21075"/>
                      <a:pt x="15531" y="21109"/>
                    </a:cubicBezTo>
                    <a:cubicBezTo>
                      <a:pt x="15592" y="21129"/>
                      <a:pt x="15633" y="21150"/>
                      <a:pt x="15694" y="21170"/>
                    </a:cubicBezTo>
                    <a:cubicBezTo>
                      <a:pt x="15722" y="21178"/>
                      <a:pt x="15742" y="21181"/>
                      <a:pt x="15758" y="21181"/>
                    </a:cubicBezTo>
                    <a:cubicBezTo>
                      <a:pt x="15825" y="21181"/>
                      <a:pt x="15804" y="21121"/>
                      <a:pt x="15837" y="21088"/>
                    </a:cubicBezTo>
                    <a:cubicBezTo>
                      <a:pt x="15858" y="21047"/>
                      <a:pt x="15878" y="21027"/>
                      <a:pt x="15899" y="21007"/>
                    </a:cubicBezTo>
                    <a:cubicBezTo>
                      <a:pt x="16001" y="20945"/>
                      <a:pt x="15899" y="20823"/>
                      <a:pt x="16082" y="20782"/>
                    </a:cubicBezTo>
                    <a:cubicBezTo>
                      <a:pt x="16164" y="20782"/>
                      <a:pt x="16266" y="20761"/>
                      <a:pt x="16369" y="20741"/>
                    </a:cubicBezTo>
                    <a:cubicBezTo>
                      <a:pt x="16430" y="20700"/>
                      <a:pt x="16512" y="20680"/>
                      <a:pt x="16593" y="20680"/>
                    </a:cubicBezTo>
                    <a:cubicBezTo>
                      <a:pt x="16859" y="20700"/>
                      <a:pt x="17125" y="20761"/>
                      <a:pt x="17390" y="20843"/>
                    </a:cubicBezTo>
                    <a:cubicBezTo>
                      <a:pt x="17697" y="20864"/>
                      <a:pt x="18003" y="20884"/>
                      <a:pt x="18289" y="20945"/>
                    </a:cubicBezTo>
                    <a:cubicBezTo>
                      <a:pt x="18432" y="20986"/>
                      <a:pt x="18535" y="21068"/>
                      <a:pt x="18555" y="21211"/>
                    </a:cubicBezTo>
                    <a:lnTo>
                      <a:pt x="18616" y="21252"/>
                    </a:lnTo>
                    <a:cubicBezTo>
                      <a:pt x="18790" y="21231"/>
                      <a:pt x="18964" y="21221"/>
                      <a:pt x="19135" y="21221"/>
                    </a:cubicBezTo>
                    <a:cubicBezTo>
                      <a:pt x="19306" y="21221"/>
                      <a:pt x="19474" y="21231"/>
                      <a:pt x="19638" y="21252"/>
                    </a:cubicBezTo>
                    <a:lnTo>
                      <a:pt x="19577" y="21150"/>
                    </a:lnTo>
                    <a:lnTo>
                      <a:pt x="19924" y="21109"/>
                    </a:lnTo>
                    <a:cubicBezTo>
                      <a:pt x="19998" y="21065"/>
                      <a:pt x="20071" y="21031"/>
                      <a:pt x="20145" y="21031"/>
                    </a:cubicBezTo>
                    <a:cubicBezTo>
                      <a:pt x="20173" y="21031"/>
                      <a:pt x="20202" y="21036"/>
                      <a:pt x="20231" y="21047"/>
                    </a:cubicBezTo>
                    <a:cubicBezTo>
                      <a:pt x="20312" y="21027"/>
                      <a:pt x="20374" y="20986"/>
                      <a:pt x="20455" y="20966"/>
                    </a:cubicBezTo>
                    <a:cubicBezTo>
                      <a:pt x="20499" y="20951"/>
                      <a:pt x="20552" y="20937"/>
                      <a:pt x="20602" y="20937"/>
                    </a:cubicBezTo>
                    <a:cubicBezTo>
                      <a:pt x="20622" y="20937"/>
                      <a:pt x="20642" y="20939"/>
                      <a:pt x="20660" y="20945"/>
                    </a:cubicBezTo>
                    <a:cubicBezTo>
                      <a:pt x="20639" y="20986"/>
                      <a:pt x="20721" y="21047"/>
                      <a:pt x="20844" y="21088"/>
                    </a:cubicBezTo>
                    <a:cubicBezTo>
                      <a:pt x="20966" y="21047"/>
                      <a:pt x="21089" y="21007"/>
                      <a:pt x="21211" y="20986"/>
                    </a:cubicBezTo>
                    <a:cubicBezTo>
                      <a:pt x="21252" y="20904"/>
                      <a:pt x="21416" y="20864"/>
                      <a:pt x="21518" y="20802"/>
                    </a:cubicBezTo>
                    <a:cubicBezTo>
                      <a:pt x="21538" y="20802"/>
                      <a:pt x="21559" y="20802"/>
                      <a:pt x="21559" y="20823"/>
                    </a:cubicBezTo>
                    <a:cubicBezTo>
                      <a:pt x="21600" y="20843"/>
                      <a:pt x="21640" y="20884"/>
                      <a:pt x="21681" y="20925"/>
                    </a:cubicBezTo>
                    <a:cubicBezTo>
                      <a:pt x="22110" y="20864"/>
                      <a:pt x="22580" y="20884"/>
                      <a:pt x="23050" y="20864"/>
                    </a:cubicBezTo>
                    <a:lnTo>
                      <a:pt x="24624" y="20864"/>
                    </a:lnTo>
                    <a:cubicBezTo>
                      <a:pt x="24714" y="20830"/>
                      <a:pt x="24816" y="20815"/>
                      <a:pt x="24921" y="20815"/>
                    </a:cubicBezTo>
                    <a:cubicBezTo>
                      <a:pt x="25006" y="20815"/>
                      <a:pt x="25093" y="20825"/>
                      <a:pt x="25176" y="20843"/>
                    </a:cubicBezTo>
                    <a:cubicBezTo>
                      <a:pt x="25216" y="20864"/>
                      <a:pt x="25257" y="20884"/>
                      <a:pt x="25278" y="20904"/>
                    </a:cubicBezTo>
                    <a:cubicBezTo>
                      <a:pt x="25666" y="20925"/>
                      <a:pt x="26075" y="20986"/>
                      <a:pt x="26463" y="21047"/>
                    </a:cubicBezTo>
                    <a:cubicBezTo>
                      <a:pt x="26524" y="21068"/>
                      <a:pt x="26606" y="21088"/>
                      <a:pt x="26688" y="21129"/>
                    </a:cubicBezTo>
                    <a:cubicBezTo>
                      <a:pt x="26708" y="21129"/>
                      <a:pt x="26729" y="21109"/>
                      <a:pt x="26769" y="21109"/>
                    </a:cubicBezTo>
                    <a:cubicBezTo>
                      <a:pt x="27076" y="21068"/>
                      <a:pt x="27362" y="21007"/>
                      <a:pt x="27648" y="20945"/>
                    </a:cubicBezTo>
                    <a:lnTo>
                      <a:pt x="27914" y="21027"/>
                    </a:lnTo>
                    <a:cubicBezTo>
                      <a:pt x="28282" y="21027"/>
                      <a:pt x="28649" y="21129"/>
                      <a:pt x="28935" y="21374"/>
                    </a:cubicBezTo>
                    <a:cubicBezTo>
                      <a:pt x="29569" y="21415"/>
                      <a:pt x="30182" y="21538"/>
                      <a:pt x="30775" y="21742"/>
                    </a:cubicBezTo>
                    <a:cubicBezTo>
                      <a:pt x="30958" y="21783"/>
                      <a:pt x="31101" y="21865"/>
                      <a:pt x="31245" y="21967"/>
                    </a:cubicBezTo>
                    <a:cubicBezTo>
                      <a:pt x="31367" y="21987"/>
                      <a:pt x="31469" y="22008"/>
                      <a:pt x="31592" y="22008"/>
                    </a:cubicBezTo>
                    <a:cubicBezTo>
                      <a:pt x="31592" y="21987"/>
                      <a:pt x="31612" y="21967"/>
                      <a:pt x="31633" y="21926"/>
                    </a:cubicBezTo>
                    <a:cubicBezTo>
                      <a:pt x="31674" y="21967"/>
                      <a:pt x="31735" y="21987"/>
                      <a:pt x="31776" y="22028"/>
                    </a:cubicBezTo>
                    <a:cubicBezTo>
                      <a:pt x="31837" y="22049"/>
                      <a:pt x="31980" y="22090"/>
                      <a:pt x="32082" y="22110"/>
                    </a:cubicBezTo>
                    <a:lnTo>
                      <a:pt x="32348" y="22110"/>
                    </a:lnTo>
                    <a:cubicBezTo>
                      <a:pt x="32396" y="22158"/>
                      <a:pt x="32458" y="22178"/>
                      <a:pt x="32525" y="22178"/>
                    </a:cubicBezTo>
                    <a:cubicBezTo>
                      <a:pt x="32573" y="22178"/>
                      <a:pt x="32624" y="22168"/>
                      <a:pt x="32675" y="22151"/>
                    </a:cubicBezTo>
                    <a:lnTo>
                      <a:pt x="32757" y="22151"/>
                    </a:lnTo>
                    <a:cubicBezTo>
                      <a:pt x="33002" y="22151"/>
                      <a:pt x="33227" y="22110"/>
                      <a:pt x="33451" y="22090"/>
                    </a:cubicBezTo>
                    <a:cubicBezTo>
                      <a:pt x="33431" y="21987"/>
                      <a:pt x="33513" y="21967"/>
                      <a:pt x="33623" y="21967"/>
                    </a:cubicBezTo>
                    <a:cubicBezTo>
                      <a:pt x="33696" y="21967"/>
                      <a:pt x="33781" y="21976"/>
                      <a:pt x="33858" y="21976"/>
                    </a:cubicBezTo>
                    <a:cubicBezTo>
                      <a:pt x="33896" y="21976"/>
                      <a:pt x="33932" y="21974"/>
                      <a:pt x="33962" y="21967"/>
                    </a:cubicBezTo>
                    <a:cubicBezTo>
                      <a:pt x="34030" y="22021"/>
                      <a:pt x="34117" y="22049"/>
                      <a:pt x="34203" y="22049"/>
                    </a:cubicBezTo>
                    <a:cubicBezTo>
                      <a:pt x="34246" y="22049"/>
                      <a:pt x="34289" y="22042"/>
                      <a:pt x="34330" y="22028"/>
                    </a:cubicBezTo>
                    <a:cubicBezTo>
                      <a:pt x="34473" y="21987"/>
                      <a:pt x="34616" y="21947"/>
                      <a:pt x="34677" y="21844"/>
                    </a:cubicBezTo>
                    <a:cubicBezTo>
                      <a:pt x="34753" y="21672"/>
                      <a:pt x="34794" y="21591"/>
                      <a:pt x="34902" y="21591"/>
                    </a:cubicBezTo>
                    <a:cubicBezTo>
                      <a:pt x="35000" y="21591"/>
                      <a:pt x="35153" y="21657"/>
                      <a:pt x="35433" y="21783"/>
                    </a:cubicBezTo>
                    <a:cubicBezTo>
                      <a:pt x="35474" y="21803"/>
                      <a:pt x="35495" y="21803"/>
                      <a:pt x="35536" y="21824"/>
                    </a:cubicBezTo>
                    <a:lnTo>
                      <a:pt x="35699" y="21824"/>
                    </a:lnTo>
                    <a:cubicBezTo>
                      <a:pt x="35720" y="21742"/>
                      <a:pt x="35822" y="21701"/>
                      <a:pt x="35944" y="21701"/>
                    </a:cubicBezTo>
                    <a:cubicBezTo>
                      <a:pt x="35944" y="21722"/>
                      <a:pt x="35944" y="21742"/>
                      <a:pt x="35924" y="21763"/>
                    </a:cubicBezTo>
                    <a:cubicBezTo>
                      <a:pt x="35863" y="21803"/>
                      <a:pt x="35822" y="21844"/>
                      <a:pt x="35924" y="21885"/>
                    </a:cubicBezTo>
                    <a:cubicBezTo>
                      <a:pt x="35985" y="21931"/>
                      <a:pt x="36058" y="21954"/>
                      <a:pt x="36134" y="21954"/>
                    </a:cubicBezTo>
                    <a:cubicBezTo>
                      <a:pt x="36159" y="21954"/>
                      <a:pt x="36184" y="21952"/>
                      <a:pt x="36210" y="21947"/>
                    </a:cubicBezTo>
                    <a:cubicBezTo>
                      <a:pt x="36394" y="21885"/>
                      <a:pt x="36598" y="21865"/>
                      <a:pt x="36803" y="21865"/>
                    </a:cubicBezTo>
                    <a:cubicBezTo>
                      <a:pt x="36843" y="21756"/>
                      <a:pt x="36975" y="21729"/>
                      <a:pt x="37137" y="21729"/>
                    </a:cubicBezTo>
                    <a:cubicBezTo>
                      <a:pt x="37218" y="21729"/>
                      <a:pt x="37307" y="21735"/>
                      <a:pt x="37395" y="21742"/>
                    </a:cubicBezTo>
                    <a:cubicBezTo>
                      <a:pt x="37518" y="21742"/>
                      <a:pt x="37620" y="21722"/>
                      <a:pt x="37702" y="21660"/>
                    </a:cubicBezTo>
                    <a:cubicBezTo>
                      <a:pt x="37778" y="21614"/>
                      <a:pt x="37855" y="21591"/>
                      <a:pt x="37940" y="21591"/>
                    </a:cubicBezTo>
                    <a:cubicBezTo>
                      <a:pt x="37969" y="21591"/>
                      <a:pt x="37998" y="21594"/>
                      <a:pt x="38029" y="21599"/>
                    </a:cubicBezTo>
                    <a:cubicBezTo>
                      <a:pt x="38253" y="21599"/>
                      <a:pt x="38478" y="21620"/>
                      <a:pt x="38723" y="21640"/>
                    </a:cubicBezTo>
                    <a:cubicBezTo>
                      <a:pt x="38764" y="21647"/>
                      <a:pt x="38773" y="21647"/>
                      <a:pt x="38771" y="21647"/>
                    </a:cubicBezTo>
                    <a:lnTo>
                      <a:pt x="38771" y="21647"/>
                    </a:lnTo>
                    <a:cubicBezTo>
                      <a:pt x="38767" y="21647"/>
                      <a:pt x="38717" y="21647"/>
                      <a:pt x="38785" y="21701"/>
                    </a:cubicBezTo>
                    <a:cubicBezTo>
                      <a:pt x="38805" y="21722"/>
                      <a:pt x="38805" y="21763"/>
                      <a:pt x="38764" y="21783"/>
                    </a:cubicBezTo>
                    <a:lnTo>
                      <a:pt x="38723" y="21783"/>
                    </a:lnTo>
                    <a:cubicBezTo>
                      <a:pt x="39152" y="21803"/>
                      <a:pt x="39602" y="21865"/>
                      <a:pt x="40154" y="21885"/>
                    </a:cubicBezTo>
                    <a:lnTo>
                      <a:pt x="40665" y="21885"/>
                    </a:lnTo>
                    <a:lnTo>
                      <a:pt x="40889" y="21865"/>
                    </a:lnTo>
                    <a:cubicBezTo>
                      <a:pt x="40992" y="21824"/>
                      <a:pt x="41114" y="21783"/>
                      <a:pt x="41216" y="21763"/>
                    </a:cubicBezTo>
                    <a:cubicBezTo>
                      <a:pt x="41234" y="21757"/>
                      <a:pt x="41252" y="21754"/>
                      <a:pt x="41271" y="21754"/>
                    </a:cubicBezTo>
                    <a:cubicBezTo>
                      <a:pt x="41315" y="21754"/>
                      <a:pt x="41363" y="21769"/>
                      <a:pt x="41421" y="21783"/>
                    </a:cubicBezTo>
                    <a:cubicBezTo>
                      <a:pt x="41421" y="21783"/>
                      <a:pt x="41441" y="21803"/>
                      <a:pt x="41441" y="21824"/>
                    </a:cubicBezTo>
                    <a:cubicBezTo>
                      <a:pt x="41441" y="21844"/>
                      <a:pt x="41441" y="21844"/>
                      <a:pt x="41441" y="21844"/>
                    </a:cubicBezTo>
                    <a:lnTo>
                      <a:pt x="42299" y="21844"/>
                    </a:lnTo>
                    <a:cubicBezTo>
                      <a:pt x="42831" y="21824"/>
                      <a:pt x="43362" y="21783"/>
                      <a:pt x="43893" y="21783"/>
                    </a:cubicBezTo>
                    <a:cubicBezTo>
                      <a:pt x="43934" y="21776"/>
                      <a:pt x="43975" y="21773"/>
                      <a:pt x="44015" y="21773"/>
                    </a:cubicBezTo>
                    <a:cubicBezTo>
                      <a:pt x="44218" y="21773"/>
                      <a:pt x="44411" y="21858"/>
                      <a:pt x="44547" y="22028"/>
                    </a:cubicBezTo>
                    <a:cubicBezTo>
                      <a:pt x="44670" y="22008"/>
                      <a:pt x="44792" y="21967"/>
                      <a:pt x="44935" y="21947"/>
                    </a:cubicBezTo>
                    <a:lnTo>
                      <a:pt x="44935" y="21885"/>
                    </a:lnTo>
                    <a:cubicBezTo>
                      <a:pt x="45017" y="21865"/>
                      <a:pt x="45078" y="21844"/>
                      <a:pt x="45160" y="21844"/>
                    </a:cubicBezTo>
                    <a:cubicBezTo>
                      <a:pt x="45610" y="21803"/>
                      <a:pt x="45977" y="21701"/>
                      <a:pt x="46447" y="21701"/>
                    </a:cubicBezTo>
                    <a:cubicBezTo>
                      <a:pt x="46550" y="21701"/>
                      <a:pt x="46774" y="21783"/>
                      <a:pt x="46795" y="21844"/>
                    </a:cubicBezTo>
                    <a:cubicBezTo>
                      <a:pt x="46795" y="21906"/>
                      <a:pt x="46815" y="22028"/>
                      <a:pt x="46836" y="22110"/>
                    </a:cubicBezTo>
                    <a:cubicBezTo>
                      <a:pt x="46856" y="22110"/>
                      <a:pt x="46877" y="22110"/>
                      <a:pt x="46897" y="22130"/>
                    </a:cubicBezTo>
                    <a:lnTo>
                      <a:pt x="47449" y="22417"/>
                    </a:lnTo>
                    <a:lnTo>
                      <a:pt x="47653" y="22417"/>
                    </a:lnTo>
                    <a:cubicBezTo>
                      <a:pt x="47915" y="22281"/>
                      <a:pt x="48190" y="22214"/>
                      <a:pt x="48464" y="22214"/>
                    </a:cubicBezTo>
                    <a:cubicBezTo>
                      <a:pt x="48768" y="22214"/>
                      <a:pt x="49070" y="22296"/>
                      <a:pt x="49349" y="22457"/>
                    </a:cubicBezTo>
                    <a:lnTo>
                      <a:pt x="49778" y="22539"/>
                    </a:lnTo>
                    <a:lnTo>
                      <a:pt x="49799" y="22539"/>
                    </a:lnTo>
                    <a:cubicBezTo>
                      <a:pt x="50003" y="22457"/>
                      <a:pt x="50228" y="22417"/>
                      <a:pt x="50453" y="22417"/>
                    </a:cubicBezTo>
                    <a:cubicBezTo>
                      <a:pt x="50514" y="22437"/>
                      <a:pt x="50575" y="22457"/>
                      <a:pt x="50636" y="22498"/>
                    </a:cubicBezTo>
                    <a:cubicBezTo>
                      <a:pt x="50657" y="22498"/>
                      <a:pt x="50677" y="22539"/>
                      <a:pt x="50677" y="22539"/>
                    </a:cubicBezTo>
                    <a:cubicBezTo>
                      <a:pt x="50657" y="22600"/>
                      <a:pt x="50636" y="22641"/>
                      <a:pt x="50616" y="22682"/>
                    </a:cubicBezTo>
                    <a:cubicBezTo>
                      <a:pt x="50575" y="22723"/>
                      <a:pt x="50534" y="22764"/>
                      <a:pt x="50555" y="22805"/>
                    </a:cubicBezTo>
                    <a:cubicBezTo>
                      <a:pt x="50575" y="22846"/>
                      <a:pt x="50616" y="22866"/>
                      <a:pt x="50636" y="22907"/>
                    </a:cubicBezTo>
                    <a:cubicBezTo>
                      <a:pt x="50677" y="22927"/>
                      <a:pt x="50739" y="22948"/>
                      <a:pt x="50779" y="22948"/>
                    </a:cubicBezTo>
                    <a:cubicBezTo>
                      <a:pt x="50841" y="22948"/>
                      <a:pt x="50897" y="22932"/>
                      <a:pt x="50953" y="22932"/>
                    </a:cubicBezTo>
                    <a:cubicBezTo>
                      <a:pt x="51009" y="22932"/>
                      <a:pt x="51066" y="22948"/>
                      <a:pt x="51127" y="23009"/>
                    </a:cubicBezTo>
                    <a:cubicBezTo>
                      <a:pt x="51188" y="23091"/>
                      <a:pt x="51270" y="23132"/>
                      <a:pt x="51372" y="23152"/>
                    </a:cubicBezTo>
                    <a:cubicBezTo>
                      <a:pt x="51536" y="23152"/>
                      <a:pt x="51679" y="23193"/>
                      <a:pt x="51801" y="23316"/>
                    </a:cubicBezTo>
                    <a:cubicBezTo>
                      <a:pt x="51927" y="23264"/>
                      <a:pt x="52052" y="23243"/>
                      <a:pt x="52176" y="23243"/>
                    </a:cubicBezTo>
                    <a:cubicBezTo>
                      <a:pt x="52638" y="23243"/>
                      <a:pt x="53092" y="23529"/>
                      <a:pt x="53559" y="23561"/>
                    </a:cubicBezTo>
                    <a:lnTo>
                      <a:pt x="53599" y="23561"/>
                    </a:lnTo>
                    <a:cubicBezTo>
                      <a:pt x="53661" y="23540"/>
                      <a:pt x="53742" y="23520"/>
                      <a:pt x="53824" y="23500"/>
                    </a:cubicBezTo>
                    <a:cubicBezTo>
                      <a:pt x="53889" y="23475"/>
                      <a:pt x="53953" y="23464"/>
                      <a:pt x="54018" y="23464"/>
                    </a:cubicBezTo>
                    <a:cubicBezTo>
                      <a:pt x="54117" y="23464"/>
                      <a:pt x="54216" y="23491"/>
                      <a:pt x="54315" y="23540"/>
                    </a:cubicBezTo>
                    <a:cubicBezTo>
                      <a:pt x="54376" y="23581"/>
                      <a:pt x="54417" y="23622"/>
                      <a:pt x="54478" y="23643"/>
                    </a:cubicBezTo>
                    <a:cubicBezTo>
                      <a:pt x="54631" y="23735"/>
                      <a:pt x="54785" y="23780"/>
                      <a:pt x="54946" y="23780"/>
                    </a:cubicBezTo>
                    <a:cubicBezTo>
                      <a:pt x="55000" y="23780"/>
                      <a:pt x="55055" y="23775"/>
                      <a:pt x="55112" y="23765"/>
                    </a:cubicBezTo>
                    <a:cubicBezTo>
                      <a:pt x="55275" y="23724"/>
                      <a:pt x="55418" y="23683"/>
                      <a:pt x="55602" y="23643"/>
                    </a:cubicBezTo>
                    <a:cubicBezTo>
                      <a:pt x="55684" y="23632"/>
                      <a:pt x="55765" y="23627"/>
                      <a:pt x="55850" y="23627"/>
                    </a:cubicBezTo>
                    <a:cubicBezTo>
                      <a:pt x="55934" y="23627"/>
                      <a:pt x="56021" y="23632"/>
                      <a:pt x="56113" y="23643"/>
                    </a:cubicBezTo>
                    <a:cubicBezTo>
                      <a:pt x="56244" y="23659"/>
                      <a:pt x="56428" y="23741"/>
                      <a:pt x="56559" y="23741"/>
                    </a:cubicBezTo>
                    <a:cubicBezTo>
                      <a:pt x="56591" y="23741"/>
                      <a:pt x="56620" y="23736"/>
                      <a:pt x="56644" y="23724"/>
                    </a:cubicBezTo>
                    <a:cubicBezTo>
                      <a:pt x="56828" y="23643"/>
                      <a:pt x="57032" y="23540"/>
                      <a:pt x="56930" y="23336"/>
                    </a:cubicBezTo>
                    <a:cubicBezTo>
                      <a:pt x="56910" y="23316"/>
                      <a:pt x="56910" y="23295"/>
                      <a:pt x="56910" y="23275"/>
                    </a:cubicBezTo>
                    <a:cubicBezTo>
                      <a:pt x="56869" y="23111"/>
                      <a:pt x="57053" y="23009"/>
                      <a:pt x="57380" y="22989"/>
                    </a:cubicBezTo>
                    <a:cubicBezTo>
                      <a:pt x="57441" y="22989"/>
                      <a:pt x="57502" y="23009"/>
                      <a:pt x="57584" y="23030"/>
                    </a:cubicBezTo>
                    <a:cubicBezTo>
                      <a:pt x="57645" y="23070"/>
                      <a:pt x="57707" y="23111"/>
                      <a:pt x="57768" y="23132"/>
                    </a:cubicBezTo>
                    <a:cubicBezTo>
                      <a:pt x="57870" y="23152"/>
                      <a:pt x="57972" y="23213"/>
                      <a:pt x="58054" y="23275"/>
                    </a:cubicBezTo>
                    <a:cubicBezTo>
                      <a:pt x="58422" y="23132"/>
                      <a:pt x="58831" y="23050"/>
                      <a:pt x="59219" y="23050"/>
                    </a:cubicBezTo>
                    <a:cubicBezTo>
                      <a:pt x="59267" y="23045"/>
                      <a:pt x="59316" y="23043"/>
                      <a:pt x="59365" y="23043"/>
                    </a:cubicBezTo>
                    <a:cubicBezTo>
                      <a:pt x="59748" y="23043"/>
                      <a:pt x="60134" y="23182"/>
                      <a:pt x="60424" y="23418"/>
                    </a:cubicBezTo>
                    <a:lnTo>
                      <a:pt x="60710" y="23479"/>
                    </a:lnTo>
                    <a:cubicBezTo>
                      <a:pt x="60874" y="23418"/>
                      <a:pt x="61058" y="23356"/>
                      <a:pt x="61242" y="23356"/>
                    </a:cubicBezTo>
                    <a:cubicBezTo>
                      <a:pt x="61411" y="23332"/>
                      <a:pt x="61583" y="23321"/>
                      <a:pt x="61757" y="23321"/>
                    </a:cubicBezTo>
                    <a:cubicBezTo>
                      <a:pt x="62022" y="23321"/>
                      <a:pt x="62290" y="23348"/>
                      <a:pt x="62550" y="23397"/>
                    </a:cubicBezTo>
                    <a:cubicBezTo>
                      <a:pt x="62836" y="23295"/>
                      <a:pt x="63142" y="23234"/>
                      <a:pt x="63449" y="23213"/>
                    </a:cubicBezTo>
                    <a:cubicBezTo>
                      <a:pt x="63508" y="23207"/>
                      <a:pt x="63568" y="23205"/>
                      <a:pt x="63628" y="23205"/>
                    </a:cubicBezTo>
                    <a:cubicBezTo>
                      <a:pt x="63773" y="23205"/>
                      <a:pt x="63917" y="23219"/>
                      <a:pt x="64062" y="23234"/>
                    </a:cubicBezTo>
                    <a:cubicBezTo>
                      <a:pt x="64371" y="23006"/>
                      <a:pt x="64977" y="22882"/>
                      <a:pt x="65603" y="22882"/>
                    </a:cubicBezTo>
                    <a:cubicBezTo>
                      <a:pt x="65764" y="22882"/>
                      <a:pt x="65926" y="22890"/>
                      <a:pt x="66085" y="22907"/>
                    </a:cubicBezTo>
                    <a:cubicBezTo>
                      <a:pt x="66146" y="22866"/>
                      <a:pt x="66228" y="22846"/>
                      <a:pt x="66289" y="22846"/>
                    </a:cubicBezTo>
                    <a:cubicBezTo>
                      <a:pt x="66493" y="22825"/>
                      <a:pt x="66698" y="22743"/>
                      <a:pt x="66882" y="22641"/>
                    </a:cubicBezTo>
                    <a:cubicBezTo>
                      <a:pt x="66933" y="22631"/>
                      <a:pt x="66984" y="22626"/>
                      <a:pt x="67035" y="22626"/>
                    </a:cubicBezTo>
                    <a:cubicBezTo>
                      <a:pt x="67086" y="22626"/>
                      <a:pt x="67137" y="22631"/>
                      <a:pt x="67188" y="22641"/>
                    </a:cubicBezTo>
                    <a:cubicBezTo>
                      <a:pt x="67249" y="22519"/>
                      <a:pt x="67229" y="22396"/>
                      <a:pt x="67535" y="22355"/>
                    </a:cubicBezTo>
                    <a:lnTo>
                      <a:pt x="67924" y="22192"/>
                    </a:lnTo>
                    <a:cubicBezTo>
                      <a:pt x="67883" y="22151"/>
                      <a:pt x="67842" y="22090"/>
                      <a:pt x="67801" y="22028"/>
                    </a:cubicBezTo>
                    <a:cubicBezTo>
                      <a:pt x="67781" y="21987"/>
                      <a:pt x="67740" y="21926"/>
                      <a:pt x="67699" y="21885"/>
                    </a:cubicBezTo>
                    <a:cubicBezTo>
                      <a:pt x="67743" y="21874"/>
                      <a:pt x="67786" y="21869"/>
                      <a:pt x="67830" y="21869"/>
                    </a:cubicBezTo>
                    <a:cubicBezTo>
                      <a:pt x="67949" y="21869"/>
                      <a:pt x="68064" y="21907"/>
                      <a:pt x="68169" y="21967"/>
                    </a:cubicBezTo>
                    <a:cubicBezTo>
                      <a:pt x="68230" y="22008"/>
                      <a:pt x="68291" y="22049"/>
                      <a:pt x="68332" y="22090"/>
                    </a:cubicBezTo>
                    <a:cubicBezTo>
                      <a:pt x="68493" y="22179"/>
                      <a:pt x="68684" y="22237"/>
                      <a:pt x="68879" y="22237"/>
                    </a:cubicBezTo>
                    <a:cubicBezTo>
                      <a:pt x="68908" y="22237"/>
                      <a:pt x="68937" y="22235"/>
                      <a:pt x="68966" y="22233"/>
                    </a:cubicBezTo>
                    <a:cubicBezTo>
                      <a:pt x="69150" y="22212"/>
                      <a:pt x="69313" y="22171"/>
                      <a:pt x="69497" y="22151"/>
                    </a:cubicBezTo>
                    <a:cubicBezTo>
                      <a:pt x="69573" y="22142"/>
                      <a:pt x="69649" y="22137"/>
                      <a:pt x="69726" y="22137"/>
                    </a:cubicBezTo>
                    <a:cubicBezTo>
                      <a:pt x="69833" y="22137"/>
                      <a:pt x="69941" y="22147"/>
                      <a:pt x="70049" y="22171"/>
                    </a:cubicBezTo>
                    <a:cubicBezTo>
                      <a:pt x="70171" y="22212"/>
                      <a:pt x="70314" y="22273"/>
                      <a:pt x="70457" y="22294"/>
                    </a:cubicBezTo>
                    <a:lnTo>
                      <a:pt x="70682" y="22273"/>
                    </a:lnTo>
                    <a:cubicBezTo>
                      <a:pt x="70866" y="22192"/>
                      <a:pt x="71030" y="22110"/>
                      <a:pt x="70968" y="21947"/>
                    </a:cubicBezTo>
                    <a:cubicBezTo>
                      <a:pt x="70968" y="21926"/>
                      <a:pt x="70968" y="21906"/>
                      <a:pt x="70968" y="21885"/>
                    </a:cubicBezTo>
                    <a:cubicBezTo>
                      <a:pt x="70968" y="21763"/>
                      <a:pt x="71091" y="21660"/>
                      <a:pt x="71316" y="21640"/>
                    </a:cubicBezTo>
                    <a:cubicBezTo>
                      <a:pt x="71472" y="21555"/>
                      <a:pt x="71629" y="21519"/>
                      <a:pt x="71793" y="21519"/>
                    </a:cubicBezTo>
                    <a:cubicBezTo>
                      <a:pt x="71864" y="21519"/>
                      <a:pt x="71936" y="21525"/>
                      <a:pt x="72010" y="21538"/>
                    </a:cubicBezTo>
                    <a:cubicBezTo>
                      <a:pt x="72180" y="21453"/>
                      <a:pt x="72369" y="21408"/>
                      <a:pt x="72557" y="21408"/>
                    </a:cubicBezTo>
                    <a:cubicBezTo>
                      <a:pt x="72641" y="21408"/>
                      <a:pt x="72725" y="21417"/>
                      <a:pt x="72807" y="21436"/>
                    </a:cubicBezTo>
                    <a:cubicBezTo>
                      <a:pt x="73400" y="21558"/>
                      <a:pt x="73768" y="21803"/>
                      <a:pt x="74320" y="21947"/>
                    </a:cubicBezTo>
                    <a:cubicBezTo>
                      <a:pt x="74679" y="22071"/>
                      <a:pt x="75050" y="22125"/>
                      <a:pt x="75432" y="22125"/>
                    </a:cubicBezTo>
                    <a:cubicBezTo>
                      <a:pt x="75551" y="22125"/>
                      <a:pt x="75670" y="22120"/>
                      <a:pt x="75791" y="22110"/>
                    </a:cubicBezTo>
                    <a:lnTo>
                      <a:pt x="75791" y="0"/>
                    </a:lnTo>
                    <a:close/>
                  </a:path>
                </a:pathLst>
              </a:custGeom>
              <a:solidFill>
                <a:srgbClr val="FFFFFF"/>
              </a:solidFill>
              <a:ln>
                <a:noFill/>
              </a:ln>
              <a:effectLst>
                <a:outerShdw blurRad="142875" rotWithShape="0" algn="bl" dir="4920000" dist="19050">
                  <a:srgbClr val="000000">
                    <a:alpha val="5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1"/>
              <p:cNvSpPr/>
              <p:nvPr/>
            </p:nvSpPr>
            <p:spPr>
              <a:xfrm>
                <a:off x="9954484" y="-3264282"/>
                <a:ext cx="1894250" cy="571243"/>
              </a:xfrm>
              <a:custGeom>
                <a:rect b="b" l="l" r="r" t="t"/>
                <a:pathLst>
                  <a:path extrusionOk="0" h="21431" w="75770">
                    <a:moveTo>
                      <a:pt x="75770" y="0"/>
                    </a:moveTo>
                    <a:cubicBezTo>
                      <a:pt x="75709" y="0"/>
                      <a:pt x="75668" y="41"/>
                      <a:pt x="75627" y="102"/>
                    </a:cubicBezTo>
                    <a:cubicBezTo>
                      <a:pt x="75586" y="184"/>
                      <a:pt x="75525" y="266"/>
                      <a:pt x="75463" y="347"/>
                    </a:cubicBezTo>
                    <a:cubicBezTo>
                      <a:pt x="75423" y="368"/>
                      <a:pt x="75361" y="368"/>
                      <a:pt x="75320" y="388"/>
                    </a:cubicBezTo>
                    <a:cubicBezTo>
                      <a:pt x="75198" y="511"/>
                      <a:pt x="75055" y="613"/>
                      <a:pt x="74891" y="674"/>
                    </a:cubicBezTo>
                    <a:cubicBezTo>
                      <a:pt x="74973" y="756"/>
                      <a:pt x="75034" y="838"/>
                      <a:pt x="75096" y="920"/>
                    </a:cubicBezTo>
                    <a:cubicBezTo>
                      <a:pt x="75198" y="1042"/>
                      <a:pt x="75157" y="1226"/>
                      <a:pt x="75014" y="1287"/>
                    </a:cubicBezTo>
                    <a:cubicBezTo>
                      <a:pt x="74932" y="1308"/>
                      <a:pt x="74871" y="1328"/>
                      <a:pt x="74810" y="1369"/>
                    </a:cubicBezTo>
                    <a:cubicBezTo>
                      <a:pt x="74748" y="1369"/>
                      <a:pt x="74707" y="1369"/>
                      <a:pt x="74666" y="1410"/>
                    </a:cubicBezTo>
                    <a:cubicBezTo>
                      <a:pt x="74605" y="1410"/>
                      <a:pt x="74544" y="1430"/>
                      <a:pt x="74483" y="1471"/>
                    </a:cubicBezTo>
                    <a:lnTo>
                      <a:pt x="74278" y="1471"/>
                    </a:lnTo>
                    <a:cubicBezTo>
                      <a:pt x="74192" y="1454"/>
                      <a:pt x="74106" y="1448"/>
                      <a:pt x="74019" y="1448"/>
                    </a:cubicBezTo>
                    <a:cubicBezTo>
                      <a:pt x="73901" y="1448"/>
                      <a:pt x="73783" y="1459"/>
                      <a:pt x="73665" y="1471"/>
                    </a:cubicBezTo>
                    <a:cubicBezTo>
                      <a:pt x="73665" y="1533"/>
                      <a:pt x="73665" y="1573"/>
                      <a:pt x="73645" y="1614"/>
                    </a:cubicBezTo>
                    <a:cubicBezTo>
                      <a:pt x="73522" y="1737"/>
                      <a:pt x="73257" y="1635"/>
                      <a:pt x="73093" y="1737"/>
                    </a:cubicBezTo>
                    <a:cubicBezTo>
                      <a:pt x="73052" y="1676"/>
                      <a:pt x="73011" y="1614"/>
                      <a:pt x="72950" y="1573"/>
                    </a:cubicBezTo>
                    <a:cubicBezTo>
                      <a:pt x="72889" y="1512"/>
                      <a:pt x="72812" y="1481"/>
                      <a:pt x="72738" y="1481"/>
                    </a:cubicBezTo>
                    <a:cubicBezTo>
                      <a:pt x="72664" y="1481"/>
                      <a:pt x="72592" y="1512"/>
                      <a:pt x="72541" y="1573"/>
                    </a:cubicBezTo>
                    <a:cubicBezTo>
                      <a:pt x="72439" y="1655"/>
                      <a:pt x="72317" y="1737"/>
                      <a:pt x="72194" y="1778"/>
                    </a:cubicBezTo>
                    <a:cubicBezTo>
                      <a:pt x="72255" y="1839"/>
                      <a:pt x="72317" y="1921"/>
                      <a:pt x="72357" y="2023"/>
                    </a:cubicBezTo>
                    <a:lnTo>
                      <a:pt x="72153" y="1962"/>
                    </a:lnTo>
                    <a:cubicBezTo>
                      <a:pt x="72010" y="1900"/>
                      <a:pt x="71990" y="1839"/>
                      <a:pt x="72133" y="1778"/>
                    </a:cubicBezTo>
                    <a:cubicBezTo>
                      <a:pt x="72214" y="1757"/>
                      <a:pt x="72276" y="1716"/>
                      <a:pt x="72357" y="1676"/>
                    </a:cubicBezTo>
                    <a:cubicBezTo>
                      <a:pt x="72398" y="1614"/>
                      <a:pt x="72398" y="1553"/>
                      <a:pt x="72419" y="1471"/>
                    </a:cubicBezTo>
                    <a:cubicBezTo>
                      <a:pt x="72460" y="1369"/>
                      <a:pt x="72439" y="1349"/>
                      <a:pt x="72255" y="1287"/>
                    </a:cubicBezTo>
                    <a:cubicBezTo>
                      <a:pt x="72194" y="1267"/>
                      <a:pt x="72112" y="1267"/>
                      <a:pt x="72051" y="1246"/>
                    </a:cubicBezTo>
                    <a:cubicBezTo>
                      <a:pt x="71867" y="1369"/>
                      <a:pt x="71663" y="1430"/>
                      <a:pt x="71438" y="1430"/>
                    </a:cubicBezTo>
                    <a:cubicBezTo>
                      <a:pt x="71392" y="1420"/>
                      <a:pt x="71346" y="1415"/>
                      <a:pt x="71300" y="1415"/>
                    </a:cubicBezTo>
                    <a:cubicBezTo>
                      <a:pt x="71163" y="1415"/>
                      <a:pt x="71029" y="1461"/>
                      <a:pt x="70907" y="1553"/>
                    </a:cubicBezTo>
                    <a:cubicBezTo>
                      <a:pt x="70849" y="1567"/>
                      <a:pt x="70781" y="1582"/>
                      <a:pt x="70717" y="1582"/>
                    </a:cubicBezTo>
                    <a:cubicBezTo>
                      <a:pt x="70691" y="1582"/>
                      <a:pt x="70665" y="1579"/>
                      <a:pt x="70641" y="1573"/>
                    </a:cubicBezTo>
                    <a:cubicBezTo>
                      <a:pt x="70416" y="1553"/>
                      <a:pt x="70212" y="1471"/>
                      <a:pt x="70048" y="1328"/>
                    </a:cubicBezTo>
                    <a:cubicBezTo>
                      <a:pt x="69721" y="1430"/>
                      <a:pt x="69354" y="1492"/>
                      <a:pt x="69006" y="1492"/>
                    </a:cubicBezTo>
                    <a:cubicBezTo>
                      <a:pt x="68843" y="1492"/>
                      <a:pt x="68679" y="1451"/>
                      <a:pt x="68557" y="1349"/>
                    </a:cubicBezTo>
                    <a:cubicBezTo>
                      <a:pt x="68393" y="1369"/>
                      <a:pt x="68230" y="1410"/>
                      <a:pt x="68087" y="1492"/>
                    </a:cubicBezTo>
                    <a:lnTo>
                      <a:pt x="67923" y="1492"/>
                    </a:lnTo>
                    <a:cubicBezTo>
                      <a:pt x="67801" y="1492"/>
                      <a:pt x="67658" y="1410"/>
                      <a:pt x="67535" y="1390"/>
                    </a:cubicBezTo>
                    <a:cubicBezTo>
                      <a:pt x="67513" y="1384"/>
                      <a:pt x="67490" y="1382"/>
                      <a:pt x="67466" y="1382"/>
                    </a:cubicBezTo>
                    <a:cubicBezTo>
                      <a:pt x="67400" y="1382"/>
                      <a:pt x="67329" y="1400"/>
                      <a:pt x="67269" y="1430"/>
                    </a:cubicBezTo>
                    <a:cubicBezTo>
                      <a:pt x="67107" y="1544"/>
                      <a:pt x="66905" y="1606"/>
                      <a:pt x="66696" y="1606"/>
                    </a:cubicBezTo>
                    <a:cubicBezTo>
                      <a:pt x="66642" y="1606"/>
                      <a:pt x="66588" y="1602"/>
                      <a:pt x="66534" y="1594"/>
                    </a:cubicBezTo>
                    <a:cubicBezTo>
                      <a:pt x="66472" y="1573"/>
                      <a:pt x="66411" y="1553"/>
                      <a:pt x="66350" y="1533"/>
                    </a:cubicBezTo>
                    <a:cubicBezTo>
                      <a:pt x="66335" y="1530"/>
                      <a:pt x="66321" y="1529"/>
                      <a:pt x="66310" y="1529"/>
                    </a:cubicBezTo>
                    <a:cubicBezTo>
                      <a:pt x="66215" y="1529"/>
                      <a:pt x="66243" y="1600"/>
                      <a:pt x="66207" y="1655"/>
                    </a:cubicBezTo>
                    <a:cubicBezTo>
                      <a:pt x="66186" y="1696"/>
                      <a:pt x="66145" y="1737"/>
                      <a:pt x="66125" y="1778"/>
                    </a:cubicBezTo>
                    <a:cubicBezTo>
                      <a:pt x="66023" y="1860"/>
                      <a:pt x="66125" y="2003"/>
                      <a:pt x="65941" y="2064"/>
                    </a:cubicBezTo>
                    <a:cubicBezTo>
                      <a:pt x="65798" y="2125"/>
                      <a:pt x="65655" y="2166"/>
                      <a:pt x="65512" y="2186"/>
                    </a:cubicBezTo>
                    <a:cubicBezTo>
                      <a:pt x="65532" y="2166"/>
                      <a:pt x="65573" y="2146"/>
                      <a:pt x="65594" y="2125"/>
                    </a:cubicBezTo>
                    <a:cubicBezTo>
                      <a:pt x="65635" y="2105"/>
                      <a:pt x="65675" y="2064"/>
                      <a:pt x="65696" y="2023"/>
                    </a:cubicBezTo>
                    <a:lnTo>
                      <a:pt x="65573" y="1900"/>
                    </a:lnTo>
                    <a:cubicBezTo>
                      <a:pt x="65553" y="1921"/>
                      <a:pt x="65553" y="1941"/>
                      <a:pt x="65532" y="1962"/>
                    </a:cubicBezTo>
                    <a:cubicBezTo>
                      <a:pt x="65480" y="2118"/>
                      <a:pt x="65324" y="2216"/>
                      <a:pt x="65165" y="2216"/>
                    </a:cubicBezTo>
                    <a:cubicBezTo>
                      <a:pt x="65138" y="2216"/>
                      <a:pt x="65110" y="2213"/>
                      <a:pt x="65083" y="2207"/>
                    </a:cubicBezTo>
                    <a:cubicBezTo>
                      <a:pt x="64817" y="2166"/>
                      <a:pt x="64592" y="2105"/>
                      <a:pt x="64347" y="2064"/>
                    </a:cubicBezTo>
                    <a:cubicBezTo>
                      <a:pt x="64205" y="2099"/>
                      <a:pt x="64060" y="2118"/>
                      <a:pt x="63916" y="2118"/>
                    </a:cubicBezTo>
                    <a:cubicBezTo>
                      <a:pt x="63647" y="2118"/>
                      <a:pt x="63381" y="2054"/>
                      <a:pt x="63142" y="1921"/>
                    </a:cubicBezTo>
                    <a:lnTo>
                      <a:pt x="63060" y="1921"/>
                    </a:lnTo>
                    <a:cubicBezTo>
                      <a:pt x="62692" y="2003"/>
                      <a:pt x="62345" y="2043"/>
                      <a:pt x="61977" y="2064"/>
                    </a:cubicBezTo>
                    <a:cubicBezTo>
                      <a:pt x="62018" y="2105"/>
                      <a:pt x="62038" y="2146"/>
                      <a:pt x="62059" y="2186"/>
                    </a:cubicBezTo>
                    <a:lnTo>
                      <a:pt x="61670" y="2289"/>
                    </a:lnTo>
                    <a:cubicBezTo>
                      <a:pt x="61589" y="2391"/>
                      <a:pt x="61466" y="2432"/>
                      <a:pt x="61343" y="2432"/>
                    </a:cubicBezTo>
                    <a:cubicBezTo>
                      <a:pt x="61262" y="2452"/>
                      <a:pt x="61180" y="2513"/>
                      <a:pt x="61119" y="2554"/>
                    </a:cubicBezTo>
                    <a:cubicBezTo>
                      <a:pt x="61037" y="2595"/>
                      <a:pt x="60955" y="2616"/>
                      <a:pt x="60873" y="2616"/>
                    </a:cubicBezTo>
                    <a:cubicBezTo>
                      <a:pt x="60894" y="2534"/>
                      <a:pt x="60812" y="2473"/>
                      <a:pt x="60669" y="2452"/>
                    </a:cubicBezTo>
                    <a:cubicBezTo>
                      <a:pt x="60547" y="2534"/>
                      <a:pt x="60403" y="2595"/>
                      <a:pt x="60260" y="2636"/>
                    </a:cubicBezTo>
                    <a:cubicBezTo>
                      <a:pt x="60220" y="2759"/>
                      <a:pt x="60056" y="2820"/>
                      <a:pt x="59954" y="2922"/>
                    </a:cubicBezTo>
                    <a:cubicBezTo>
                      <a:pt x="59934" y="2922"/>
                      <a:pt x="59913" y="2902"/>
                      <a:pt x="59893" y="2902"/>
                    </a:cubicBezTo>
                    <a:cubicBezTo>
                      <a:pt x="59852" y="2861"/>
                      <a:pt x="59811" y="2840"/>
                      <a:pt x="59770" y="2799"/>
                    </a:cubicBezTo>
                    <a:cubicBezTo>
                      <a:pt x="59300" y="2922"/>
                      <a:pt x="58769" y="2983"/>
                      <a:pt x="58258" y="3045"/>
                    </a:cubicBezTo>
                    <a:cubicBezTo>
                      <a:pt x="57645" y="3147"/>
                      <a:pt x="57093" y="3229"/>
                      <a:pt x="56541" y="3310"/>
                    </a:cubicBezTo>
                    <a:cubicBezTo>
                      <a:pt x="56405" y="3386"/>
                      <a:pt x="56257" y="3428"/>
                      <a:pt x="56107" y="3428"/>
                    </a:cubicBezTo>
                    <a:cubicBezTo>
                      <a:pt x="56054" y="3428"/>
                      <a:pt x="56002" y="3423"/>
                      <a:pt x="55949" y="3412"/>
                    </a:cubicBezTo>
                    <a:cubicBezTo>
                      <a:pt x="55908" y="3412"/>
                      <a:pt x="55867" y="3392"/>
                      <a:pt x="55826" y="3372"/>
                    </a:cubicBezTo>
                    <a:cubicBezTo>
                      <a:pt x="55612" y="3382"/>
                      <a:pt x="55397" y="3387"/>
                      <a:pt x="55185" y="3387"/>
                    </a:cubicBezTo>
                    <a:cubicBezTo>
                      <a:pt x="54973" y="3387"/>
                      <a:pt x="54764" y="3382"/>
                      <a:pt x="54559" y="3372"/>
                    </a:cubicBezTo>
                    <a:cubicBezTo>
                      <a:pt x="54457" y="3372"/>
                      <a:pt x="54375" y="3351"/>
                      <a:pt x="54294" y="3310"/>
                    </a:cubicBezTo>
                    <a:cubicBezTo>
                      <a:pt x="54273" y="3331"/>
                      <a:pt x="54232" y="3331"/>
                      <a:pt x="54212" y="3351"/>
                    </a:cubicBezTo>
                    <a:cubicBezTo>
                      <a:pt x="53865" y="3453"/>
                      <a:pt x="53558" y="3576"/>
                      <a:pt x="53231" y="3678"/>
                    </a:cubicBezTo>
                    <a:lnTo>
                      <a:pt x="52965" y="3617"/>
                    </a:lnTo>
                    <a:cubicBezTo>
                      <a:pt x="52877" y="3635"/>
                      <a:pt x="52787" y="3645"/>
                      <a:pt x="52698" y="3645"/>
                    </a:cubicBezTo>
                    <a:cubicBezTo>
                      <a:pt x="52396" y="3645"/>
                      <a:pt x="52099" y="3540"/>
                      <a:pt x="51862" y="3351"/>
                    </a:cubicBezTo>
                    <a:cubicBezTo>
                      <a:pt x="51727" y="3359"/>
                      <a:pt x="51592" y="3363"/>
                      <a:pt x="51458" y="3363"/>
                    </a:cubicBezTo>
                    <a:cubicBezTo>
                      <a:pt x="50919" y="3363"/>
                      <a:pt x="50383" y="3298"/>
                      <a:pt x="49860" y="3167"/>
                    </a:cubicBezTo>
                    <a:cubicBezTo>
                      <a:pt x="49676" y="3147"/>
                      <a:pt x="49492" y="3086"/>
                      <a:pt x="49349" y="2963"/>
                    </a:cubicBezTo>
                    <a:cubicBezTo>
                      <a:pt x="49287" y="2953"/>
                      <a:pt x="49226" y="2948"/>
                      <a:pt x="49165" y="2948"/>
                    </a:cubicBezTo>
                    <a:cubicBezTo>
                      <a:pt x="49103" y="2948"/>
                      <a:pt x="49042" y="2953"/>
                      <a:pt x="48981" y="2963"/>
                    </a:cubicBezTo>
                    <a:cubicBezTo>
                      <a:pt x="48981" y="3004"/>
                      <a:pt x="48960" y="3024"/>
                      <a:pt x="48940" y="3065"/>
                    </a:cubicBezTo>
                    <a:cubicBezTo>
                      <a:pt x="48879" y="3024"/>
                      <a:pt x="48838" y="3004"/>
                      <a:pt x="48777" y="2983"/>
                    </a:cubicBezTo>
                    <a:cubicBezTo>
                      <a:pt x="48674" y="2943"/>
                      <a:pt x="48572" y="2922"/>
                      <a:pt x="48470" y="2902"/>
                    </a:cubicBezTo>
                    <a:cubicBezTo>
                      <a:pt x="48368" y="2922"/>
                      <a:pt x="48266" y="2943"/>
                      <a:pt x="48163" y="2963"/>
                    </a:cubicBezTo>
                    <a:cubicBezTo>
                      <a:pt x="48112" y="2922"/>
                      <a:pt x="48051" y="2902"/>
                      <a:pt x="47990" y="2902"/>
                    </a:cubicBezTo>
                    <a:cubicBezTo>
                      <a:pt x="47928" y="2902"/>
                      <a:pt x="47867" y="2922"/>
                      <a:pt x="47816" y="2963"/>
                    </a:cubicBezTo>
                    <a:lnTo>
                      <a:pt x="47734" y="2963"/>
                    </a:lnTo>
                    <a:cubicBezTo>
                      <a:pt x="47469" y="3024"/>
                      <a:pt x="47224" y="3106"/>
                      <a:pt x="46958" y="3167"/>
                    </a:cubicBezTo>
                    <a:cubicBezTo>
                      <a:pt x="47019" y="3433"/>
                      <a:pt x="46611" y="3310"/>
                      <a:pt x="46447" y="3372"/>
                    </a:cubicBezTo>
                    <a:cubicBezTo>
                      <a:pt x="46368" y="3338"/>
                      <a:pt x="46290" y="3323"/>
                      <a:pt x="46214" y="3323"/>
                    </a:cubicBezTo>
                    <a:cubicBezTo>
                      <a:pt x="46153" y="3323"/>
                      <a:pt x="46093" y="3333"/>
                      <a:pt x="46038" y="3351"/>
                    </a:cubicBezTo>
                    <a:cubicBezTo>
                      <a:pt x="45875" y="3433"/>
                      <a:pt x="45732" y="3515"/>
                      <a:pt x="45671" y="3637"/>
                    </a:cubicBezTo>
                    <a:cubicBezTo>
                      <a:pt x="45588" y="3886"/>
                      <a:pt x="45546" y="3991"/>
                      <a:pt x="45398" y="3991"/>
                    </a:cubicBezTo>
                    <a:cubicBezTo>
                      <a:pt x="45291" y="3991"/>
                      <a:pt x="45128" y="3936"/>
                      <a:pt x="44853" y="3842"/>
                    </a:cubicBezTo>
                    <a:cubicBezTo>
                      <a:pt x="44812" y="3821"/>
                      <a:pt x="44792" y="3821"/>
                      <a:pt x="44751" y="3821"/>
                    </a:cubicBezTo>
                    <a:cubicBezTo>
                      <a:pt x="44690" y="3821"/>
                      <a:pt x="44567" y="3821"/>
                      <a:pt x="44567" y="3862"/>
                    </a:cubicBezTo>
                    <a:cubicBezTo>
                      <a:pt x="44547" y="3964"/>
                      <a:pt x="44444" y="4005"/>
                      <a:pt x="44301" y="4046"/>
                    </a:cubicBezTo>
                    <a:cubicBezTo>
                      <a:pt x="44301" y="4005"/>
                      <a:pt x="44301" y="3985"/>
                      <a:pt x="44322" y="3964"/>
                    </a:cubicBezTo>
                    <a:cubicBezTo>
                      <a:pt x="44383" y="3903"/>
                      <a:pt x="44424" y="3862"/>
                      <a:pt x="44322" y="3801"/>
                    </a:cubicBezTo>
                    <a:cubicBezTo>
                      <a:pt x="44251" y="3765"/>
                      <a:pt x="44186" y="3743"/>
                      <a:pt x="44129" y="3743"/>
                    </a:cubicBezTo>
                    <a:cubicBezTo>
                      <a:pt x="44087" y="3743"/>
                      <a:pt x="44050" y="3755"/>
                      <a:pt x="44015" y="3780"/>
                    </a:cubicBezTo>
                    <a:cubicBezTo>
                      <a:pt x="43811" y="3882"/>
                      <a:pt x="43607" y="3944"/>
                      <a:pt x="43382" y="3964"/>
                    </a:cubicBezTo>
                    <a:cubicBezTo>
                      <a:pt x="43321" y="4169"/>
                      <a:pt x="43035" y="4209"/>
                      <a:pt x="42748" y="4230"/>
                    </a:cubicBezTo>
                    <a:cubicBezTo>
                      <a:pt x="42626" y="4230"/>
                      <a:pt x="42503" y="4271"/>
                      <a:pt x="42422" y="4373"/>
                    </a:cubicBezTo>
                    <a:cubicBezTo>
                      <a:pt x="42340" y="4455"/>
                      <a:pt x="42217" y="4495"/>
                      <a:pt x="42095" y="4495"/>
                    </a:cubicBezTo>
                    <a:cubicBezTo>
                      <a:pt x="41849" y="4516"/>
                      <a:pt x="41604" y="4536"/>
                      <a:pt x="41359" y="4536"/>
                    </a:cubicBezTo>
                    <a:cubicBezTo>
                      <a:pt x="41331" y="4536"/>
                      <a:pt x="41315" y="4537"/>
                      <a:pt x="41306" y="4538"/>
                    </a:cubicBezTo>
                    <a:lnTo>
                      <a:pt x="41306" y="4538"/>
                    </a:lnTo>
                    <a:cubicBezTo>
                      <a:pt x="41315" y="4534"/>
                      <a:pt x="41323" y="4523"/>
                      <a:pt x="41277" y="4495"/>
                    </a:cubicBezTo>
                    <a:cubicBezTo>
                      <a:pt x="41257" y="4455"/>
                      <a:pt x="41257" y="4393"/>
                      <a:pt x="41298" y="4373"/>
                    </a:cubicBezTo>
                    <a:lnTo>
                      <a:pt x="41359" y="4352"/>
                    </a:lnTo>
                    <a:lnTo>
                      <a:pt x="41359" y="4352"/>
                    </a:lnTo>
                    <a:cubicBezTo>
                      <a:pt x="40909" y="4414"/>
                      <a:pt x="40439" y="4393"/>
                      <a:pt x="39847" y="4455"/>
                    </a:cubicBezTo>
                    <a:cubicBezTo>
                      <a:pt x="39663" y="4475"/>
                      <a:pt x="39479" y="4516"/>
                      <a:pt x="39295" y="4536"/>
                    </a:cubicBezTo>
                    <a:cubicBezTo>
                      <a:pt x="39213" y="4557"/>
                      <a:pt x="39132" y="4577"/>
                      <a:pt x="39050" y="4598"/>
                    </a:cubicBezTo>
                    <a:cubicBezTo>
                      <a:pt x="38948" y="4659"/>
                      <a:pt x="38846" y="4720"/>
                      <a:pt x="38723" y="4761"/>
                    </a:cubicBezTo>
                    <a:cubicBezTo>
                      <a:pt x="38692" y="4771"/>
                      <a:pt x="38657" y="4776"/>
                      <a:pt x="38621" y="4776"/>
                    </a:cubicBezTo>
                    <a:cubicBezTo>
                      <a:pt x="38585" y="4776"/>
                      <a:pt x="38549" y="4771"/>
                      <a:pt x="38519" y="4761"/>
                    </a:cubicBezTo>
                    <a:cubicBezTo>
                      <a:pt x="38519" y="4761"/>
                      <a:pt x="38478" y="4720"/>
                      <a:pt x="38478" y="4720"/>
                    </a:cubicBezTo>
                    <a:cubicBezTo>
                      <a:pt x="38478" y="4700"/>
                      <a:pt x="38478" y="4700"/>
                      <a:pt x="38478" y="4679"/>
                    </a:cubicBezTo>
                    <a:cubicBezTo>
                      <a:pt x="38192" y="4741"/>
                      <a:pt x="37885" y="4782"/>
                      <a:pt x="37599" y="4822"/>
                    </a:cubicBezTo>
                    <a:cubicBezTo>
                      <a:pt x="37027" y="4945"/>
                      <a:pt x="36475" y="5068"/>
                      <a:pt x="35923" y="5170"/>
                    </a:cubicBezTo>
                    <a:cubicBezTo>
                      <a:pt x="35858" y="5181"/>
                      <a:pt x="35796" y="5186"/>
                      <a:pt x="35738" y="5186"/>
                    </a:cubicBezTo>
                    <a:cubicBezTo>
                      <a:pt x="35473" y="5186"/>
                      <a:pt x="35296" y="5079"/>
                      <a:pt x="35229" y="4945"/>
                    </a:cubicBezTo>
                    <a:cubicBezTo>
                      <a:pt x="35086" y="5006"/>
                      <a:pt x="34963" y="5047"/>
                      <a:pt x="34820" y="5109"/>
                    </a:cubicBezTo>
                    <a:lnTo>
                      <a:pt x="34820" y="5170"/>
                    </a:lnTo>
                    <a:cubicBezTo>
                      <a:pt x="34738" y="5231"/>
                      <a:pt x="34657" y="5252"/>
                      <a:pt x="34575" y="5292"/>
                    </a:cubicBezTo>
                    <a:cubicBezTo>
                      <a:pt x="34125" y="5374"/>
                      <a:pt x="33737" y="5558"/>
                      <a:pt x="33267" y="5640"/>
                    </a:cubicBezTo>
                    <a:cubicBezTo>
                      <a:pt x="33251" y="5642"/>
                      <a:pt x="33233" y="5644"/>
                      <a:pt x="33214" y="5644"/>
                    </a:cubicBezTo>
                    <a:cubicBezTo>
                      <a:pt x="33089" y="5644"/>
                      <a:pt x="32917" y="5588"/>
                      <a:pt x="32899" y="5517"/>
                    </a:cubicBezTo>
                    <a:cubicBezTo>
                      <a:pt x="32899" y="5435"/>
                      <a:pt x="32879" y="5292"/>
                      <a:pt x="32838" y="5190"/>
                    </a:cubicBezTo>
                    <a:cubicBezTo>
                      <a:pt x="32817" y="5190"/>
                      <a:pt x="32797" y="5190"/>
                      <a:pt x="32797" y="5170"/>
                    </a:cubicBezTo>
                    <a:lnTo>
                      <a:pt x="32204" y="4925"/>
                    </a:lnTo>
                    <a:lnTo>
                      <a:pt x="31980" y="4945"/>
                    </a:lnTo>
                    <a:cubicBezTo>
                      <a:pt x="31684" y="5191"/>
                      <a:pt x="31322" y="5319"/>
                      <a:pt x="30956" y="5319"/>
                    </a:cubicBezTo>
                    <a:cubicBezTo>
                      <a:pt x="30714" y="5319"/>
                      <a:pt x="30470" y="5263"/>
                      <a:pt x="30243" y="5149"/>
                    </a:cubicBezTo>
                    <a:lnTo>
                      <a:pt x="29793" y="5109"/>
                    </a:lnTo>
                    <a:lnTo>
                      <a:pt x="29773" y="5109"/>
                    </a:lnTo>
                    <a:cubicBezTo>
                      <a:pt x="29548" y="5231"/>
                      <a:pt x="29323" y="5313"/>
                      <a:pt x="29098" y="5354"/>
                    </a:cubicBezTo>
                    <a:cubicBezTo>
                      <a:pt x="29017" y="5333"/>
                      <a:pt x="28955" y="5313"/>
                      <a:pt x="28894" y="5292"/>
                    </a:cubicBezTo>
                    <a:cubicBezTo>
                      <a:pt x="28874" y="5272"/>
                      <a:pt x="28853" y="5252"/>
                      <a:pt x="28853" y="5231"/>
                    </a:cubicBezTo>
                    <a:cubicBezTo>
                      <a:pt x="28874" y="5170"/>
                      <a:pt x="28894" y="5109"/>
                      <a:pt x="28935" y="5047"/>
                    </a:cubicBezTo>
                    <a:cubicBezTo>
                      <a:pt x="28955" y="5006"/>
                      <a:pt x="28996" y="4945"/>
                      <a:pt x="28976" y="4884"/>
                    </a:cubicBezTo>
                    <a:cubicBezTo>
                      <a:pt x="28955" y="4863"/>
                      <a:pt x="28915" y="4822"/>
                      <a:pt x="28894" y="4802"/>
                    </a:cubicBezTo>
                    <a:cubicBezTo>
                      <a:pt x="28864" y="4772"/>
                      <a:pt x="28823" y="4753"/>
                      <a:pt x="28780" y="4753"/>
                    </a:cubicBezTo>
                    <a:cubicBezTo>
                      <a:pt x="28764" y="4753"/>
                      <a:pt x="28747" y="4756"/>
                      <a:pt x="28731" y="4761"/>
                    </a:cubicBezTo>
                    <a:cubicBezTo>
                      <a:pt x="28674" y="4773"/>
                      <a:pt x="28617" y="4803"/>
                      <a:pt x="28556" y="4803"/>
                    </a:cubicBezTo>
                    <a:cubicBezTo>
                      <a:pt x="28508" y="4803"/>
                      <a:pt x="28458" y="4784"/>
                      <a:pt x="28404" y="4720"/>
                    </a:cubicBezTo>
                    <a:cubicBezTo>
                      <a:pt x="28342" y="4639"/>
                      <a:pt x="28240" y="4598"/>
                      <a:pt x="28138" y="4598"/>
                    </a:cubicBezTo>
                    <a:cubicBezTo>
                      <a:pt x="28119" y="4600"/>
                      <a:pt x="28100" y="4601"/>
                      <a:pt x="28081" y="4601"/>
                    </a:cubicBezTo>
                    <a:cubicBezTo>
                      <a:pt x="27913" y="4601"/>
                      <a:pt x="27737" y="4522"/>
                      <a:pt x="27627" y="4393"/>
                    </a:cubicBezTo>
                    <a:cubicBezTo>
                      <a:pt x="27577" y="4408"/>
                      <a:pt x="27526" y="4415"/>
                      <a:pt x="27476" y="4415"/>
                    </a:cubicBezTo>
                    <a:cubicBezTo>
                      <a:pt x="27385" y="4415"/>
                      <a:pt x="27298" y="4392"/>
                      <a:pt x="27219" y="4352"/>
                    </a:cubicBezTo>
                    <a:cubicBezTo>
                      <a:pt x="27157" y="4312"/>
                      <a:pt x="27096" y="4291"/>
                      <a:pt x="27035" y="4250"/>
                    </a:cubicBezTo>
                    <a:cubicBezTo>
                      <a:pt x="26950" y="4233"/>
                      <a:pt x="26865" y="4223"/>
                      <a:pt x="26782" y="4223"/>
                    </a:cubicBezTo>
                    <a:cubicBezTo>
                      <a:pt x="26665" y="4223"/>
                      <a:pt x="26550" y="4243"/>
                      <a:pt x="26442" y="4291"/>
                    </a:cubicBezTo>
                    <a:cubicBezTo>
                      <a:pt x="26340" y="4352"/>
                      <a:pt x="26299" y="4475"/>
                      <a:pt x="26176" y="4536"/>
                    </a:cubicBezTo>
                    <a:cubicBezTo>
                      <a:pt x="26095" y="4577"/>
                      <a:pt x="26003" y="4598"/>
                      <a:pt x="25911" y="4598"/>
                    </a:cubicBezTo>
                    <a:cubicBezTo>
                      <a:pt x="25819" y="4598"/>
                      <a:pt x="25727" y="4577"/>
                      <a:pt x="25645" y="4536"/>
                    </a:cubicBezTo>
                    <a:cubicBezTo>
                      <a:pt x="25563" y="4577"/>
                      <a:pt x="25471" y="4598"/>
                      <a:pt x="25382" y="4598"/>
                    </a:cubicBezTo>
                    <a:cubicBezTo>
                      <a:pt x="25293" y="4598"/>
                      <a:pt x="25206" y="4577"/>
                      <a:pt x="25134" y="4536"/>
                    </a:cubicBezTo>
                    <a:cubicBezTo>
                      <a:pt x="25053" y="4495"/>
                      <a:pt x="25012" y="4455"/>
                      <a:pt x="24950" y="4434"/>
                    </a:cubicBezTo>
                    <a:cubicBezTo>
                      <a:pt x="24823" y="4370"/>
                      <a:pt x="24687" y="4338"/>
                      <a:pt x="24553" y="4338"/>
                    </a:cubicBezTo>
                    <a:cubicBezTo>
                      <a:pt x="24473" y="4338"/>
                      <a:pt x="24394" y="4350"/>
                      <a:pt x="24317" y="4373"/>
                    </a:cubicBezTo>
                    <a:cubicBezTo>
                      <a:pt x="24133" y="4455"/>
                      <a:pt x="23990" y="4536"/>
                      <a:pt x="23806" y="4598"/>
                    </a:cubicBezTo>
                    <a:cubicBezTo>
                      <a:pt x="23672" y="4648"/>
                      <a:pt x="23523" y="4685"/>
                      <a:pt x="23384" y="4685"/>
                    </a:cubicBezTo>
                    <a:cubicBezTo>
                      <a:pt x="23354" y="4685"/>
                      <a:pt x="23324" y="4683"/>
                      <a:pt x="23295" y="4679"/>
                    </a:cubicBezTo>
                    <a:cubicBezTo>
                      <a:pt x="23164" y="4679"/>
                      <a:pt x="23001" y="4627"/>
                      <a:pt x="22874" y="4627"/>
                    </a:cubicBezTo>
                    <a:cubicBezTo>
                      <a:pt x="22824" y="4627"/>
                      <a:pt x="22779" y="4636"/>
                      <a:pt x="22744" y="4659"/>
                    </a:cubicBezTo>
                    <a:cubicBezTo>
                      <a:pt x="22539" y="4802"/>
                      <a:pt x="22355" y="4945"/>
                      <a:pt x="22457" y="5170"/>
                    </a:cubicBezTo>
                    <a:cubicBezTo>
                      <a:pt x="22478" y="5190"/>
                      <a:pt x="22478" y="5211"/>
                      <a:pt x="22478" y="5231"/>
                    </a:cubicBezTo>
                    <a:cubicBezTo>
                      <a:pt x="22519" y="5435"/>
                      <a:pt x="22335" y="5599"/>
                      <a:pt x="22008" y="5660"/>
                    </a:cubicBezTo>
                    <a:cubicBezTo>
                      <a:pt x="21947" y="5660"/>
                      <a:pt x="21865" y="5660"/>
                      <a:pt x="21804" y="5640"/>
                    </a:cubicBezTo>
                    <a:cubicBezTo>
                      <a:pt x="21742" y="5619"/>
                      <a:pt x="21681" y="5558"/>
                      <a:pt x="21620" y="5538"/>
                    </a:cubicBezTo>
                    <a:cubicBezTo>
                      <a:pt x="21497" y="5538"/>
                      <a:pt x="21395" y="5476"/>
                      <a:pt x="21313" y="5415"/>
                    </a:cubicBezTo>
                    <a:cubicBezTo>
                      <a:pt x="20945" y="5640"/>
                      <a:pt x="20557" y="5803"/>
                      <a:pt x="20128" y="5865"/>
                    </a:cubicBezTo>
                    <a:cubicBezTo>
                      <a:pt x="20016" y="5889"/>
                      <a:pt x="19901" y="5900"/>
                      <a:pt x="19788" y="5900"/>
                    </a:cubicBezTo>
                    <a:cubicBezTo>
                      <a:pt x="19423" y="5900"/>
                      <a:pt x="19073" y="5781"/>
                      <a:pt x="18902" y="5578"/>
                    </a:cubicBezTo>
                    <a:lnTo>
                      <a:pt x="18636" y="5558"/>
                    </a:lnTo>
                    <a:cubicBezTo>
                      <a:pt x="18452" y="5660"/>
                      <a:pt x="18268" y="5742"/>
                      <a:pt x="18085" y="5803"/>
                    </a:cubicBezTo>
                    <a:cubicBezTo>
                      <a:pt x="17725" y="5906"/>
                      <a:pt x="17351" y="5951"/>
                      <a:pt x="16975" y="5951"/>
                    </a:cubicBezTo>
                    <a:cubicBezTo>
                      <a:pt x="16902" y="5951"/>
                      <a:pt x="16829" y="5950"/>
                      <a:pt x="16756" y="5946"/>
                    </a:cubicBezTo>
                    <a:cubicBezTo>
                      <a:pt x="16491" y="6110"/>
                      <a:pt x="16184" y="6212"/>
                      <a:pt x="15878" y="6294"/>
                    </a:cubicBezTo>
                    <a:cubicBezTo>
                      <a:pt x="15673" y="6335"/>
                      <a:pt x="15449" y="6355"/>
                      <a:pt x="15244" y="6355"/>
                    </a:cubicBezTo>
                    <a:cubicBezTo>
                      <a:pt x="14897" y="6743"/>
                      <a:pt x="14100" y="7009"/>
                      <a:pt x="13344" y="7050"/>
                    </a:cubicBezTo>
                    <a:cubicBezTo>
                      <a:pt x="13303" y="7070"/>
                      <a:pt x="13242" y="7091"/>
                      <a:pt x="13201" y="7131"/>
                    </a:cubicBezTo>
                    <a:cubicBezTo>
                      <a:pt x="12996" y="7254"/>
                      <a:pt x="12996" y="7397"/>
                      <a:pt x="12915" y="7601"/>
                    </a:cubicBezTo>
                    <a:cubicBezTo>
                      <a:pt x="12826" y="7868"/>
                      <a:pt x="12566" y="8042"/>
                      <a:pt x="12298" y="8042"/>
                    </a:cubicBezTo>
                    <a:cubicBezTo>
                      <a:pt x="12259" y="8042"/>
                      <a:pt x="12219" y="8038"/>
                      <a:pt x="12179" y="8031"/>
                    </a:cubicBezTo>
                    <a:cubicBezTo>
                      <a:pt x="12077" y="8174"/>
                      <a:pt x="11954" y="8317"/>
                      <a:pt x="11811" y="8439"/>
                    </a:cubicBezTo>
                    <a:cubicBezTo>
                      <a:pt x="11750" y="8460"/>
                      <a:pt x="11689" y="8480"/>
                      <a:pt x="11627" y="8480"/>
                    </a:cubicBezTo>
                    <a:lnTo>
                      <a:pt x="11627" y="8501"/>
                    </a:lnTo>
                    <a:cubicBezTo>
                      <a:pt x="11565" y="8527"/>
                      <a:pt x="11495" y="8542"/>
                      <a:pt x="11424" y="8542"/>
                    </a:cubicBezTo>
                    <a:cubicBezTo>
                      <a:pt x="11332" y="8542"/>
                      <a:pt x="11238" y="8517"/>
                      <a:pt x="11157" y="8460"/>
                    </a:cubicBezTo>
                    <a:cubicBezTo>
                      <a:pt x="11096" y="8439"/>
                      <a:pt x="11055" y="8398"/>
                      <a:pt x="10994" y="8358"/>
                    </a:cubicBezTo>
                    <a:cubicBezTo>
                      <a:pt x="10866" y="8272"/>
                      <a:pt x="10718" y="8236"/>
                      <a:pt x="10570" y="8236"/>
                    </a:cubicBezTo>
                    <a:cubicBezTo>
                      <a:pt x="10507" y="8236"/>
                      <a:pt x="10443" y="8243"/>
                      <a:pt x="10381" y="8255"/>
                    </a:cubicBezTo>
                    <a:cubicBezTo>
                      <a:pt x="10177" y="8317"/>
                      <a:pt x="10013" y="8398"/>
                      <a:pt x="9829" y="8439"/>
                    </a:cubicBezTo>
                    <a:cubicBezTo>
                      <a:pt x="9726" y="8478"/>
                      <a:pt x="9614" y="8492"/>
                      <a:pt x="9499" y="8492"/>
                    </a:cubicBezTo>
                    <a:cubicBezTo>
                      <a:pt x="9433" y="8492"/>
                      <a:pt x="9365" y="8488"/>
                      <a:pt x="9298" y="8480"/>
                    </a:cubicBezTo>
                    <a:cubicBezTo>
                      <a:pt x="9175" y="8480"/>
                      <a:pt x="9032" y="8398"/>
                      <a:pt x="8889" y="8398"/>
                    </a:cubicBezTo>
                    <a:lnTo>
                      <a:pt x="8664" y="8480"/>
                    </a:lnTo>
                    <a:cubicBezTo>
                      <a:pt x="8481" y="8582"/>
                      <a:pt x="8337" y="8705"/>
                      <a:pt x="8378" y="8909"/>
                    </a:cubicBezTo>
                    <a:cubicBezTo>
                      <a:pt x="8399" y="8930"/>
                      <a:pt x="8399" y="8950"/>
                      <a:pt x="8399" y="8971"/>
                    </a:cubicBezTo>
                    <a:cubicBezTo>
                      <a:pt x="8399" y="9134"/>
                      <a:pt x="8276" y="9257"/>
                      <a:pt x="8051" y="9318"/>
                    </a:cubicBezTo>
                    <a:cubicBezTo>
                      <a:pt x="7886" y="9465"/>
                      <a:pt x="7671" y="9546"/>
                      <a:pt x="7451" y="9546"/>
                    </a:cubicBezTo>
                    <a:cubicBezTo>
                      <a:pt x="7427" y="9546"/>
                      <a:pt x="7402" y="9545"/>
                      <a:pt x="7377" y="9543"/>
                    </a:cubicBezTo>
                    <a:cubicBezTo>
                      <a:pt x="7190" y="9696"/>
                      <a:pt x="6975" y="9778"/>
                      <a:pt x="6744" y="9778"/>
                    </a:cubicBezTo>
                    <a:cubicBezTo>
                      <a:pt x="6697" y="9778"/>
                      <a:pt x="6649" y="9774"/>
                      <a:pt x="6601" y="9767"/>
                    </a:cubicBezTo>
                    <a:cubicBezTo>
                      <a:pt x="6008" y="9706"/>
                      <a:pt x="5661" y="9461"/>
                      <a:pt x="5109" y="9359"/>
                    </a:cubicBezTo>
                    <a:cubicBezTo>
                      <a:pt x="4794" y="9298"/>
                      <a:pt x="4546" y="9272"/>
                      <a:pt x="4335" y="9272"/>
                    </a:cubicBezTo>
                    <a:cubicBezTo>
                      <a:pt x="3631" y="9272"/>
                      <a:pt x="3359" y="9558"/>
                      <a:pt x="2493" y="9747"/>
                    </a:cubicBezTo>
                    <a:cubicBezTo>
                      <a:pt x="2187" y="9788"/>
                      <a:pt x="1860" y="9808"/>
                      <a:pt x="1553" y="9808"/>
                    </a:cubicBezTo>
                    <a:cubicBezTo>
                      <a:pt x="1472" y="9911"/>
                      <a:pt x="1349" y="9972"/>
                      <a:pt x="1226" y="9992"/>
                    </a:cubicBezTo>
                    <a:cubicBezTo>
                      <a:pt x="1083" y="10054"/>
                      <a:pt x="940" y="10074"/>
                      <a:pt x="797" y="10115"/>
                    </a:cubicBezTo>
                    <a:cubicBezTo>
                      <a:pt x="573" y="10319"/>
                      <a:pt x="286" y="10483"/>
                      <a:pt x="0" y="10605"/>
                    </a:cubicBezTo>
                    <a:lnTo>
                      <a:pt x="0" y="19555"/>
                    </a:lnTo>
                    <a:cubicBezTo>
                      <a:pt x="82" y="19555"/>
                      <a:pt x="164" y="19596"/>
                      <a:pt x="225" y="19678"/>
                    </a:cubicBezTo>
                    <a:cubicBezTo>
                      <a:pt x="736" y="19678"/>
                      <a:pt x="1247" y="19841"/>
                      <a:pt x="1349" y="20128"/>
                    </a:cubicBezTo>
                    <a:lnTo>
                      <a:pt x="1758" y="20128"/>
                    </a:lnTo>
                    <a:cubicBezTo>
                      <a:pt x="1758" y="20128"/>
                      <a:pt x="1778" y="20107"/>
                      <a:pt x="1778" y="20087"/>
                    </a:cubicBezTo>
                    <a:cubicBezTo>
                      <a:pt x="1778" y="20005"/>
                      <a:pt x="1860" y="19984"/>
                      <a:pt x="1982" y="19964"/>
                    </a:cubicBezTo>
                    <a:cubicBezTo>
                      <a:pt x="2080" y="19959"/>
                      <a:pt x="2152" y="19955"/>
                      <a:pt x="2211" y="19955"/>
                    </a:cubicBezTo>
                    <a:cubicBezTo>
                      <a:pt x="2387" y="19955"/>
                      <a:pt x="2437" y="19990"/>
                      <a:pt x="2636" y="20128"/>
                    </a:cubicBezTo>
                    <a:cubicBezTo>
                      <a:pt x="2636" y="20128"/>
                      <a:pt x="2657" y="20148"/>
                      <a:pt x="2677" y="20168"/>
                    </a:cubicBezTo>
                    <a:cubicBezTo>
                      <a:pt x="2902" y="20107"/>
                      <a:pt x="3147" y="20046"/>
                      <a:pt x="3372" y="20025"/>
                    </a:cubicBezTo>
                    <a:cubicBezTo>
                      <a:pt x="3454" y="19984"/>
                      <a:pt x="3515" y="19944"/>
                      <a:pt x="3597" y="19944"/>
                    </a:cubicBezTo>
                    <a:cubicBezTo>
                      <a:pt x="3781" y="19903"/>
                      <a:pt x="3985" y="19903"/>
                      <a:pt x="4169" y="19903"/>
                    </a:cubicBezTo>
                    <a:cubicBezTo>
                      <a:pt x="4230" y="19903"/>
                      <a:pt x="4292" y="19882"/>
                      <a:pt x="4353" y="19841"/>
                    </a:cubicBezTo>
                    <a:cubicBezTo>
                      <a:pt x="4377" y="19835"/>
                      <a:pt x="4401" y="19833"/>
                      <a:pt x="4425" y="19833"/>
                    </a:cubicBezTo>
                    <a:cubicBezTo>
                      <a:pt x="4482" y="19833"/>
                      <a:pt x="4540" y="19847"/>
                      <a:pt x="4598" y="19862"/>
                    </a:cubicBezTo>
                    <a:cubicBezTo>
                      <a:pt x="4741" y="19903"/>
                      <a:pt x="4884" y="19944"/>
                      <a:pt x="5007" y="20005"/>
                    </a:cubicBezTo>
                    <a:lnTo>
                      <a:pt x="5150" y="20005"/>
                    </a:lnTo>
                    <a:cubicBezTo>
                      <a:pt x="5354" y="19923"/>
                      <a:pt x="5538" y="19841"/>
                      <a:pt x="5742" y="19780"/>
                    </a:cubicBezTo>
                    <a:cubicBezTo>
                      <a:pt x="5783" y="19739"/>
                      <a:pt x="5804" y="19698"/>
                      <a:pt x="5824" y="19637"/>
                    </a:cubicBezTo>
                    <a:cubicBezTo>
                      <a:pt x="5918" y="19488"/>
                      <a:pt x="6097" y="19389"/>
                      <a:pt x="6283" y="19389"/>
                    </a:cubicBezTo>
                    <a:cubicBezTo>
                      <a:pt x="6300" y="19389"/>
                      <a:pt x="6318" y="19390"/>
                      <a:pt x="6335" y="19392"/>
                    </a:cubicBezTo>
                    <a:cubicBezTo>
                      <a:pt x="6498" y="19249"/>
                      <a:pt x="6682" y="19147"/>
                      <a:pt x="6887" y="19106"/>
                    </a:cubicBezTo>
                    <a:cubicBezTo>
                      <a:pt x="6887" y="19065"/>
                      <a:pt x="6907" y="19024"/>
                      <a:pt x="6948" y="19024"/>
                    </a:cubicBezTo>
                    <a:lnTo>
                      <a:pt x="7214" y="19024"/>
                    </a:lnTo>
                    <a:cubicBezTo>
                      <a:pt x="7275" y="19024"/>
                      <a:pt x="7357" y="19004"/>
                      <a:pt x="7398" y="18942"/>
                    </a:cubicBezTo>
                    <a:lnTo>
                      <a:pt x="7541" y="18779"/>
                    </a:lnTo>
                    <a:lnTo>
                      <a:pt x="7684" y="18779"/>
                    </a:lnTo>
                    <a:cubicBezTo>
                      <a:pt x="7786" y="18677"/>
                      <a:pt x="7908" y="18615"/>
                      <a:pt x="8051" y="18595"/>
                    </a:cubicBezTo>
                    <a:cubicBezTo>
                      <a:pt x="7990" y="18534"/>
                      <a:pt x="7929" y="18452"/>
                      <a:pt x="7868" y="18391"/>
                    </a:cubicBezTo>
                    <a:cubicBezTo>
                      <a:pt x="7806" y="18288"/>
                      <a:pt x="7806" y="18186"/>
                      <a:pt x="7949" y="18125"/>
                    </a:cubicBezTo>
                    <a:cubicBezTo>
                      <a:pt x="8011" y="18105"/>
                      <a:pt x="8072" y="18084"/>
                      <a:pt x="8133" y="18084"/>
                    </a:cubicBezTo>
                    <a:cubicBezTo>
                      <a:pt x="8174" y="18084"/>
                      <a:pt x="8215" y="18084"/>
                      <a:pt x="8256" y="18064"/>
                    </a:cubicBezTo>
                    <a:lnTo>
                      <a:pt x="8419" y="18043"/>
                    </a:lnTo>
                    <a:cubicBezTo>
                      <a:pt x="8481" y="18043"/>
                      <a:pt x="8542" y="18043"/>
                      <a:pt x="8603" y="18064"/>
                    </a:cubicBezTo>
                    <a:cubicBezTo>
                      <a:pt x="8787" y="18105"/>
                      <a:pt x="8951" y="18105"/>
                      <a:pt x="9134" y="18105"/>
                    </a:cubicBezTo>
                    <a:cubicBezTo>
                      <a:pt x="9134" y="18084"/>
                      <a:pt x="9134" y="18043"/>
                      <a:pt x="9175" y="18023"/>
                    </a:cubicBezTo>
                    <a:cubicBezTo>
                      <a:pt x="9212" y="17986"/>
                      <a:pt x="9268" y="17976"/>
                      <a:pt x="9329" y="17976"/>
                    </a:cubicBezTo>
                    <a:cubicBezTo>
                      <a:pt x="9407" y="17976"/>
                      <a:pt x="9494" y="17992"/>
                      <a:pt x="9567" y="17992"/>
                    </a:cubicBezTo>
                    <a:cubicBezTo>
                      <a:pt x="9596" y="17992"/>
                      <a:pt x="9623" y="17989"/>
                      <a:pt x="9645" y="17982"/>
                    </a:cubicBezTo>
                    <a:cubicBezTo>
                      <a:pt x="9686" y="18023"/>
                      <a:pt x="9747" y="18084"/>
                      <a:pt x="9788" y="18125"/>
                    </a:cubicBezTo>
                    <a:cubicBezTo>
                      <a:pt x="9836" y="18185"/>
                      <a:pt x="9911" y="18216"/>
                      <a:pt x="9990" y="18216"/>
                    </a:cubicBezTo>
                    <a:cubicBezTo>
                      <a:pt x="10047" y="18216"/>
                      <a:pt x="10105" y="18200"/>
                      <a:pt x="10156" y="18166"/>
                    </a:cubicBezTo>
                    <a:cubicBezTo>
                      <a:pt x="10238" y="18105"/>
                      <a:pt x="10340" y="18064"/>
                      <a:pt x="10463" y="18043"/>
                    </a:cubicBezTo>
                    <a:cubicBezTo>
                      <a:pt x="10360" y="17962"/>
                      <a:pt x="10320" y="17900"/>
                      <a:pt x="10320" y="17839"/>
                    </a:cubicBezTo>
                    <a:lnTo>
                      <a:pt x="10320" y="17839"/>
                    </a:lnTo>
                    <a:cubicBezTo>
                      <a:pt x="10381" y="17859"/>
                      <a:pt x="10442" y="17880"/>
                      <a:pt x="10483" y="17900"/>
                    </a:cubicBezTo>
                    <a:cubicBezTo>
                      <a:pt x="10626" y="17962"/>
                      <a:pt x="10626" y="18023"/>
                      <a:pt x="10503" y="18043"/>
                    </a:cubicBezTo>
                    <a:cubicBezTo>
                      <a:pt x="10442" y="18064"/>
                      <a:pt x="10381" y="18084"/>
                      <a:pt x="10320" y="18125"/>
                    </a:cubicBezTo>
                    <a:cubicBezTo>
                      <a:pt x="10279" y="18145"/>
                      <a:pt x="10279" y="18207"/>
                      <a:pt x="10258" y="18248"/>
                    </a:cubicBezTo>
                    <a:cubicBezTo>
                      <a:pt x="10217" y="18350"/>
                      <a:pt x="10238" y="18370"/>
                      <a:pt x="10401" y="18431"/>
                    </a:cubicBezTo>
                    <a:cubicBezTo>
                      <a:pt x="10463" y="18452"/>
                      <a:pt x="10524" y="18452"/>
                      <a:pt x="10585" y="18472"/>
                    </a:cubicBezTo>
                    <a:cubicBezTo>
                      <a:pt x="10710" y="18410"/>
                      <a:pt x="10847" y="18383"/>
                      <a:pt x="10987" y="18383"/>
                    </a:cubicBezTo>
                    <a:cubicBezTo>
                      <a:pt x="11030" y="18383"/>
                      <a:pt x="11073" y="18386"/>
                      <a:pt x="11117" y="18391"/>
                    </a:cubicBezTo>
                    <a:cubicBezTo>
                      <a:pt x="11185" y="18416"/>
                      <a:pt x="11253" y="18428"/>
                      <a:pt x="11320" y="18428"/>
                    </a:cubicBezTo>
                    <a:cubicBezTo>
                      <a:pt x="11413" y="18428"/>
                      <a:pt x="11503" y="18406"/>
                      <a:pt x="11587" y="18370"/>
                    </a:cubicBezTo>
                    <a:cubicBezTo>
                      <a:pt x="11627" y="18360"/>
                      <a:pt x="11673" y="18355"/>
                      <a:pt x="11719" y="18355"/>
                    </a:cubicBezTo>
                    <a:cubicBezTo>
                      <a:pt x="11765" y="18355"/>
                      <a:pt x="11811" y="18360"/>
                      <a:pt x="11852" y="18370"/>
                    </a:cubicBezTo>
                    <a:cubicBezTo>
                      <a:pt x="12036" y="18411"/>
                      <a:pt x="12220" y="18493"/>
                      <a:pt x="12363" y="18636"/>
                    </a:cubicBezTo>
                    <a:cubicBezTo>
                      <a:pt x="12532" y="18602"/>
                      <a:pt x="12707" y="18587"/>
                      <a:pt x="12881" y="18587"/>
                    </a:cubicBezTo>
                    <a:cubicBezTo>
                      <a:pt x="13023" y="18587"/>
                      <a:pt x="13165" y="18597"/>
                      <a:pt x="13303" y="18615"/>
                    </a:cubicBezTo>
                    <a:cubicBezTo>
                      <a:pt x="13446" y="18615"/>
                      <a:pt x="13589" y="18677"/>
                      <a:pt x="13712" y="18758"/>
                    </a:cubicBezTo>
                    <a:cubicBezTo>
                      <a:pt x="13828" y="18720"/>
                      <a:pt x="13945" y="18705"/>
                      <a:pt x="14061" y="18705"/>
                    </a:cubicBezTo>
                    <a:cubicBezTo>
                      <a:pt x="14129" y="18705"/>
                      <a:pt x="14196" y="18710"/>
                      <a:pt x="14263" y="18718"/>
                    </a:cubicBezTo>
                    <a:cubicBezTo>
                      <a:pt x="14386" y="18758"/>
                      <a:pt x="14509" y="18799"/>
                      <a:pt x="14611" y="18840"/>
                    </a:cubicBezTo>
                    <a:cubicBezTo>
                      <a:pt x="14652" y="18850"/>
                      <a:pt x="14692" y="18855"/>
                      <a:pt x="14736" y="18855"/>
                    </a:cubicBezTo>
                    <a:cubicBezTo>
                      <a:pt x="14779" y="18855"/>
                      <a:pt x="14825" y="18850"/>
                      <a:pt x="14876" y="18840"/>
                    </a:cubicBezTo>
                    <a:cubicBezTo>
                      <a:pt x="14995" y="18781"/>
                      <a:pt x="15121" y="18749"/>
                      <a:pt x="15250" y="18749"/>
                    </a:cubicBezTo>
                    <a:cubicBezTo>
                      <a:pt x="15343" y="18749"/>
                      <a:pt x="15436" y="18765"/>
                      <a:pt x="15530" y="18799"/>
                    </a:cubicBezTo>
                    <a:cubicBezTo>
                      <a:pt x="15571" y="18820"/>
                      <a:pt x="15632" y="18840"/>
                      <a:pt x="15694" y="18861"/>
                    </a:cubicBezTo>
                    <a:cubicBezTo>
                      <a:pt x="15721" y="18868"/>
                      <a:pt x="15742" y="18872"/>
                      <a:pt x="15757" y="18872"/>
                    </a:cubicBezTo>
                    <a:cubicBezTo>
                      <a:pt x="15823" y="18872"/>
                      <a:pt x="15800" y="18812"/>
                      <a:pt x="15816" y="18779"/>
                    </a:cubicBezTo>
                    <a:cubicBezTo>
                      <a:pt x="15857" y="18738"/>
                      <a:pt x="15857" y="18718"/>
                      <a:pt x="15898" y="18697"/>
                    </a:cubicBezTo>
                    <a:cubicBezTo>
                      <a:pt x="16000" y="18636"/>
                      <a:pt x="15898" y="18513"/>
                      <a:pt x="16062" y="18493"/>
                    </a:cubicBezTo>
                    <a:lnTo>
                      <a:pt x="16184" y="18472"/>
                    </a:lnTo>
                    <a:cubicBezTo>
                      <a:pt x="16205" y="18452"/>
                      <a:pt x="16225" y="18431"/>
                      <a:pt x="16266" y="18431"/>
                    </a:cubicBezTo>
                    <a:cubicBezTo>
                      <a:pt x="16319" y="18414"/>
                      <a:pt x="16366" y="18407"/>
                      <a:pt x="16410" y="18407"/>
                    </a:cubicBezTo>
                    <a:cubicBezTo>
                      <a:pt x="16570" y="18407"/>
                      <a:pt x="16687" y="18502"/>
                      <a:pt x="16879" y="18534"/>
                    </a:cubicBezTo>
                    <a:cubicBezTo>
                      <a:pt x="16957" y="18540"/>
                      <a:pt x="17035" y="18542"/>
                      <a:pt x="17112" y="18542"/>
                    </a:cubicBezTo>
                    <a:cubicBezTo>
                      <a:pt x="17300" y="18542"/>
                      <a:pt x="17488" y="18528"/>
                      <a:pt x="17676" y="18513"/>
                    </a:cubicBezTo>
                    <a:cubicBezTo>
                      <a:pt x="17689" y="18511"/>
                      <a:pt x="17701" y="18510"/>
                      <a:pt x="17714" y="18510"/>
                    </a:cubicBezTo>
                    <a:cubicBezTo>
                      <a:pt x="17823" y="18510"/>
                      <a:pt x="17929" y="18587"/>
                      <a:pt x="18003" y="18697"/>
                    </a:cubicBezTo>
                    <a:cubicBezTo>
                      <a:pt x="18228" y="18738"/>
                      <a:pt x="18432" y="18820"/>
                      <a:pt x="18636" y="18942"/>
                    </a:cubicBezTo>
                    <a:cubicBezTo>
                      <a:pt x="18800" y="18932"/>
                      <a:pt x="18968" y="18927"/>
                      <a:pt x="19139" y="18927"/>
                    </a:cubicBezTo>
                    <a:cubicBezTo>
                      <a:pt x="19311" y="18927"/>
                      <a:pt x="19484" y="18932"/>
                      <a:pt x="19658" y="18942"/>
                    </a:cubicBezTo>
                    <a:lnTo>
                      <a:pt x="19576" y="18840"/>
                    </a:lnTo>
                    <a:lnTo>
                      <a:pt x="19944" y="18799"/>
                    </a:lnTo>
                    <a:cubicBezTo>
                      <a:pt x="20005" y="18753"/>
                      <a:pt x="20078" y="18730"/>
                      <a:pt x="20162" y="18730"/>
                    </a:cubicBezTo>
                    <a:cubicBezTo>
                      <a:pt x="20191" y="18730"/>
                      <a:pt x="20220" y="18733"/>
                      <a:pt x="20251" y="18738"/>
                    </a:cubicBezTo>
                    <a:cubicBezTo>
                      <a:pt x="20312" y="18718"/>
                      <a:pt x="20373" y="18697"/>
                      <a:pt x="20455" y="18656"/>
                    </a:cubicBezTo>
                    <a:cubicBezTo>
                      <a:pt x="20498" y="18642"/>
                      <a:pt x="20552" y="18627"/>
                      <a:pt x="20601" y="18627"/>
                    </a:cubicBezTo>
                    <a:cubicBezTo>
                      <a:pt x="20622" y="18627"/>
                      <a:pt x="20641" y="18630"/>
                      <a:pt x="20659" y="18636"/>
                    </a:cubicBezTo>
                    <a:cubicBezTo>
                      <a:pt x="20639" y="18697"/>
                      <a:pt x="20721" y="18738"/>
                      <a:pt x="20843" y="18779"/>
                    </a:cubicBezTo>
                    <a:cubicBezTo>
                      <a:pt x="20966" y="18738"/>
                      <a:pt x="21088" y="18697"/>
                      <a:pt x="21211" y="18677"/>
                    </a:cubicBezTo>
                    <a:cubicBezTo>
                      <a:pt x="21272" y="18595"/>
                      <a:pt x="21415" y="18554"/>
                      <a:pt x="21517" y="18493"/>
                    </a:cubicBezTo>
                    <a:cubicBezTo>
                      <a:pt x="21538" y="18493"/>
                      <a:pt x="21558" y="18513"/>
                      <a:pt x="21579" y="18513"/>
                    </a:cubicBezTo>
                    <a:cubicBezTo>
                      <a:pt x="21599" y="18554"/>
                      <a:pt x="21640" y="18575"/>
                      <a:pt x="21681" y="18615"/>
                    </a:cubicBezTo>
                    <a:cubicBezTo>
                      <a:pt x="22110" y="18575"/>
                      <a:pt x="22580" y="18575"/>
                      <a:pt x="23050" y="18575"/>
                    </a:cubicBezTo>
                    <a:cubicBezTo>
                      <a:pt x="23431" y="18575"/>
                      <a:pt x="23786" y="18565"/>
                      <a:pt x="24125" y="18565"/>
                    </a:cubicBezTo>
                    <a:cubicBezTo>
                      <a:pt x="24294" y="18565"/>
                      <a:pt x="24460" y="18568"/>
                      <a:pt x="24623" y="18575"/>
                    </a:cubicBezTo>
                    <a:cubicBezTo>
                      <a:pt x="24722" y="18531"/>
                      <a:pt x="24821" y="18510"/>
                      <a:pt x="24919" y="18510"/>
                    </a:cubicBezTo>
                    <a:cubicBezTo>
                      <a:pt x="25004" y="18510"/>
                      <a:pt x="25090" y="18526"/>
                      <a:pt x="25175" y="18554"/>
                    </a:cubicBezTo>
                    <a:cubicBezTo>
                      <a:pt x="25216" y="18554"/>
                      <a:pt x="25257" y="18575"/>
                      <a:pt x="25277" y="18595"/>
                    </a:cubicBezTo>
                    <a:cubicBezTo>
                      <a:pt x="25686" y="18636"/>
                      <a:pt x="26074" y="18677"/>
                      <a:pt x="26463" y="18758"/>
                    </a:cubicBezTo>
                    <a:cubicBezTo>
                      <a:pt x="26544" y="18758"/>
                      <a:pt x="26606" y="18799"/>
                      <a:pt x="26687" y="18820"/>
                    </a:cubicBezTo>
                    <a:cubicBezTo>
                      <a:pt x="26708" y="18820"/>
                      <a:pt x="26728" y="18799"/>
                      <a:pt x="26769" y="18799"/>
                    </a:cubicBezTo>
                    <a:cubicBezTo>
                      <a:pt x="27076" y="18758"/>
                      <a:pt x="27362" y="18697"/>
                      <a:pt x="27668" y="18656"/>
                    </a:cubicBezTo>
                    <a:lnTo>
                      <a:pt x="27913" y="18718"/>
                    </a:lnTo>
                    <a:cubicBezTo>
                      <a:pt x="28281" y="18718"/>
                      <a:pt x="28649" y="18840"/>
                      <a:pt x="28935" y="19065"/>
                    </a:cubicBezTo>
                    <a:cubicBezTo>
                      <a:pt x="29568" y="19106"/>
                      <a:pt x="30182" y="19249"/>
                      <a:pt x="30795" y="19433"/>
                    </a:cubicBezTo>
                    <a:cubicBezTo>
                      <a:pt x="30958" y="19474"/>
                      <a:pt x="31101" y="19555"/>
                      <a:pt x="31244" y="19658"/>
                    </a:cubicBezTo>
                    <a:cubicBezTo>
                      <a:pt x="31367" y="19698"/>
                      <a:pt x="31489" y="19698"/>
                      <a:pt x="31591" y="19698"/>
                    </a:cubicBezTo>
                    <a:cubicBezTo>
                      <a:pt x="31591" y="19678"/>
                      <a:pt x="31612" y="19658"/>
                      <a:pt x="31632" y="19637"/>
                    </a:cubicBezTo>
                    <a:cubicBezTo>
                      <a:pt x="31673" y="19658"/>
                      <a:pt x="31734" y="19698"/>
                      <a:pt x="31775" y="19719"/>
                    </a:cubicBezTo>
                    <a:cubicBezTo>
                      <a:pt x="31837" y="19739"/>
                      <a:pt x="31980" y="19780"/>
                      <a:pt x="32082" y="19801"/>
                    </a:cubicBezTo>
                    <a:lnTo>
                      <a:pt x="32348" y="19801"/>
                    </a:lnTo>
                    <a:cubicBezTo>
                      <a:pt x="32409" y="19850"/>
                      <a:pt x="32479" y="19877"/>
                      <a:pt x="32547" y="19877"/>
                    </a:cubicBezTo>
                    <a:cubicBezTo>
                      <a:pt x="32591" y="19877"/>
                      <a:pt x="32634" y="19866"/>
                      <a:pt x="32674" y="19841"/>
                    </a:cubicBezTo>
                    <a:lnTo>
                      <a:pt x="32756" y="19841"/>
                    </a:lnTo>
                    <a:cubicBezTo>
                      <a:pt x="33001" y="19821"/>
                      <a:pt x="33226" y="19801"/>
                      <a:pt x="33451" y="19760"/>
                    </a:cubicBezTo>
                    <a:cubicBezTo>
                      <a:pt x="33433" y="19668"/>
                      <a:pt x="33500" y="19646"/>
                      <a:pt x="33595" y="19646"/>
                    </a:cubicBezTo>
                    <a:cubicBezTo>
                      <a:pt x="33683" y="19646"/>
                      <a:pt x="33794" y="19665"/>
                      <a:pt x="33882" y="19665"/>
                    </a:cubicBezTo>
                    <a:cubicBezTo>
                      <a:pt x="33912" y="19665"/>
                      <a:pt x="33939" y="19663"/>
                      <a:pt x="33962" y="19658"/>
                    </a:cubicBezTo>
                    <a:cubicBezTo>
                      <a:pt x="34038" y="19704"/>
                      <a:pt x="34138" y="19726"/>
                      <a:pt x="34235" y="19726"/>
                    </a:cubicBezTo>
                    <a:cubicBezTo>
                      <a:pt x="34267" y="19726"/>
                      <a:pt x="34299" y="19724"/>
                      <a:pt x="34330" y="19719"/>
                    </a:cubicBezTo>
                    <a:cubicBezTo>
                      <a:pt x="34473" y="19678"/>
                      <a:pt x="34636" y="19637"/>
                      <a:pt x="34677" y="19535"/>
                    </a:cubicBezTo>
                    <a:cubicBezTo>
                      <a:pt x="34752" y="19363"/>
                      <a:pt x="34794" y="19281"/>
                      <a:pt x="34902" y="19281"/>
                    </a:cubicBezTo>
                    <a:cubicBezTo>
                      <a:pt x="35000" y="19281"/>
                      <a:pt x="35152" y="19348"/>
                      <a:pt x="35433" y="19474"/>
                    </a:cubicBezTo>
                    <a:cubicBezTo>
                      <a:pt x="35474" y="19474"/>
                      <a:pt x="35494" y="19494"/>
                      <a:pt x="35535" y="19514"/>
                    </a:cubicBezTo>
                    <a:cubicBezTo>
                      <a:pt x="35597" y="19514"/>
                      <a:pt x="35699" y="19514"/>
                      <a:pt x="35699" y="19494"/>
                    </a:cubicBezTo>
                    <a:cubicBezTo>
                      <a:pt x="35719" y="19412"/>
                      <a:pt x="35821" y="19371"/>
                      <a:pt x="35964" y="19371"/>
                    </a:cubicBezTo>
                    <a:cubicBezTo>
                      <a:pt x="35944" y="19392"/>
                      <a:pt x="35944" y="19412"/>
                      <a:pt x="35923" y="19433"/>
                    </a:cubicBezTo>
                    <a:cubicBezTo>
                      <a:pt x="35862" y="19474"/>
                      <a:pt x="35821" y="19514"/>
                      <a:pt x="35923" y="19555"/>
                    </a:cubicBezTo>
                    <a:cubicBezTo>
                      <a:pt x="35985" y="19601"/>
                      <a:pt x="36058" y="19624"/>
                      <a:pt x="36133" y="19624"/>
                    </a:cubicBezTo>
                    <a:cubicBezTo>
                      <a:pt x="36158" y="19624"/>
                      <a:pt x="36184" y="19622"/>
                      <a:pt x="36210" y="19617"/>
                    </a:cubicBezTo>
                    <a:cubicBezTo>
                      <a:pt x="36414" y="19555"/>
                      <a:pt x="36618" y="19535"/>
                      <a:pt x="36823" y="19535"/>
                    </a:cubicBezTo>
                    <a:cubicBezTo>
                      <a:pt x="36863" y="19426"/>
                      <a:pt x="36986" y="19399"/>
                      <a:pt x="37148" y="19399"/>
                    </a:cubicBezTo>
                    <a:cubicBezTo>
                      <a:pt x="37229" y="19399"/>
                      <a:pt x="37320" y="19406"/>
                      <a:pt x="37415" y="19412"/>
                    </a:cubicBezTo>
                    <a:cubicBezTo>
                      <a:pt x="37517" y="19412"/>
                      <a:pt x="37620" y="19392"/>
                      <a:pt x="37701" y="19331"/>
                    </a:cubicBezTo>
                    <a:cubicBezTo>
                      <a:pt x="37778" y="19285"/>
                      <a:pt x="37854" y="19262"/>
                      <a:pt x="37940" y="19262"/>
                    </a:cubicBezTo>
                    <a:cubicBezTo>
                      <a:pt x="37968" y="19262"/>
                      <a:pt x="37998" y="19264"/>
                      <a:pt x="38028" y="19269"/>
                    </a:cubicBezTo>
                    <a:cubicBezTo>
                      <a:pt x="38253" y="19269"/>
                      <a:pt x="38478" y="19290"/>
                      <a:pt x="38723" y="19310"/>
                    </a:cubicBezTo>
                    <a:cubicBezTo>
                      <a:pt x="38771" y="19317"/>
                      <a:pt x="38784" y="19317"/>
                      <a:pt x="38784" y="19317"/>
                    </a:cubicBezTo>
                    <a:cubicBezTo>
                      <a:pt x="38784" y="19317"/>
                      <a:pt x="38730" y="19317"/>
                      <a:pt x="38784" y="19371"/>
                    </a:cubicBezTo>
                    <a:cubicBezTo>
                      <a:pt x="38825" y="19392"/>
                      <a:pt x="38805" y="19433"/>
                      <a:pt x="38764" y="19453"/>
                    </a:cubicBezTo>
                    <a:lnTo>
                      <a:pt x="38723" y="19453"/>
                    </a:lnTo>
                    <a:cubicBezTo>
                      <a:pt x="39152" y="19474"/>
                      <a:pt x="39602" y="19535"/>
                      <a:pt x="40153" y="19555"/>
                    </a:cubicBezTo>
                    <a:lnTo>
                      <a:pt x="40685" y="19555"/>
                    </a:lnTo>
                    <a:lnTo>
                      <a:pt x="40909" y="19535"/>
                    </a:lnTo>
                    <a:cubicBezTo>
                      <a:pt x="41012" y="19494"/>
                      <a:pt x="41114" y="19453"/>
                      <a:pt x="41216" y="19433"/>
                    </a:cubicBezTo>
                    <a:cubicBezTo>
                      <a:pt x="41234" y="19427"/>
                      <a:pt x="41254" y="19424"/>
                      <a:pt x="41274" y="19424"/>
                    </a:cubicBezTo>
                    <a:cubicBezTo>
                      <a:pt x="41323" y="19424"/>
                      <a:pt x="41377" y="19439"/>
                      <a:pt x="41420" y="19453"/>
                    </a:cubicBezTo>
                    <a:cubicBezTo>
                      <a:pt x="41420" y="19453"/>
                      <a:pt x="41461" y="19474"/>
                      <a:pt x="41441" y="19494"/>
                    </a:cubicBezTo>
                    <a:cubicBezTo>
                      <a:pt x="41441" y="19504"/>
                      <a:pt x="41441" y="19504"/>
                      <a:pt x="41441" y="19504"/>
                    </a:cubicBezTo>
                    <a:cubicBezTo>
                      <a:pt x="41441" y="19504"/>
                      <a:pt x="41441" y="19504"/>
                      <a:pt x="41441" y="19514"/>
                    </a:cubicBezTo>
                    <a:cubicBezTo>
                      <a:pt x="41727" y="19514"/>
                      <a:pt x="42013" y="19494"/>
                      <a:pt x="42299" y="19494"/>
                    </a:cubicBezTo>
                    <a:cubicBezTo>
                      <a:pt x="42830" y="19474"/>
                      <a:pt x="43361" y="19453"/>
                      <a:pt x="43893" y="19433"/>
                    </a:cubicBezTo>
                    <a:cubicBezTo>
                      <a:pt x="43929" y="19427"/>
                      <a:pt x="43965" y="19424"/>
                      <a:pt x="44001" y="19424"/>
                    </a:cubicBezTo>
                    <a:cubicBezTo>
                      <a:pt x="44209" y="19424"/>
                      <a:pt x="44407" y="19521"/>
                      <a:pt x="44547" y="19678"/>
                    </a:cubicBezTo>
                    <a:cubicBezTo>
                      <a:pt x="44690" y="19658"/>
                      <a:pt x="44792" y="19637"/>
                      <a:pt x="44935" y="19596"/>
                    </a:cubicBezTo>
                    <a:lnTo>
                      <a:pt x="44935" y="19555"/>
                    </a:lnTo>
                    <a:cubicBezTo>
                      <a:pt x="45017" y="19514"/>
                      <a:pt x="45078" y="19494"/>
                      <a:pt x="45160" y="19494"/>
                    </a:cubicBezTo>
                    <a:cubicBezTo>
                      <a:pt x="45609" y="19474"/>
                      <a:pt x="45977" y="19371"/>
                      <a:pt x="46447" y="19351"/>
                    </a:cubicBezTo>
                    <a:cubicBezTo>
                      <a:pt x="46549" y="19351"/>
                      <a:pt x="46774" y="19433"/>
                      <a:pt x="46794" y="19494"/>
                    </a:cubicBezTo>
                    <a:cubicBezTo>
                      <a:pt x="46815" y="19555"/>
                      <a:pt x="46815" y="19678"/>
                      <a:pt x="46856" y="19760"/>
                    </a:cubicBezTo>
                    <a:cubicBezTo>
                      <a:pt x="46856" y="19780"/>
                      <a:pt x="46876" y="19780"/>
                      <a:pt x="46897" y="19780"/>
                    </a:cubicBezTo>
                    <a:lnTo>
                      <a:pt x="47448" y="20066"/>
                    </a:lnTo>
                    <a:lnTo>
                      <a:pt x="47673" y="20066"/>
                    </a:lnTo>
                    <a:cubicBezTo>
                      <a:pt x="47924" y="19941"/>
                      <a:pt x="48198" y="19879"/>
                      <a:pt x="48470" y="19879"/>
                    </a:cubicBezTo>
                    <a:cubicBezTo>
                      <a:pt x="48775" y="19879"/>
                      <a:pt x="49079" y="19956"/>
                      <a:pt x="49349" y="20107"/>
                    </a:cubicBezTo>
                    <a:lnTo>
                      <a:pt x="49778" y="20189"/>
                    </a:lnTo>
                    <a:lnTo>
                      <a:pt x="49798" y="20189"/>
                    </a:lnTo>
                    <a:cubicBezTo>
                      <a:pt x="50023" y="20107"/>
                      <a:pt x="50248" y="20087"/>
                      <a:pt x="50473" y="20087"/>
                    </a:cubicBezTo>
                    <a:cubicBezTo>
                      <a:pt x="50534" y="20087"/>
                      <a:pt x="50595" y="20107"/>
                      <a:pt x="50636" y="20148"/>
                    </a:cubicBezTo>
                    <a:cubicBezTo>
                      <a:pt x="50677" y="20148"/>
                      <a:pt x="50677" y="20189"/>
                      <a:pt x="50677" y="20209"/>
                    </a:cubicBezTo>
                    <a:cubicBezTo>
                      <a:pt x="50656" y="20250"/>
                      <a:pt x="50636" y="20291"/>
                      <a:pt x="50616" y="20352"/>
                    </a:cubicBezTo>
                    <a:cubicBezTo>
                      <a:pt x="50595" y="20373"/>
                      <a:pt x="50534" y="20414"/>
                      <a:pt x="50554" y="20475"/>
                    </a:cubicBezTo>
                    <a:cubicBezTo>
                      <a:pt x="50595" y="20495"/>
                      <a:pt x="50616" y="20516"/>
                      <a:pt x="50636" y="20557"/>
                    </a:cubicBezTo>
                    <a:cubicBezTo>
                      <a:pt x="50677" y="20577"/>
                      <a:pt x="50738" y="20597"/>
                      <a:pt x="50799" y="20597"/>
                    </a:cubicBezTo>
                    <a:cubicBezTo>
                      <a:pt x="50851" y="20597"/>
                      <a:pt x="50902" y="20582"/>
                      <a:pt x="50955" y="20582"/>
                    </a:cubicBezTo>
                    <a:cubicBezTo>
                      <a:pt x="51009" y="20582"/>
                      <a:pt x="51065" y="20597"/>
                      <a:pt x="51126" y="20659"/>
                    </a:cubicBezTo>
                    <a:cubicBezTo>
                      <a:pt x="51188" y="20741"/>
                      <a:pt x="51269" y="20802"/>
                      <a:pt x="51372" y="20802"/>
                    </a:cubicBezTo>
                    <a:cubicBezTo>
                      <a:pt x="51719" y="20822"/>
                      <a:pt x="51780" y="20986"/>
                      <a:pt x="51944" y="21088"/>
                    </a:cubicBezTo>
                    <a:cubicBezTo>
                      <a:pt x="52005" y="21088"/>
                      <a:pt x="52046" y="21088"/>
                      <a:pt x="52087" y="21108"/>
                    </a:cubicBezTo>
                    <a:cubicBezTo>
                      <a:pt x="52536" y="21211"/>
                      <a:pt x="52986" y="21272"/>
                      <a:pt x="53456" y="21292"/>
                    </a:cubicBezTo>
                    <a:cubicBezTo>
                      <a:pt x="53456" y="21251"/>
                      <a:pt x="53517" y="21231"/>
                      <a:pt x="53599" y="21211"/>
                    </a:cubicBezTo>
                    <a:cubicBezTo>
                      <a:pt x="53681" y="21190"/>
                      <a:pt x="53762" y="21170"/>
                      <a:pt x="53824" y="21149"/>
                    </a:cubicBezTo>
                    <a:cubicBezTo>
                      <a:pt x="53888" y="21125"/>
                      <a:pt x="53956" y="21114"/>
                      <a:pt x="54023" y="21114"/>
                    </a:cubicBezTo>
                    <a:cubicBezTo>
                      <a:pt x="54126" y="21114"/>
                      <a:pt x="54228" y="21141"/>
                      <a:pt x="54314" y="21190"/>
                    </a:cubicBezTo>
                    <a:cubicBezTo>
                      <a:pt x="54375" y="21231"/>
                      <a:pt x="54437" y="21272"/>
                      <a:pt x="54498" y="21292"/>
                    </a:cubicBezTo>
                    <a:cubicBezTo>
                      <a:pt x="54636" y="21384"/>
                      <a:pt x="54785" y="21430"/>
                      <a:pt x="54946" y="21430"/>
                    </a:cubicBezTo>
                    <a:cubicBezTo>
                      <a:pt x="55000" y="21430"/>
                      <a:pt x="55055" y="21425"/>
                      <a:pt x="55111" y="21415"/>
                    </a:cubicBezTo>
                    <a:cubicBezTo>
                      <a:pt x="55275" y="21374"/>
                      <a:pt x="55438" y="21333"/>
                      <a:pt x="55601" y="21292"/>
                    </a:cubicBezTo>
                    <a:cubicBezTo>
                      <a:pt x="55683" y="21282"/>
                      <a:pt x="55770" y="21277"/>
                      <a:pt x="55857" y="21277"/>
                    </a:cubicBezTo>
                    <a:cubicBezTo>
                      <a:pt x="55944" y="21277"/>
                      <a:pt x="56031" y="21282"/>
                      <a:pt x="56112" y="21292"/>
                    </a:cubicBezTo>
                    <a:cubicBezTo>
                      <a:pt x="56260" y="21309"/>
                      <a:pt x="56434" y="21391"/>
                      <a:pt x="56560" y="21391"/>
                    </a:cubicBezTo>
                    <a:cubicBezTo>
                      <a:pt x="56591" y="21391"/>
                      <a:pt x="56620" y="21386"/>
                      <a:pt x="56644" y="21374"/>
                    </a:cubicBezTo>
                    <a:cubicBezTo>
                      <a:pt x="56848" y="21292"/>
                      <a:pt x="57032" y="21190"/>
                      <a:pt x="56930" y="20986"/>
                    </a:cubicBezTo>
                    <a:cubicBezTo>
                      <a:pt x="56930" y="20965"/>
                      <a:pt x="56909" y="20945"/>
                      <a:pt x="56909" y="20924"/>
                    </a:cubicBezTo>
                    <a:cubicBezTo>
                      <a:pt x="56868" y="20761"/>
                      <a:pt x="57052" y="20659"/>
                      <a:pt x="57379" y="20638"/>
                    </a:cubicBezTo>
                    <a:cubicBezTo>
                      <a:pt x="57441" y="20638"/>
                      <a:pt x="57522" y="20659"/>
                      <a:pt x="57584" y="20679"/>
                    </a:cubicBezTo>
                    <a:cubicBezTo>
                      <a:pt x="57645" y="20720"/>
                      <a:pt x="57706" y="20761"/>
                      <a:pt x="57768" y="20781"/>
                    </a:cubicBezTo>
                    <a:cubicBezTo>
                      <a:pt x="57890" y="20802"/>
                      <a:pt x="57992" y="20863"/>
                      <a:pt x="58074" y="20924"/>
                    </a:cubicBezTo>
                    <a:cubicBezTo>
                      <a:pt x="58442" y="20781"/>
                      <a:pt x="58830" y="20700"/>
                      <a:pt x="59218" y="20700"/>
                    </a:cubicBezTo>
                    <a:cubicBezTo>
                      <a:pt x="59269" y="20695"/>
                      <a:pt x="59320" y="20693"/>
                      <a:pt x="59370" y="20693"/>
                    </a:cubicBezTo>
                    <a:cubicBezTo>
                      <a:pt x="59764" y="20693"/>
                      <a:pt x="60136" y="20832"/>
                      <a:pt x="60444" y="21067"/>
                    </a:cubicBezTo>
                    <a:lnTo>
                      <a:pt x="60710" y="21129"/>
                    </a:lnTo>
                    <a:cubicBezTo>
                      <a:pt x="60873" y="21067"/>
                      <a:pt x="61057" y="21006"/>
                      <a:pt x="61262" y="21006"/>
                    </a:cubicBezTo>
                    <a:cubicBezTo>
                      <a:pt x="61431" y="20982"/>
                      <a:pt x="61600" y="20971"/>
                      <a:pt x="61771" y="20971"/>
                    </a:cubicBezTo>
                    <a:cubicBezTo>
                      <a:pt x="62033" y="20971"/>
                      <a:pt x="62297" y="20998"/>
                      <a:pt x="62570" y="21047"/>
                    </a:cubicBezTo>
                    <a:cubicBezTo>
                      <a:pt x="62835" y="20945"/>
                      <a:pt x="63142" y="20884"/>
                      <a:pt x="63448" y="20863"/>
                    </a:cubicBezTo>
                    <a:cubicBezTo>
                      <a:pt x="63508" y="20857"/>
                      <a:pt x="63568" y="20855"/>
                      <a:pt x="63628" y="20855"/>
                    </a:cubicBezTo>
                    <a:cubicBezTo>
                      <a:pt x="63774" y="20855"/>
                      <a:pt x="63923" y="20869"/>
                      <a:pt x="64082" y="20884"/>
                    </a:cubicBezTo>
                    <a:cubicBezTo>
                      <a:pt x="64385" y="20656"/>
                      <a:pt x="65005" y="20534"/>
                      <a:pt x="65632" y="20534"/>
                    </a:cubicBezTo>
                    <a:cubicBezTo>
                      <a:pt x="65681" y="20534"/>
                      <a:pt x="65729" y="20535"/>
                      <a:pt x="65778" y="20536"/>
                    </a:cubicBezTo>
                    <a:cubicBezTo>
                      <a:pt x="66248" y="20414"/>
                      <a:pt x="66983" y="20352"/>
                      <a:pt x="67167" y="19821"/>
                    </a:cubicBezTo>
                    <a:cubicBezTo>
                      <a:pt x="67208" y="19678"/>
                      <a:pt x="67290" y="19576"/>
                      <a:pt x="67433" y="19555"/>
                    </a:cubicBezTo>
                    <a:lnTo>
                      <a:pt x="67760" y="19494"/>
                    </a:lnTo>
                    <a:cubicBezTo>
                      <a:pt x="67791" y="19483"/>
                      <a:pt x="67824" y="19478"/>
                      <a:pt x="67857" y="19478"/>
                    </a:cubicBezTo>
                    <a:cubicBezTo>
                      <a:pt x="67952" y="19478"/>
                      <a:pt x="68047" y="19520"/>
                      <a:pt x="68107" y="19596"/>
                    </a:cubicBezTo>
                    <a:lnTo>
                      <a:pt x="68168" y="19637"/>
                    </a:lnTo>
                    <a:cubicBezTo>
                      <a:pt x="68230" y="19658"/>
                      <a:pt x="68271" y="19698"/>
                      <a:pt x="68332" y="19739"/>
                    </a:cubicBezTo>
                    <a:cubicBezTo>
                      <a:pt x="68486" y="19842"/>
                      <a:pt x="68669" y="19887"/>
                      <a:pt x="68856" y="19887"/>
                    </a:cubicBezTo>
                    <a:cubicBezTo>
                      <a:pt x="68892" y="19887"/>
                      <a:pt x="68929" y="19886"/>
                      <a:pt x="68965" y="19882"/>
                    </a:cubicBezTo>
                    <a:cubicBezTo>
                      <a:pt x="69149" y="19862"/>
                      <a:pt x="69313" y="19841"/>
                      <a:pt x="69497" y="19801"/>
                    </a:cubicBezTo>
                    <a:cubicBezTo>
                      <a:pt x="69546" y="19795"/>
                      <a:pt x="69595" y="19793"/>
                      <a:pt x="69644" y="19793"/>
                    </a:cubicBezTo>
                    <a:cubicBezTo>
                      <a:pt x="69779" y="19793"/>
                      <a:pt x="69914" y="19812"/>
                      <a:pt x="70048" y="19841"/>
                    </a:cubicBezTo>
                    <a:cubicBezTo>
                      <a:pt x="70171" y="19862"/>
                      <a:pt x="70314" y="19944"/>
                      <a:pt x="70437" y="19964"/>
                    </a:cubicBezTo>
                    <a:lnTo>
                      <a:pt x="70682" y="19923"/>
                    </a:lnTo>
                    <a:cubicBezTo>
                      <a:pt x="70866" y="19862"/>
                      <a:pt x="71029" y="19760"/>
                      <a:pt x="70968" y="19596"/>
                    </a:cubicBezTo>
                    <a:cubicBezTo>
                      <a:pt x="70968" y="19576"/>
                      <a:pt x="70968" y="19555"/>
                      <a:pt x="70968" y="19535"/>
                    </a:cubicBezTo>
                    <a:cubicBezTo>
                      <a:pt x="70968" y="19412"/>
                      <a:pt x="71091" y="19331"/>
                      <a:pt x="71315" y="19290"/>
                    </a:cubicBezTo>
                    <a:cubicBezTo>
                      <a:pt x="71469" y="19198"/>
                      <a:pt x="71645" y="19152"/>
                      <a:pt x="71827" y="19152"/>
                    </a:cubicBezTo>
                    <a:cubicBezTo>
                      <a:pt x="71887" y="19152"/>
                      <a:pt x="71949" y="19157"/>
                      <a:pt x="72010" y="19167"/>
                    </a:cubicBezTo>
                    <a:cubicBezTo>
                      <a:pt x="72167" y="19089"/>
                      <a:pt x="72341" y="19052"/>
                      <a:pt x="72516" y="19052"/>
                    </a:cubicBezTo>
                    <a:cubicBezTo>
                      <a:pt x="72614" y="19052"/>
                      <a:pt x="72712" y="19063"/>
                      <a:pt x="72807" y="19085"/>
                    </a:cubicBezTo>
                    <a:cubicBezTo>
                      <a:pt x="73400" y="19208"/>
                      <a:pt x="73767" y="19453"/>
                      <a:pt x="74319" y="19617"/>
                    </a:cubicBezTo>
                    <a:cubicBezTo>
                      <a:pt x="74666" y="19722"/>
                      <a:pt x="75025" y="19783"/>
                      <a:pt x="75386" y="19783"/>
                    </a:cubicBezTo>
                    <a:cubicBezTo>
                      <a:pt x="75514" y="19783"/>
                      <a:pt x="75642" y="19776"/>
                      <a:pt x="75770" y="19760"/>
                    </a:cubicBezTo>
                    <a:lnTo>
                      <a:pt x="757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2" name="Google Shape;1932;p51"/>
            <p:cNvSpPr/>
            <p:nvPr/>
          </p:nvSpPr>
          <p:spPr>
            <a:xfrm>
              <a:off x="1863934" y="1398800"/>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3" name="Google Shape;1933;p51"/>
          <p:cNvSpPr txBox="1"/>
          <p:nvPr>
            <p:ph type="title"/>
          </p:nvPr>
        </p:nvSpPr>
        <p:spPr>
          <a:xfrm>
            <a:off x="714850" y="469358"/>
            <a:ext cx="7714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MISSION AND VISION</a:t>
            </a:r>
            <a:endParaRPr/>
          </a:p>
        </p:txBody>
      </p:sp>
      <p:sp>
        <p:nvSpPr>
          <p:cNvPr id="1934" name="Google Shape;1934;p51"/>
          <p:cNvSpPr txBox="1"/>
          <p:nvPr>
            <p:ph idx="1" type="subTitle"/>
          </p:nvPr>
        </p:nvSpPr>
        <p:spPr>
          <a:xfrm>
            <a:off x="1072794" y="3557051"/>
            <a:ext cx="2995500" cy="8991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It’</a:t>
            </a:r>
            <a:r>
              <a:rPr lang="en"/>
              <a:t>s the closest planet to the Sun and the smallest one in the Solar System</a:t>
            </a:r>
            <a:endParaRPr/>
          </a:p>
        </p:txBody>
      </p:sp>
      <p:sp>
        <p:nvSpPr>
          <p:cNvPr id="1935" name="Google Shape;1935;p51"/>
          <p:cNvSpPr txBox="1"/>
          <p:nvPr>
            <p:ph idx="2" type="subTitle"/>
          </p:nvPr>
        </p:nvSpPr>
        <p:spPr>
          <a:xfrm>
            <a:off x="5075694" y="3557050"/>
            <a:ext cx="2995500" cy="8991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 has a beautiful name and is the second planet from the Sun</a:t>
            </a:r>
            <a:endParaRPr/>
          </a:p>
        </p:txBody>
      </p:sp>
      <p:sp>
        <p:nvSpPr>
          <p:cNvPr id="1936" name="Google Shape;1936;p51"/>
          <p:cNvSpPr txBox="1"/>
          <p:nvPr>
            <p:ph idx="3" type="subTitle"/>
          </p:nvPr>
        </p:nvSpPr>
        <p:spPr>
          <a:xfrm>
            <a:off x="1072794" y="3053775"/>
            <a:ext cx="29955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MISSION</a:t>
            </a:r>
            <a:endParaRPr/>
          </a:p>
        </p:txBody>
      </p:sp>
      <p:sp>
        <p:nvSpPr>
          <p:cNvPr id="1937" name="Google Shape;1937;p51"/>
          <p:cNvSpPr txBox="1"/>
          <p:nvPr>
            <p:ph idx="4" type="subTitle"/>
          </p:nvPr>
        </p:nvSpPr>
        <p:spPr>
          <a:xfrm>
            <a:off x="5075694" y="3053775"/>
            <a:ext cx="29955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VISION</a:t>
            </a:r>
            <a:endParaRPr/>
          </a:p>
        </p:txBody>
      </p:sp>
      <p:grpSp>
        <p:nvGrpSpPr>
          <p:cNvPr id="1938" name="Google Shape;1938;p51"/>
          <p:cNvGrpSpPr/>
          <p:nvPr/>
        </p:nvGrpSpPr>
        <p:grpSpPr>
          <a:xfrm>
            <a:off x="2400443" y="2131585"/>
            <a:ext cx="340204" cy="298116"/>
            <a:chOff x="899850" y="871450"/>
            <a:chExt cx="483175" cy="423400"/>
          </a:xfrm>
        </p:grpSpPr>
        <p:sp>
          <p:nvSpPr>
            <p:cNvPr id="1939" name="Google Shape;1939;p51"/>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40" name="Google Shape;1940;p51"/>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41" name="Google Shape;1941;p51"/>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42" name="Google Shape;1942;p51"/>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943" name="Google Shape;1943;p51"/>
          <p:cNvGrpSpPr/>
          <p:nvPr/>
        </p:nvGrpSpPr>
        <p:grpSpPr>
          <a:xfrm>
            <a:off x="6402999" y="2191185"/>
            <a:ext cx="340890" cy="178912"/>
            <a:chOff x="2084325" y="363300"/>
            <a:chExt cx="484150" cy="254100"/>
          </a:xfrm>
        </p:grpSpPr>
        <p:sp>
          <p:nvSpPr>
            <p:cNvPr id="1944" name="Google Shape;1944;p51"/>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45" name="Google Shape;1945;p51"/>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946" name="Google Shape;1946;p51"/>
          <p:cNvGrpSpPr/>
          <p:nvPr/>
        </p:nvGrpSpPr>
        <p:grpSpPr>
          <a:xfrm>
            <a:off x="3535663" y="1381354"/>
            <a:ext cx="1613312" cy="1956425"/>
            <a:chOff x="3535663" y="1381354"/>
            <a:chExt cx="1613312" cy="1956425"/>
          </a:xfrm>
        </p:grpSpPr>
        <p:grpSp>
          <p:nvGrpSpPr>
            <p:cNvPr id="1947" name="Google Shape;1947;p51"/>
            <p:cNvGrpSpPr/>
            <p:nvPr/>
          </p:nvGrpSpPr>
          <p:grpSpPr>
            <a:xfrm rot="-5544337">
              <a:off x="3659796" y="1868459"/>
              <a:ext cx="1916577" cy="982213"/>
              <a:chOff x="5050859" y="-1955772"/>
              <a:chExt cx="629960" cy="210524"/>
            </a:xfrm>
          </p:grpSpPr>
          <p:sp>
            <p:nvSpPr>
              <p:cNvPr id="1948" name="Google Shape;1948;p51"/>
              <p:cNvSpPr/>
              <p:nvPr/>
            </p:nvSpPr>
            <p:spPr>
              <a:xfrm>
                <a:off x="5050860" y="-1945727"/>
                <a:ext cx="628378" cy="200479"/>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85738"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51"/>
              <p:cNvSpPr/>
              <p:nvPr/>
            </p:nvSpPr>
            <p:spPr>
              <a:xfrm>
                <a:off x="5050859" y="-1955772"/>
                <a:ext cx="629960" cy="198374"/>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1"/>
              <p:cNvSpPr/>
              <p:nvPr/>
            </p:nvSpPr>
            <p:spPr>
              <a:xfrm>
                <a:off x="5050861" y="-1763692"/>
                <a:ext cx="1275" cy="3779"/>
              </a:xfrm>
              <a:custGeom>
                <a:rect b="b" l="l" r="r" t="t"/>
                <a:pathLst>
                  <a:path extrusionOk="0" h="246" w="83">
                    <a:moveTo>
                      <a:pt x="1" y="0"/>
                    </a:moveTo>
                    <a:lnTo>
                      <a:pt x="1" y="245"/>
                    </a:lnTo>
                    <a:cubicBezTo>
                      <a:pt x="21" y="205"/>
                      <a:pt x="62" y="184"/>
                      <a:pt x="83" y="164"/>
                    </a:cubicBezTo>
                    <a:cubicBezTo>
                      <a:pt x="83" y="123"/>
                      <a:pt x="83" y="82"/>
                      <a:pt x="62" y="62"/>
                    </a:cubicBezTo>
                    <a:cubicBezTo>
                      <a:pt x="42" y="41"/>
                      <a:pt x="21" y="21"/>
                      <a:pt x="1" y="0"/>
                    </a:cubicBezTo>
                    <a:close/>
                  </a:path>
                </a:pathLst>
              </a:custGeom>
              <a:solidFill>
                <a:srgbClr val="FFFFFF"/>
              </a:solidFill>
              <a:ln cap="flat" cmpd="sng" w="5625">
                <a:solidFill>
                  <a:srgbClr val="222221"/>
                </a:solidFill>
                <a:prstDash val="solid"/>
                <a:miter lim="2043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51" name="Google Shape;1951;p51"/>
            <p:cNvPicPr preferRelativeResize="0"/>
            <p:nvPr/>
          </p:nvPicPr>
          <p:blipFill>
            <a:blip r:embed="rId3">
              <a:alphaModFix/>
            </a:blip>
            <a:stretch>
              <a:fillRect/>
            </a:stretch>
          </p:blipFill>
          <p:spPr>
            <a:xfrm>
              <a:off x="4451791" y="1773521"/>
              <a:ext cx="424525" cy="1424900"/>
            </a:xfrm>
            <a:prstGeom prst="rect">
              <a:avLst/>
            </a:prstGeom>
            <a:noFill/>
            <a:ln>
              <a:noFill/>
            </a:ln>
          </p:spPr>
        </p:pic>
        <p:sp>
          <p:nvSpPr>
            <p:cNvPr id="1952" name="Google Shape;1952;p51"/>
            <p:cNvSpPr txBox="1"/>
            <p:nvPr/>
          </p:nvSpPr>
          <p:spPr>
            <a:xfrm rot="-1537">
              <a:off x="4054954" y="1520792"/>
              <a:ext cx="670800" cy="216000"/>
            </a:xfrm>
            <a:prstGeom prst="rect">
              <a:avLst/>
            </a:prstGeom>
            <a:noFill/>
            <a:ln>
              <a:noFill/>
            </a:ln>
          </p:spPr>
          <p:txBody>
            <a:bodyPr anchorCtr="0" anchor="ctr" bIns="91425" lIns="91425" spcFirstLastPara="1" rIns="91425" wrap="square" tIns="91425">
              <a:noAutofit/>
            </a:bodyPr>
            <a:lstStyle/>
            <a:p>
              <a:pPr indent="0" lvl="0" marL="0" rtl="0" algn="r">
                <a:lnSpc>
                  <a:spcPct val="90000"/>
                </a:lnSpc>
                <a:spcBef>
                  <a:spcPts val="0"/>
                </a:spcBef>
                <a:spcAft>
                  <a:spcPts val="0"/>
                </a:spcAft>
                <a:buNone/>
              </a:pPr>
              <a:r>
                <a:rPr i="1" lang="en" sz="1200">
                  <a:solidFill>
                    <a:srgbClr val="563D29"/>
                  </a:solidFill>
                  <a:latin typeface="IM Fell English"/>
                  <a:ea typeface="IM Fell English"/>
                  <a:cs typeface="IM Fell English"/>
                  <a:sym typeface="IM Fell English"/>
                </a:rPr>
                <a:t>Fig. VII</a:t>
              </a:r>
              <a:endParaRPr i="1" sz="1200">
                <a:solidFill>
                  <a:srgbClr val="563D29"/>
                </a:solidFill>
                <a:latin typeface="Kanit"/>
                <a:ea typeface="Kanit"/>
                <a:cs typeface="Kanit"/>
                <a:sym typeface="Kanit"/>
              </a:endParaRPr>
            </a:p>
          </p:txBody>
        </p:sp>
        <p:sp>
          <p:nvSpPr>
            <p:cNvPr id="1953" name="Google Shape;1953;p51"/>
            <p:cNvSpPr/>
            <p:nvPr/>
          </p:nvSpPr>
          <p:spPr>
            <a:xfrm>
              <a:off x="3535663" y="1970763"/>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7" name="Shape 1957"/>
        <p:cNvGrpSpPr/>
        <p:nvPr/>
      </p:nvGrpSpPr>
      <p:grpSpPr>
        <a:xfrm>
          <a:off x="0" y="0"/>
          <a:ext cx="0" cy="0"/>
          <a:chOff x="0" y="0"/>
          <a:chExt cx="0" cy="0"/>
        </a:xfrm>
      </p:grpSpPr>
      <p:grpSp>
        <p:nvGrpSpPr>
          <p:cNvPr id="1958" name="Google Shape;1958;p52"/>
          <p:cNvGrpSpPr/>
          <p:nvPr/>
        </p:nvGrpSpPr>
        <p:grpSpPr>
          <a:xfrm rot="75">
            <a:off x="3313059" y="2957982"/>
            <a:ext cx="2554608" cy="1847058"/>
            <a:chOff x="4501592" y="3516338"/>
            <a:chExt cx="556608" cy="568011"/>
          </a:xfrm>
        </p:grpSpPr>
        <p:sp>
          <p:nvSpPr>
            <p:cNvPr id="1959" name="Google Shape;1959;p52"/>
            <p:cNvSpPr/>
            <p:nvPr/>
          </p:nvSpPr>
          <p:spPr>
            <a:xfrm>
              <a:off x="4503139" y="3536268"/>
              <a:ext cx="555061" cy="548081"/>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rgbClr val="FFFFFF"/>
            </a:solidFill>
            <a:ln>
              <a:noFill/>
            </a:ln>
            <a:effectLst>
              <a:outerShdw blurRad="128588" rotWithShape="0" algn="bl" dir="5400000" dist="38100">
                <a:srgbClr val="000000">
                  <a:alpha val="4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2"/>
            <p:cNvSpPr/>
            <p:nvPr/>
          </p:nvSpPr>
          <p:spPr>
            <a:xfrm>
              <a:off x="4501592" y="3516338"/>
              <a:ext cx="555061" cy="551202"/>
            </a:xfrm>
            <a:custGeom>
              <a:rect b="b" l="l" r="r" t="t"/>
              <a:pathLst>
                <a:path extrusionOk="0" h="29141" w="29345">
                  <a:moveTo>
                    <a:pt x="1" y="1"/>
                  </a:moveTo>
                  <a:lnTo>
                    <a:pt x="1" y="27484"/>
                  </a:lnTo>
                  <a:lnTo>
                    <a:pt x="246" y="27484"/>
                  </a:lnTo>
                  <a:cubicBezTo>
                    <a:pt x="389" y="27444"/>
                    <a:pt x="512" y="27382"/>
                    <a:pt x="655" y="27341"/>
                  </a:cubicBezTo>
                  <a:cubicBezTo>
                    <a:pt x="716" y="27249"/>
                    <a:pt x="823" y="27204"/>
                    <a:pt x="934" y="27204"/>
                  </a:cubicBezTo>
                  <a:cubicBezTo>
                    <a:pt x="970" y="27204"/>
                    <a:pt x="1007" y="27209"/>
                    <a:pt x="1043" y="27219"/>
                  </a:cubicBezTo>
                  <a:lnTo>
                    <a:pt x="1084" y="27239"/>
                  </a:lnTo>
                  <a:cubicBezTo>
                    <a:pt x="1145" y="27239"/>
                    <a:pt x="1207" y="27219"/>
                    <a:pt x="1247" y="27219"/>
                  </a:cubicBezTo>
                  <a:cubicBezTo>
                    <a:pt x="1268" y="27198"/>
                    <a:pt x="1288" y="27178"/>
                    <a:pt x="1329" y="27178"/>
                  </a:cubicBezTo>
                  <a:cubicBezTo>
                    <a:pt x="1388" y="27162"/>
                    <a:pt x="1447" y="27154"/>
                    <a:pt x="1504" y="27154"/>
                  </a:cubicBezTo>
                  <a:cubicBezTo>
                    <a:pt x="1667" y="27154"/>
                    <a:pt x="1821" y="27215"/>
                    <a:pt x="1942" y="27321"/>
                  </a:cubicBezTo>
                  <a:cubicBezTo>
                    <a:pt x="2004" y="27382"/>
                    <a:pt x="2065" y="27444"/>
                    <a:pt x="2106" y="27484"/>
                  </a:cubicBezTo>
                  <a:cubicBezTo>
                    <a:pt x="2147" y="27525"/>
                    <a:pt x="2187" y="27546"/>
                    <a:pt x="2228" y="27546"/>
                  </a:cubicBezTo>
                  <a:cubicBezTo>
                    <a:pt x="2351" y="27566"/>
                    <a:pt x="2453" y="27628"/>
                    <a:pt x="2555" y="27709"/>
                  </a:cubicBezTo>
                  <a:cubicBezTo>
                    <a:pt x="2585" y="27739"/>
                    <a:pt x="2626" y="27758"/>
                    <a:pt x="2670" y="27758"/>
                  </a:cubicBezTo>
                  <a:cubicBezTo>
                    <a:pt x="2686" y="27758"/>
                    <a:pt x="2702" y="27756"/>
                    <a:pt x="2719" y="27750"/>
                  </a:cubicBezTo>
                  <a:cubicBezTo>
                    <a:pt x="2780" y="27730"/>
                    <a:pt x="2862" y="27709"/>
                    <a:pt x="2923" y="27689"/>
                  </a:cubicBezTo>
                  <a:cubicBezTo>
                    <a:pt x="3005" y="27668"/>
                    <a:pt x="3025" y="27668"/>
                    <a:pt x="3025" y="27628"/>
                  </a:cubicBezTo>
                  <a:cubicBezTo>
                    <a:pt x="3168" y="27689"/>
                    <a:pt x="3311" y="27628"/>
                    <a:pt x="3434" y="27709"/>
                  </a:cubicBezTo>
                  <a:cubicBezTo>
                    <a:pt x="3465" y="27719"/>
                    <a:pt x="3495" y="27725"/>
                    <a:pt x="3526" y="27725"/>
                  </a:cubicBezTo>
                  <a:cubicBezTo>
                    <a:pt x="3557" y="27725"/>
                    <a:pt x="3587" y="27719"/>
                    <a:pt x="3618" y="27709"/>
                  </a:cubicBezTo>
                  <a:cubicBezTo>
                    <a:pt x="3730" y="27699"/>
                    <a:pt x="3843" y="27694"/>
                    <a:pt x="3955" y="27694"/>
                  </a:cubicBezTo>
                  <a:cubicBezTo>
                    <a:pt x="4067" y="27694"/>
                    <a:pt x="4180" y="27699"/>
                    <a:pt x="4292" y="27709"/>
                  </a:cubicBezTo>
                  <a:cubicBezTo>
                    <a:pt x="4374" y="27730"/>
                    <a:pt x="4435" y="27771"/>
                    <a:pt x="4476" y="27832"/>
                  </a:cubicBezTo>
                  <a:cubicBezTo>
                    <a:pt x="4844" y="27852"/>
                    <a:pt x="5212" y="28016"/>
                    <a:pt x="5273" y="28241"/>
                  </a:cubicBezTo>
                  <a:cubicBezTo>
                    <a:pt x="5355" y="28241"/>
                    <a:pt x="5457" y="28241"/>
                    <a:pt x="5539" y="28261"/>
                  </a:cubicBezTo>
                  <a:cubicBezTo>
                    <a:pt x="5539" y="28261"/>
                    <a:pt x="5559" y="28261"/>
                    <a:pt x="5559" y="28241"/>
                  </a:cubicBezTo>
                  <a:cubicBezTo>
                    <a:pt x="5579" y="28159"/>
                    <a:pt x="5641" y="28138"/>
                    <a:pt x="5723" y="28138"/>
                  </a:cubicBezTo>
                  <a:cubicBezTo>
                    <a:pt x="6009" y="28138"/>
                    <a:pt x="6009" y="28138"/>
                    <a:pt x="6172" y="28302"/>
                  </a:cubicBezTo>
                  <a:lnTo>
                    <a:pt x="6213" y="28322"/>
                  </a:lnTo>
                  <a:cubicBezTo>
                    <a:pt x="6376" y="28281"/>
                    <a:pt x="6560" y="28261"/>
                    <a:pt x="6724" y="28241"/>
                  </a:cubicBezTo>
                  <a:cubicBezTo>
                    <a:pt x="6785" y="28200"/>
                    <a:pt x="6826" y="28179"/>
                    <a:pt x="6887" y="28179"/>
                  </a:cubicBezTo>
                  <a:cubicBezTo>
                    <a:pt x="6959" y="28169"/>
                    <a:pt x="7030" y="28164"/>
                    <a:pt x="7099" y="28164"/>
                  </a:cubicBezTo>
                  <a:cubicBezTo>
                    <a:pt x="7168" y="28164"/>
                    <a:pt x="7235" y="28169"/>
                    <a:pt x="7296" y="28179"/>
                  </a:cubicBezTo>
                  <a:cubicBezTo>
                    <a:pt x="7357" y="28179"/>
                    <a:pt x="7398" y="28159"/>
                    <a:pt x="7439" y="28118"/>
                  </a:cubicBezTo>
                  <a:cubicBezTo>
                    <a:pt x="7500" y="28118"/>
                    <a:pt x="7562" y="28118"/>
                    <a:pt x="7623" y="28159"/>
                  </a:cubicBezTo>
                  <a:cubicBezTo>
                    <a:pt x="7725" y="28200"/>
                    <a:pt x="7807" y="28241"/>
                    <a:pt x="7909" y="28281"/>
                  </a:cubicBezTo>
                  <a:lnTo>
                    <a:pt x="8011" y="28281"/>
                  </a:lnTo>
                  <a:cubicBezTo>
                    <a:pt x="8154" y="28220"/>
                    <a:pt x="8297" y="28179"/>
                    <a:pt x="8440" y="28138"/>
                  </a:cubicBezTo>
                  <a:cubicBezTo>
                    <a:pt x="8481" y="28097"/>
                    <a:pt x="8502" y="28057"/>
                    <a:pt x="8522" y="28016"/>
                  </a:cubicBezTo>
                  <a:cubicBezTo>
                    <a:pt x="8577" y="27887"/>
                    <a:pt x="8698" y="27808"/>
                    <a:pt x="8840" y="27808"/>
                  </a:cubicBezTo>
                  <a:cubicBezTo>
                    <a:pt x="8857" y="27808"/>
                    <a:pt x="8873" y="27809"/>
                    <a:pt x="8890" y="27811"/>
                  </a:cubicBezTo>
                  <a:cubicBezTo>
                    <a:pt x="9012" y="27709"/>
                    <a:pt x="9155" y="27628"/>
                    <a:pt x="9298" y="27587"/>
                  </a:cubicBezTo>
                  <a:cubicBezTo>
                    <a:pt x="9298" y="27566"/>
                    <a:pt x="9319" y="27546"/>
                    <a:pt x="9339" y="27546"/>
                  </a:cubicBezTo>
                  <a:cubicBezTo>
                    <a:pt x="9370" y="27536"/>
                    <a:pt x="9401" y="27530"/>
                    <a:pt x="9431" y="27530"/>
                  </a:cubicBezTo>
                  <a:cubicBezTo>
                    <a:pt x="9462" y="27530"/>
                    <a:pt x="9493" y="27536"/>
                    <a:pt x="9523" y="27546"/>
                  </a:cubicBezTo>
                  <a:cubicBezTo>
                    <a:pt x="9585" y="27546"/>
                    <a:pt x="9646" y="27525"/>
                    <a:pt x="9666" y="27484"/>
                  </a:cubicBezTo>
                  <a:lnTo>
                    <a:pt x="9768" y="27341"/>
                  </a:lnTo>
                  <a:cubicBezTo>
                    <a:pt x="9789" y="27352"/>
                    <a:pt x="9809" y="27357"/>
                    <a:pt x="9827" y="27357"/>
                  </a:cubicBezTo>
                  <a:cubicBezTo>
                    <a:pt x="9845" y="27357"/>
                    <a:pt x="9860" y="27352"/>
                    <a:pt x="9871" y="27341"/>
                  </a:cubicBezTo>
                  <a:cubicBezTo>
                    <a:pt x="9952" y="27280"/>
                    <a:pt x="10055" y="27239"/>
                    <a:pt x="10157" y="27219"/>
                  </a:cubicBezTo>
                  <a:cubicBezTo>
                    <a:pt x="10116" y="27158"/>
                    <a:pt x="10075" y="27096"/>
                    <a:pt x="10034" y="27035"/>
                  </a:cubicBezTo>
                  <a:cubicBezTo>
                    <a:pt x="9993" y="26933"/>
                    <a:pt x="9993" y="26851"/>
                    <a:pt x="10116" y="26810"/>
                  </a:cubicBezTo>
                  <a:cubicBezTo>
                    <a:pt x="10157" y="26810"/>
                    <a:pt x="10198" y="26790"/>
                    <a:pt x="10238" y="26790"/>
                  </a:cubicBezTo>
                  <a:lnTo>
                    <a:pt x="10341" y="26790"/>
                  </a:lnTo>
                  <a:lnTo>
                    <a:pt x="10443" y="26769"/>
                  </a:lnTo>
                  <a:cubicBezTo>
                    <a:pt x="10504" y="26667"/>
                    <a:pt x="10627" y="26585"/>
                    <a:pt x="10749" y="26585"/>
                  </a:cubicBezTo>
                  <a:cubicBezTo>
                    <a:pt x="10859" y="26577"/>
                    <a:pt x="10969" y="26572"/>
                    <a:pt x="11078" y="26572"/>
                  </a:cubicBezTo>
                  <a:cubicBezTo>
                    <a:pt x="11232" y="26572"/>
                    <a:pt x="11382" y="26582"/>
                    <a:pt x="11526" y="26606"/>
                  </a:cubicBezTo>
                  <a:cubicBezTo>
                    <a:pt x="11602" y="26560"/>
                    <a:pt x="11691" y="26537"/>
                    <a:pt x="11773" y="26537"/>
                  </a:cubicBezTo>
                  <a:cubicBezTo>
                    <a:pt x="11800" y="26537"/>
                    <a:pt x="11827" y="26539"/>
                    <a:pt x="11853" y="26545"/>
                  </a:cubicBezTo>
                  <a:cubicBezTo>
                    <a:pt x="12364" y="26728"/>
                    <a:pt x="12834" y="26974"/>
                    <a:pt x="13283" y="27301"/>
                  </a:cubicBezTo>
                  <a:lnTo>
                    <a:pt x="13385" y="27403"/>
                  </a:lnTo>
                  <a:cubicBezTo>
                    <a:pt x="13439" y="27397"/>
                    <a:pt x="13493" y="27394"/>
                    <a:pt x="13547" y="27394"/>
                  </a:cubicBezTo>
                  <a:cubicBezTo>
                    <a:pt x="13677" y="27394"/>
                    <a:pt x="13807" y="27409"/>
                    <a:pt x="13937" y="27423"/>
                  </a:cubicBezTo>
                  <a:cubicBezTo>
                    <a:pt x="14060" y="27444"/>
                    <a:pt x="14141" y="27505"/>
                    <a:pt x="14223" y="27566"/>
                  </a:cubicBezTo>
                  <a:cubicBezTo>
                    <a:pt x="14253" y="27572"/>
                    <a:pt x="14283" y="27575"/>
                    <a:pt x="14313" y="27575"/>
                  </a:cubicBezTo>
                  <a:cubicBezTo>
                    <a:pt x="14385" y="27575"/>
                    <a:pt x="14457" y="27560"/>
                    <a:pt x="14530" y="27546"/>
                  </a:cubicBezTo>
                  <a:lnTo>
                    <a:pt x="14632" y="27566"/>
                  </a:lnTo>
                  <a:cubicBezTo>
                    <a:pt x="14714" y="27566"/>
                    <a:pt x="14795" y="27628"/>
                    <a:pt x="14877" y="27668"/>
                  </a:cubicBezTo>
                  <a:cubicBezTo>
                    <a:pt x="14935" y="27683"/>
                    <a:pt x="14982" y="27697"/>
                    <a:pt x="15020" y="27697"/>
                  </a:cubicBezTo>
                  <a:cubicBezTo>
                    <a:pt x="15035" y="27697"/>
                    <a:pt x="15049" y="27695"/>
                    <a:pt x="15061" y="27689"/>
                  </a:cubicBezTo>
                  <a:cubicBezTo>
                    <a:pt x="15132" y="27648"/>
                    <a:pt x="15209" y="27628"/>
                    <a:pt x="15288" y="27628"/>
                  </a:cubicBezTo>
                  <a:cubicBezTo>
                    <a:pt x="15367" y="27628"/>
                    <a:pt x="15449" y="27648"/>
                    <a:pt x="15531" y="27689"/>
                  </a:cubicBezTo>
                  <a:cubicBezTo>
                    <a:pt x="15572" y="27709"/>
                    <a:pt x="15613" y="27730"/>
                    <a:pt x="15653" y="27730"/>
                  </a:cubicBezTo>
                  <a:cubicBezTo>
                    <a:pt x="15673" y="27740"/>
                    <a:pt x="15687" y="27743"/>
                    <a:pt x="15697" y="27743"/>
                  </a:cubicBezTo>
                  <a:cubicBezTo>
                    <a:pt x="15728" y="27743"/>
                    <a:pt x="15720" y="27704"/>
                    <a:pt x="15735" y="27689"/>
                  </a:cubicBezTo>
                  <a:cubicBezTo>
                    <a:pt x="15756" y="27648"/>
                    <a:pt x="15776" y="27628"/>
                    <a:pt x="15797" y="27607"/>
                  </a:cubicBezTo>
                  <a:cubicBezTo>
                    <a:pt x="15878" y="27566"/>
                    <a:pt x="15797" y="27464"/>
                    <a:pt x="15940" y="27444"/>
                  </a:cubicBezTo>
                  <a:cubicBezTo>
                    <a:pt x="16021" y="27423"/>
                    <a:pt x="16123" y="27423"/>
                    <a:pt x="16226" y="27423"/>
                  </a:cubicBezTo>
                  <a:lnTo>
                    <a:pt x="16144" y="27444"/>
                  </a:lnTo>
                  <a:cubicBezTo>
                    <a:pt x="16123" y="27464"/>
                    <a:pt x="16103" y="27484"/>
                    <a:pt x="16083" y="27505"/>
                  </a:cubicBezTo>
                  <a:lnTo>
                    <a:pt x="16123" y="27546"/>
                  </a:lnTo>
                  <a:lnTo>
                    <a:pt x="16246" y="27546"/>
                  </a:lnTo>
                  <a:cubicBezTo>
                    <a:pt x="16311" y="27531"/>
                    <a:pt x="16376" y="27525"/>
                    <a:pt x="16441" y="27525"/>
                  </a:cubicBezTo>
                  <a:cubicBezTo>
                    <a:pt x="16558" y="27525"/>
                    <a:pt x="16672" y="27547"/>
                    <a:pt x="16777" y="27587"/>
                  </a:cubicBezTo>
                  <a:cubicBezTo>
                    <a:pt x="16818" y="27607"/>
                    <a:pt x="16859" y="27628"/>
                    <a:pt x="16900" y="27648"/>
                  </a:cubicBezTo>
                  <a:cubicBezTo>
                    <a:pt x="16930" y="27646"/>
                    <a:pt x="16961" y="27645"/>
                    <a:pt x="16991" y="27645"/>
                  </a:cubicBezTo>
                  <a:cubicBezTo>
                    <a:pt x="17267" y="27645"/>
                    <a:pt x="17537" y="27729"/>
                    <a:pt x="17758" y="27914"/>
                  </a:cubicBezTo>
                  <a:cubicBezTo>
                    <a:pt x="17824" y="27908"/>
                    <a:pt x="17890" y="27906"/>
                    <a:pt x="17955" y="27906"/>
                  </a:cubicBezTo>
                  <a:cubicBezTo>
                    <a:pt x="18135" y="27906"/>
                    <a:pt x="18314" y="27925"/>
                    <a:pt x="18494" y="27954"/>
                  </a:cubicBezTo>
                  <a:lnTo>
                    <a:pt x="18453" y="27852"/>
                  </a:lnTo>
                  <a:lnTo>
                    <a:pt x="18698" y="27832"/>
                  </a:lnTo>
                  <a:cubicBezTo>
                    <a:pt x="18743" y="27802"/>
                    <a:pt x="18810" y="27783"/>
                    <a:pt x="18866" y="27783"/>
                  </a:cubicBezTo>
                  <a:cubicBezTo>
                    <a:pt x="18887" y="27783"/>
                    <a:pt x="18907" y="27786"/>
                    <a:pt x="18923" y="27791"/>
                  </a:cubicBezTo>
                  <a:cubicBezTo>
                    <a:pt x="18984" y="27771"/>
                    <a:pt x="19025" y="27771"/>
                    <a:pt x="19086" y="27730"/>
                  </a:cubicBezTo>
                  <a:cubicBezTo>
                    <a:pt x="19107" y="27719"/>
                    <a:pt x="19132" y="27714"/>
                    <a:pt x="19160" y="27714"/>
                  </a:cubicBezTo>
                  <a:cubicBezTo>
                    <a:pt x="19189" y="27714"/>
                    <a:pt x="19219" y="27719"/>
                    <a:pt x="19250" y="27730"/>
                  </a:cubicBezTo>
                  <a:cubicBezTo>
                    <a:pt x="19229" y="27771"/>
                    <a:pt x="19270" y="27811"/>
                    <a:pt x="19372" y="27852"/>
                  </a:cubicBezTo>
                  <a:cubicBezTo>
                    <a:pt x="19454" y="27811"/>
                    <a:pt x="19536" y="27791"/>
                    <a:pt x="19638" y="27771"/>
                  </a:cubicBezTo>
                  <a:cubicBezTo>
                    <a:pt x="19679" y="27709"/>
                    <a:pt x="19781" y="27689"/>
                    <a:pt x="19863" y="27628"/>
                  </a:cubicBezTo>
                  <a:cubicBezTo>
                    <a:pt x="19883" y="27648"/>
                    <a:pt x="19883" y="27648"/>
                    <a:pt x="19904" y="27648"/>
                  </a:cubicBezTo>
                  <a:cubicBezTo>
                    <a:pt x="19924" y="27689"/>
                    <a:pt x="19945" y="27709"/>
                    <a:pt x="19965" y="27730"/>
                  </a:cubicBezTo>
                  <a:cubicBezTo>
                    <a:pt x="20074" y="27723"/>
                    <a:pt x="20183" y="27721"/>
                    <a:pt x="20293" y="27721"/>
                  </a:cubicBezTo>
                  <a:cubicBezTo>
                    <a:pt x="20512" y="27721"/>
                    <a:pt x="20735" y="27730"/>
                    <a:pt x="20966" y="27730"/>
                  </a:cubicBezTo>
                  <a:cubicBezTo>
                    <a:pt x="21375" y="27750"/>
                    <a:pt x="21722" y="27771"/>
                    <a:pt x="22090" y="27791"/>
                  </a:cubicBezTo>
                  <a:cubicBezTo>
                    <a:pt x="22162" y="27771"/>
                    <a:pt x="22233" y="27760"/>
                    <a:pt x="22302" y="27760"/>
                  </a:cubicBezTo>
                  <a:cubicBezTo>
                    <a:pt x="22371" y="27760"/>
                    <a:pt x="22438" y="27771"/>
                    <a:pt x="22499" y="27791"/>
                  </a:cubicBezTo>
                  <a:cubicBezTo>
                    <a:pt x="22540" y="27811"/>
                    <a:pt x="22560" y="27811"/>
                    <a:pt x="22581" y="27832"/>
                  </a:cubicBezTo>
                  <a:cubicBezTo>
                    <a:pt x="22867" y="27873"/>
                    <a:pt x="23153" y="27934"/>
                    <a:pt x="23418" y="28016"/>
                  </a:cubicBezTo>
                  <a:cubicBezTo>
                    <a:pt x="23480" y="28016"/>
                    <a:pt x="23521" y="28057"/>
                    <a:pt x="23582" y="28077"/>
                  </a:cubicBezTo>
                  <a:cubicBezTo>
                    <a:pt x="23602" y="28077"/>
                    <a:pt x="23623" y="28057"/>
                    <a:pt x="23643" y="28057"/>
                  </a:cubicBezTo>
                  <a:cubicBezTo>
                    <a:pt x="23868" y="28036"/>
                    <a:pt x="24072" y="27995"/>
                    <a:pt x="24297" y="27954"/>
                  </a:cubicBezTo>
                  <a:lnTo>
                    <a:pt x="24461" y="28036"/>
                  </a:lnTo>
                  <a:cubicBezTo>
                    <a:pt x="24747" y="28036"/>
                    <a:pt x="25012" y="28159"/>
                    <a:pt x="25196" y="28363"/>
                  </a:cubicBezTo>
                  <a:cubicBezTo>
                    <a:pt x="25646" y="28424"/>
                    <a:pt x="26095" y="28547"/>
                    <a:pt x="26524" y="28731"/>
                  </a:cubicBezTo>
                  <a:cubicBezTo>
                    <a:pt x="26647" y="28772"/>
                    <a:pt x="26749" y="28833"/>
                    <a:pt x="26851" y="28935"/>
                  </a:cubicBezTo>
                  <a:cubicBezTo>
                    <a:pt x="26933" y="28956"/>
                    <a:pt x="27015" y="28976"/>
                    <a:pt x="27097" y="28976"/>
                  </a:cubicBezTo>
                  <a:lnTo>
                    <a:pt x="27117" y="28915"/>
                  </a:lnTo>
                  <a:cubicBezTo>
                    <a:pt x="27158" y="28956"/>
                    <a:pt x="27199" y="28976"/>
                    <a:pt x="27240" y="28997"/>
                  </a:cubicBezTo>
                  <a:cubicBezTo>
                    <a:pt x="27301" y="29037"/>
                    <a:pt x="27362" y="29058"/>
                    <a:pt x="27444" y="29078"/>
                  </a:cubicBezTo>
                  <a:lnTo>
                    <a:pt x="27648" y="29078"/>
                  </a:lnTo>
                  <a:cubicBezTo>
                    <a:pt x="27675" y="29118"/>
                    <a:pt x="27727" y="29140"/>
                    <a:pt x="27782" y="29140"/>
                  </a:cubicBezTo>
                  <a:cubicBezTo>
                    <a:pt x="27813" y="29140"/>
                    <a:pt x="27844" y="29134"/>
                    <a:pt x="27873" y="29119"/>
                  </a:cubicBezTo>
                  <a:lnTo>
                    <a:pt x="27934" y="29119"/>
                  </a:lnTo>
                  <a:cubicBezTo>
                    <a:pt x="28098" y="29119"/>
                    <a:pt x="28261" y="29099"/>
                    <a:pt x="28445" y="29078"/>
                  </a:cubicBezTo>
                  <a:cubicBezTo>
                    <a:pt x="28428" y="29011"/>
                    <a:pt x="28464" y="28992"/>
                    <a:pt x="28520" y="28992"/>
                  </a:cubicBezTo>
                  <a:cubicBezTo>
                    <a:pt x="28589" y="28992"/>
                    <a:pt x="28688" y="29019"/>
                    <a:pt x="28760" y="29019"/>
                  </a:cubicBezTo>
                  <a:cubicBezTo>
                    <a:pt x="28772" y="29019"/>
                    <a:pt x="28783" y="29019"/>
                    <a:pt x="28793" y="29017"/>
                  </a:cubicBezTo>
                  <a:cubicBezTo>
                    <a:pt x="28859" y="29050"/>
                    <a:pt x="28940" y="29084"/>
                    <a:pt x="29011" y="29084"/>
                  </a:cubicBezTo>
                  <a:cubicBezTo>
                    <a:pt x="29028" y="29084"/>
                    <a:pt x="29043" y="29082"/>
                    <a:pt x="29058" y="29078"/>
                  </a:cubicBezTo>
                  <a:cubicBezTo>
                    <a:pt x="29181" y="29037"/>
                    <a:pt x="29283" y="29017"/>
                    <a:pt x="29324" y="28935"/>
                  </a:cubicBezTo>
                  <a:cubicBezTo>
                    <a:pt x="29324" y="28915"/>
                    <a:pt x="29344" y="28894"/>
                    <a:pt x="29344" y="28874"/>
                  </a:cubicBezTo>
                  <a:lnTo>
                    <a:pt x="29344" y="1"/>
                  </a:lnTo>
                  <a:close/>
                </a:path>
              </a:pathLst>
            </a:custGeom>
            <a:solidFill>
              <a:srgbClr val="F2E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2"/>
            <p:cNvSpPr/>
            <p:nvPr/>
          </p:nvSpPr>
          <p:spPr>
            <a:xfrm>
              <a:off x="4502917" y="3516338"/>
              <a:ext cx="555061" cy="542142"/>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 name="Google Shape;1962;p52"/>
          <p:cNvGrpSpPr/>
          <p:nvPr/>
        </p:nvGrpSpPr>
        <p:grpSpPr>
          <a:xfrm>
            <a:off x="3313059" y="1198951"/>
            <a:ext cx="2887362" cy="1965644"/>
            <a:chOff x="3313059" y="1198951"/>
            <a:chExt cx="2887362" cy="1965644"/>
          </a:xfrm>
        </p:grpSpPr>
        <p:grpSp>
          <p:nvGrpSpPr>
            <p:cNvPr id="1963" name="Google Shape;1963;p52"/>
            <p:cNvGrpSpPr/>
            <p:nvPr/>
          </p:nvGrpSpPr>
          <p:grpSpPr>
            <a:xfrm rot="75">
              <a:off x="3313059" y="1452696"/>
              <a:ext cx="2554608" cy="1711871"/>
              <a:chOff x="4501592" y="3516338"/>
              <a:chExt cx="556608" cy="568011"/>
            </a:xfrm>
          </p:grpSpPr>
          <p:sp>
            <p:nvSpPr>
              <p:cNvPr id="1964" name="Google Shape;1964;p52"/>
              <p:cNvSpPr/>
              <p:nvPr/>
            </p:nvSpPr>
            <p:spPr>
              <a:xfrm>
                <a:off x="4503139" y="3536268"/>
                <a:ext cx="555061" cy="548081"/>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rgbClr val="FFFFFF"/>
              </a:solidFill>
              <a:ln>
                <a:noFill/>
              </a:ln>
              <a:effectLst>
                <a:outerShdw blurRad="128588" rotWithShape="0" algn="bl" dir="5400000" dist="38100">
                  <a:srgbClr val="000000">
                    <a:alpha val="4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2"/>
              <p:cNvSpPr/>
              <p:nvPr/>
            </p:nvSpPr>
            <p:spPr>
              <a:xfrm>
                <a:off x="4501592" y="3516338"/>
                <a:ext cx="555061" cy="551202"/>
              </a:xfrm>
              <a:custGeom>
                <a:rect b="b" l="l" r="r" t="t"/>
                <a:pathLst>
                  <a:path extrusionOk="0" h="29141" w="29345">
                    <a:moveTo>
                      <a:pt x="1" y="1"/>
                    </a:moveTo>
                    <a:lnTo>
                      <a:pt x="1" y="27484"/>
                    </a:lnTo>
                    <a:lnTo>
                      <a:pt x="246" y="27484"/>
                    </a:lnTo>
                    <a:cubicBezTo>
                      <a:pt x="389" y="27444"/>
                      <a:pt x="512" y="27382"/>
                      <a:pt x="655" y="27341"/>
                    </a:cubicBezTo>
                    <a:cubicBezTo>
                      <a:pt x="716" y="27249"/>
                      <a:pt x="823" y="27204"/>
                      <a:pt x="934" y="27204"/>
                    </a:cubicBezTo>
                    <a:cubicBezTo>
                      <a:pt x="970" y="27204"/>
                      <a:pt x="1007" y="27209"/>
                      <a:pt x="1043" y="27219"/>
                    </a:cubicBezTo>
                    <a:lnTo>
                      <a:pt x="1084" y="27239"/>
                    </a:lnTo>
                    <a:cubicBezTo>
                      <a:pt x="1145" y="27239"/>
                      <a:pt x="1207" y="27219"/>
                      <a:pt x="1247" y="27219"/>
                    </a:cubicBezTo>
                    <a:cubicBezTo>
                      <a:pt x="1268" y="27198"/>
                      <a:pt x="1288" y="27178"/>
                      <a:pt x="1329" y="27178"/>
                    </a:cubicBezTo>
                    <a:cubicBezTo>
                      <a:pt x="1388" y="27162"/>
                      <a:pt x="1447" y="27154"/>
                      <a:pt x="1504" y="27154"/>
                    </a:cubicBezTo>
                    <a:cubicBezTo>
                      <a:pt x="1667" y="27154"/>
                      <a:pt x="1821" y="27215"/>
                      <a:pt x="1942" y="27321"/>
                    </a:cubicBezTo>
                    <a:cubicBezTo>
                      <a:pt x="2004" y="27382"/>
                      <a:pt x="2065" y="27444"/>
                      <a:pt x="2106" y="27484"/>
                    </a:cubicBezTo>
                    <a:cubicBezTo>
                      <a:pt x="2147" y="27525"/>
                      <a:pt x="2187" y="27546"/>
                      <a:pt x="2228" y="27546"/>
                    </a:cubicBezTo>
                    <a:cubicBezTo>
                      <a:pt x="2351" y="27566"/>
                      <a:pt x="2453" y="27628"/>
                      <a:pt x="2555" y="27709"/>
                    </a:cubicBezTo>
                    <a:cubicBezTo>
                      <a:pt x="2585" y="27739"/>
                      <a:pt x="2626" y="27758"/>
                      <a:pt x="2670" y="27758"/>
                    </a:cubicBezTo>
                    <a:cubicBezTo>
                      <a:pt x="2686" y="27758"/>
                      <a:pt x="2702" y="27756"/>
                      <a:pt x="2719" y="27750"/>
                    </a:cubicBezTo>
                    <a:cubicBezTo>
                      <a:pt x="2780" y="27730"/>
                      <a:pt x="2862" y="27709"/>
                      <a:pt x="2923" y="27689"/>
                    </a:cubicBezTo>
                    <a:cubicBezTo>
                      <a:pt x="3005" y="27668"/>
                      <a:pt x="3025" y="27668"/>
                      <a:pt x="3025" y="27628"/>
                    </a:cubicBezTo>
                    <a:cubicBezTo>
                      <a:pt x="3168" y="27689"/>
                      <a:pt x="3311" y="27628"/>
                      <a:pt x="3434" y="27709"/>
                    </a:cubicBezTo>
                    <a:cubicBezTo>
                      <a:pt x="3465" y="27719"/>
                      <a:pt x="3495" y="27725"/>
                      <a:pt x="3526" y="27725"/>
                    </a:cubicBezTo>
                    <a:cubicBezTo>
                      <a:pt x="3557" y="27725"/>
                      <a:pt x="3587" y="27719"/>
                      <a:pt x="3618" y="27709"/>
                    </a:cubicBezTo>
                    <a:cubicBezTo>
                      <a:pt x="3730" y="27699"/>
                      <a:pt x="3843" y="27694"/>
                      <a:pt x="3955" y="27694"/>
                    </a:cubicBezTo>
                    <a:cubicBezTo>
                      <a:pt x="4067" y="27694"/>
                      <a:pt x="4180" y="27699"/>
                      <a:pt x="4292" y="27709"/>
                    </a:cubicBezTo>
                    <a:cubicBezTo>
                      <a:pt x="4374" y="27730"/>
                      <a:pt x="4435" y="27771"/>
                      <a:pt x="4476" y="27832"/>
                    </a:cubicBezTo>
                    <a:cubicBezTo>
                      <a:pt x="4844" y="27852"/>
                      <a:pt x="5212" y="28016"/>
                      <a:pt x="5273" y="28241"/>
                    </a:cubicBezTo>
                    <a:cubicBezTo>
                      <a:pt x="5355" y="28241"/>
                      <a:pt x="5457" y="28241"/>
                      <a:pt x="5539" y="28261"/>
                    </a:cubicBezTo>
                    <a:cubicBezTo>
                      <a:pt x="5539" y="28261"/>
                      <a:pt x="5559" y="28261"/>
                      <a:pt x="5559" y="28241"/>
                    </a:cubicBezTo>
                    <a:cubicBezTo>
                      <a:pt x="5579" y="28159"/>
                      <a:pt x="5641" y="28138"/>
                      <a:pt x="5723" y="28138"/>
                    </a:cubicBezTo>
                    <a:cubicBezTo>
                      <a:pt x="6009" y="28138"/>
                      <a:pt x="6009" y="28138"/>
                      <a:pt x="6172" y="28302"/>
                    </a:cubicBezTo>
                    <a:lnTo>
                      <a:pt x="6213" y="28322"/>
                    </a:lnTo>
                    <a:cubicBezTo>
                      <a:pt x="6376" y="28281"/>
                      <a:pt x="6560" y="28261"/>
                      <a:pt x="6724" y="28241"/>
                    </a:cubicBezTo>
                    <a:cubicBezTo>
                      <a:pt x="6785" y="28200"/>
                      <a:pt x="6826" y="28179"/>
                      <a:pt x="6887" y="28179"/>
                    </a:cubicBezTo>
                    <a:cubicBezTo>
                      <a:pt x="6959" y="28169"/>
                      <a:pt x="7030" y="28164"/>
                      <a:pt x="7099" y="28164"/>
                    </a:cubicBezTo>
                    <a:cubicBezTo>
                      <a:pt x="7168" y="28164"/>
                      <a:pt x="7235" y="28169"/>
                      <a:pt x="7296" y="28179"/>
                    </a:cubicBezTo>
                    <a:cubicBezTo>
                      <a:pt x="7357" y="28179"/>
                      <a:pt x="7398" y="28159"/>
                      <a:pt x="7439" y="28118"/>
                    </a:cubicBezTo>
                    <a:cubicBezTo>
                      <a:pt x="7500" y="28118"/>
                      <a:pt x="7562" y="28118"/>
                      <a:pt x="7623" y="28159"/>
                    </a:cubicBezTo>
                    <a:cubicBezTo>
                      <a:pt x="7725" y="28200"/>
                      <a:pt x="7807" y="28241"/>
                      <a:pt x="7909" y="28281"/>
                    </a:cubicBezTo>
                    <a:lnTo>
                      <a:pt x="8011" y="28281"/>
                    </a:lnTo>
                    <a:cubicBezTo>
                      <a:pt x="8154" y="28220"/>
                      <a:pt x="8297" y="28179"/>
                      <a:pt x="8440" y="28138"/>
                    </a:cubicBezTo>
                    <a:cubicBezTo>
                      <a:pt x="8481" y="28097"/>
                      <a:pt x="8502" y="28057"/>
                      <a:pt x="8522" y="28016"/>
                    </a:cubicBezTo>
                    <a:cubicBezTo>
                      <a:pt x="8577" y="27887"/>
                      <a:pt x="8698" y="27808"/>
                      <a:pt x="8840" y="27808"/>
                    </a:cubicBezTo>
                    <a:cubicBezTo>
                      <a:pt x="8857" y="27808"/>
                      <a:pt x="8873" y="27809"/>
                      <a:pt x="8890" y="27811"/>
                    </a:cubicBezTo>
                    <a:cubicBezTo>
                      <a:pt x="9012" y="27709"/>
                      <a:pt x="9155" y="27628"/>
                      <a:pt x="9298" y="27587"/>
                    </a:cubicBezTo>
                    <a:cubicBezTo>
                      <a:pt x="9298" y="27566"/>
                      <a:pt x="9319" y="27546"/>
                      <a:pt x="9339" y="27546"/>
                    </a:cubicBezTo>
                    <a:cubicBezTo>
                      <a:pt x="9370" y="27536"/>
                      <a:pt x="9401" y="27530"/>
                      <a:pt x="9431" y="27530"/>
                    </a:cubicBezTo>
                    <a:cubicBezTo>
                      <a:pt x="9462" y="27530"/>
                      <a:pt x="9493" y="27536"/>
                      <a:pt x="9523" y="27546"/>
                    </a:cubicBezTo>
                    <a:cubicBezTo>
                      <a:pt x="9585" y="27546"/>
                      <a:pt x="9646" y="27525"/>
                      <a:pt x="9666" y="27484"/>
                    </a:cubicBezTo>
                    <a:lnTo>
                      <a:pt x="9768" y="27341"/>
                    </a:lnTo>
                    <a:cubicBezTo>
                      <a:pt x="9789" y="27352"/>
                      <a:pt x="9809" y="27357"/>
                      <a:pt x="9827" y="27357"/>
                    </a:cubicBezTo>
                    <a:cubicBezTo>
                      <a:pt x="9845" y="27357"/>
                      <a:pt x="9860" y="27352"/>
                      <a:pt x="9871" y="27341"/>
                    </a:cubicBezTo>
                    <a:cubicBezTo>
                      <a:pt x="9952" y="27280"/>
                      <a:pt x="10055" y="27239"/>
                      <a:pt x="10157" y="27219"/>
                    </a:cubicBezTo>
                    <a:cubicBezTo>
                      <a:pt x="10116" y="27158"/>
                      <a:pt x="10075" y="27096"/>
                      <a:pt x="10034" y="27035"/>
                    </a:cubicBezTo>
                    <a:cubicBezTo>
                      <a:pt x="9993" y="26933"/>
                      <a:pt x="9993" y="26851"/>
                      <a:pt x="10116" y="26810"/>
                    </a:cubicBezTo>
                    <a:cubicBezTo>
                      <a:pt x="10157" y="26810"/>
                      <a:pt x="10198" y="26790"/>
                      <a:pt x="10238" y="26790"/>
                    </a:cubicBezTo>
                    <a:lnTo>
                      <a:pt x="10341" y="26790"/>
                    </a:lnTo>
                    <a:lnTo>
                      <a:pt x="10443" y="26769"/>
                    </a:lnTo>
                    <a:cubicBezTo>
                      <a:pt x="10504" y="26667"/>
                      <a:pt x="10627" y="26585"/>
                      <a:pt x="10749" y="26585"/>
                    </a:cubicBezTo>
                    <a:cubicBezTo>
                      <a:pt x="10859" y="26577"/>
                      <a:pt x="10969" y="26572"/>
                      <a:pt x="11078" y="26572"/>
                    </a:cubicBezTo>
                    <a:cubicBezTo>
                      <a:pt x="11232" y="26572"/>
                      <a:pt x="11382" y="26582"/>
                      <a:pt x="11526" y="26606"/>
                    </a:cubicBezTo>
                    <a:cubicBezTo>
                      <a:pt x="11602" y="26560"/>
                      <a:pt x="11691" y="26537"/>
                      <a:pt x="11773" y="26537"/>
                    </a:cubicBezTo>
                    <a:cubicBezTo>
                      <a:pt x="11800" y="26537"/>
                      <a:pt x="11827" y="26539"/>
                      <a:pt x="11853" y="26545"/>
                    </a:cubicBezTo>
                    <a:cubicBezTo>
                      <a:pt x="12364" y="26728"/>
                      <a:pt x="12834" y="26974"/>
                      <a:pt x="13283" y="27301"/>
                    </a:cubicBezTo>
                    <a:lnTo>
                      <a:pt x="13385" y="27403"/>
                    </a:lnTo>
                    <a:cubicBezTo>
                      <a:pt x="13439" y="27397"/>
                      <a:pt x="13493" y="27394"/>
                      <a:pt x="13547" y="27394"/>
                    </a:cubicBezTo>
                    <a:cubicBezTo>
                      <a:pt x="13677" y="27394"/>
                      <a:pt x="13807" y="27409"/>
                      <a:pt x="13937" y="27423"/>
                    </a:cubicBezTo>
                    <a:cubicBezTo>
                      <a:pt x="14060" y="27444"/>
                      <a:pt x="14141" y="27505"/>
                      <a:pt x="14223" y="27566"/>
                    </a:cubicBezTo>
                    <a:cubicBezTo>
                      <a:pt x="14253" y="27572"/>
                      <a:pt x="14283" y="27575"/>
                      <a:pt x="14313" y="27575"/>
                    </a:cubicBezTo>
                    <a:cubicBezTo>
                      <a:pt x="14385" y="27575"/>
                      <a:pt x="14457" y="27560"/>
                      <a:pt x="14530" y="27546"/>
                    </a:cubicBezTo>
                    <a:lnTo>
                      <a:pt x="14632" y="27566"/>
                    </a:lnTo>
                    <a:cubicBezTo>
                      <a:pt x="14714" y="27566"/>
                      <a:pt x="14795" y="27628"/>
                      <a:pt x="14877" y="27668"/>
                    </a:cubicBezTo>
                    <a:cubicBezTo>
                      <a:pt x="14935" y="27683"/>
                      <a:pt x="14982" y="27697"/>
                      <a:pt x="15020" y="27697"/>
                    </a:cubicBezTo>
                    <a:cubicBezTo>
                      <a:pt x="15035" y="27697"/>
                      <a:pt x="15049" y="27695"/>
                      <a:pt x="15061" y="27689"/>
                    </a:cubicBezTo>
                    <a:cubicBezTo>
                      <a:pt x="15132" y="27648"/>
                      <a:pt x="15209" y="27628"/>
                      <a:pt x="15288" y="27628"/>
                    </a:cubicBezTo>
                    <a:cubicBezTo>
                      <a:pt x="15367" y="27628"/>
                      <a:pt x="15449" y="27648"/>
                      <a:pt x="15531" y="27689"/>
                    </a:cubicBezTo>
                    <a:cubicBezTo>
                      <a:pt x="15572" y="27709"/>
                      <a:pt x="15613" y="27730"/>
                      <a:pt x="15653" y="27730"/>
                    </a:cubicBezTo>
                    <a:cubicBezTo>
                      <a:pt x="15673" y="27740"/>
                      <a:pt x="15687" y="27743"/>
                      <a:pt x="15697" y="27743"/>
                    </a:cubicBezTo>
                    <a:cubicBezTo>
                      <a:pt x="15728" y="27743"/>
                      <a:pt x="15720" y="27704"/>
                      <a:pt x="15735" y="27689"/>
                    </a:cubicBezTo>
                    <a:cubicBezTo>
                      <a:pt x="15756" y="27648"/>
                      <a:pt x="15776" y="27628"/>
                      <a:pt x="15797" y="27607"/>
                    </a:cubicBezTo>
                    <a:cubicBezTo>
                      <a:pt x="15878" y="27566"/>
                      <a:pt x="15797" y="27464"/>
                      <a:pt x="15940" y="27444"/>
                    </a:cubicBezTo>
                    <a:cubicBezTo>
                      <a:pt x="16021" y="27423"/>
                      <a:pt x="16123" y="27423"/>
                      <a:pt x="16226" y="27423"/>
                    </a:cubicBezTo>
                    <a:lnTo>
                      <a:pt x="16144" y="27444"/>
                    </a:lnTo>
                    <a:cubicBezTo>
                      <a:pt x="16123" y="27464"/>
                      <a:pt x="16103" y="27484"/>
                      <a:pt x="16083" y="27505"/>
                    </a:cubicBezTo>
                    <a:lnTo>
                      <a:pt x="16123" y="27546"/>
                    </a:lnTo>
                    <a:lnTo>
                      <a:pt x="16246" y="27546"/>
                    </a:lnTo>
                    <a:cubicBezTo>
                      <a:pt x="16311" y="27531"/>
                      <a:pt x="16376" y="27525"/>
                      <a:pt x="16441" y="27525"/>
                    </a:cubicBezTo>
                    <a:cubicBezTo>
                      <a:pt x="16558" y="27525"/>
                      <a:pt x="16672" y="27547"/>
                      <a:pt x="16777" y="27587"/>
                    </a:cubicBezTo>
                    <a:cubicBezTo>
                      <a:pt x="16818" y="27607"/>
                      <a:pt x="16859" y="27628"/>
                      <a:pt x="16900" y="27648"/>
                    </a:cubicBezTo>
                    <a:cubicBezTo>
                      <a:pt x="16930" y="27646"/>
                      <a:pt x="16961" y="27645"/>
                      <a:pt x="16991" y="27645"/>
                    </a:cubicBezTo>
                    <a:cubicBezTo>
                      <a:pt x="17267" y="27645"/>
                      <a:pt x="17537" y="27729"/>
                      <a:pt x="17758" y="27914"/>
                    </a:cubicBezTo>
                    <a:cubicBezTo>
                      <a:pt x="17824" y="27908"/>
                      <a:pt x="17890" y="27906"/>
                      <a:pt x="17955" y="27906"/>
                    </a:cubicBezTo>
                    <a:cubicBezTo>
                      <a:pt x="18135" y="27906"/>
                      <a:pt x="18314" y="27925"/>
                      <a:pt x="18494" y="27954"/>
                    </a:cubicBezTo>
                    <a:lnTo>
                      <a:pt x="18453" y="27852"/>
                    </a:lnTo>
                    <a:lnTo>
                      <a:pt x="18698" y="27832"/>
                    </a:lnTo>
                    <a:cubicBezTo>
                      <a:pt x="18743" y="27802"/>
                      <a:pt x="18810" y="27783"/>
                      <a:pt x="18866" y="27783"/>
                    </a:cubicBezTo>
                    <a:cubicBezTo>
                      <a:pt x="18887" y="27783"/>
                      <a:pt x="18907" y="27786"/>
                      <a:pt x="18923" y="27791"/>
                    </a:cubicBezTo>
                    <a:cubicBezTo>
                      <a:pt x="18984" y="27771"/>
                      <a:pt x="19025" y="27771"/>
                      <a:pt x="19086" y="27730"/>
                    </a:cubicBezTo>
                    <a:cubicBezTo>
                      <a:pt x="19107" y="27719"/>
                      <a:pt x="19132" y="27714"/>
                      <a:pt x="19160" y="27714"/>
                    </a:cubicBezTo>
                    <a:cubicBezTo>
                      <a:pt x="19189" y="27714"/>
                      <a:pt x="19219" y="27719"/>
                      <a:pt x="19250" y="27730"/>
                    </a:cubicBezTo>
                    <a:cubicBezTo>
                      <a:pt x="19229" y="27771"/>
                      <a:pt x="19270" y="27811"/>
                      <a:pt x="19372" y="27852"/>
                    </a:cubicBezTo>
                    <a:cubicBezTo>
                      <a:pt x="19454" y="27811"/>
                      <a:pt x="19536" y="27791"/>
                      <a:pt x="19638" y="27771"/>
                    </a:cubicBezTo>
                    <a:cubicBezTo>
                      <a:pt x="19679" y="27709"/>
                      <a:pt x="19781" y="27689"/>
                      <a:pt x="19863" y="27628"/>
                    </a:cubicBezTo>
                    <a:cubicBezTo>
                      <a:pt x="19883" y="27648"/>
                      <a:pt x="19883" y="27648"/>
                      <a:pt x="19904" y="27648"/>
                    </a:cubicBezTo>
                    <a:cubicBezTo>
                      <a:pt x="19924" y="27689"/>
                      <a:pt x="19945" y="27709"/>
                      <a:pt x="19965" y="27730"/>
                    </a:cubicBezTo>
                    <a:cubicBezTo>
                      <a:pt x="20074" y="27723"/>
                      <a:pt x="20183" y="27721"/>
                      <a:pt x="20293" y="27721"/>
                    </a:cubicBezTo>
                    <a:cubicBezTo>
                      <a:pt x="20512" y="27721"/>
                      <a:pt x="20735" y="27730"/>
                      <a:pt x="20966" y="27730"/>
                    </a:cubicBezTo>
                    <a:cubicBezTo>
                      <a:pt x="21375" y="27750"/>
                      <a:pt x="21722" y="27771"/>
                      <a:pt x="22090" y="27791"/>
                    </a:cubicBezTo>
                    <a:cubicBezTo>
                      <a:pt x="22162" y="27771"/>
                      <a:pt x="22233" y="27760"/>
                      <a:pt x="22302" y="27760"/>
                    </a:cubicBezTo>
                    <a:cubicBezTo>
                      <a:pt x="22371" y="27760"/>
                      <a:pt x="22438" y="27771"/>
                      <a:pt x="22499" y="27791"/>
                    </a:cubicBezTo>
                    <a:cubicBezTo>
                      <a:pt x="22540" y="27811"/>
                      <a:pt x="22560" y="27811"/>
                      <a:pt x="22581" y="27832"/>
                    </a:cubicBezTo>
                    <a:cubicBezTo>
                      <a:pt x="22867" y="27873"/>
                      <a:pt x="23153" y="27934"/>
                      <a:pt x="23418" y="28016"/>
                    </a:cubicBezTo>
                    <a:cubicBezTo>
                      <a:pt x="23480" y="28016"/>
                      <a:pt x="23521" y="28057"/>
                      <a:pt x="23582" y="28077"/>
                    </a:cubicBezTo>
                    <a:cubicBezTo>
                      <a:pt x="23602" y="28077"/>
                      <a:pt x="23623" y="28057"/>
                      <a:pt x="23643" y="28057"/>
                    </a:cubicBezTo>
                    <a:cubicBezTo>
                      <a:pt x="23868" y="28036"/>
                      <a:pt x="24072" y="27995"/>
                      <a:pt x="24297" y="27954"/>
                    </a:cubicBezTo>
                    <a:lnTo>
                      <a:pt x="24461" y="28036"/>
                    </a:lnTo>
                    <a:cubicBezTo>
                      <a:pt x="24747" y="28036"/>
                      <a:pt x="25012" y="28159"/>
                      <a:pt x="25196" y="28363"/>
                    </a:cubicBezTo>
                    <a:cubicBezTo>
                      <a:pt x="25646" y="28424"/>
                      <a:pt x="26095" y="28547"/>
                      <a:pt x="26524" y="28731"/>
                    </a:cubicBezTo>
                    <a:cubicBezTo>
                      <a:pt x="26647" y="28772"/>
                      <a:pt x="26749" y="28833"/>
                      <a:pt x="26851" y="28935"/>
                    </a:cubicBezTo>
                    <a:cubicBezTo>
                      <a:pt x="26933" y="28956"/>
                      <a:pt x="27015" y="28976"/>
                      <a:pt x="27097" y="28976"/>
                    </a:cubicBezTo>
                    <a:lnTo>
                      <a:pt x="27117" y="28915"/>
                    </a:lnTo>
                    <a:cubicBezTo>
                      <a:pt x="27158" y="28956"/>
                      <a:pt x="27199" y="28976"/>
                      <a:pt x="27240" y="28997"/>
                    </a:cubicBezTo>
                    <a:cubicBezTo>
                      <a:pt x="27301" y="29037"/>
                      <a:pt x="27362" y="29058"/>
                      <a:pt x="27444" y="29078"/>
                    </a:cubicBezTo>
                    <a:lnTo>
                      <a:pt x="27648" y="29078"/>
                    </a:lnTo>
                    <a:cubicBezTo>
                      <a:pt x="27675" y="29118"/>
                      <a:pt x="27727" y="29140"/>
                      <a:pt x="27782" y="29140"/>
                    </a:cubicBezTo>
                    <a:cubicBezTo>
                      <a:pt x="27813" y="29140"/>
                      <a:pt x="27844" y="29134"/>
                      <a:pt x="27873" y="29119"/>
                    </a:cubicBezTo>
                    <a:lnTo>
                      <a:pt x="27934" y="29119"/>
                    </a:lnTo>
                    <a:cubicBezTo>
                      <a:pt x="28098" y="29119"/>
                      <a:pt x="28261" y="29099"/>
                      <a:pt x="28445" y="29078"/>
                    </a:cubicBezTo>
                    <a:cubicBezTo>
                      <a:pt x="28428" y="29011"/>
                      <a:pt x="28464" y="28992"/>
                      <a:pt x="28520" y="28992"/>
                    </a:cubicBezTo>
                    <a:cubicBezTo>
                      <a:pt x="28589" y="28992"/>
                      <a:pt x="28688" y="29019"/>
                      <a:pt x="28760" y="29019"/>
                    </a:cubicBezTo>
                    <a:cubicBezTo>
                      <a:pt x="28772" y="29019"/>
                      <a:pt x="28783" y="29019"/>
                      <a:pt x="28793" y="29017"/>
                    </a:cubicBezTo>
                    <a:cubicBezTo>
                      <a:pt x="28859" y="29050"/>
                      <a:pt x="28940" y="29084"/>
                      <a:pt x="29011" y="29084"/>
                    </a:cubicBezTo>
                    <a:cubicBezTo>
                      <a:pt x="29028" y="29084"/>
                      <a:pt x="29043" y="29082"/>
                      <a:pt x="29058" y="29078"/>
                    </a:cubicBezTo>
                    <a:cubicBezTo>
                      <a:pt x="29181" y="29037"/>
                      <a:pt x="29283" y="29017"/>
                      <a:pt x="29324" y="28935"/>
                    </a:cubicBezTo>
                    <a:cubicBezTo>
                      <a:pt x="29324" y="28915"/>
                      <a:pt x="29344" y="28894"/>
                      <a:pt x="29344" y="28874"/>
                    </a:cubicBezTo>
                    <a:lnTo>
                      <a:pt x="29344" y="1"/>
                    </a:lnTo>
                    <a:close/>
                  </a:path>
                </a:pathLst>
              </a:custGeom>
              <a:solidFill>
                <a:srgbClr val="F2E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2"/>
              <p:cNvSpPr/>
              <p:nvPr/>
            </p:nvSpPr>
            <p:spPr>
              <a:xfrm>
                <a:off x="4502917" y="3516338"/>
                <a:ext cx="555061" cy="542142"/>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7" name="Google Shape;1967;p52"/>
            <p:cNvSpPr/>
            <p:nvPr/>
          </p:nvSpPr>
          <p:spPr>
            <a:xfrm rot="3599893">
              <a:off x="5387656" y="1473498"/>
              <a:ext cx="858857" cy="38940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9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 name="Google Shape;1968;p52"/>
          <p:cNvGrpSpPr/>
          <p:nvPr/>
        </p:nvGrpSpPr>
        <p:grpSpPr>
          <a:xfrm>
            <a:off x="633248" y="979043"/>
            <a:ext cx="2554608" cy="2185552"/>
            <a:chOff x="633248" y="979043"/>
            <a:chExt cx="2554608" cy="2185552"/>
          </a:xfrm>
        </p:grpSpPr>
        <p:grpSp>
          <p:nvGrpSpPr>
            <p:cNvPr id="1969" name="Google Shape;1969;p52"/>
            <p:cNvGrpSpPr/>
            <p:nvPr/>
          </p:nvGrpSpPr>
          <p:grpSpPr>
            <a:xfrm rot="75">
              <a:off x="633248" y="1452696"/>
              <a:ext cx="2554608" cy="1711871"/>
              <a:chOff x="4501592" y="3516338"/>
              <a:chExt cx="556608" cy="568011"/>
            </a:xfrm>
          </p:grpSpPr>
          <p:sp>
            <p:nvSpPr>
              <p:cNvPr id="1970" name="Google Shape;1970;p52"/>
              <p:cNvSpPr/>
              <p:nvPr/>
            </p:nvSpPr>
            <p:spPr>
              <a:xfrm>
                <a:off x="4503139" y="3536268"/>
                <a:ext cx="555061" cy="548081"/>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rgbClr val="FFFFFF"/>
              </a:solidFill>
              <a:ln>
                <a:noFill/>
              </a:ln>
              <a:effectLst>
                <a:outerShdw blurRad="128588" rotWithShape="0" algn="bl" dir="5400000" dist="38100">
                  <a:srgbClr val="000000">
                    <a:alpha val="4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2"/>
              <p:cNvSpPr/>
              <p:nvPr/>
            </p:nvSpPr>
            <p:spPr>
              <a:xfrm>
                <a:off x="4501592" y="3516338"/>
                <a:ext cx="555061" cy="551202"/>
              </a:xfrm>
              <a:custGeom>
                <a:rect b="b" l="l" r="r" t="t"/>
                <a:pathLst>
                  <a:path extrusionOk="0" h="29141" w="29345">
                    <a:moveTo>
                      <a:pt x="1" y="1"/>
                    </a:moveTo>
                    <a:lnTo>
                      <a:pt x="1" y="27484"/>
                    </a:lnTo>
                    <a:lnTo>
                      <a:pt x="246" y="27484"/>
                    </a:lnTo>
                    <a:cubicBezTo>
                      <a:pt x="389" y="27444"/>
                      <a:pt x="512" y="27382"/>
                      <a:pt x="655" y="27341"/>
                    </a:cubicBezTo>
                    <a:cubicBezTo>
                      <a:pt x="716" y="27249"/>
                      <a:pt x="823" y="27204"/>
                      <a:pt x="934" y="27204"/>
                    </a:cubicBezTo>
                    <a:cubicBezTo>
                      <a:pt x="970" y="27204"/>
                      <a:pt x="1007" y="27209"/>
                      <a:pt x="1043" y="27219"/>
                    </a:cubicBezTo>
                    <a:lnTo>
                      <a:pt x="1084" y="27239"/>
                    </a:lnTo>
                    <a:cubicBezTo>
                      <a:pt x="1145" y="27239"/>
                      <a:pt x="1207" y="27219"/>
                      <a:pt x="1247" y="27219"/>
                    </a:cubicBezTo>
                    <a:cubicBezTo>
                      <a:pt x="1268" y="27198"/>
                      <a:pt x="1288" y="27178"/>
                      <a:pt x="1329" y="27178"/>
                    </a:cubicBezTo>
                    <a:cubicBezTo>
                      <a:pt x="1388" y="27162"/>
                      <a:pt x="1447" y="27154"/>
                      <a:pt x="1504" y="27154"/>
                    </a:cubicBezTo>
                    <a:cubicBezTo>
                      <a:pt x="1667" y="27154"/>
                      <a:pt x="1821" y="27215"/>
                      <a:pt x="1942" y="27321"/>
                    </a:cubicBezTo>
                    <a:cubicBezTo>
                      <a:pt x="2004" y="27382"/>
                      <a:pt x="2065" y="27444"/>
                      <a:pt x="2106" y="27484"/>
                    </a:cubicBezTo>
                    <a:cubicBezTo>
                      <a:pt x="2147" y="27525"/>
                      <a:pt x="2187" y="27546"/>
                      <a:pt x="2228" y="27546"/>
                    </a:cubicBezTo>
                    <a:cubicBezTo>
                      <a:pt x="2351" y="27566"/>
                      <a:pt x="2453" y="27628"/>
                      <a:pt x="2555" y="27709"/>
                    </a:cubicBezTo>
                    <a:cubicBezTo>
                      <a:pt x="2585" y="27739"/>
                      <a:pt x="2626" y="27758"/>
                      <a:pt x="2670" y="27758"/>
                    </a:cubicBezTo>
                    <a:cubicBezTo>
                      <a:pt x="2686" y="27758"/>
                      <a:pt x="2702" y="27756"/>
                      <a:pt x="2719" y="27750"/>
                    </a:cubicBezTo>
                    <a:cubicBezTo>
                      <a:pt x="2780" y="27730"/>
                      <a:pt x="2862" y="27709"/>
                      <a:pt x="2923" y="27689"/>
                    </a:cubicBezTo>
                    <a:cubicBezTo>
                      <a:pt x="3005" y="27668"/>
                      <a:pt x="3025" y="27668"/>
                      <a:pt x="3025" y="27628"/>
                    </a:cubicBezTo>
                    <a:cubicBezTo>
                      <a:pt x="3168" y="27689"/>
                      <a:pt x="3311" y="27628"/>
                      <a:pt x="3434" y="27709"/>
                    </a:cubicBezTo>
                    <a:cubicBezTo>
                      <a:pt x="3465" y="27719"/>
                      <a:pt x="3495" y="27725"/>
                      <a:pt x="3526" y="27725"/>
                    </a:cubicBezTo>
                    <a:cubicBezTo>
                      <a:pt x="3557" y="27725"/>
                      <a:pt x="3587" y="27719"/>
                      <a:pt x="3618" y="27709"/>
                    </a:cubicBezTo>
                    <a:cubicBezTo>
                      <a:pt x="3730" y="27699"/>
                      <a:pt x="3843" y="27694"/>
                      <a:pt x="3955" y="27694"/>
                    </a:cubicBezTo>
                    <a:cubicBezTo>
                      <a:pt x="4067" y="27694"/>
                      <a:pt x="4180" y="27699"/>
                      <a:pt x="4292" y="27709"/>
                    </a:cubicBezTo>
                    <a:cubicBezTo>
                      <a:pt x="4374" y="27730"/>
                      <a:pt x="4435" y="27771"/>
                      <a:pt x="4476" y="27832"/>
                    </a:cubicBezTo>
                    <a:cubicBezTo>
                      <a:pt x="4844" y="27852"/>
                      <a:pt x="5212" y="28016"/>
                      <a:pt x="5273" y="28241"/>
                    </a:cubicBezTo>
                    <a:cubicBezTo>
                      <a:pt x="5355" y="28241"/>
                      <a:pt x="5457" y="28241"/>
                      <a:pt x="5539" y="28261"/>
                    </a:cubicBezTo>
                    <a:cubicBezTo>
                      <a:pt x="5539" y="28261"/>
                      <a:pt x="5559" y="28261"/>
                      <a:pt x="5559" y="28241"/>
                    </a:cubicBezTo>
                    <a:cubicBezTo>
                      <a:pt x="5579" y="28159"/>
                      <a:pt x="5641" y="28138"/>
                      <a:pt x="5723" y="28138"/>
                    </a:cubicBezTo>
                    <a:cubicBezTo>
                      <a:pt x="6009" y="28138"/>
                      <a:pt x="6009" y="28138"/>
                      <a:pt x="6172" y="28302"/>
                    </a:cubicBezTo>
                    <a:lnTo>
                      <a:pt x="6213" y="28322"/>
                    </a:lnTo>
                    <a:cubicBezTo>
                      <a:pt x="6376" y="28281"/>
                      <a:pt x="6560" y="28261"/>
                      <a:pt x="6724" y="28241"/>
                    </a:cubicBezTo>
                    <a:cubicBezTo>
                      <a:pt x="6785" y="28200"/>
                      <a:pt x="6826" y="28179"/>
                      <a:pt x="6887" y="28179"/>
                    </a:cubicBezTo>
                    <a:cubicBezTo>
                      <a:pt x="6959" y="28169"/>
                      <a:pt x="7030" y="28164"/>
                      <a:pt x="7099" y="28164"/>
                    </a:cubicBezTo>
                    <a:cubicBezTo>
                      <a:pt x="7168" y="28164"/>
                      <a:pt x="7235" y="28169"/>
                      <a:pt x="7296" y="28179"/>
                    </a:cubicBezTo>
                    <a:cubicBezTo>
                      <a:pt x="7357" y="28179"/>
                      <a:pt x="7398" y="28159"/>
                      <a:pt x="7439" y="28118"/>
                    </a:cubicBezTo>
                    <a:cubicBezTo>
                      <a:pt x="7500" y="28118"/>
                      <a:pt x="7562" y="28118"/>
                      <a:pt x="7623" y="28159"/>
                    </a:cubicBezTo>
                    <a:cubicBezTo>
                      <a:pt x="7725" y="28200"/>
                      <a:pt x="7807" y="28241"/>
                      <a:pt x="7909" y="28281"/>
                    </a:cubicBezTo>
                    <a:lnTo>
                      <a:pt x="8011" y="28281"/>
                    </a:lnTo>
                    <a:cubicBezTo>
                      <a:pt x="8154" y="28220"/>
                      <a:pt x="8297" y="28179"/>
                      <a:pt x="8440" y="28138"/>
                    </a:cubicBezTo>
                    <a:cubicBezTo>
                      <a:pt x="8481" y="28097"/>
                      <a:pt x="8502" y="28057"/>
                      <a:pt x="8522" y="28016"/>
                    </a:cubicBezTo>
                    <a:cubicBezTo>
                      <a:pt x="8577" y="27887"/>
                      <a:pt x="8698" y="27808"/>
                      <a:pt x="8840" y="27808"/>
                    </a:cubicBezTo>
                    <a:cubicBezTo>
                      <a:pt x="8857" y="27808"/>
                      <a:pt x="8873" y="27809"/>
                      <a:pt x="8890" y="27811"/>
                    </a:cubicBezTo>
                    <a:cubicBezTo>
                      <a:pt x="9012" y="27709"/>
                      <a:pt x="9155" y="27628"/>
                      <a:pt x="9298" y="27587"/>
                    </a:cubicBezTo>
                    <a:cubicBezTo>
                      <a:pt x="9298" y="27566"/>
                      <a:pt x="9319" y="27546"/>
                      <a:pt x="9339" y="27546"/>
                    </a:cubicBezTo>
                    <a:cubicBezTo>
                      <a:pt x="9370" y="27536"/>
                      <a:pt x="9401" y="27530"/>
                      <a:pt x="9431" y="27530"/>
                    </a:cubicBezTo>
                    <a:cubicBezTo>
                      <a:pt x="9462" y="27530"/>
                      <a:pt x="9493" y="27536"/>
                      <a:pt x="9523" y="27546"/>
                    </a:cubicBezTo>
                    <a:cubicBezTo>
                      <a:pt x="9585" y="27546"/>
                      <a:pt x="9646" y="27525"/>
                      <a:pt x="9666" y="27484"/>
                    </a:cubicBezTo>
                    <a:lnTo>
                      <a:pt x="9768" y="27341"/>
                    </a:lnTo>
                    <a:cubicBezTo>
                      <a:pt x="9789" y="27352"/>
                      <a:pt x="9809" y="27357"/>
                      <a:pt x="9827" y="27357"/>
                    </a:cubicBezTo>
                    <a:cubicBezTo>
                      <a:pt x="9845" y="27357"/>
                      <a:pt x="9860" y="27352"/>
                      <a:pt x="9871" y="27341"/>
                    </a:cubicBezTo>
                    <a:cubicBezTo>
                      <a:pt x="9952" y="27280"/>
                      <a:pt x="10055" y="27239"/>
                      <a:pt x="10157" y="27219"/>
                    </a:cubicBezTo>
                    <a:cubicBezTo>
                      <a:pt x="10116" y="27158"/>
                      <a:pt x="10075" y="27096"/>
                      <a:pt x="10034" y="27035"/>
                    </a:cubicBezTo>
                    <a:cubicBezTo>
                      <a:pt x="9993" y="26933"/>
                      <a:pt x="9993" y="26851"/>
                      <a:pt x="10116" y="26810"/>
                    </a:cubicBezTo>
                    <a:cubicBezTo>
                      <a:pt x="10157" y="26810"/>
                      <a:pt x="10198" y="26790"/>
                      <a:pt x="10238" y="26790"/>
                    </a:cubicBezTo>
                    <a:lnTo>
                      <a:pt x="10341" y="26790"/>
                    </a:lnTo>
                    <a:lnTo>
                      <a:pt x="10443" y="26769"/>
                    </a:lnTo>
                    <a:cubicBezTo>
                      <a:pt x="10504" y="26667"/>
                      <a:pt x="10627" y="26585"/>
                      <a:pt x="10749" y="26585"/>
                    </a:cubicBezTo>
                    <a:cubicBezTo>
                      <a:pt x="10859" y="26577"/>
                      <a:pt x="10969" y="26572"/>
                      <a:pt x="11078" y="26572"/>
                    </a:cubicBezTo>
                    <a:cubicBezTo>
                      <a:pt x="11232" y="26572"/>
                      <a:pt x="11382" y="26582"/>
                      <a:pt x="11526" y="26606"/>
                    </a:cubicBezTo>
                    <a:cubicBezTo>
                      <a:pt x="11602" y="26560"/>
                      <a:pt x="11691" y="26537"/>
                      <a:pt x="11773" y="26537"/>
                    </a:cubicBezTo>
                    <a:cubicBezTo>
                      <a:pt x="11800" y="26537"/>
                      <a:pt x="11827" y="26539"/>
                      <a:pt x="11853" y="26545"/>
                    </a:cubicBezTo>
                    <a:cubicBezTo>
                      <a:pt x="12364" y="26728"/>
                      <a:pt x="12834" y="26974"/>
                      <a:pt x="13283" y="27301"/>
                    </a:cubicBezTo>
                    <a:lnTo>
                      <a:pt x="13385" y="27403"/>
                    </a:lnTo>
                    <a:cubicBezTo>
                      <a:pt x="13439" y="27397"/>
                      <a:pt x="13493" y="27394"/>
                      <a:pt x="13547" y="27394"/>
                    </a:cubicBezTo>
                    <a:cubicBezTo>
                      <a:pt x="13677" y="27394"/>
                      <a:pt x="13807" y="27409"/>
                      <a:pt x="13937" y="27423"/>
                    </a:cubicBezTo>
                    <a:cubicBezTo>
                      <a:pt x="14060" y="27444"/>
                      <a:pt x="14141" y="27505"/>
                      <a:pt x="14223" y="27566"/>
                    </a:cubicBezTo>
                    <a:cubicBezTo>
                      <a:pt x="14253" y="27572"/>
                      <a:pt x="14283" y="27575"/>
                      <a:pt x="14313" y="27575"/>
                    </a:cubicBezTo>
                    <a:cubicBezTo>
                      <a:pt x="14385" y="27575"/>
                      <a:pt x="14457" y="27560"/>
                      <a:pt x="14530" y="27546"/>
                    </a:cubicBezTo>
                    <a:lnTo>
                      <a:pt x="14632" y="27566"/>
                    </a:lnTo>
                    <a:cubicBezTo>
                      <a:pt x="14714" y="27566"/>
                      <a:pt x="14795" y="27628"/>
                      <a:pt x="14877" y="27668"/>
                    </a:cubicBezTo>
                    <a:cubicBezTo>
                      <a:pt x="14935" y="27683"/>
                      <a:pt x="14982" y="27697"/>
                      <a:pt x="15020" y="27697"/>
                    </a:cubicBezTo>
                    <a:cubicBezTo>
                      <a:pt x="15035" y="27697"/>
                      <a:pt x="15049" y="27695"/>
                      <a:pt x="15061" y="27689"/>
                    </a:cubicBezTo>
                    <a:cubicBezTo>
                      <a:pt x="15132" y="27648"/>
                      <a:pt x="15209" y="27628"/>
                      <a:pt x="15288" y="27628"/>
                    </a:cubicBezTo>
                    <a:cubicBezTo>
                      <a:pt x="15367" y="27628"/>
                      <a:pt x="15449" y="27648"/>
                      <a:pt x="15531" y="27689"/>
                    </a:cubicBezTo>
                    <a:cubicBezTo>
                      <a:pt x="15572" y="27709"/>
                      <a:pt x="15613" y="27730"/>
                      <a:pt x="15653" y="27730"/>
                    </a:cubicBezTo>
                    <a:cubicBezTo>
                      <a:pt x="15673" y="27740"/>
                      <a:pt x="15687" y="27743"/>
                      <a:pt x="15697" y="27743"/>
                    </a:cubicBezTo>
                    <a:cubicBezTo>
                      <a:pt x="15728" y="27743"/>
                      <a:pt x="15720" y="27704"/>
                      <a:pt x="15735" y="27689"/>
                    </a:cubicBezTo>
                    <a:cubicBezTo>
                      <a:pt x="15756" y="27648"/>
                      <a:pt x="15776" y="27628"/>
                      <a:pt x="15797" y="27607"/>
                    </a:cubicBezTo>
                    <a:cubicBezTo>
                      <a:pt x="15878" y="27566"/>
                      <a:pt x="15797" y="27464"/>
                      <a:pt x="15940" y="27444"/>
                    </a:cubicBezTo>
                    <a:cubicBezTo>
                      <a:pt x="16021" y="27423"/>
                      <a:pt x="16123" y="27423"/>
                      <a:pt x="16226" y="27423"/>
                    </a:cubicBezTo>
                    <a:lnTo>
                      <a:pt x="16144" y="27444"/>
                    </a:lnTo>
                    <a:cubicBezTo>
                      <a:pt x="16123" y="27464"/>
                      <a:pt x="16103" y="27484"/>
                      <a:pt x="16083" y="27505"/>
                    </a:cubicBezTo>
                    <a:lnTo>
                      <a:pt x="16123" y="27546"/>
                    </a:lnTo>
                    <a:lnTo>
                      <a:pt x="16246" y="27546"/>
                    </a:lnTo>
                    <a:cubicBezTo>
                      <a:pt x="16311" y="27531"/>
                      <a:pt x="16376" y="27525"/>
                      <a:pt x="16441" y="27525"/>
                    </a:cubicBezTo>
                    <a:cubicBezTo>
                      <a:pt x="16558" y="27525"/>
                      <a:pt x="16672" y="27547"/>
                      <a:pt x="16777" y="27587"/>
                    </a:cubicBezTo>
                    <a:cubicBezTo>
                      <a:pt x="16818" y="27607"/>
                      <a:pt x="16859" y="27628"/>
                      <a:pt x="16900" y="27648"/>
                    </a:cubicBezTo>
                    <a:cubicBezTo>
                      <a:pt x="16930" y="27646"/>
                      <a:pt x="16961" y="27645"/>
                      <a:pt x="16991" y="27645"/>
                    </a:cubicBezTo>
                    <a:cubicBezTo>
                      <a:pt x="17267" y="27645"/>
                      <a:pt x="17537" y="27729"/>
                      <a:pt x="17758" y="27914"/>
                    </a:cubicBezTo>
                    <a:cubicBezTo>
                      <a:pt x="17824" y="27908"/>
                      <a:pt x="17890" y="27906"/>
                      <a:pt x="17955" y="27906"/>
                    </a:cubicBezTo>
                    <a:cubicBezTo>
                      <a:pt x="18135" y="27906"/>
                      <a:pt x="18314" y="27925"/>
                      <a:pt x="18494" y="27954"/>
                    </a:cubicBezTo>
                    <a:lnTo>
                      <a:pt x="18453" y="27852"/>
                    </a:lnTo>
                    <a:lnTo>
                      <a:pt x="18698" y="27832"/>
                    </a:lnTo>
                    <a:cubicBezTo>
                      <a:pt x="18743" y="27802"/>
                      <a:pt x="18810" y="27783"/>
                      <a:pt x="18866" y="27783"/>
                    </a:cubicBezTo>
                    <a:cubicBezTo>
                      <a:pt x="18887" y="27783"/>
                      <a:pt x="18907" y="27786"/>
                      <a:pt x="18923" y="27791"/>
                    </a:cubicBezTo>
                    <a:cubicBezTo>
                      <a:pt x="18984" y="27771"/>
                      <a:pt x="19025" y="27771"/>
                      <a:pt x="19086" y="27730"/>
                    </a:cubicBezTo>
                    <a:cubicBezTo>
                      <a:pt x="19107" y="27719"/>
                      <a:pt x="19132" y="27714"/>
                      <a:pt x="19160" y="27714"/>
                    </a:cubicBezTo>
                    <a:cubicBezTo>
                      <a:pt x="19189" y="27714"/>
                      <a:pt x="19219" y="27719"/>
                      <a:pt x="19250" y="27730"/>
                    </a:cubicBezTo>
                    <a:cubicBezTo>
                      <a:pt x="19229" y="27771"/>
                      <a:pt x="19270" y="27811"/>
                      <a:pt x="19372" y="27852"/>
                    </a:cubicBezTo>
                    <a:cubicBezTo>
                      <a:pt x="19454" y="27811"/>
                      <a:pt x="19536" y="27791"/>
                      <a:pt x="19638" y="27771"/>
                    </a:cubicBezTo>
                    <a:cubicBezTo>
                      <a:pt x="19679" y="27709"/>
                      <a:pt x="19781" y="27689"/>
                      <a:pt x="19863" y="27628"/>
                    </a:cubicBezTo>
                    <a:cubicBezTo>
                      <a:pt x="19883" y="27648"/>
                      <a:pt x="19883" y="27648"/>
                      <a:pt x="19904" y="27648"/>
                    </a:cubicBezTo>
                    <a:cubicBezTo>
                      <a:pt x="19924" y="27689"/>
                      <a:pt x="19945" y="27709"/>
                      <a:pt x="19965" y="27730"/>
                    </a:cubicBezTo>
                    <a:cubicBezTo>
                      <a:pt x="20074" y="27723"/>
                      <a:pt x="20183" y="27721"/>
                      <a:pt x="20293" y="27721"/>
                    </a:cubicBezTo>
                    <a:cubicBezTo>
                      <a:pt x="20512" y="27721"/>
                      <a:pt x="20735" y="27730"/>
                      <a:pt x="20966" y="27730"/>
                    </a:cubicBezTo>
                    <a:cubicBezTo>
                      <a:pt x="21375" y="27750"/>
                      <a:pt x="21722" y="27771"/>
                      <a:pt x="22090" y="27791"/>
                    </a:cubicBezTo>
                    <a:cubicBezTo>
                      <a:pt x="22162" y="27771"/>
                      <a:pt x="22233" y="27760"/>
                      <a:pt x="22302" y="27760"/>
                    </a:cubicBezTo>
                    <a:cubicBezTo>
                      <a:pt x="22371" y="27760"/>
                      <a:pt x="22438" y="27771"/>
                      <a:pt x="22499" y="27791"/>
                    </a:cubicBezTo>
                    <a:cubicBezTo>
                      <a:pt x="22540" y="27811"/>
                      <a:pt x="22560" y="27811"/>
                      <a:pt x="22581" y="27832"/>
                    </a:cubicBezTo>
                    <a:cubicBezTo>
                      <a:pt x="22867" y="27873"/>
                      <a:pt x="23153" y="27934"/>
                      <a:pt x="23418" y="28016"/>
                    </a:cubicBezTo>
                    <a:cubicBezTo>
                      <a:pt x="23480" y="28016"/>
                      <a:pt x="23521" y="28057"/>
                      <a:pt x="23582" y="28077"/>
                    </a:cubicBezTo>
                    <a:cubicBezTo>
                      <a:pt x="23602" y="28077"/>
                      <a:pt x="23623" y="28057"/>
                      <a:pt x="23643" y="28057"/>
                    </a:cubicBezTo>
                    <a:cubicBezTo>
                      <a:pt x="23868" y="28036"/>
                      <a:pt x="24072" y="27995"/>
                      <a:pt x="24297" y="27954"/>
                    </a:cubicBezTo>
                    <a:lnTo>
                      <a:pt x="24461" y="28036"/>
                    </a:lnTo>
                    <a:cubicBezTo>
                      <a:pt x="24747" y="28036"/>
                      <a:pt x="25012" y="28159"/>
                      <a:pt x="25196" y="28363"/>
                    </a:cubicBezTo>
                    <a:cubicBezTo>
                      <a:pt x="25646" y="28424"/>
                      <a:pt x="26095" y="28547"/>
                      <a:pt x="26524" y="28731"/>
                    </a:cubicBezTo>
                    <a:cubicBezTo>
                      <a:pt x="26647" y="28772"/>
                      <a:pt x="26749" y="28833"/>
                      <a:pt x="26851" y="28935"/>
                    </a:cubicBezTo>
                    <a:cubicBezTo>
                      <a:pt x="26933" y="28956"/>
                      <a:pt x="27015" y="28976"/>
                      <a:pt x="27097" y="28976"/>
                    </a:cubicBezTo>
                    <a:lnTo>
                      <a:pt x="27117" y="28915"/>
                    </a:lnTo>
                    <a:cubicBezTo>
                      <a:pt x="27158" y="28956"/>
                      <a:pt x="27199" y="28976"/>
                      <a:pt x="27240" y="28997"/>
                    </a:cubicBezTo>
                    <a:cubicBezTo>
                      <a:pt x="27301" y="29037"/>
                      <a:pt x="27362" y="29058"/>
                      <a:pt x="27444" y="29078"/>
                    </a:cubicBezTo>
                    <a:lnTo>
                      <a:pt x="27648" y="29078"/>
                    </a:lnTo>
                    <a:cubicBezTo>
                      <a:pt x="27675" y="29118"/>
                      <a:pt x="27727" y="29140"/>
                      <a:pt x="27782" y="29140"/>
                    </a:cubicBezTo>
                    <a:cubicBezTo>
                      <a:pt x="27813" y="29140"/>
                      <a:pt x="27844" y="29134"/>
                      <a:pt x="27873" y="29119"/>
                    </a:cubicBezTo>
                    <a:lnTo>
                      <a:pt x="27934" y="29119"/>
                    </a:lnTo>
                    <a:cubicBezTo>
                      <a:pt x="28098" y="29119"/>
                      <a:pt x="28261" y="29099"/>
                      <a:pt x="28445" y="29078"/>
                    </a:cubicBezTo>
                    <a:cubicBezTo>
                      <a:pt x="28428" y="29011"/>
                      <a:pt x="28464" y="28992"/>
                      <a:pt x="28520" y="28992"/>
                    </a:cubicBezTo>
                    <a:cubicBezTo>
                      <a:pt x="28589" y="28992"/>
                      <a:pt x="28688" y="29019"/>
                      <a:pt x="28760" y="29019"/>
                    </a:cubicBezTo>
                    <a:cubicBezTo>
                      <a:pt x="28772" y="29019"/>
                      <a:pt x="28783" y="29019"/>
                      <a:pt x="28793" y="29017"/>
                    </a:cubicBezTo>
                    <a:cubicBezTo>
                      <a:pt x="28859" y="29050"/>
                      <a:pt x="28940" y="29084"/>
                      <a:pt x="29011" y="29084"/>
                    </a:cubicBezTo>
                    <a:cubicBezTo>
                      <a:pt x="29028" y="29084"/>
                      <a:pt x="29043" y="29082"/>
                      <a:pt x="29058" y="29078"/>
                    </a:cubicBezTo>
                    <a:cubicBezTo>
                      <a:pt x="29181" y="29037"/>
                      <a:pt x="29283" y="29017"/>
                      <a:pt x="29324" y="28935"/>
                    </a:cubicBezTo>
                    <a:cubicBezTo>
                      <a:pt x="29324" y="28915"/>
                      <a:pt x="29344" y="28894"/>
                      <a:pt x="29344" y="28874"/>
                    </a:cubicBezTo>
                    <a:lnTo>
                      <a:pt x="29344" y="1"/>
                    </a:lnTo>
                    <a:close/>
                  </a:path>
                </a:pathLst>
              </a:custGeom>
              <a:solidFill>
                <a:srgbClr val="F2E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2"/>
              <p:cNvSpPr/>
              <p:nvPr/>
            </p:nvSpPr>
            <p:spPr>
              <a:xfrm>
                <a:off x="4502917" y="3516338"/>
                <a:ext cx="555061" cy="542142"/>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3" name="Google Shape;1973;p52"/>
            <p:cNvSpPr/>
            <p:nvPr/>
          </p:nvSpPr>
          <p:spPr>
            <a:xfrm rot="1888768">
              <a:off x="1961036" y="1197422"/>
              <a:ext cx="1017582" cy="64289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8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 name="Google Shape;1974;p52"/>
          <p:cNvGrpSpPr/>
          <p:nvPr/>
        </p:nvGrpSpPr>
        <p:grpSpPr>
          <a:xfrm rot="76">
            <a:off x="6011258" y="2958064"/>
            <a:ext cx="2508854" cy="1847058"/>
            <a:chOff x="4501592" y="3516338"/>
            <a:chExt cx="556608" cy="568011"/>
          </a:xfrm>
        </p:grpSpPr>
        <p:sp>
          <p:nvSpPr>
            <p:cNvPr id="1975" name="Google Shape;1975;p52"/>
            <p:cNvSpPr/>
            <p:nvPr/>
          </p:nvSpPr>
          <p:spPr>
            <a:xfrm>
              <a:off x="4503139" y="3536268"/>
              <a:ext cx="555061" cy="548081"/>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rgbClr val="FFFFFF"/>
            </a:solidFill>
            <a:ln>
              <a:noFill/>
            </a:ln>
            <a:effectLst>
              <a:outerShdw blurRad="128588" rotWithShape="0" algn="bl" dir="5400000" dist="38100">
                <a:srgbClr val="000000">
                  <a:alpha val="4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2"/>
            <p:cNvSpPr/>
            <p:nvPr/>
          </p:nvSpPr>
          <p:spPr>
            <a:xfrm>
              <a:off x="4501592" y="3516338"/>
              <a:ext cx="555061" cy="551202"/>
            </a:xfrm>
            <a:custGeom>
              <a:rect b="b" l="l" r="r" t="t"/>
              <a:pathLst>
                <a:path extrusionOk="0" h="29141" w="29345">
                  <a:moveTo>
                    <a:pt x="1" y="1"/>
                  </a:moveTo>
                  <a:lnTo>
                    <a:pt x="1" y="27484"/>
                  </a:lnTo>
                  <a:lnTo>
                    <a:pt x="246" y="27484"/>
                  </a:lnTo>
                  <a:cubicBezTo>
                    <a:pt x="389" y="27444"/>
                    <a:pt x="512" y="27382"/>
                    <a:pt x="655" y="27341"/>
                  </a:cubicBezTo>
                  <a:cubicBezTo>
                    <a:pt x="716" y="27249"/>
                    <a:pt x="823" y="27204"/>
                    <a:pt x="934" y="27204"/>
                  </a:cubicBezTo>
                  <a:cubicBezTo>
                    <a:pt x="970" y="27204"/>
                    <a:pt x="1007" y="27209"/>
                    <a:pt x="1043" y="27219"/>
                  </a:cubicBezTo>
                  <a:lnTo>
                    <a:pt x="1084" y="27239"/>
                  </a:lnTo>
                  <a:cubicBezTo>
                    <a:pt x="1145" y="27239"/>
                    <a:pt x="1207" y="27219"/>
                    <a:pt x="1247" y="27219"/>
                  </a:cubicBezTo>
                  <a:cubicBezTo>
                    <a:pt x="1268" y="27198"/>
                    <a:pt x="1288" y="27178"/>
                    <a:pt x="1329" y="27178"/>
                  </a:cubicBezTo>
                  <a:cubicBezTo>
                    <a:pt x="1388" y="27162"/>
                    <a:pt x="1447" y="27154"/>
                    <a:pt x="1504" y="27154"/>
                  </a:cubicBezTo>
                  <a:cubicBezTo>
                    <a:pt x="1667" y="27154"/>
                    <a:pt x="1821" y="27215"/>
                    <a:pt x="1942" y="27321"/>
                  </a:cubicBezTo>
                  <a:cubicBezTo>
                    <a:pt x="2004" y="27382"/>
                    <a:pt x="2065" y="27444"/>
                    <a:pt x="2106" y="27484"/>
                  </a:cubicBezTo>
                  <a:cubicBezTo>
                    <a:pt x="2147" y="27525"/>
                    <a:pt x="2187" y="27546"/>
                    <a:pt x="2228" y="27546"/>
                  </a:cubicBezTo>
                  <a:cubicBezTo>
                    <a:pt x="2351" y="27566"/>
                    <a:pt x="2453" y="27628"/>
                    <a:pt x="2555" y="27709"/>
                  </a:cubicBezTo>
                  <a:cubicBezTo>
                    <a:pt x="2585" y="27739"/>
                    <a:pt x="2626" y="27758"/>
                    <a:pt x="2670" y="27758"/>
                  </a:cubicBezTo>
                  <a:cubicBezTo>
                    <a:pt x="2686" y="27758"/>
                    <a:pt x="2702" y="27756"/>
                    <a:pt x="2719" y="27750"/>
                  </a:cubicBezTo>
                  <a:cubicBezTo>
                    <a:pt x="2780" y="27730"/>
                    <a:pt x="2862" y="27709"/>
                    <a:pt x="2923" y="27689"/>
                  </a:cubicBezTo>
                  <a:cubicBezTo>
                    <a:pt x="3005" y="27668"/>
                    <a:pt x="3025" y="27668"/>
                    <a:pt x="3025" y="27628"/>
                  </a:cubicBezTo>
                  <a:cubicBezTo>
                    <a:pt x="3168" y="27689"/>
                    <a:pt x="3311" y="27628"/>
                    <a:pt x="3434" y="27709"/>
                  </a:cubicBezTo>
                  <a:cubicBezTo>
                    <a:pt x="3465" y="27719"/>
                    <a:pt x="3495" y="27725"/>
                    <a:pt x="3526" y="27725"/>
                  </a:cubicBezTo>
                  <a:cubicBezTo>
                    <a:pt x="3557" y="27725"/>
                    <a:pt x="3587" y="27719"/>
                    <a:pt x="3618" y="27709"/>
                  </a:cubicBezTo>
                  <a:cubicBezTo>
                    <a:pt x="3730" y="27699"/>
                    <a:pt x="3843" y="27694"/>
                    <a:pt x="3955" y="27694"/>
                  </a:cubicBezTo>
                  <a:cubicBezTo>
                    <a:pt x="4067" y="27694"/>
                    <a:pt x="4180" y="27699"/>
                    <a:pt x="4292" y="27709"/>
                  </a:cubicBezTo>
                  <a:cubicBezTo>
                    <a:pt x="4374" y="27730"/>
                    <a:pt x="4435" y="27771"/>
                    <a:pt x="4476" y="27832"/>
                  </a:cubicBezTo>
                  <a:cubicBezTo>
                    <a:pt x="4844" y="27852"/>
                    <a:pt x="5212" y="28016"/>
                    <a:pt x="5273" y="28241"/>
                  </a:cubicBezTo>
                  <a:cubicBezTo>
                    <a:pt x="5355" y="28241"/>
                    <a:pt x="5457" y="28241"/>
                    <a:pt x="5539" y="28261"/>
                  </a:cubicBezTo>
                  <a:cubicBezTo>
                    <a:pt x="5539" y="28261"/>
                    <a:pt x="5559" y="28261"/>
                    <a:pt x="5559" y="28241"/>
                  </a:cubicBezTo>
                  <a:cubicBezTo>
                    <a:pt x="5579" y="28159"/>
                    <a:pt x="5641" y="28138"/>
                    <a:pt x="5723" y="28138"/>
                  </a:cubicBezTo>
                  <a:cubicBezTo>
                    <a:pt x="6009" y="28138"/>
                    <a:pt x="6009" y="28138"/>
                    <a:pt x="6172" y="28302"/>
                  </a:cubicBezTo>
                  <a:lnTo>
                    <a:pt x="6213" y="28322"/>
                  </a:lnTo>
                  <a:cubicBezTo>
                    <a:pt x="6376" y="28281"/>
                    <a:pt x="6560" y="28261"/>
                    <a:pt x="6724" y="28241"/>
                  </a:cubicBezTo>
                  <a:cubicBezTo>
                    <a:pt x="6785" y="28200"/>
                    <a:pt x="6826" y="28179"/>
                    <a:pt x="6887" y="28179"/>
                  </a:cubicBezTo>
                  <a:cubicBezTo>
                    <a:pt x="6959" y="28169"/>
                    <a:pt x="7030" y="28164"/>
                    <a:pt x="7099" y="28164"/>
                  </a:cubicBezTo>
                  <a:cubicBezTo>
                    <a:pt x="7168" y="28164"/>
                    <a:pt x="7235" y="28169"/>
                    <a:pt x="7296" y="28179"/>
                  </a:cubicBezTo>
                  <a:cubicBezTo>
                    <a:pt x="7357" y="28179"/>
                    <a:pt x="7398" y="28159"/>
                    <a:pt x="7439" y="28118"/>
                  </a:cubicBezTo>
                  <a:cubicBezTo>
                    <a:pt x="7500" y="28118"/>
                    <a:pt x="7562" y="28118"/>
                    <a:pt x="7623" y="28159"/>
                  </a:cubicBezTo>
                  <a:cubicBezTo>
                    <a:pt x="7725" y="28200"/>
                    <a:pt x="7807" y="28241"/>
                    <a:pt x="7909" y="28281"/>
                  </a:cubicBezTo>
                  <a:lnTo>
                    <a:pt x="8011" y="28281"/>
                  </a:lnTo>
                  <a:cubicBezTo>
                    <a:pt x="8154" y="28220"/>
                    <a:pt x="8297" y="28179"/>
                    <a:pt x="8440" y="28138"/>
                  </a:cubicBezTo>
                  <a:cubicBezTo>
                    <a:pt x="8481" y="28097"/>
                    <a:pt x="8502" y="28057"/>
                    <a:pt x="8522" y="28016"/>
                  </a:cubicBezTo>
                  <a:cubicBezTo>
                    <a:pt x="8577" y="27887"/>
                    <a:pt x="8698" y="27808"/>
                    <a:pt x="8840" y="27808"/>
                  </a:cubicBezTo>
                  <a:cubicBezTo>
                    <a:pt x="8857" y="27808"/>
                    <a:pt x="8873" y="27809"/>
                    <a:pt x="8890" y="27811"/>
                  </a:cubicBezTo>
                  <a:cubicBezTo>
                    <a:pt x="9012" y="27709"/>
                    <a:pt x="9155" y="27628"/>
                    <a:pt x="9298" y="27587"/>
                  </a:cubicBezTo>
                  <a:cubicBezTo>
                    <a:pt x="9298" y="27566"/>
                    <a:pt x="9319" y="27546"/>
                    <a:pt x="9339" y="27546"/>
                  </a:cubicBezTo>
                  <a:cubicBezTo>
                    <a:pt x="9370" y="27536"/>
                    <a:pt x="9401" y="27530"/>
                    <a:pt x="9431" y="27530"/>
                  </a:cubicBezTo>
                  <a:cubicBezTo>
                    <a:pt x="9462" y="27530"/>
                    <a:pt x="9493" y="27536"/>
                    <a:pt x="9523" y="27546"/>
                  </a:cubicBezTo>
                  <a:cubicBezTo>
                    <a:pt x="9585" y="27546"/>
                    <a:pt x="9646" y="27525"/>
                    <a:pt x="9666" y="27484"/>
                  </a:cubicBezTo>
                  <a:lnTo>
                    <a:pt x="9768" y="27341"/>
                  </a:lnTo>
                  <a:cubicBezTo>
                    <a:pt x="9789" y="27352"/>
                    <a:pt x="9809" y="27357"/>
                    <a:pt x="9827" y="27357"/>
                  </a:cubicBezTo>
                  <a:cubicBezTo>
                    <a:pt x="9845" y="27357"/>
                    <a:pt x="9860" y="27352"/>
                    <a:pt x="9871" y="27341"/>
                  </a:cubicBezTo>
                  <a:cubicBezTo>
                    <a:pt x="9952" y="27280"/>
                    <a:pt x="10055" y="27239"/>
                    <a:pt x="10157" y="27219"/>
                  </a:cubicBezTo>
                  <a:cubicBezTo>
                    <a:pt x="10116" y="27158"/>
                    <a:pt x="10075" y="27096"/>
                    <a:pt x="10034" y="27035"/>
                  </a:cubicBezTo>
                  <a:cubicBezTo>
                    <a:pt x="9993" y="26933"/>
                    <a:pt x="9993" y="26851"/>
                    <a:pt x="10116" y="26810"/>
                  </a:cubicBezTo>
                  <a:cubicBezTo>
                    <a:pt x="10157" y="26810"/>
                    <a:pt x="10198" y="26790"/>
                    <a:pt x="10238" y="26790"/>
                  </a:cubicBezTo>
                  <a:lnTo>
                    <a:pt x="10341" y="26790"/>
                  </a:lnTo>
                  <a:lnTo>
                    <a:pt x="10443" y="26769"/>
                  </a:lnTo>
                  <a:cubicBezTo>
                    <a:pt x="10504" y="26667"/>
                    <a:pt x="10627" y="26585"/>
                    <a:pt x="10749" y="26585"/>
                  </a:cubicBezTo>
                  <a:cubicBezTo>
                    <a:pt x="10859" y="26577"/>
                    <a:pt x="10969" y="26572"/>
                    <a:pt x="11078" y="26572"/>
                  </a:cubicBezTo>
                  <a:cubicBezTo>
                    <a:pt x="11232" y="26572"/>
                    <a:pt x="11382" y="26582"/>
                    <a:pt x="11526" y="26606"/>
                  </a:cubicBezTo>
                  <a:cubicBezTo>
                    <a:pt x="11602" y="26560"/>
                    <a:pt x="11691" y="26537"/>
                    <a:pt x="11773" y="26537"/>
                  </a:cubicBezTo>
                  <a:cubicBezTo>
                    <a:pt x="11800" y="26537"/>
                    <a:pt x="11827" y="26539"/>
                    <a:pt x="11853" y="26545"/>
                  </a:cubicBezTo>
                  <a:cubicBezTo>
                    <a:pt x="12364" y="26728"/>
                    <a:pt x="12834" y="26974"/>
                    <a:pt x="13283" y="27301"/>
                  </a:cubicBezTo>
                  <a:lnTo>
                    <a:pt x="13385" y="27403"/>
                  </a:lnTo>
                  <a:cubicBezTo>
                    <a:pt x="13439" y="27397"/>
                    <a:pt x="13493" y="27394"/>
                    <a:pt x="13547" y="27394"/>
                  </a:cubicBezTo>
                  <a:cubicBezTo>
                    <a:pt x="13677" y="27394"/>
                    <a:pt x="13807" y="27409"/>
                    <a:pt x="13937" y="27423"/>
                  </a:cubicBezTo>
                  <a:cubicBezTo>
                    <a:pt x="14060" y="27444"/>
                    <a:pt x="14141" y="27505"/>
                    <a:pt x="14223" y="27566"/>
                  </a:cubicBezTo>
                  <a:cubicBezTo>
                    <a:pt x="14253" y="27572"/>
                    <a:pt x="14283" y="27575"/>
                    <a:pt x="14313" y="27575"/>
                  </a:cubicBezTo>
                  <a:cubicBezTo>
                    <a:pt x="14385" y="27575"/>
                    <a:pt x="14457" y="27560"/>
                    <a:pt x="14530" y="27546"/>
                  </a:cubicBezTo>
                  <a:lnTo>
                    <a:pt x="14632" y="27566"/>
                  </a:lnTo>
                  <a:cubicBezTo>
                    <a:pt x="14714" y="27566"/>
                    <a:pt x="14795" y="27628"/>
                    <a:pt x="14877" y="27668"/>
                  </a:cubicBezTo>
                  <a:cubicBezTo>
                    <a:pt x="14935" y="27683"/>
                    <a:pt x="14982" y="27697"/>
                    <a:pt x="15020" y="27697"/>
                  </a:cubicBezTo>
                  <a:cubicBezTo>
                    <a:pt x="15035" y="27697"/>
                    <a:pt x="15049" y="27695"/>
                    <a:pt x="15061" y="27689"/>
                  </a:cubicBezTo>
                  <a:cubicBezTo>
                    <a:pt x="15132" y="27648"/>
                    <a:pt x="15209" y="27628"/>
                    <a:pt x="15288" y="27628"/>
                  </a:cubicBezTo>
                  <a:cubicBezTo>
                    <a:pt x="15367" y="27628"/>
                    <a:pt x="15449" y="27648"/>
                    <a:pt x="15531" y="27689"/>
                  </a:cubicBezTo>
                  <a:cubicBezTo>
                    <a:pt x="15572" y="27709"/>
                    <a:pt x="15613" y="27730"/>
                    <a:pt x="15653" y="27730"/>
                  </a:cubicBezTo>
                  <a:cubicBezTo>
                    <a:pt x="15673" y="27740"/>
                    <a:pt x="15687" y="27743"/>
                    <a:pt x="15697" y="27743"/>
                  </a:cubicBezTo>
                  <a:cubicBezTo>
                    <a:pt x="15728" y="27743"/>
                    <a:pt x="15720" y="27704"/>
                    <a:pt x="15735" y="27689"/>
                  </a:cubicBezTo>
                  <a:cubicBezTo>
                    <a:pt x="15756" y="27648"/>
                    <a:pt x="15776" y="27628"/>
                    <a:pt x="15797" y="27607"/>
                  </a:cubicBezTo>
                  <a:cubicBezTo>
                    <a:pt x="15878" y="27566"/>
                    <a:pt x="15797" y="27464"/>
                    <a:pt x="15940" y="27444"/>
                  </a:cubicBezTo>
                  <a:cubicBezTo>
                    <a:pt x="16021" y="27423"/>
                    <a:pt x="16123" y="27423"/>
                    <a:pt x="16226" y="27423"/>
                  </a:cubicBezTo>
                  <a:lnTo>
                    <a:pt x="16144" y="27444"/>
                  </a:lnTo>
                  <a:cubicBezTo>
                    <a:pt x="16123" y="27464"/>
                    <a:pt x="16103" y="27484"/>
                    <a:pt x="16083" y="27505"/>
                  </a:cubicBezTo>
                  <a:lnTo>
                    <a:pt x="16123" y="27546"/>
                  </a:lnTo>
                  <a:lnTo>
                    <a:pt x="16246" y="27546"/>
                  </a:lnTo>
                  <a:cubicBezTo>
                    <a:pt x="16311" y="27531"/>
                    <a:pt x="16376" y="27525"/>
                    <a:pt x="16441" y="27525"/>
                  </a:cubicBezTo>
                  <a:cubicBezTo>
                    <a:pt x="16558" y="27525"/>
                    <a:pt x="16672" y="27547"/>
                    <a:pt x="16777" y="27587"/>
                  </a:cubicBezTo>
                  <a:cubicBezTo>
                    <a:pt x="16818" y="27607"/>
                    <a:pt x="16859" y="27628"/>
                    <a:pt x="16900" y="27648"/>
                  </a:cubicBezTo>
                  <a:cubicBezTo>
                    <a:pt x="16930" y="27646"/>
                    <a:pt x="16961" y="27645"/>
                    <a:pt x="16991" y="27645"/>
                  </a:cubicBezTo>
                  <a:cubicBezTo>
                    <a:pt x="17267" y="27645"/>
                    <a:pt x="17537" y="27729"/>
                    <a:pt x="17758" y="27914"/>
                  </a:cubicBezTo>
                  <a:cubicBezTo>
                    <a:pt x="17824" y="27908"/>
                    <a:pt x="17890" y="27906"/>
                    <a:pt x="17955" y="27906"/>
                  </a:cubicBezTo>
                  <a:cubicBezTo>
                    <a:pt x="18135" y="27906"/>
                    <a:pt x="18314" y="27925"/>
                    <a:pt x="18494" y="27954"/>
                  </a:cubicBezTo>
                  <a:lnTo>
                    <a:pt x="18453" y="27852"/>
                  </a:lnTo>
                  <a:lnTo>
                    <a:pt x="18698" y="27832"/>
                  </a:lnTo>
                  <a:cubicBezTo>
                    <a:pt x="18743" y="27802"/>
                    <a:pt x="18810" y="27783"/>
                    <a:pt x="18866" y="27783"/>
                  </a:cubicBezTo>
                  <a:cubicBezTo>
                    <a:pt x="18887" y="27783"/>
                    <a:pt x="18907" y="27786"/>
                    <a:pt x="18923" y="27791"/>
                  </a:cubicBezTo>
                  <a:cubicBezTo>
                    <a:pt x="18984" y="27771"/>
                    <a:pt x="19025" y="27771"/>
                    <a:pt x="19086" y="27730"/>
                  </a:cubicBezTo>
                  <a:cubicBezTo>
                    <a:pt x="19107" y="27719"/>
                    <a:pt x="19132" y="27714"/>
                    <a:pt x="19160" y="27714"/>
                  </a:cubicBezTo>
                  <a:cubicBezTo>
                    <a:pt x="19189" y="27714"/>
                    <a:pt x="19219" y="27719"/>
                    <a:pt x="19250" y="27730"/>
                  </a:cubicBezTo>
                  <a:cubicBezTo>
                    <a:pt x="19229" y="27771"/>
                    <a:pt x="19270" y="27811"/>
                    <a:pt x="19372" y="27852"/>
                  </a:cubicBezTo>
                  <a:cubicBezTo>
                    <a:pt x="19454" y="27811"/>
                    <a:pt x="19536" y="27791"/>
                    <a:pt x="19638" y="27771"/>
                  </a:cubicBezTo>
                  <a:cubicBezTo>
                    <a:pt x="19679" y="27709"/>
                    <a:pt x="19781" y="27689"/>
                    <a:pt x="19863" y="27628"/>
                  </a:cubicBezTo>
                  <a:cubicBezTo>
                    <a:pt x="19883" y="27648"/>
                    <a:pt x="19883" y="27648"/>
                    <a:pt x="19904" y="27648"/>
                  </a:cubicBezTo>
                  <a:cubicBezTo>
                    <a:pt x="19924" y="27689"/>
                    <a:pt x="19945" y="27709"/>
                    <a:pt x="19965" y="27730"/>
                  </a:cubicBezTo>
                  <a:cubicBezTo>
                    <a:pt x="20074" y="27723"/>
                    <a:pt x="20183" y="27721"/>
                    <a:pt x="20293" y="27721"/>
                  </a:cubicBezTo>
                  <a:cubicBezTo>
                    <a:pt x="20512" y="27721"/>
                    <a:pt x="20735" y="27730"/>
                    <a:pt x="20966" y="27730"/>
                  </a:cubicBezTo>
                  <a:cubicBezTo>
                    <a:pt x="21375" y="27750"/>
                    <a:pt x="21722" y="27771"/>
                    <a:pt x="22090" y="27791"/>
                  </a:cubicBezTo>
                  <a:cubicBezTo>
                    <a:pt x="22162" y="27771"/>
                    <a:pt x="22233" y="27760"/>
                    <a:pt x="22302" y="27760"/>
                  </a:cubicBezTo>
                  <a:cubicBezTo>
                    <a:pt x="22371" y="27760"/>
                    <a:pt x="22438" y="27771"/>
                    <a:pt x="22499" y="27791"/>
                  </a:cubicBezTo>
                  <a:cubicBezTo>
                    <a:pt x="22540" y="27811"/>
                    <a:pt x="22560" y="27811"/>
                    <a:pt x="22581" y="27832"/>
                  </a:cubicBezTo>
                  <a:cubicBezTo>
                    <a:pt x="22867" y="27873"/>
                    <a:pt x="23153" y="27934"/>
                    <a:pt x="23418" y="28016"/>
                  </a:cubicBezTo>
                  <a:cubicBezTo>
                    <a:pt x="23480" y="28016"/>
                    <a:pt x="23521" y="28057"/>
                    <a:pt x="23582" y="28077"/>
                  </a:cubicBezTo>
                  <a:cubicBezTo>
                    <a:pt x="23602" y="28077"/>
                    <a:pt x="23623" y="28057"/>
                    <a:pt x="23643" y="28057"/>
                  </a:cubicBezTo>
                  <a:cubicBezTo>
                    <a:pt x="23868" y="28036"/>
                    <a:pt x="24072" y="27995"/>
                    <a:pt x="24297" y="27954"/>
                  </a:cubicBezTo>
                  <a:lnTo>
                    <a:pt x="24461" y="28036"/>
                  </a:lnTo>
                  <a:cubicBezTo>
                    <a:pt x="24747" y="28036"/>
                    <a:pt x="25012" y="28159"/>
                    <a:pt x="25196" y="28363"/>
                  </a:cubicBezTo>
                  <a:cubicBezTo>
                    <a:pt x="25646" y="28424"/>
                    <a:pt x="26095" y="28547"/>
                    <a:pt x="26524" y="28731"/>
                  </a:cubicBezTo>
                  <a:cubicBezTo>
                    <a:pt x="26647" y="28772"/>
                    <a:pt x="26749" y="28833"/>
                    <a:pt x="26851" y="28935"/>
                  </a:cubicBezTo>
                  <a:cubicBezTo>
                    <a:pt x="26933" y="28956"/>
                    <a:pt x="27015" y="28976"/>
                    <a:pt x="27097" y="28976"/>
                  </a:cubicBezTo>
                  <a:lnTo>
                    <a:pt x="27117" y="28915"/>
                  </a:lnTo>
                  <a:cubicBezTo>
                    <a:pt x="27158" y="28956"/>
                    <a:pt x="27199" y="28976"/>
                    <a:pt x="27240" y="28997"/>
                  </a:cubicBezTo>
                  <a:cubicBezTo>
                    <a:pt x="27301" y="29037"/>
                    <a:pt x="27362" y="29058"/>
                    <a:pt x="27444" y="29078"/>
                  </a:cubicBezTo>
                  <a:lnTo>
                    <a:pt x="27648" y="29078"/>
                  </a:lnTo>
                  <a:cubicBezTo>
                    <a:pt x="27675" y="29118"/>
                    <a:pt x="27727" y="29140"/>
                    <a:pt x="27782" y="29140"/>
                  </a:cubicBezTo>
                  <a:cubicBezTo>
                    <a:pt x="27813" y="29140"/>
                    <a:pt x="27844" y="29134"/>
                    <a:pt x="27873" y="29119"/>
                  </a:cubicBezTo>
                  <a:lnTo>
                    <a:pt x="27934" y="29119"/>
                  </a:lnTo>
                  <a:cubicBezTo>
                    <a:pt x="28098" y="29119"/>
                    <a:pt x="28261" y="29099"/>
                    <a:pt x="28445" y="29078"/>
                  </a:cubicBezTo>
                  <a:cubicBezTo>
                    <a:pt x="28428" y="29011"/>
                    <a:pt x="28464" y="28992"/>
                    <a:pt x="28520" y="28992"/>
                  </a:cubicBezTo>
                  <a:cubicBezTo>
                    <a:pt x="28589" y="28992"/>
                    <a:pt x="28688" y="29019"/>
                    <a:pt x="28760" y="29019"/>
                  </a:cubicBezTo>
                  <a:cubicBezTo>
                    <a:pt x="28772" y="29019"/>
                    <a:pt x="28783" y="29019"/>
                    <a:pt x="28793" y="29017"/>
                  </a:cubicBezTo>
                  <a:cubicBezTo>
                    <a:pt x="28859" y="29050"/>
                    <a:pt x="28940" y="29084"/>
                    <a:pt x="29011" y="29084"/>
                  </a:cubicBezTo>
                  <a:cubicBezTo>
                    <a:pt x="29028" y="29084"/>
                    <a:pt x="29043" y="29082"/>
                    <a:pt x="29058" y="29078"/>
                  </a:cubicBezTo>
                  <a:cubicBezTo>
                    <a:pt x="29181" y="29037"/>
                    <a:pt x="29283" y="29017"/>
                    <a:pt x="29324" y="28935"/>
                  </a:cubicBezTo>
                  <a:cubicBezTo>
                    <a:pt x="29324" y="28915"/>
                    <a:pt x="29344" y="28894"/>
                    <a:pt x="29344" y="28874"/>
                  </a:cubicBezTo>
                  <a:lnTo>
                    <a:pt x="29344" y="1"/>
                  </a:lnTo>
                  <a:close/>
                </a:path>
              </a:pathLst>
            </a:custGeom>
            <a:solidFill>
              <a:srgbClr val="F2E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2"/>
            <p:cNvSpPr/>
            <p:nvPr/>
          </p:nvSpPr>
          <p:spPr>
            <a:xfrm>
              <a:off x="4502917" y="3516338"/>
              <a:ext cx="555061" cy="542142"/>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8" name="Google Shape;1978;p52"/>
          <p:cNvSpPr txBox="1"/>
          <p:nvPr>
            <p:ph type="title"/>
          </p:nvPr>
        </p:nvSpPr>
        <p:spPr>
          <a:xfrm>
            <a:off x="714850" y="466327"/>
            <a:ext cx="7714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VALUES</a:t>
            </a:r>
            <a:endParaRPr/>
          </a:p>
        </p:txBody>
      </p:sp>
      <p:sp>
        <p:nvSpPr>
          <p:cNvPr id="1979" name="Google Shape;1979;p52"/>
          <p:cNvSpPr txBox="1"/>
          <p:nvPr>
            <p:ph idx="1" type="subTitle"/>
          </p:nvPr>
        </p:nvSpPr>
        <p:spPr>
          <a:xfrm>
            <a:off x="726688" y="2201504"/>
            <a:ext cx="2349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Neptune is the farthest planet from the Sun</a:t>
            </a:r>
            <a:endParaRPr/>
          </a:p>
        </p:txBody>
      </p:sp>
      <p:sp>
        <p:nvSpPr>
          <p:cNvPr id="1980" name="Google Shape;1980;p52"/>
          <p:cNvSpPr txBox="1"/>
          <p:nvPr>
            <p:ph idx="2" type="subTitle"/>
          </p:nvPr>
        </p:nvSpPr>
        <p:spPr>
          <a:xfrm>
            <a:off x="3415862" y="2201504"/>
            <a:ext cx="2349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Despite being red, Mars is a very cold place</a:t>
            </a:r>
            <a:endParaRPr/>
          </a:p>
        </p:txBody>
      </p:sp>
      <p:sp>
        <p:nvSpPr>
          <p:cNvPr id="1981" name="Google Shape;1981;p52"/>
          <p:cNvSpPr txBox="1"/>
          <p:nvPr>
            <p:ph idx="3" type="subTitle"/>
          </p:nvPr>
        </p:nvSpPr>
        <p:spPr>
          <a:xfrm>
            <a:off x="3411000" y="3810325"/>
            <a:ext cx="2349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Mercury is the closest planet to the Sun</a:t>
            </a:r>
            <a:endParaRPr/>
          </a:p>
        </p:txBody>
      </p:sp>
      <p:sp>
        <p:nvSpPr>
          <p:cNvPr id="1982" name="Google Shape;1982;p52"/>
          <p:cNvSpPr txBox="1"/>
          <p:nvPr>
            <p:ph idx="4" type="subTitle"/>
          </p:nvPr>
        </p:nvSpPr>
        <p:spPr>
          <a:xfrm>
            <a:off x="598350" y="1699979"/>
            <a:ext cx="2624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LOYALTY</a:t>
            </a:r>
            <a:endParaRPr/>
          </a:p>
        </p:txBody>
      </p:sp>
      <p:sp>
        <p:nvSpPr>
          <p:cNvPr id="1983" name="Google Shape;1983;p52"/>
          <p:cNvSpPr txBox="1"/>
          <p:nvPr>
            <p:ph idx="5" type="subTitle"/>
          </p:nvPr>
        </p:nvSpPr>
        <p:spPr>
          <a:xfrm>
            <a:off x="3273550" y="1699979"/>
            <a:ext cx="2624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EFFICIENCY</a:t>
            </a:r>
            <a:endParaRPr/>
          </a:p>
        </p:txBody>
      </p:sp>
      <p:sp>
        <p:nvSpPr>
          <p:cNvPr id="1984" name="Google Shape;1984;p52"/>
          <p:cNvSpPr txBox="1"/>
          <p:nvPr>
            <p:ph idx="6" type="subTitle"/>
          </p:nvPr>
        </p:nvSpPr>
        <p:spPr>
          <a:xfrm>
            <a:off x="3273550" y="3308800"/>
            <a:ext cx="2624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RELIABILITY</a:t>
            </a:r>
            <a:endParaRPr/>
          </a:p>
        </p:txBody>
      </p:sp>
      <p:sp>
        <p:nvSpPr>
          <p:cNvPr id="1985" name="Google Shape;1985;p52"/>
          <p:cNvSpPr txBox="1"/>
          <p:nvPr>
            <p:ph idx="7" type="subTitle"/>
          </p:nvPr>
        </p:nvSpPr>
        <p:spPr>
          <a:xfrm>
            <a:off x="6081875" y="3810325"/>
            <a:ext cx="2349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Jupiter is the biggest planet in the Solar System </a:t>
            </a:r>
            <a:endParaRPr/>
          </a:p>
        </p:txBody>
      </p:sp>
      <p:sp>
        <p:nvSpPr>
          <p:cNvPr id="1986" name="Google Shape;1986;p52"/>
          <p:cNvSpPr txBox="1"/>
          <p:nvPr>
            <p:ph idx="8" type="subTitle"/>
          </p:nvPr>
        </p:nvSpPr>
        <p:spPr>
          <a:xfrm>
            <a:off x="5953500" y="3308800"/>
            <a:ext cx="2624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COMMITMENT</a:t>
            </a:r>
            <a:endParaRPr/>
          </a:p>
        </p:txBody>
      </p:sp>
      <p:grpSp>
        <p:nvGrpSpPr>
          <p:cNvPr id="1987" name="Google Shape;1987;p52"/>
          <p:cNvGrpSpPr/>
          <p:nvPr/>
        </p:nvGrpSpPr>
        <p:grpSpPr>
          <a:xfrm>
            <a:off x="1359802" y="2871003"/>
            <a:ext cx="1156379" cy="1820383"/>
            <a:chOff x="1359802" y="2871003"/>
            <a:chExt cx="1156379" cy="1820383"/>
          </a:xfrm>
        </p:grpSpPr>
        <p:grpSp>
          <p:nvGrpSpPr>
            <p:cNvPr id="1988" name="Google Shape;1988;p52"/>
            <p:cNvGrpSpPr/>
            <p:nvPr/>
          </p:nvGrpSpPr>
          <p:grpSpPr>
            <a:xfrm flipH="1" rot="-5566548">
              <a:off x="1053621" y="3245160"/>
              <a:ext cx="1768742" cy="1072070"/>
              <a:chOff x="4206950" y="-1961080"/>
              <a:chExt cx="501794" cy="191368"/>
            </a:xfrm>
          </p:grpSpPr>
          <p:sp>
            <p:nvSpPr>
              <p:cNvPr id="1989" name="Google Shape;1989;p52"/>
              <p:cNvSpPr/>
              <p:nvPr/>
            </p:nvSpPr>
            <p:spPr>
              <a:xfrm>
                <a:off x="4287793" y="-1934606"/>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85725" rotWithShape="0" algn="bl" dir="2160000" dist="85725">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2"/>
              <p:cNvSpPr/>
              <p:nvPr/>
            </p:nvSpPr>
            <p:spPr>
              <a:xfrm>
                <a:off x="4206950" y="-1961080"/>
                <a:ext cx="501794" cy="191368"/>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1"/>
              </a:solidFill>
              <a:ln>
                <a:noFill/>
              </a:ln>
              <a:effectLst>
                <a:outerShdw blurRad="85725" rotWithShape="0" algn="bl" dir="2160000" dist="85725">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91" name="Google Shape;1991;p52"/>
            <p:cNvPicPr preferRelativeResize="0"/>
            <p:nvPr/>
          </p:nvPicPr>
          <p:blipFill rotWithShape="1">
            <a:blip r:embed="rId3">
              <a:alphaModFix/>
            </a:blip>
            <a:srcRect b="37366" l="0" r="0" t="0"/>
            <a:stretch/>
          </p:blipFill>
          <p:spPr>
            <a:xfrm>
              <a:off x="1713250" y="3477262"/>
              <a:ext cx="355125" cy="1023551"/>
            </a:xfrm>
            <a:prstGeom prst="rect">
              <a:avLst/>
            </a:prstGeom>
            <a:noFill/>
            <a:ln>
              <a:noFill/>
            </a:ln>
          </p:spPr>
        </p:pic>
        <p:sp>
          <p:nvSpPr>
            <p:cNvPr id="1992" name="Google Shape;1992;p52"/>
            <p:cNvSpPr txBox="1"/>
            <p:nvPr/>
          </p:nvSpPr>
          <p:spPr>
            <a:xfrm rot="-1537">
              <a:off x="1502819" y="3034345"/>
              <a:ext cx="670800" cy="216300"/>
            </a:xfrm>
            <a:prstGeom prst="rect">
              <a:avLst/>
            </a:prstGeom>
            <a:noFill/>
            <a:ln>
              <a:noFill/>
            </a:ln>
          </p:spPr>
          <p:txBody>
            <a:bodyPr anchorCtr="0" anchor="ctr" bIns="91425" lIns="91425" spcFirstLastPara="1" rIns="91425" wrap="square" tIns="91425">
              <a:noAutofit/>
            </a:bodyPr>
            <a:lstStyle/>
            <a:p>
              <a:pPr indent="0" lvl="0" marL="0" rtl="0" algn="r">
                <a:lnSpc>
                  <a:spcPct val="90000"/>
                </a:lnSpc>
                <a:spcBef>
                  <a:spcPts val="0"/>
                </a:spcBef>
                <a:spcAft>
                  <a:spcPts val="0"/>
                </a:spcAft>
                <a:buNone/>
              </a:pPr>
              <a:r>
                <a:rPr i="1" lang="en" sz="1200">
                  <a:solidFill>
                    <a:srgbClr val="563D29"/>
                  </a:solidFill>
                  <a:latin typeface="IM Fell English"/>
                  <a:ea typeface="IM Fell English"/>
                  <a:cs typeface="IM Fell English"/>
                  <a:sym typeface="IM Fell English"/>
                </a:rPr>
                <a:t>Fig. VII</a:t>
              </a:r>
              <a:endParaRPr i="1" sz="1200">
                <a:solidFill>
                  <a:srgbClr val="563D29"/>
                </a:solidFill>
                <a:latin typeface="Kanit"/>
                <a:ea typeface="Kanit"/>
                <a:cs typeface="Kanit"/>
                <a:sym typeface="Kanit"/>
              </a:endParaRPr>
            </a:p>
          </p:txBody>
        </p:sp>
      </p:grpSp>
      <p:grpSp>
        <p:nvGrpSpPr>
          <p:cNvPr id="1993" name="Google Shape;1993;p52"/>
          <p:cNvGrpSpPr/>
          <p:nvPr/>
        </p:nvGrpSpPr>
        <p:grpSpPr>
          <a:xfrm>
            <a:off x="6317133" y="1124303"/>
            <a:ext cx="1414625" cy="2329294"/>
            <a:chOff x="6317133" y="1124303"/>
            <a:chExt cx="1414625" cy="2329294"/>
          </a:xfrm>
        </p:grpSpPr>
        <p:grpSp>
          <p:nvGrpSpPr>
            <p:cNvPr id="1994" name="Google Shape;1994;p52"/>
            <p:cNvGrpSpPr/>
            <p:nvPr/>
          </p:nvGrpSpPr>
          <p:grpSpPr>
            <a:xfrm rot="-4784826">
              <a:off x="6076079" y="1585063"/>
              <a:ext cx="1739887" cy="963783"/>
              <a:chOff x="5050859" y="-1955772"/>
              <a:chExt cx="629960" cy="210524"/>
            </a:xfrm>
          </p:grpSpPr>
          <p:sp>
            <p:nvSpPr>
              <p:cNvPr id="1995" name="Google Shape;1995;p52"/>
              <p:cNvSpPr/>
              <p:nvPr/>
            </p:nvSpPr>
            <p:spPr>
              <a:xfrm>
                <a:off x="5050860" y="-1945727"/>
                <a:ext cx="628378" cy="200479"/>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85738"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2"/>
              <p:cNvSpPr/>
              <p:nvPr/>
            </p:nvSpPr>
            <p:spPr>
              <a:xfrm>
                <a:off x="5050859" y="-1955772"/>
                <a:ext cx="629960" cy="198374"/>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2"/>
              <p:cNvSpPr/>
              <p:nvPr/>
            </p:nvSpPr>
            <p:spPr>
              <a:xfrm>
                <a:off x="5050861" y="-1763692"/>
                <a:ext cx="1275" cy="3779"/>
              </a:xfrm>
              <a:custGeom>
                <a:rect b="b" l="l" r="r" t="t"/>
                <a:pathLst>
                  <a:path extrusionOk="0" h="246" w="83">
                    <a:moveTo>
                      <a:pt x="1" y="0"/>
                    </a:moveTo>
                    <a:lnTo>
                      <a:pt x="1" y="245"/>
                    </a:lnTo>
                    <a:cubicBezTo>
                      <a:pt x="21" y="205"/>
                      <a:pt x="62" y="184"/>
                      <a:pt x="83" y="164"/>
                    </a:cubicBezTo>
                    <a:cubicBezTo>
                      <a:pt x="83" y="123"/>
                      <a:pt x="83" y="82"/>
                      <a:pt x="62" y="62"/>
                    </a:cubicBezTo>
                    <a:cubicBezTo>
                      <a:pt x="42" y="41"/>
                      <a:pt x="21" y="21"/>
                      <a:pt x="1" y="0"/>
                    </a:cubicBezTo>
                    <a:close/>
                  </a:path>
                </a:pathLst>
              </a:custGeom>
              <a:solidFill>
                <a:srgbClr val="FFFFFF"/>
              </a:solidFill>
              <a:ln cap="flat" cmpd="sng" w="5625">
                <a:solidFill>
                  <a:srgbClr val="222221"/>
                </a:solidFill>
                <a:prstDash val="solid"/>
                <a:miter lim="2043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98" name="Google Shape;1998;p52"/>
            <p:cNvPicPr preferRelativeResize="0"/>
            <p:nvPr/>
          </p:nvPicPr>
          <p:blipFill>
            <a:blip r:embed="rId4">
              <a:alphaModFix/>
            </a:blip>
            <a:stretch>
              <a:fillRect/>
            </a:stretch>
          </p:blipFill>
          <p:spPr>
            <a:xfrm rot="530232">
              <a:off x="6708110" y="1521579"/>
              <a:ext cx="377382" cy="1201868"/>
            </a:xfrm>
            <a:prstGeom prst="rect">
              <a:avLst/>
            </a:prstGeom>
            <a:noFill/>
            <a:ln>
              <a:noFill/>
            </a:ln>
          </p:spPr>
        </p:pic>
        <p:sp>
          <p:nvSpPr>
            <p:cNvPr id="1999" name="Google Shape;1999;p52"/>
            <p:cNvSpPr txBox="1"/>
            <p:nvPr/>
          </p:nvSpPr>
          <p:spPr>
            <a:xfrm rot="670151">
              <a:off x="6364327" y="2639204"/>
              <a:ext cx="670602" cy="216160"/>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lang="en" sz="1000">
                  <a:solidFill>
                    <a:srgbClr val="563D29"/>
                  </a:solidFill>
                  <a:latin typeface="IM Fell English"/>
                  <a:ea typeface="IM Fell English"/>
                  <a:cs typeface="IM Fell English"/>
                  <a:sym typeface="IM Fell English"/>
                </a:rPr>
                <a:t>Venus</a:t>
              </a:r>
              <a:endParaRPr sz="1000">
                <a:solidFill>
                  <a:srgbClr val="563D29"/>
                </a:solidFill>
                <a:latin typeface="Kanit"/>
                <a:ea typeface="Kanit"/>
                <a:cs typeface="Kanit"/>
                <a:sym typeface="Kanit"/>
              </a:endParaRPr>
            </a:p>
          </p:txBody>
        </p:sp>
        <p:sp>
          <p:nvSpPr>
            <p:cNvPr id="2000" name="Google Shape;2000;p52"/>
            <p:cNvSpPr txBox="1"/>
            <p:nvPr/>
          </p:nvSpPr>
          <p:spPr>
            <a:xfrm rot="665328">
              <a:off x="6634969" y="1230721"/>
              <a:ext cx="670722" cy="216160"/>
            </a:xfrm>
            <a:prstGeom prst="rect">
              <a:avLst/>
            </a:prstGeom>
            <a:noFill/>
            <a:ln>
              <a:noFill/>
            </a:ln>
          </p:spPr>
          <p:txBody>
            <a:bodyPr anchorCtr="0" anchor="ctr" bIns="91425" lIns="91425" spcFirstLastPara="1" rIns="91425" wrap="square" tIns="91425">
              <a:noAutofit/>
            </a:bodyPr>
            <a:lstStyle/>
            <a:p>
              <a:pPr indent="0" lvl="0" marL="0" rtl="0" algn="r">
                <a:lnSpc>
                  <a:spcPct val="90000"/>
                </a:lnSpc>
                <a:spcBef>
                  <a:spcPts val="0"/>
                </a:spcBef>
                <a:spcAft>
                  <a:spcPts val="0"/>
                </a:spcAft>
                <a:buNone/>
              </a:pPr>
              <a:r>
                <a:rPr i="1" lang="en" sz="1200">
                  <a:solidFill>
                    <a:srgbClr val="563D29"/>
                  </a:solidFill>
                  <a:latin typeface="IM Fell English"/>
                  <a:ea typeface="IM Fell English"/>
                  <a:cs typeface="IM Fell English"/>
                  <a:sym typeface="IM Fell English"/>
                </a:rPr>
                <a:t>Fig. VII</a:t>
              </a:r>
              <a:endParaRPr i="1" sz="1200">
                <a:solidFill>
                  <a:srgbClr val="563D29"/>
                </a:solidFill>
                <a:latin typeface="Kanit"/>
                <a:ea typeface="Kanit"/>
                <a:cs typeface="Kanit"/>
                <a:sym typeface="Kanit"/>
              </a:endParaRPr>
            </a:p>
          </p:txBody>
        </p:sp>
        <p:sp>
          <p:nvSpPr>
            <p:cNvPr id="2001" name="Google Shape;2001;p52"/>
            <p:cNvSpPr/>
            <p:nvPr/>
          </p:nvSpPr>
          <p:spPr>
            <a:xfrm rot="-2259375">
              <a:off x="6766984" y="2633974"/>
              <a:ext cx="865623" cy="619758"/>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64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5" name="Shape 2005"/>
        <p:cNvGrpSpPr/>
        <p:nvPr/>
      </p:nvGrpSpPr>
      <p:grpSpPr>
        <a:xfrm>
          <a:off x="0" y="0"/>
          <a:ext cx="0" cy="0"/>
          <a:chOff x="0" y="0"/>
          <a:chExt cx="0" cy="0"/>
        </a:xfrm>
      </p:grpSpPr>
      <p:grpSp>
        <p:nvGrpSpPr>
          <p:cNvPr id="2006" name="Google Shape;2006;p53"/>
          <p:cNvGrpSpPr/>
          <p:nvPr/>
        </p:nvGrpSpPr>
        <p:grpSpPr>
          <a:xfrm>
            <a:off x="6659378" y="1939073"/>
            <a:ext cx="1277234" cy="2416489"/>
            <a:chOff x="6659378" y="1939073"/>
            <a:chExt cx="1277234" cy="2416489"/>
          </a:xfrm>
        </p:grpSpPr>
        <p:grpSp>
          <p:nvGrpSpPr>
            <p:cNvPr id="2007" name="Google Shape;2007;p53"/>
            <p:cNvGrpSpPr/>
            <p:nvPr/>
          </p:nvGrpSpPr>
          <p:grpSpPr>
            <a:xfrm rot="-5200375">
              <a:off x="6121894" y="2575937"/>
              <a:ext cx="2352202" cy="1142762"/>
              <a:chOff x="5050859" y="-1955772"/>
              <a:chExt cx="629960" cy="210524"/>
            </a:xfrm>
          </p:grpSpPr>
          <p:sp>
            <p:nvSpPr>
              <p:cNvPr id="2008" name="Google Shape;2008;p53"/>
              <p:cNvSpPr/>
              <p:nvPr/>
            </p:nvSpPr>
            <p:spPr>
              <a:xfrm>
                <a:off x="5050860" y="-1945727"/>
                <a:ext cx="628378" cy="200479"/>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85738"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3"/>
              <p:cNvSpPr/>
              <p:nvPr/>
            </p:nvSpPr>
            <p:spPr>
              <a:xfrm>
                <a:off x="5050859" y="-1955772"/>
                <a:ext cx="629960" cy="198374"/>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3"/>
              <p:cNvSpPr/>
              <p:nvPr/>
            </p:nvSpPr>
            <p:spPr>
              <a:xfrm>
                <a:off x="5050861" y="-1763692"/>
                <a:ext cx="1275" cy="3779"/>
              </a:xfrm>
              <a:custGeom>
                <a:rect b="b" l="l" r="r" t="t"/>
                <a:pathLst>
                  <a:path extrusionOk="0" h="246" w="83">
                    <a:moveTo>
                      <a:pt x="1" y="0"/>
                    </a:moveTo>
                    <a:lnTo>
                      <a:pt x="1" y="245"/>
                    </a:lnTo>
                    <a:cubicBezTo>
                      <a:pt x="21" y="205"/>
                      <a:pt x="62" y="184"/>
                      <a:pt x="83" y="164"/>
                    </a:cubicBezTo>
                    <a:cubicBezTo>
                      <a:pt x="83" y="123"/>
                      <a:pt x="83" y="82"/>
                      <a:pt x="62" y="62"/>
                    </a:cubicBezTo>
                    <a:cubicBezTo>
                      <a:pt x="42" y="41"/>
                      <a:pt x="21" y="21"/>
                      <a:pt x="1" y="0"/>
                    </a:cubicBezTo>
                    <a:close/>
                  </a:path>
                </a:pathLst>
              </a:custGeom>
              <a:solidFill>
                <a:srgbClr val="FFFFFF"/>
              </a:solidFill>
              <a:ln cap="flat" cmpd="sng" w="5625">
                <a:solidFill>
                  <a:srgbClr val="222221"/>
                </a:solidFill>
                <a:prstDash val="solid"/>
                <a:miter lim="2043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1" name="Google Shape;2011;p53"/>
            <p:cNvSpPr txBox="1"/>
            <p:nvPr/>
          </p:nvSpPr>
          <p:spPr>
            <a:xfrm rot="164676">
              <a:off x="6728085" y="4014751"/>
              <a:ext cx="670369" cy="216241"/>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lang="en" sz="1000">
                  <a:solidFill>
                    <a:schemeClr val="accent2"/>
                  </a:solidFill>
                  <a:latin typeface="IM Fell English"/>
                  <a:ea typeface="IM Fell English"/>
                  <a:cs typeface="IM Fell English"/>
                  <a:sym typeface="IM Fell English"/>
                </a:rPr>
                <a:t>Pluto</a:t>
              </a:r>
              <a:endParaRPr sz="1000">
                <a:solidFill>
                  <a:schemeClr val="accent2"/>
                </a:solidFill>
                <a:latin typeface="Kanit"/>
                <a:ea typeface="Kanit"/>
                <a:cs typeface="Kanit"/>
                <a:sym typeface="Kanit"/>
              </a:endParaRPr>
            </a:p>
          </p:txBody>
        </p:sp>
        <p:sp>
          <p:nvSpPr>
            <p:cNvPr id="2012" name="Google Shape;2012;p53"/>
            <p:cNvSpPr txBox="1"/>
            <p:nvPr/>
          </p:nvSpPr>
          <p:spPr>
            <a:xfrm>
              <a:off x="7244989" y="2462593"/>
              <a:ext cx="670200" cy="216300"/>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chemeClr val="accent2"/>
                  </a:solidFill>
                  <a:latin typeface="IM Fell English"/>
                  <a:ea typeface="IM Fell English"/>
                  <a:cs typeface="IM Fell English"/>
                  <a:sym typeface="IM Fell English"/>
                </a:rPr>
                <a:t>Fig. I</a:t>
              </a:r>
              <a:endParaRPr i="1" sz="1200">
                <a:solidFill>
                  <a:schemeClr val="accent2"/>
                </a:solidFill>
                <a:latin typeface="Kanit"/>
                <a:ea typeface="Kanit"/>
                <a:cs typeface="Kanit"/>
                <a:sym typeface="Kanit"/>
              </a:endParaRPr>
            </a:p>
          </p:txBody>
        </p:sp>
        <p:pic>
          <p:nvPicPr>
            <p:cNvPr id="2013" name="Google Shape;2013;p53"/>
            <p:cNvPicPr preferRelativeResize="0"/>
            <p:nvPr/>
          </p:nvPicPr>
          <p:blipFill>
            <a:blip r:embed="rId3">
              <a:alphaModFix/>
            </a:blip>
            <a:stretch>
              <a:fillRect/>
            </a:stretch>
          </p:blipFill>
          <p:spPr>
            <a:xfrm>
              <a:off x="6942825" y="2678250"/>
              <a:ext cx="621025" cy="1511526"/>
            </a:xfrm>
            <a:prstGeom prst="rect">
              <a:avLst/>
            </a:prstGeom>
            <a:noFill/>
            <a:ln>
              <a:noFill/>
            </a:ln>
          </p:spPr>
        </p:pic>
      </p:grpSp>
      <p:grpSp>
        <p:nvGrpSpPr>
          <p:cNvPr id="2014" name="Google Shape;2014;p53"/>
          <p:cNvGrpSpPr/>
          <p:nvPr/>
        </p:nvGrpSpPr>
        <p:grpSpPr>
          <a:xfrm>
            <a:off x="1919555" y="1915875"/>
            <a:ext cx="4947067" cy="1938410"/>
            <a:chOff x="1919555" y="1915875"/>
            <a:chExt cx="4947067" cy="1938410"/>
          </a:xfrm>
        </p:grpSpPr>
        <p:sp>
          <p:nvSpPr>
            <p:cNvPr id="2015" name="Google Shape;2015;p53"/>
            <p:cNvSpPr/>
            <p:nvPr/>
          </p:nvSpPr>
          <p:spPr>
            <a:xfrm>
              <a:off x="2119550" y="1915875"/>
              <a:ext cx="4747072" cy="1938410"/>
            </a:xfrm>
            <a:custGeom>
              <a:rect b="b" l="l" r="r" t="t"/>
              <a:pathLst>
                <a:path extrusionOk="0" h="15511" w="56011">
                  <a:moveTo>
                    <a:pt x="55254" y="1"/>
                  </a:moveTo>
                  <a:lnTo>
                    <a:pt x="205" y="348"/>
                  </a:lnTo>
                  <a:lnTo>
                    <a:pt x="245" y="1676"/>
                  </a:lnTo>
                  <a:lnTo>
                    <a:pt x="0" y="15510"/>
                  </a:lnTo>
                  <a:cubicBezTo>
                    <a:pt x="0" y="15510"/>
                    <a:pt x="34166" y="15326"/>
                    <a:pt x="56010" y="15020"/>
                  </a:cubicBezTo>
                  <a:cubicBezTo>
                    <a:pt x="56010" y="15020"/>
                    <a:pt x="55785" y="1717"/>
                    <a:pt x="55254" y="1"/>
                  </a:cubicBezTo>
                  <a:close/>
                </a:path>
              </a:pathLst>
            </a:custGeom>
            <a:solidFill>
              <a:schemeClr val="accent5"/>
            </a:solidFill>
            <a:ln>
              <a:noFill/>
            </a:ln>
            <a:effectLst>
              <a:outerShdw blurRad="200025" rotWithShape="0" algn="bl" dir="3840000" dist="47625">
                <a:srgbClr val="000000">
                  <a:alpha val="3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3"/>
            <p:cNvSpPr/>
            <p:nvPr/>
          </p:nvSpPr>
          <p:spPr>
            <a:xfrm rot="-5112620">
              <a:off x="1719990" y="2845698"/>
              <a:ext cx="858881" cy="389395"/>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53"/>
          <p:cNvGrpSpPr/>
          <p:nvPr/>
        </p:nvGrpSpPr>
        <p:grpSpPr>
          <a:xfrm>
            <a:off x="972159" y="271625"/>
            <a:ext cx="7136018" cy="2290855"/>
            <a:chOff x="972159" y="271625"/>
            <a:chExt cx="7136018" cy="2290855"/>
          </a:xfrm>
        </p:grpSpPr>
        <p:grpSp>
          <p:nvGrpSpPr>
            <p:cNvPr id="2018" name="Google Shape;2018;p53"/>
            <p:cNvGrpSpPr/>
            <p:nvPr/>
          </p:nvGrpSpPr>
          <p:grpSpPr>
            <a:xfrm flipH="1" rot="305">
              <a:off x="1293102" y="343250"/>
              <a:ext cx="6413825" cy="2218946"/>
              <a:chOff x="10230902" y="-3058892"/>
              <a:chExt cx="1895282" cy="594525"/>
            </a:xfrm>
          </p:grpSpPr>
          <p:sp>
            <p:nvSpPr>
              <p:cNvPr id="2019" name="Google Shape;2019;p53"/>
              <p:cNvSpPr/>
              <p:nvPr/>
            </p:nvSpPr>
            <p:spPr>
              <a:xfrm>
                <a:off x="10231409" y="-3058892"/>
                <a:ext cx="1894775" cy="594525"/>
              </a:xfrm>
              <a:custGeom>
                <a:rect b="b" l="l" r="r" t="t"/>
                <a:pathLst>
                  <a:path extrusionOk="0" h="23781" w="75791">
                    <a:moveTo>
                      <a:pt x="75791" y="0"/>
                    </a:moveTo>
                    <a:cubicBezTo>
                      <a:pt x="75709" y="0"/>
                      <a:pt x="75648" y="41"/>
                      <a:pt x="75607" y="103"/>
                    </a:cubicBezTo>
                    <a:cubicBezTo>
                      <a:pt x="75566" y="184"/>
                      <a:pt x="75505" y="266"/>
                      <a:pt x="75443" y="348"/>
                    </a:cubicBezTo>
                    <a:cubicBezTo>
                      <a:pt x="75403" y="348"/>
                      <a:pt x="75341" y="368"/>
                      <a:pt x="75300" y="389"/>
                    </a:cubicBezTo>
                    <a:cubicBezTo>
                      <a:pt x="75178" y="511"/>
                      <a:pt x="75035" y="613"/>
                      <a:pt x="74871" y="675"/>
                    </a:cubicBezTo>
                    <a:cubicBezTo>
                      <a:pt x="74953" y="756"/>
                      <a:pt x="75014" y="838"/>
                      <a:pt x="75076" y="920"/>
                    </a:cubicBezTo>
                    <a:cubicBezTo>
                      <a:pt x="75178" y="1043"/>
                      <a:pt x="75137" y="1226"/>
                      <a:pt x="74994" y="1267"/>
                    </a:cubicBezTo>
                    <a:cubicBezTo>
                      <a:pt x="74912" y="1308"/>
                      <a:pt x="74851" y="1329"/>
                      <a:pt x="74790" y="1349"/>
                    </a:cubicBezTo>
                    <a:cubicBezTo>
                      <a:pt x="74728" y="1369"/>
                      <a:pt x="74687" y="1369"/>
                      <a:pt x="74646" y="1410"/>
                    </a:cubicBezTo>
                    <a:cubicBezTo>
                      <a:pt x="74585" y="1410"/>
                      <a:pt x="74524" y="1431"/>
                      <a:pt x="74463" y="1451"/>
                    </a:cubicBezTo>
                    <a:cubicBezTo>
                      <a:pt x="74442" y="1458"/>
                      <a:pt x="74419" y="1460"/>
                      <a:pt x="74396" y="1460"/>
                    </a:cubicBezTo>
                    <a:cubicBezTo>
                      <a:pt x="74349" y="1460"/>
                      <a:pt x="74299" y="1451"/>
                      <a:pt x="74258" y="1451"/>
                    </a:cubicBezTo>
                    <a:cubicBezTo>
                      <a:pt x="74198" y="1445"/>
                      <a:pt x="74139" y="1443"/>
                      <a:pt x="74079" y="1443"/>
                    </a:cubicBezTo>
                    <a:cubicBezTo>
                      <a:pt x="73934" y="1443"/>
                      <a:pt x="73790" y="1457"/>
                      <a:pt x="73645" y="1472"/>
                    </a:cubicBezTo>
                    <a:cubicBezTo>
                      <a:pt x="73645" y="1513"/>
                      <a:pt x="73645" y="1574"/>
                      <a:pt x="73625" y="1594"/>
                    </a:cubicBezTo>
                    <a:cubicBezTo>
                      <a:pt x="73502" y="1737"/>
                      <a:pt x="73237" y="1635"/>
                      <a:pt x="73073" y="1737"/>
                    </a:cubicBezTo>
                    <a:cubicBezTo>
                      <a:pt x="73032" y="1676"/>
                      <a:pt x="72991" y="1615"/>
                      <a:pt x="72930" y="1574"/>
                    </a:cubicBezTo>
                    <a:cubicBezTo>
                      <a:pt x="72870" y="1514"/>
                      <a:pt x="72797" y="1483"/>
                      <a:pt x="72722" y="1483"/>
                    </a:cubicBezTo>
                    <a:cubicBezTo>
                      <a:pt x="72668" y="1483"/>
                      <a:pt x="72613" y="1499"/>
                      <a:pt x="72562" y="1533"/>
                    </a:cubicBezTo>
                    <a:cubicBezTo>
                      <a:pt x="72521" y="1513"/>
                      <a:pt x="72460" y="1492"/>
                      <a:pt x="72399" y="1472"/>
                    </a:cubicBezTo>
                    <a:cubicBezTo>
                      <a:pt x="72440" y="1349"/>
                      <a:pt x="72419" y="1329"/>
                      <a:pt x="72235" y="1267"/>
                    </a:cubicBezTo>
                    <a:cubicBezTo>
                      <a:pt x="72174" y="1267"/>
                      <a:pt x="72092" y="1247"/>
                      <a:pt x="72031" y="1247"/>
                    </a:cubicBezTo>
                    <a:cubicBezTo>
                      <a:pt x="71847" y="1369"/>
                      <a:pt x="71643" y="1431"/>
                      <a:pt x="71418" y="1431"/>
                    </a:cubicBezTo>
                    <a:cubicBezTo>
                      <a:pt x="71370" y="1420"/>
                      <a:pt x="71323" y="1415"/>
                      <a:pt x="71276" y="1415"/>
                    </a:cubicBezTo>
                    <a:cubicBezTo>
                      <a:pt x="71140" y="1415"/>
                      <a:pt x="71008" y="1457"/>
                      <a:pt x="70887" y="1533"/>
                    </a:cubicBezTo>
                    <a:cubicBezTo>
                      <a:pt x="70805" y="1574"/>
                      <a:pt x="70703" y="1574"/>
                      <a:pt x="70621" y="1574"/>
                    </a:cubicBezTo>
                    <a:cubicBezTo>
                      <a:pt x="70396" y="1533"/>
                      <a:pt x="70192" y="1451"/>
                      <a:pt x="70028" y="1308"/>
                    </a:cubicBezTo>
                    <a:cubicBezTo>
                      <a:pt x="69701" y="1431"/>
                      <a:pt x="69334" y="1472"/>
                      <a:pt x="68986" y="1472"/>
                    </a:cubicBezTo>
                    <a:cubicBezTo>
                      <a:pt x="68959" y="1475"/>
                      <a:pt x="68932" y="1477"/>
                      <a:pt x="68905" y="1477"/>
                    </a:cubicBezTo>
                    <a:cubicBezTo>
                      <a:pt x="68769" y="1477"/>
                      <a:pt x="68639" y="1434"/>
                      <a:pt x="68537" y="1349"/>
                    </a:cubicBezTo>
                    <a:cubicBezTo>
                      <a:pt x="68373" y="1369"/>
                      <a:pt x="68210" y="1410"/>
                      <a:pt x="68067" y="1492"/>
                    </a:cubicBezTo>
                    <a:lnTo>
                      <a:pt x="67903" y="1492"/>
                    </a:lnTo>
                    <a:cubicBezTo>
                      <a:pt x="67781" y="1492"/>
                      <a:pt x="67638" y="1410"/>
                      <a:pt x="67515" y="1390"/>
                    </a:cubicBezTo>
                    <a:cubicBezTo>
                      <a:pt x="67481" y="1381"/>
                      <a:pt x="67444" y="1376"/>
                      <a:pt x="67406" y="1376"/>
                    </a:cubicBezTo>
                    <a:cubicBezTo>
                      <a:pt x="67352" y="1376"/>
                      <a:pt x="67297" y="1386"/>
                      <a:pt x="67249" y="1410"/>
                    </a:cubicBezTo>
                    <a:cubicBezTo>
                      <a:pt x="67111" y="1548"/>
                      <a:pt x="66928" y="1583"/>
                      <a:pt x="66723" y="1583"/>
                    </a:cubicBezTo>
                    <a:cubicBezTo>
                      <a:pt x="66655" y="1583"/>
                      <a:pt x="66585" y="1579"/>
                      <a:pt x="66514" y="1574"/>
                    </a:cubicBezTo>
                    <a:cubicBezTo>
                      <a:pt x="66452" y="1553"/>
                      <a:pt x="66391" y="1533"/>
                      <a:pt x="66330" y="1533"/>
                    </a:cubicBezTo>
                    <a:cubicBezTo>
                      <a:pt x="66307" y="1526"/>
                      <a:pt x="66288" y="1523"/>
                      <a:pt x="66274" y="1523"/>
                    </a:cubicBezTo>
                    <a:cubicBezTo>
                      <a:pt x="66198" y="1523"/>
                      <a:pt x="66221" y="1601"/>
                      <a:pt x="66187" y="1635"/>
                    </a:cubicBezTo>
                    <a:cubicBezTo>
                      <a:pt x="66166" y="1676"/>
                      <a:pt x="66125" y="1717"/>
                      <a:pt x="66105" y="1758"/>
                    </a:cubicBezTo>
                    <a:cubicBezTo>
                      <a:pt x="66003" y="1839"/>
                      <a:pt x="66105" y="2003"/>
                      <a:pt x="65921" y="2044"/>
                    </a:cubicBezTo>
                    <a:cubicBezTo>
                      <a:pt x="65839" y="2085"/>
                      <a:pt x="65758" y="2105"/>
                      <a:pt x="65655" y="2146"/>
                    </a:cubicBezTo>
                    <a:cubicBezTo>
                      <a:pt x="65513" y="2249"/>
                      <a:pt x="65346" y="2304"/>
                      <a:pt x="65181" y="2304"/>
                    </a:cubicBezTo>
                    <a:cubicBezTo>
                      <a:pt x="65085" y="2304"/>
                      <a:pt x="64989" y="2286"/>
                      <a:pt x="64899" y="2248"/>
                    </a:cubicBezTo>
                    <a:cubicBezTo>
                      <a:pt x="64716" y="2166"/>
                      <a:pt x="64532" y="2105"/>
                      <a:pt x="64327" y="2064"/>
                    </a:cubicBezTo>
                    <a:cubicBezTo>
                      <a:pt x="64205" y="2085"/>
                      <a:pt x="64082" y="2105"/>
                      <a:pt x="63959" y="2105"/>
                    </a:cubicBezTo>
                    <a:cubicBezTo>
                      <a:pt x="63857" y="2146"/>
                      <a:pt x="63755" y="2166"/>
                      <a:pt x="63653" y="2207"/>
                    </a:cubicBezTo>
                    <a:cubicBezTo>
                      <a:pt x="63617" y="2218"/>
                      <a:pt x="63581" y="2223"/>
                      <a:pt x="63545" y="2223"/>
                    </a:cubicBezTo>
                    <a:cubicBezTo>
                      <a:pt x="63381" y="2223"/>
                      <a:pt x="63237" y="2113"/>
                      <a:pt x="63203" y="1962"/>
                    </a:cubicBezTo>
                    <a:cubicBezTo>
                      <a:pt x="63142" y="1942"/>
                      <a:pt x="63101" y="1921"/>
                      <a:pt x="63060" y="1880"/>
                    </a:cubicBezTo>
                    <a:cubicBezTo>
                      <a:pt x="62693" y="1983"/>
                      <a:pt x="62325" y="2023"/>
                      <a:pt x="61936" y="2044"/>
                    </a:cubicBezTo>
                    <a:lnTo>
                      <a:pt x="62018" y="2146"/>
                    </a:lnTo>
                    <a:lnTo>
                      <a:pt x="61630" y="2269"/>
                    </a:lnTo>
                    <a:cubicBezTo>
                      <a:pt x="61562" y="2354"/>
                      <a:pt x="61465" y="2396"/>
                      <a:pt x="61352" y="2396"/>
                    </a:cubicBezTo>
                    <a:cubicBezTo>
                      <a:pt x="61330" y="2396"/>
                      <a:pt x="61306" y="2395"/>
                      <a:pt x="61283" y="2391"/>
                    </a:cubicBezTo>
                    <a:cubicBezTo>
                      <a:pt x="61201" y="2432"/>
                      <a:pt x="61140" y="2473"/>
                      <a:pt x="61058" y="2534"/>
                    </a:cubicBezTo>
                    <a:cubicBezTo>
                      <a:pt x="60997" y="2575"/>
                      <a:pt x="60915" y="2596"/>
                      <a:pt x="60833" y="2596"/>
                    </a:cubicBezTo>
                    <a:cubicBezTo>
                      <a:pt x="60853" y="2514"/>
                      <a:pt x="60772" y="2473"/>
                      <a:pt x="60629" y="2432"/>
                    </a:cubicBezTo>
                    <a:cubicBezTo>
                      <a:pt x="60486" y="2514"/>
                      <a:pt x="60363" y="2575"/>
                      <a:pt x="60220" y="2616"/>
                    </a:cubicBezTo>
                    <a:cubicBezTo>
                      <a:pt x="60179" y="2739"/>
                      <a:pt x="60016" y="2820"/>
                      <a:pt x="59893" y="2902"/>
                    </a:cubicBezTo>
                    <a:cubicBezTo>
                      <a:pt x="59873" y="2902"/>
                      <a:pt x="59852" y="2902"/>
                      <a:pt x="59832" y="2882"/>
                    </a:cubicBezTo>
                    <a:cubicBezTo>
                      <a:pt x="59791" y="2861"/>
                      <a:pt x="59750" y="2820"/>
                      <a:pt x="59709" y="2779"/>
                    </a:cubicBezTo>
                    <a:cubicBezTo>
                      <a:pt x="59239" y="2902"/>
                      <a:pt x="58728" y="2963"/>
                      <a:pt x="58217" y="3045"/>
                    </a:cubicBezTo>
                    <a:cubicBezTo>
                      <a:pt x="57604" y="3127"/>
                      <a:pt x="57053" y="3229"/>
                      <a:pt x="56501" y="3290"/>
                    </a:cubicBezTo>
                    <a:cubicBezTo>
                      <a:pt x="56363" y="3382"/>
                      <a:pt x="56202" y="3428"/>
                      <a:pt x="56044" y="3428"/>
                    </a:cubicBezTo>
                    <a:cubicBezTo>
                      <a:pt x="55991" y="3428"/>
                      <a:pt x="55939" y="3423"/>
                      <a:pt x="55888" y="3413"/>
                    </a:cubicBezTo>
                    <a:cubicBezTo>
                      <a:pt x="55847" y="3392"/>
                      <a:pt x="55806" y="3392"/>
                      <a:pt x="55786" y="3352"/>
                    </a:cubicBezTo>
                    <a:cubicBezTo>
                      <a:pt x="55571" y="3372"/>
                      <a:pt x="55357" y="3382"/>
                      <a:pt x="55142" y="3382"/>
                    </a:cubicBezTo>
                    <a:cubicBezTo>
                      <a:pt x="54928" y="3382"/>
                      <a:pt x="54713" y="3372"/>
                      <a:pt x="54498" y="3352"/>
                    </a:cubicBezTo>
                    <a:cubicBezTo>
                      <a:pt x="54417" y="3352"/>
                      <a:pt x="54335" y="3331"/>
                      <a:pt x="54253" y="3290"/>
                    </a:cubicBezTo>
                    <a:cubicBezTo>
                      <a:pt x="54212" y="3290"/>
                      <a:pt x="54192" y="3331"/>
                      <a:pt x="54151" y="3331"/>
                    </a:cubicBezTo>
                    <a:cubicBezTo>
                      <a:pt x="53824" y="3433"/>
                      <a:pt x="53518" y="3556"/>
                      <a:pt x="53191" y="3679"/>
                    </a:cubicBezTo>
                    <a:lnTo>
                      <a:pt x="52925" y="3617"/>
                    </a:lnTo>
                    <a:cubicBezTo>
                      <a:pt x="52838" y="3636"/>
                      <a:pt x="52749" y="3645"/>
                      <a:pt x="52661" y="3645"/>
                    </a:cubicBezTo>
                    <a:cubicBezTo>
                      <a:pt x="52357" y="3645"/>
                      <a:pt x="52055" y="3537"/>
                      <a:pt x="51801" y="3331"/>
                    </a:cubicBezTo>
                    <a:cubicBezTo>
                      <a:pt x="51664" y="3339"/>
                      <a:pt x="51526" y="3344"/>
                      <a:pt x="51389" y="3344"/>
                    </a:cubicBezTo>
                    <a:cubicBezTo>
                      <a:pt x="50853" y="3344"/>
                      <a:pt x="50323" y="3282"/>
                      <a:pt x="49819" y="3168"/>
                    </a:cubicBezTo>
                    <a:cubicBezTo>
                      <a:pt x="49635" y="3127"/>
                      <a:pt x="49451" y="3066"/>
                      <a:pt x="49308" y="2963"/>
                    </a:cubicBezTo>
                    <a:cubicBezTo>
                      <a:pt x="49237" y="2943"/>
                      <a:pt x="49170" y="2933"/>
                      <a:pt x="49106" y="2933"/>
                    </a:cubicBezTo>
                    <a:cubicBezTo>
                      <a:pt x="49043" y="2933"/>
                      <a:pt x="48981" y="2943"/>
                      <a:pt x="48920" y="2963"/>
                    </a:cubicBezTo>
                    <a:cubicBezTo>
                      <a:pt x="48920" y="2984"/>
                      <a:pt x="48900" y="3025"/>
                      <a:pt x="48900" y="3045"/>
                    </a:cubicBezTo>
                    <a:cubicBezTo>
                      <a:pt x="48838" y="3025"/>
                      <a:pt x="48777" y="2984"/>
                      <a:pt x="48716" y="2963"/>
                    </a:cubicBezTo>
                    <a:cubicBezTo>
                      <a:pt x="48613" y="2922"/>
                      <a:pt x="48511" y="2902"/>
                      <a:pt x="48409" y="2902"/>
                    </a:cubicBezTo>
                    <a:lnTo>
                      <a:pt x="48103" y="2943"/>
                    </a:lnTo>
                    <a:cubicBezTo>
                      <a:pt x="48062" y="2902"/>
                      <a:pt x="48006" y="2882"/>
                      <a:pt x="47947" y="2882"/>
                    </a:cubicBezTo>
                    <a:cubicBezTo>
                      <a:pt x="47888" y="2882"/>
                      <a:pt x="47827" y="2902"/>
                      <a:pt x="47776" y="2943"/>
                    </a:cubicBezTo>
                    <a:lnTo>
                      <a:pt x="47694" y="2943"/>
                    </a:lnTo>
                    <a:cubicBezTo>
                      <a:pt x="47428" y="3004"/>
                      <a:pt x="47183" y="3086"/>
                      <a:pt x="46917" y="3147"/>
                    </a:cubicBezTo>
                    <a:cubicBezTo>
                      <a:pt x="46979" y="3413"/>
                      <a:pt x="46570" y="3290"/>
                      <a:pt x="46386" y="3352"/>
                    </a:cubicBezTo>
                    <a:cubicBezTo>
                      <a:pt x="46325" y="3331"/>
                      <a:pt x="46258" y="3321"/>
                      <a:pt x="46192" y="3321"/>
                    </a:cubicBezTo>
                    <a:cubicBezTo>
                      <a:pt x="46126" y="3321"/>
                      <a:pt x="46059" y="3331"/>
                      <a:pt x="45998" y="3352"/>
                    </a:cubicBezTo>
                    <a:cubicBezTo>
                      <a:pt x="45834" y="3433"/>
                      <a:pt x="45671" y="3495"/>
                      <a:pt x="45630" y="3638"/>
                    </a:cubicBezTo>
                    <a:cubicBezTo>
                      <a:pt x="45535" y="3887"/>
                      <a:pt x="45495" y="3991"/>
                      <a:pt x="45347" y="3991"/>
                    </a:cubicBezTo>
                    <a:cubicBezTo>
                      <a:pt x="45240" y="3991"/>
                      <a:pt x="45075" y="3936"/>
                      <a:pt x="44792" y="3842"/>
                    </a:cubicBezTo>
                    <a:cubicBezTo>
                      <a:pt x="44776" y="3842"/>
                      <a:pt x="44747" y="3816"/>
                      <a:pt x="44725" y="3816"/>
                    </a:cubicBezTo>
                    <a:cubicBezTo>
                      <a:pt x="44720" y="3816"/>
                      <a:pt x="44715" y="3817"/>
                      <a:pt x="44711" y="3822"/>
                    </a:cubicBezTo>
                    <a:cubicBezTo>
                      <a:pt x="44629" y="3822"/>
                      <a:pt x="44527" y="3842"/>
                      <a:pt x="44527" y="3862"/>
                    </a:cubicBezTo>
                    <a:cubicBezTo>
                      <a:pt x="44506" y="3965"/>
                      <a:pt x="44384" y="4005"/>
                      <a:pt x="44241" y="4046"/>
                    </a:cubicBezTo>
                    <a:cubicBezTo>
                      <a:pt x="44241" y="4005"/>
                      <a:pt x="44261" y="3985"/>
                      <a:pt x="44281" y="3965"/>
                    </a:cubicBezTo>
                    <a:cubicBezTo>
                      <a:pt x="44343" y="3903"/>
                      <a:pt x="44384" y="3862"/>
                      <a:pt x="44261" y="3801"/>
                    </a:cubicBezTo>
                    <a:cubicBezTo>
                      <a:pt x="44183" y="3775"/>
                      <a:pt x="44122" y="3749"/>
                      <a:pt x="44067" y="3749"/>
                    </a:cubicBezTo>
                    <a:cubicBezTo>
                      <a:pt x="44035" y="3749"/>
                      <a:pt x="44005" y="3758"/>
                      <a:pt x="43975" y="3781"/>
                    </a:cubicBezTo>
                    <a:cubicBezTo>
                      <a:pt x="43771" y="3883"/>
                      <a:pt x="43546" y="3944"/>
                      <a:pt x="43321" y="3965"/>
                    </a:cubicBezTo>
                    <a:cubicBezTo>
                      <a:pt x="43260" y="4169"/>
                      <a:pt x="42994" y="4189"/>
                      <a:pt x="42708" y="4230"/>
                    </a:cubicBezTo>
                    <a:cubicBezTo>
                      <a:pt x="42585" y="4230"/>
                      <a:pt x="42463" y="4271"/>
                      <a:pt x="42381" y="4373"/>
                    </a:cubicBezTo>
                    <a:cubicBezTo>
                      <a:pt x="42299" y="4455"/>
                      <a:pt x="42177" y="4496"/>
                      <a:pt x="42054" y="4496"/>
                    </a:cubicBezTo>
                    <a:cubicBezTo>
                      <a:pt x="41788" y="4516"/>
                      <a:pt x="41564" y="4537"/>
                      <a:pt x="41319" y="4537"/>
                    </a:cubicBezTo>
                    <a:cubicBezTo>
                      <a:pt x="41290" y="4537"/>
                      <a:pt x="41274" y="4538"/>
                      <a:pt x="41265" y="4538"/>
                    </a:cubicBezTo>
                    <a:lnTo>
                      <a:pt x="41265" y="4538"/>
                    </a:lnTo>
                    <a:cubicBezTo>
                      <a:pt x="41275" y="4535"/>
                      <a:pt x="41283" y="4524"/>
                      <a:pt x="41237" y="4496"/>
                    </a:cubicBezTo>
                    <a:cubicBezTo>
                      <a:pt x="41216" y="4475"/>
                      <a:pt x="41216" y="4394"/>
                      <a:pt x="41257" y="4373"/>
                    </a:cubicBezTo>
                    <a:lnTo>
                      <a:pt x="41319" y="4353"/>
                    </a:lnTo>
                    <a:lnTo>
                      <a:pt x="41319" y="4353"/>
                    </a:lnTo>
                    <a:cubicBezTo>
                      <a:pt x="40849" y="4414"/>
                      <a:pt x="40379" y="4394"/>
                      <a:pt x="39806" y="4455"/>
                    </a:cubicBezTo>
                    <a:cubicBezTo>
                      <a:pt x="39622" y="4475"/>
                      <a:pt x="39439" y="4516"/>
                      <a:pt x="39255" y="4537"/>
                    </a:cubicBezTo>
                    <a:lnTo>
                      <a:pt x="39009" y="4598"/>
                    </a:lnTo>
                    <a:cubicBezTo>
                      <a:pt x="38907" y="4659"/>
                      <a:pt x="38785" y="4721"/>
                      <a:pt x="38683" y="4762"/>
                    </a:cubicBezTo>
                    <a:cubicBezTo>
                      <a:pt x="38642" y="4772"/>
                      <a:pt x="38606" y="4777"/>
                      <a:pt x="38573" y="4777"/>
                    </a:cubicBezTo>
                    <a:cubicBezTo>
                      <a:pt x="38539" y="4777"/>
                      <a:pt x="38509" y="4772"/>
                      <a:pt x="38478" y="4762"/>
                    </a:cubicBezTo>
                    <a:cubicBezTo>
                      <a:pt x="38478" y="4762"/>
                      <a:pt x="38437" y="4721"/>
                      <a:pt x="38437" y="4700"/>
                    </a:cubicBezTo>
                    <a:cubicBezTo>
                      <a:pt x="38437" y="4700"/>
                      <a:pt x="38437" y="4700"/>
                      <a:pt x="38437" y="4680"/>
                    </a:cubicBezTo>
                    <a:cubicBezTo>
                      <a:pt x="38131" y="4741"/>
                      <a:pt x="37845" y="4782"/>
                      <a:pt x="37538" y="4823"/>
                    </a:cubicBezTo>
                    <a:cubicBezTo>
                      <a:pt x="36986" y="4945"/>
                      <a:pt x="36414" y="5068"/>
                      <a:pt x="35863" y="5150"/>
                    </a:cubicBezTo>
                    <a:cubicBezTo>
                      <a:pt x="35786" y="5168"/>
                      <a:pt x="35715" y="5176"/>
                      <a:pt x="35650" y="5176"/>
                    </a:cubicBezTo>
                    <a:cubicBezTo>
                      <a:pt x="35416" y="5176"/>
                      <a:pt x="35252" y="5073"/>
                      <a:pt x="35188" y="4945"/>
                    </a:cubicBezTo>
                    <a:cubicBezTo>
                      <a:pt x="35045" y="5007"/>
                      <a:pt x="34902" y="5048"/>
                      <a:pt x="34780" y="5109"/>
                    </a:cubicBezTo>
                    <a:lnTo>
                      <a:pt x="34780" y="5170"/>
                    </a:lnTo>
                    <a:cubicBezTo>
                      <a:pt x="34698" y="5232"/>
                      <a:pt x="34616" y="5252"/>
                      <a:pt x="34534" y="5272"/>
                    </a:cubicBezTo>
                    <a:cubicBezTo>
                      <a:pt x="34064" y="5375"/>
                      <a:pt x="33697" y="5558"/>
                      <a:pt x="33227" y="5640"/>
                    </a:cubicBezTo>
                    <a:cubicBezTo>
                      <a:pt x="33210" y="5643"/>
                      <a:pt x="33193" y="5644"/>
                      <a:pt x="33174" y="5644"/>
                    </a:cubicBezTo>
                    <a:cubicBezTo>
                      <a:pt x="33048" y="5644"/>
                      <a:pt x="32877" y="5589"/>
                      <a:pt x="32859" y="5518"/>
                    </a:cubicBezTo>
                    <a:cubicBezTo>
                      <a:pt x="32838" y="5436"/>
                      <a:pt x="32818" y="5293"/>
                      <a:pt x="32797" y="5191"/>
                    </a:cubicBezTo>
                    <a:lnTo>
                      <a:pt x="32736" y="5191"/>
                    </a:lnTo>
                    <a:lnTo>
                      <a:pt x="32144" y="4945"/>
                    </a:lnTo>
                    <a:lnTo>
                      <a:pt x="31939" y="4966"/>
                    </a:lnTo>
                    <a:cubicBezTo>
                      <a:pt x="31641" y="5202"/>
                      <a:pt x="31267" y="5325"/>
                      <a:pt x="30890" y="5325"/>
                    </a:cubicBezTo>
                    <a:cubicBezTo>
                      <a:pt x="30649" y="5325"/>
                      <a:pt x="30406" y="5274"/>
                      <a:pt x="30182" y="5170"/>
                    </a:cubicBezTo>
                    <a:lnTo>
                      <a:pt x="29753" y="5129"/>
                    </a:lnTo>
                    <a:lnTo>
                      <a:pt x="29712" y="5129"/>
                    </a:lnTo>
                    <a:cubicBezTo>
                      <a:pt x="29508" y="5252"/>
                      <a:pt x="29283" y="5313"/>
                      <a:pt x="29038" y="5354"/>
                    </a:cubicBezTo>
                    <a:cubicBezTo>
                      <a:pt x="28976" y="5354"/>
                      <a:pt x="28915" y="5334"/>
                      <a:pt x="28854" y="5293"/>
                    </a:cubicBezTo>
                    <a:cubicBezTo>
                      <a:pt x="28833" y="5293"/>
                      <a:pt x="28813" y="5272"/>
                      <a:pt x="28813" y="5232"/>
                    </a:cubicBezTo>
                    <a:cubicBezTo>
                      <a:pt x="28833" y="5170"/>
                      <a:pt x="28854" y="5109"/>
                      <a:pt x="28874" y="5068"/>
                    </a:cubicBezTo>
                    <a:cubicBezTo>
                      <a:pt x="28915" y="5007"/>
                      <a:pt x="28956" y="4966"/>
                      <a:pt x="28935" y="4905"/>
                    </a:cubicBezTo>
                    <a:cubicBezTo>
                      <a:pt x="28895" y="4864"/>
                      <a:pt x="28874" y="4843"/>
                      <a:pt x="28854" y="4802"/>
                    </a:cubicBezTo>
                    <a:cubicBezTo>
                      <a:pt x="28792" y="4782"/>
                      <a:pt x="28752" y="4762"/>
                      <a:pt x="28690" y="4762"/>
                    </a:cubicBezTo>
                    <a:cubicBezTo>
                      <a:pt x="28620" y="4785"/>
                      <a:pt x="28556" y="4822"/>
                      <a:pt x="28491" y="4822"/>
                    </a:cubicBezTo>
                    <a:cubicBezTo>
                      <a:pt x="28443" y="4822"/>
                      <a:pt x="28395" y="4802"/>
                      <a:pt x="28343" y="4741"/>
                    </a:cubicBezTo>
                    <a:cubicBezTo>
                      <a:pt x="28282" y="4659"/>
                      <a:pt x="28200" y="4618"/>
                      <a:pt x="28098" y="4618"/>
                    </a:cubicBezTo>
                    <a:cubicBezTo>
                      <a:pt x="28080" y="4620"/>
                      <a:pt x="28062" y="4620"/>
                      <a:pt x="28046" y="4620"/>
                    </a:cubicBezTo>
                    <a:cubicBezTo>
                      <a:pt x="27742" y="4620"/>
                      <a:pt x="27659" y="4450"/>
                      <a:pt x="27485" y="4353"/>
                    </a:cubicBezTo>
                    <a:cubicBezTo>
                      <a:pt x="27464" y="4332"/>
                      <a:pt x="27464" y="4332"/>
                      <a:pt x="27464" y="4312"/>
                    </a:cubicBezTo>
                    <a:cubicBezTo>
                      <a:pt x="27137" y="4271"/>
                      <a:pt x="26810" y="4230"/>
                      <a:pt x="26483" y="4230"/>
                    </a:cubicBezTo>
                    <a:lnTo>
                      <a:pt x="25952" y="4230"/>
                    </a:lnTo>
                    <a:cubicBezTo>
                      <a:pt x="25973" y="4332"/>
                      <a:pt x="25952" y="4394"/>
                      <a:pt x="25809" y="4455"/>
                    </a:cubicBezTo>
                    <a:cubicBezTo>
                      <a:pt x="25727" y="4475"/>
                      <a:pt x="25646" y="4516"/>
                      <a:pt x="25564" y="4578"/>
                    </a:cubicBezTo>
                    <a:cubicBezTo>
                      <a:pt x="25482" y="4618"/>
                      <a:pt x="25395" y="4639"/>
                      <a:pt x="25308" y="4639"/>
                    </a:cubicBezTo>
                    <a:cubicBezTo>
                      <a:pt x="25222" y="4639"/>
                      <a:pt x="25135" y="4618"/>
                      <a:pt x="25053" y="4578"/>
                    </a:cubicBezTo>
                    <a:cubicBezTo>
                      <a:pt x="24992" y="4537"/>
                      <a:pt x="24930" y="4496"/>
                      <a:pt x="24869" y="4475"/>
                    </a:cubicBezTo>
                    <a:cubicBezTo>
                      <a:pt x="24762" y="4416"/>
                      <a:pt x="24634" y="4384"/>
                      <a:pt x="24505" y="4384"/>
                    </a:cubicBezTo>
                    <a:cubicBezTo>
                      <a:pt x="24413" y="4384"/>
                      <a:pt x="24321" y="4400"/>
                      <a:pt x="24236" y="4435"/>
                    </a:cubicBezTo>
                    <a:cubicBezTo>
                      <a:pt x="24072" y="4496"/>
                      <a:pt x="23909" y="4578"/>
                      <a:pt x="23725" y="4639"/>
                    </a:cubicBezTo>
                    <a:cubicBezTo>
                      <a:pt x="23590" y="4689"/>
                      <a:pt x="23456" y="4726"/>
                      <a:pt x="23310" y="4726"/>
                    </a:cubicBezTo>
                    <a:cubicBezTo>
                      <a:pt x="23278" y="4726"/>
                      <a:pt x="23246" y="4724"/>
                      <a:pt x="23214" y="4721"/>
                    </a:cubicBezTo>
                    <a:cubicBezTo>
                      <a:pt x="23083" y="4721"/>
                      <a:pt x="22930" y="4669"/>
                      <a:pt x="22809" y="4669"/>
                    </a:cubicBezTo>
                    <a:cubicBezTo>
                      <a:pt x="22761" y="4669"/>
                      <a:pt x="22718" y="4677"/>
                      <a:pt x="22683" y="4700"/>
                    </a:cubicBezTo>
                    <a:cubicBezTo>
                      <a:pt x="22478" y="4843"/>
                      <a:pt x="22294" y="4986"/>
                      <a:pt x="22397" y="5211"/>
                    </a:cubicBezTo>
                    <a:cubicBezTo>
                      <a:pt x="22397" y="5232"/>
                      <a:pt x="22417" y="5252"/>
                      <a:pt x="22417" y="5272"/>
                    </a:cubicBezTo>
                    <a:cubicBezTo>
                      <a:pt x="22458" y="5477"/>
                      <a:pt x="22274" y="5640"/>
                      <a:pt x="21947" y="5701"/>
                    </a:cubicBezTo>
                    <a:cubicBezTo>
                      <a:pt x="21865" y="5701"/>
                      <a:pt x="21804" y="5701"/>
                      <a:pt x="21743" y="5681"/>
                    </a:cubicBezTo>
                    <a:cubicBezTo>
                      <a:pt x="21661" y="5661"/>
                      <a:pt x="21620" y="5599"/>
                      <a:pt x="21538" y="5599"/>
                    </a:cubicBezTo>
                    <a:cubicBezTo>
                      <a:pt x="21436" y="5558"/>
                      <a:pt x="21354" y="5497"/>
                      <a:pt x="21293" y="5415"/>
                    </a:cubicBezTo>
                    <a:cubicBezTo>
                      <a:pt x="20946" y="5640"/>
                      <a:pt x="20537" y="5804"/>
                      <a:pt x="20128" y="5865"/>
                    </a:cubicBezTo>
                    <a:cubicBezTo>
                      <a:pt x="20017" y="5889"/>
                      <a:pt x="19900" y="5901"/>
                      <a:pt x="19785" y="5901"/>
                    </a:cubicBezTo>
                    <a:cubicBezTo>
                      <a:pt x="19415" y="5901"/>
                      <a:pt x="19053" y="5781"/>
                      <a:pt x="18882" y="5579"/>
                    </a:cubicBezTo>
                    <a:lnTo>
                      <a:pt x="18616" y="5558"/>
                    </a:lnTo>
                    <a:cubicBezTo>
                      <a:pt x="18453" y="5661"/>
                      <a:pt x="18269" y="5742"/>
                      <a:pt x="18065" y="5804"/>
                    </a:cubicBezTo>
                    <a:cubicBezTo>
                      <a:pt x="17705" y="5906"/>
                      <a:pt x="17346" y="5952"/>
                      <a:pt x="16974" y="5952"/>
                    </a:cubicBezTo>
                    <a:cubicBezTo>
                      <a:pt x="16902" y="5952"/>
                      <a:pt x="16830" y="5950"/>
                      <a:pt x="16757" y="5947"/>
                    </a:cubicBezTo>
                    <a:cubicBezTo>
                      <a:pt x="16471" y="6110"/>
                      <a:pt x="16185" y="6212"/>
                      <a:pt x="15858" y="6294"/>
                    </a:cubicBezTo>
                    <a:cubicBezTo>
                      <a:pt x="15653" y="6335"/>
                      <a:pt x="15449" y="6355"/>
                      <a:pt x="15224" y="6355"/>
                    </a:cubicBezTo>
                    <a:cubicBezTo>
                      <a:pt x="14856" y="6764"/>
                      <a:pt x="13998" y="7030"/>
                      <a:pt x="13222" y="7050"/>
                    </a:cubicBezTo>
                    <a:cubicBezTo>
                      <a:pt x="13160" y="7091"/>
                      <a:pt x="13099" y="7132"/>
                      <a:pt x="13017" y="7152"/>
                    </a:cubicBezTo>
                    <a:cubicBezTo>
                      <a:pt x="12793" y="7214"/>
                      <a:pt x="12609" y="7336"/>
                      <a:pt x="12445" y="7479"/>
                    </a:cubicBezTo>
                    <a:cubicBezTo>
                      <a:pt x="12343" y="7500"/>
                      <a:pt x="12241" y="7520"/>
                      <a:pt x="12139" y="7520"/>
                    </a:cubicBezTo>
                    <a:cubicBezTo>
                      <a:pt x="12077" y="7663"/>
                      <a:pt x="12098" y="7847"/>
                      <a:pt x="11791" y="7908"/>
                    </a:cubicBezTo>
                    <a:lnTo>
                      <a:pt x="11403" y="8174"/>
                    </a:lnTo>
                    <a:cubicBezTo>
                      <a:pt x="11444" y="8215"/>
                      <a:pt x="11485" y="8276"/>
                      <a:pt x="11526" y="8337"/>
                    </a:cubicBezTo>
                    <a:cubicBezTo>
                      <a:pt x="11546" y="8399"/>
                      <a:pt x="11587" y="8460"/>
                      <a:pt x="11628" y="8501"/>
                    </a:cubicBezTo>
                    <a:cubicBezTo>
                      <a:pt x="11565" y="8537"/>
                      <a:pt x="11495" y="8553"/>
                      <a:pt x="11423" y="8553"/>
                    </a:cubicBezTo>
                    <a:cubicBezTo>
                      <a:pt x="11331" y="8553"/>
                      <a:pt x="11238" y="8526"/>
                      <a:pt x="11158" y="8481"/>
                    </a:cubicBezTo>
                    <a:cubicBezTo>
                      <a:pt x="11097" y="8440"/>
                      <a:pt x="11056" y="8399"/>
                      <a:pt x="10994" y="8358"/>
                    </a:cubicBezTo>
                    <a:cubicBezTo>
                      <a:pt x="10869" y="8288"/>
                      <a:pt x="10726" y="8247"/>
                      <a:pt x="10582" y="8247"/>
                    </a:cubicBezTo>
                    <a:cubicBezTo>
                      <a:pt x="10514" y="8247"/>
                      <a:pt x="10447" y="8257"/>
                      <a:pt x="10381" y="8276"/>
                    </a:cubicBezTo>
                    <a:cubicBezTo>
                      <a:pt x="10177" y="8317"/>
                      <a:pt x="10014" y="8399"/>
                      <a:pt x="9830" y="8460"/>
                    </a:cubicBezTo>
                    <a:cubicBezTo>
                      <a:pt x="9729" y="8485"/>
                      <a:pt x="9620" y="8503"/>
                      <a:pt x="9508" y="8503"/>
                    </a:cubicBezTo>
                    <a:cubicBezTo>
                      <a:pt x="9439" y="8503"/>
                      <a:pt x="9369" y="8496"/>
                      <a:pt x="9298" y="8481"/>
                    </a:cubicBezTo>
                    <a:cubicBezTo>
                      <a:pt x="9176" y="8481"/>
                      <a:pt x="9033" y="8419"/>
                      <a:pt x="8890" y="8399"/>
                    </a:cubicBezTo>
                    <a:cubicBezTo>
                      <a:pt x="8828" y="8419"/>
                      <a:pt x="8747" y="8460"/>
                      <a:pt x="8665" y="8481"/>
                    </a:cubicBezTo>
                    <a:cubicBezTo>
                      <a:pt x="8481" y="8583"/>
                      <a:pt x="8338" y="8705"/>
                      <a:pt x="8379" y="8910"/>
                    </a:cubicBezTo>
                    <a:cubicBezTo>
                      <a:pt x="8399" y="8930"/>
                      <a:pt x="8399" y="8950"/>
                      <a:pt x="8399" y="8971"/>
                    </a:cubicBezTo>
                    <a:cubicBezTo>
                      <a:pt x="8399" y="9134"/>
                      <a:pt x="8277" y="9257"/>
                      <a:pt x="8052" y="9318"/>
                    </a:cubicBezTo>
                    <a:cubicBezTo>
                      <a:pt x="7887" y="9465"/>
                      <a:pt x="7672" y="9546"/>
                      <a:pt x="7452" y="9546"/>
                    </a:cubicBezTo>
                    <a:cubicBezTo>
                      <a:pt x="7427" y="9546"/>
                      <a:pt x="7402" y="9545"/>
                      <a:pt x="7378" y="9543"/>
                    </a:cubicBezTo>
                    <a:cubicBezTo>
                      <a:pt x="7191" y="9696"/>
                      <a:pt x="6976" y="9778"/>
                      <a:pt x="6744" y="9778"/>
                    </a:cubicBezTo>
                    <a:cubicBezTo>
                      <a:pt x="6697" y="9778"/>
                      <a:pt x="6649" y="9775"/>
                      <a:pt x="6601" y="9768"/>
                    </a:cubicBezTo>
                    <a:cubicBezTo>
                      <a:pt x="6008" y="9707"/>
                      <a:pt x="5661" y="9461"/>
                      <a:pt x="5109" y="9359"/>
                    </a:cubicBezTo>
                    <a:cubicBezTo>
                      <a:pt x="4795" y="9298"/>
                      <a:pt x="4546" y="9273"/>
                      <a:pt x="4336" y="9273"/>
                    </a:cubicBezTo>
                    <a:cubicBezTo>
                      <a:pt x="3631" y="9273"/>
                      <a:pt x="3359" y="9559"/>
                      <a:pt x="2494" y="9747"/>
                    </a:cubicBezTo>
                    <a:cubicBezTo>
                      <a:pt x="2187" y="9788"/>
                      <a:pt x="1860" y="9809"/>
                      <a:pt x="1554" y="9809"/>
                    </a:cubicBezTo>
                    <a:cubicBezTo>
                      <a:pt x="1472" y="9911"/>
                      <a:pt x="1349" y="9972"/>
                      <a:pt x="1227" y="10013"/>
                    </a:cubicBezTo>
                    <a:cubicBezTo>
                      <a:pt x="1084" y="10054"/>
                      <a:pt x="941" y="10074"/>
                      <a:pt x="798" y="10115"/>
                    </a:cubicBezTo>
                    <a:cubicBezTo>
                      <a:pt x="573" y="10340"/>
                      <a:pt x="287" y="10503"/>
                      <a:pt x="1" y="10606"/>
                    </a:cubicBezTo>
                    <a:lnTo>
                      <a:pt x="1" y="21844"/>
                    </a:lnTo>
                    <a:cubicBezTo>
                      <a:pt x="83" y="21865"/>
                      <a:pt x="164" y="21906"/>
                      <a:pt x="226" y="21987"/>
                    </a:cubicBezTo>
                    <a:cubicBezTo>
                      <a:pt x="736" y="21987"/>
                      <a:pt x="1247" y="22151"/>
                      <a:pt x="1349" y="22417"/>
                    </a:cubicBezTo>
                    <a:lnTo>
                      <a:pt x="1758" y="22417"/>
                    </a:lnTo>
                    <a:cubicBezTo>
                      <a:pt x="1758" y="22417"/>
                      <a:pt x="1779" y="22396"/>
                      <a:pt x="1779" y="22396"/>
                    </a:cubicBezTo>
                    <a:cubicBezTo>
                      <a:pt x="1779" y="22314"/>
                      <a:pt x="1860" y="22294"/>
                      <a:pt x="1983" y="22273"/>
                    </a:cubicBezTo>
                    <a:cubicBezTo>
                      <a:pt x="2080" y="22268"/>
                      <a:pt x="2153" y="22265"/>
                      <a:pt x="2212" y="22265"/>
                    </a:cubicBezTo>
                    <a:cubicBezTo>
                      <a:pt x="2388" y="22265"/>
                      <a:pt x="2438" y="22299"/>
                      <a:pt x="2637" y="22437"/>
                    </a:cubicBezTo>
                    <a:cubicBezTo>
                      <a:pt x="2637" y="22437"/>
                      <a:pt x="2657" y="22457"/>
                      <a:pt x="2678" y="22457"/>
                    </a:cubicBezTo>
                    <a:cubicBezTo>
                      <a:pt x="2902" y="22396"/>
                      <a:pt x="3148" y="22355"/>
                      <a:pt x="3372" y="22335"/>
                    </a:cubicBezTo>
                    <a:cubicBezTo>
                      <a:pt x="3454" y="22294"/>
                      <a:pt x="3536" y="22253"/>
                      <a:pt x="3597" y="22253"/>
                    </a:cubicBezTo>
                    <a:cubicBezTo>
                      <a:pt x="3732" y="22223"/>
                      <a:pt x="3877" y="22204"/>
                      <a:pt x="4018" y="22204"/>
                    </a:cubicBezTo>
                    <a:cubicBezTo>
                      <a:pt x="4069" y="22204"/>
                      <a:pt x="4120" y="22207"/>
                      <a:pt x="4169" y="22212"/>
                    </a:cubicBezTo>
                    <a:cubicBezTo>
                      <a:pt x="4231" y="22212"/>
                      <a:pt x="4292" y="22171"/>
                      <a:pt x="4353" y="22151"/>
                    </a:cubicBezTo>
                    <a:cubicBezTo>
                      <a:pt x="4387" y="22142"/>
                      <a:pt x="4421" y="22137"/>
                      <a:pt x="4455" y="22137"/>
                    </a:cubicBezTo>
                    <a:cubicBezTo>
                      <a:pt x="4503" y="22137"/>
                      <a:pt x="4551" y="22147"/>
                      <a:pt x="4598" y="22171"/>
                    </a:cubicBezTo>
                    <a:cubicBezTo>
                      <a:pt x="4742" y="22212"/>
                      <a:pt x="4885" y="22253"/>
                      <a:pt x="5007" y="22294"/>
                    </a:cubicBezTo>
                    <a:lnTo>
                      <a:pt x="5150" y="22294"/>
                    </a:lnTo>
                    <a:cubicBezTo>
                      <a:pt x="5355" y="22233"/>
                      <a:pt x="5538" y="22151"/>
                      <a:pt x="5743" y="22090"/>
                    </a:cubicBezTo>
                    <a:cubicBezTo>
                      <a:pt x="5784" y="22049"/>
                      <a:pt x="5804" y="22008"/>
                      <a:pt x="5825" y="21947"/>
                    </a:cubicBezTo>
                    <a:cubicBezTo>
                      <a:pt x="5916" y="21781"/>
                      <a:pt x="6091" y="21698"/>
                      <a:pt x="6274" y="21698"/>
                    </a:cubicBezTo>
                    <a:cubicBezTo>
                      <a:pt x="6295" y="21698"/>
                      <a:pt x="6315" y="21699"/>
                      <a:pt x="6335" y="21701"/>
                    </a:cubicBezTo>
                    <a:cubicBezTo>
                      <a:pt x="6499" y="21558"/>
                      <a:pt x="6683" y="21456"/>
                      <a:pt x="6887" y="21415"/>
                    </a:cubicBezTo>
                    <a:cubicBezTo>
                      <a:pt x="6887" y="21374"/>
                      <a:pt x="6908" y="21334"/>
                      <a:pt x="6948" y="21334"/>
                    </a:cubicBezTo>
                    <a:cubicBezTo>
                      <a:pt x="7030" y="21334"/>
                      <a:pt x="7112" y="21313"/>
                      <a:pt x="7214" y="21313"/>
                    </a:cubicBezTo>
                    <a:cubicBezTo>
                      <a:pt x="7229" y="21318"/>
                      <a:pt x="7246" y="21321"/>
                      <a:pt x="7263" y="21321"/>
                    </a:cubicBezTo>
                    <a:cubicBezTo>
                      <a:pt x="7314" y="21321"/>
                      <a:pt x="7367" y="21298"/>
                      <a:pt x="7398" y="21252"/>
                    </a:cubicBezTo>
                    <a:lnTo>
                      <a:pt x="7541" y="21088"/>
                    </a:lnTo>
                    <a:lnTo>
                      <a:pt x="7684" y="21088"/>
                    </a:lnTo>
                    <a:cubicBezTo>
                      <a:pt x="7786" y="20986"/>
                      <a:pt x="7909" y="20925"/>
                      <a:pt x="8052" y="20904"/>
                    </a:cubicBezTo>
                    <a:cubicBezTo>
                      <a:pt x="7991" y="20843"/>
                      <a:pt x="7929" y="20761"/>
                      <a:pt x="7868" y="20680"/>
                    </a:cubicBezTo>
                    <a:cubicBezTo>
                      <a:pt x="7807" y="20577"/>
                      <a:pt x="7807" y="20475"/>
                      <a:pt x="7950" y="20434"/>
                    </a:cubicBezTo>
                    <a:cubicBezTo>
                      <a:pt x="8011" y="20414"/>
                      <a:pt x="8072" y="20394"/>
                      <a:pt x="8134" y="20394"/>
                    </a:cubicBezTo>
                    <a:cubicBezTo>
                      <a:pt x="8174" y="20394"/>
                      <a:pt x="8215" y="20394"/>
                      <a:pt x="8256" y="20373"/>
                    </a:cubicBezTo>
                    <a:lnTo>
                      <a:pt x="8420" y="20353"/>
                    </a:lnTo>
                    <a:lnTo>
                      <a:pt x="8604" y="20353"/>
                    </a:lnTo>
                    <a:cubicBezTo>
                      <a:pt x="8787" y="20394"/>
                      <a:pt x="8971" y="20414"/>
                      <a:pt x="9135" y="20414"/>
                    </a:cubicBezTo>
                    <a:cubicBezTo>
                      <a:pt x="9135" y="20373"/>
                      <a:pt x="9135" y="20353"/>
                      <a:pt x="9176" y="20312"/>
                    </a:cubicBezTo>
                    <a:cubicBezTo>
                      <a:pt x="9207" y="20287"/>
                      <a:pt x="9251" y="20279"/>
                      <a:pt x="9301" y="20279"/>
                    </a:cubicBezTo>
                    <a:cubicBezTo>
                      <a:pt x="9386" y="20279"/>
                      <a:pt x="9488" y="20301"/>
                      <a:pt x="9569" y="20301"/>
                    </a:cubicBezTo>
                    <a:cubicBezTo>
                      <a:pt x="9598" y="20301"/>
                      <a:pt x="9624" y="20299"/>
                      <a:pt x="9646" y="20291"/>
                    </a:cubicBezTo>
                    <a:cubicBezTo>
                      <a:pt x="9687" y="20332"/>
                      <a:pt x="9748" y="20373"/>
                      <a:pt x="9789" y="20434"/>
                    </a:cubicBezTo>
                    <a:cubicBezTo>
                      <a:pt x="9848" y="20494"/>
                      <a:pt x="9922" y="20526"/>
                      <a:pt x="9997" y="20526"/>
                    </a:cubicBezTo>
                    <a:cubicBezTo>
                      <a:pt x="10051" y="20526"/>
                      <a:pt x="10105" y="20509"/>
                      <a:pt x="10157" y="20475"/>
                    </a:cubicBezTo>
                    <a:cubicBezTo>
                      <a:pt x="10238" y="20414"/>
                      <a:pt x="10361" y="20373"/>
                      <a:pt x="10463" y="20353"/>
                    </a:cubicBezTo>
                    <a:cubicBezTo>
                      <a:pt x="10361" y="20251"/>
                      <a:pt x="10320" y="20189"/>
                      <a:pt x="10320" y="20148"/>
                    </a:cubicBezTo>
                    <a:lnTo>
                      <a:pt x="10320" y="20148"/>
                    </a:lnTo>
                    <a:cubicBezTo>
                      <a:pt x="10381" y="20169"/>
                      <a:pt x="10443" y="20189"/>
                      <a:pt x="10483" y="20210"/>
                    </a:cubicBezTo>
                    <a:cubicBezTo>
                      <a:pt x="10627" y="20271"/>
                      <a:pt x="10627" y="20332"/>
                      <a:pt x="10504" y="20353"/>
                    </a:cubicBezTo>
                    <a:cubicBezTo>
                      <a:pt x="10443" y="20373"/>
                      <a:pt x="10381" y="20394"/>
                      <a:pt x="10320" y="20414"/>
                    </a:cubicBezTo>
                    <a:cubicBezTo>
                      <a:pt x="10279" y="20455"/>
                      <a:pt x="10279" y="20516"/>
                      <a:pt x="10259" y="20557"/>
                    </a:cubicBezTo>
                    <a:cubicBezTo>
                      <a:pt x="10218" y="20639"/>
                      <a:pt x="10238" y="20659"/>
                      <a:pt x="10402" y="20720"/>
                    </a:cubicBezTo>
                    <a:cubicBezTo>
                      <a:pt x="10463" y="20741"/>
                      <a:pt x="10524" y="20761"/>
                      <a:pt x="10586" y="20782"/>
                    </a:cubicBezTo>
                    <a:cubicBezTo>
                      <a:pt x="10711" y="20719"/>
                      <a:pt x="10847" y="20693"/>
                      <a:pt x="10987" y="20693"/>
                    </a:cubicBezTo>
                    <a:cubicBezTo>
                      <a:pt x="11030" y="20693"/>
                      <a:pt x="11074" y="20695"/>
                      <a:pt x="11117" y="20700"/>
                    </a:cubicBezTo>
                    <a:cubicBezTo>
                      <a:pt x="11190" y="20718"/>
                      <a:pt x="11264" y="20729"/>
                      <a:pt x="11336" y="20729"/>
                    </a:cubicBezTo>
                    <a:cubicBezTo>
                      <a:pt x="11423" y="20729"/>
                      <a:pt x="11508" y="20713"/>
                      <a:pt x="11587" y="20680"/>
                    </a:cubicBezTo>
                    <a:cubicBezTo>
                      <a:pt x="11638" y="20669"/>
                      <a:pt x="11684" y="20664"/>
                      <a:pt x="11727" y="20664"/>
                    </a:cubicBezTo>
                    <a:cubicBezTo>
                      <a:pt x="11771" y="20664"/>
                      <a:pt x="11812" y="20669"/>
                      <a:pt x="11853" y="20680"/>
                    </a:cubicBezTo>
                    <a:cubicBezTo>
                      <a:pt x="12036" y="20720"/>
                      <a:pt x="12220" y="20802"/>
                      <a:pt x="12363" y="20925"/>
                    </a:cubicBezTo>
                    <a:cubicBezTo>
                      <a:pt x="12517" y="20904"/>
                      <a:pt x="12675" y="20894"/>
                      <a:pt x="12833" y="20894"/>
                    </a:cubicBezTo>
                    <a:cubicBezTo>
                      <a:pt x="12992" y="20894"/>
                      <a:pt x="13150" y="20904"/>
                      <a:pt x="13303" y="20925"/>
                    </a:cubicBezTo>
                    <a:cubicBezTo>
                      <a:pt x="13446" y="20925"/>
                      <a:pt x="13589" y="20986"/>
                      <a:pt x="13712" y="21068"/>
                    </a:cubicBezTo>
                    <a:cubicBezTo>
                      <a:pt x="13831" y="21028"/>
                      <a:pt x="13950" y="21006"/>
                      <a:pt x="14074" y="21006"/>
                    </a:cubicBezTo>
                    <a:cubicBezTo>
                      <a:pt x="14142" y="21006"/>
                      <a:pt x="14212" y="21013"/>
                      <a:pt x="14284" y="21027"/>
                    </a:cubicBezTo>
                    <a:cubicBezTo>
                      <a:pt x="14386" y="21047"/>
                      <a:pt x="14509" y="21088"/>
                      <a:pt x="14611" y="21150"/>
                    </a:cubicBezTo>
                    <a:cubicBezTo>
                      <a:pt x="14652" y="21160"/>
                      <a:pt x="14698" y="21165"/>
                      <a:pt x="14744" y="21165"/>
                    </a:cubicBezTo>
                    <a:cubicBezTo>
                      <a:pt x="14790" y="21165"/>
                      <a:pt x="14836" y="21160"/>
                      <a:pt x="14877" y="21150"/>
                    </a:cubicBezTo>
                    <a:cubicBezTo>
                      <a:pt x="14996" y="21090"/>
                      <a:pt x="15122" y="21058"/>
                      <a:pt x="15251" y="21058"/>
                    </a:cubicBezTo>
                    <a:cubicBezTo>
                      <a:pt x="15343" y="21058"/>
                      <a:pt x="15437" y="21075"/>
                      <a:pt x="15531" y="21109"/>
                    </a:cubicBezTo>
                    <a:cubicBezTo>
                      <a:pt x="15592" y="21129"/>
                      <a:pt x="15633" y="21150"/>
                      <a:pt x="15694" y="21170"/>
                    </a:cubicBezTo>
                    <a:cubicBezTo>
                      <a:pt x="15722" y="21178"/>
                      <a:pt x="15742" y="21181"/>
                      <a:pt x="15758" y="21181"/>
                    </a:cubicBezTo>
                    <a:cubicBezTo>
                      <a:pt x="15825" y="21181"/>
                      <a:pt x="15804" y="21121"/>
                      <a:pt x="15837" y="21088"/>
                    </a:cubicBezTo>
                    <a:cubicBezTo>
                      <a:pt x="15858" y="21047"/>
                      <a:pt x="15878" y="21027"/>
                      <a:pt x="15899" y="21007"/>
                    </a:cubicBezTo>
                    <a:cubicBezTo>
                      <a:pt x="16001" y="20945"/>
                      <a:pt x="15899" y="20823"/>
                      <a:pt x="16082" y="20782"/>
                    </a:cubicBezTo>
                    <a:cubicBezTo>
                      <a:pt x="16164" y="20782"/>
                      <a:pt x="16266" y="20761"/>
                      <a:pt x="16369" y="20741"/>
                    </a:cubicBezTo>
                    <a:cubicBezTo>
                      <a:pt x="16430" y="20700"/>
                      <a:pt x="16512" y="20680"/>
                      <a:pt x="16593" y="20680"/>
                    </a:cubicBezTo>
                    <a:cubicBezTo>
                      <a:pt x="16859" y="20700"/>
                      <a:pt x="17125" y="20761"/>
                      <a:pt x="17390" y="20843"/>
                    </a:cubicBezTo>
                    <a:cubicBezTo>
                      <a:pt x="17697" y="20864"/>
                      <a:pt x="18003" y="20884"/>
                      <a:pt x="18289" y="20945"/>
                    </a:cubicBezTo>
                    <a:cubicBezTo>
                      <a:pt x="18432" y="20986"/>
                      <a:pt x="18535" y="21068"/>
                      <a:pt x="18555" y="21211"/>
                    </a:cubicBezTo>
                    <a:lnTo>
                      <a:pt x="18616" y="21252"/>
                    </a:lnTo>
                    <a:cubicBezTo>
                      <a:pt x="18790" y="21231"/>
                      <a:pt x="18964" y="21221"/>
                      <a:pt x="19135" y="21221"/>
                    </a:cubicBezTo>
                    <a:cubicBezTo>
                      <a:pt x="19306" y="21221"/>
                      <a:pt x="19474" y="21231"/>
                      <a:pt x="19638" y="21252"/>
                    </a:cubicBezTo>
                    <a:lnTo>
                      <a:pt x="19577" y="21150"/>
                    </a:lnTo>
                    <a:lnTo>
                      <a:pt x="19924" y="21109"/>
                    </a:lnTo>
                    <a:cubicBezTo>
                      <a:pt x="19998" y="21065"/>
                      <a:pt x="20071" y="21031"/>
                      <a:pt x="20145" y="21031"/>
                    </a:cubicBezTo>
                    <a:cubicBezTo>
                      <a:pt x="20173" y="21031"/>
                      <a:pt x="20202" y="21036"/>
                      <a:pt x="20231" y="21047"/>
                    </a:cubicBezTo>
                    <a:cubicBezTo>
                      <a:pt x="20312" y="21027"/>
                      <a:pt x="20374" y="20986"/>
                      <a:pt x="20455" y="20966"/>
                    </a:cubicBezTo>
                    <a:cubicBezTo>
                      <a:pt x="20499" y="20951"/>
                      <a:pt x="20552" y="20937"/>
                      <a:pt x="20602" y="20937"/>
                    </a:cubicBezTo>
                    <a:cubicBezTo>
                      <a:pt x="20622" y="20937"/>
                      <a:pt x="20642" y="20939"/>
                      <a:pt x="20660" y="20945"/>
                    </a:cubicBezTo>
                    <a:cubicBezTo>
                      <a:pt x="20639" y="20986"/>
                      <a:pt x="20721" y="21047"/>
                      <a:pt x="20844" y="21088"/>
                    </a:cubicBezTo>
                    <a:cubicBezTo>
                      <a:pt x="20966" y="21047"/>
                      <a:pt x="21089" y="21007"/>
                      <a:pt x="21211" y="20986"/>
                    </a:cubicBezTo>
                    <a:cubicBezTo>
                      <a:pt x="21252" y="20904"/>
                      <a:pt x="21416" y="20864"/>
                      <a:pt x="21518" y="20802"/>
                    </a:cubicBezTo>
                    <a:cubicBezTo>
                      <a:pt x="21538" y="20802"/>
                      <a:pt x="21559" y="20802"/>
                      <a:pt x="21559" y="20823"/>
                    </a:cubicBezTo>
                    <a:cubicBezTo>
                      <a:pt x="21600" y="20843"/>
                      <a:pt x="21640" y="20884"/>
                      <a:pt x="21681" y="20925"/>
                    </a:cubicBezTo>
                    <a:cubicBezTo>
                      <a:pt x="22110" y="20864"/>
                      <a:pt x="22580" y="20884"/>
                      <a:pt x="23050" y="20864"/>
                    </a:cubicBezTo>
                    <a:lnTo>
                      <a:pt x="24624" y="20864"/>
                    </a:lnTo>
                    <a:cubicBezTo>
                      <a:pt x="24714" y="20830"/>
                      <a:pt x="24816" y="20815"/>
                      <a:pt x="24921" y="20815"/>
                    </a:cubicBezTo>
                    <a:cubicBezTo>
                      <a:pt x="25006" y="20815"/>
                      <a:pt x="25093" y="20825"/>
                      <a:pt x="25176" y="20843"/>
                    </a:cubicBezTo>
                    <a:cubicBezTo>
                      <a:pt x="25216" y="20864"/>
                      <a:pt x="25257" y="20884"/>
                      <a:pt x="25278" y="20904"/>
                    </a:cubicBezTo>
                    <a:cubicBezTo>
                      <a:pt x="25666" y="20925"/>
                      <a:pt x="26075" y="20986"/>
                      <a:pt x="26463" y="21047"/>
                    </a:cubicBezTo>
                    <a:cubicBezTo>
                      <a:pt x="26524" y="21068"/>
                      <a:pt x="26606" y="21088"/>
                      <a:pt x="26688" y="21129"/>
                    </a:cubicBezTo>
                    <a:cubicBezTo>
                      <a:pt x="26708" y="21129"/>
                      <a:pt x="26729" y="21109"/>
                      <a:pt x="26769" y="21109"/>
                    </a:cubicBezTo>
                    <a:cubicBezTo>
                      <a:pt x="27076" y="21068"/>
                      <a:pt x="27362" y="21007"/>
                      <a:pt x="27648" y="20945"/>
                    </a:cubicBezTo>
                    <a:lnTo>
                      <a:pt x="27914" y="21027"/>
                    </a:lnTo>
                    <a:cubicBezTo>
                      <a:pt x="28282" y="21027"/>
                      <a:pt x="28649" y="21129"/>
                      <a:pt x="28935" y="21374"/>
                    </a:cubicBezTo>
                    <a:cubicBezTo>
                      <a:pt x="29569" y="21415"/>
                      <a:pt x="30182" y="21538"/>
                      <a:pt x="30775" y="21742"/>
                    </a:cubicBezTo>
                    <a:cubicBezTo>
                      <a:pt x="30958" y="21783"/>
                      <a:pt x="31101" y="21865"/>
                      <a:pt x="31245" y="21967"/>
                    </a:cubicBezTo>
                    <a:cubicBezTo>
                      <a:pt x="31367" y="21987"/>
                      <a:pt x="31469" y="22008"/>
                      <a:pt x="31592" y="22008"/>
                    </a:cubicBezTo>
                    <a:cubicBezTo>
                      <a:pt x="31592" y="21987"/>
                      <a:pt x="31612" y="21967"/>
                      <a:pt x="31633" y="21926"/>
                    </a:cubicBezTo>
                    <a:cubicBezTo>
                      <a:pt x="31674" y="21967"/>
                      <a:pt x="31735" y="21987"/>
                      <a:pt x="31776" y="22028"/>
                    </a:cubicBezTo>
                    <a:cubicBezTo>
                      <a:pt x="31837" y="22049"/>
                      <a:pt x="31980" y="22090"/>
                      <a:pt x="32082" y="22110"/>
                    </a:cubicBezTo>
                    <a:lnTo>
                      <a:pt x="32348" y="22110"/>
                    </a:lnTo>
                    <a:cubicBezTo>
                      <a:pt x="32396" y="22158"/>
                      <a:pt x="32458" y="22178"/>
                      <a:pt x="32525" y="22178"/>
                    </a:cubicBezTo>
                    <a:cubicBezTo>
                      <a:pt x="32573" y="22178"/>
                      <a:pt x="32624" y="22168"/>
                      <a:pt x="32675" y="22151"/>
                    </a:cubicBezTo>
                    <a:lnTo>
                      <a:pt x="32757" y="22151"/>
                    </a:lnTo>
                    <a:cubicBezTo>
                      <a:pt x="33002" y="22151"/>
                      <a:pt x="33227" y="22110"/>
                      <a:pt x="33451" y="22090"/>
                    </a:cubicBezTo>
                    <a:cubicBezTo>
                      <a:pt x="33431" y="21987"/>
                      <a:pt x="33513" y="21967"/>
                      <a:pt x="33623" y="21967"/>
                    </a:cubicBezTo>
                    <a:cubicBezTo>
                      <a:pt x="33696" y="21967"/>
                      <a:pt x="33781" y="21976"/>
                      <a:pt x="33858" y="21976"/>
                    </a:cubicBezTo>
                    <a:cubicBezTo>
                      <a:pt x="33896" y="21976"/>
                      <a:pt x="33932" y="21974"/>
                      <a:pt x="33962" y="21967"/>
                    </a:cubicBezTo>
                    <a:cubicBezTo>
                      <a:pt x="34030" y="22021"/>
                      <a:pt x="34117" y="22049"/>
                      <a:pt x="34203" y="22049"/>
                    </a:cubicBezTo>
                    <a:cubicBezTo>
                      <a:pt x="34246" y="22049"/>
                      <a:pt x="34289" y="22042"/>
                      <a:pt x="34330" y="22028"/>
                    </a:cubicBezTo>
                    <a:cubicBezTo>
                      <a:pt x="34473" y="21987"/>
                      <a:pt x="34616" y="21947"/>
                      <a:pt x="34677" y="21844"/>
                    </a:cubicBezTo>
                    <a:cubicBezTo>
                      <a:pt x="34753" y="21672"/>
                      <a:pt x="34794" y="21591"/>
                      <a:pt x="34902" y="21591"/>
                    </a:cubicBezTo>
                    <a:cubicBezTo>
                      <a:pt x="35000" y="21591"/>
                      <a:pt x="35153" y="21657"/>
                      <a:pt x="35433" y="21783"/>
                    </a:cubicBezTo>
                    <a:cubicBezTo>
                      <a:pt x="35474" y="21803"/>
                      <a:pt x="35495" y="21803"/>
                      <a:pt x="35536" y="21824"/>
                    </a:cubicBezTo>
                    <a:lnTo>
                      <a:pt x="35699" y="21824"/>
                    </a:lnTo>
                    <a:cubicBezTo>
                      <a:pt x="35720" y="21742"/>
                      <a:pt x="35822" y="21701"/>
                      <a:pt x="35944" y="21701"/>
                    </a:cubicBezTo>
                    <a:cubicBezTo>
                      <a:pt x="35944" y="21722"/>
                      <a:pt x="35944" y="21742"/>
                      <a:pt x="35924" y="21763"/>
                    </a:cubicBezTo>
                    <a:cubicBezTo>
                      <a:pt x="35863" y="21803"/>
                      <a:pt x="35822" y="21844"/>
                      <a:pt x="35924" y="21885"/>
                    </a:cubicBezTo>
                    <a:cubicBezTo>
                      <a:pt x="35985" y="21931"/>
                      <a:pt x="36058" y="21954"/>
                      <a:pt x="36134" y="21954"/>
                    </a:cubicBezTo>
                    <a:cubicBezTo>
                      <a:pt x="36159" y="21954"/>
                      <a:pt x="36184" y="21952"/>
                      <a:pt x="36210" y="21947"/>
                    </a:cubicBezTo>
                    <a:cubicBezTo>
                      <a:pt x="36394" y="21885"/>
                      <a:pt x="36598" y="21865"/>
                      <a:pt x="36803" y="21865"/>
                    </a:cubicBezTo>
                    <a:cubicBezTo>
                      <a:pt x="36843" y="21756"/>
                      <a:pt x="36975" y="21729"/>
                      <a:pt x="37137" y="21729"/>
                    </a:cubicBezTo>
                    <a:cubicBezTo>
                      <a:pt x="37218" y="21729"/>
                      <a:pt x="37307" y="21735"/>
                      <a:pt x="37395" y="21742"/>
                    </a:cubicBezTo>
                    <a:cubicBezTo>
                      <a:pt x="37518" y="21742"/>
                      <a:pt x="37620" y="21722"/>
                      <a:pt x="37702" y="21660"/>
                    </a:cubicBezTo>
                    <a:cubicBezTo>
                      <a:pt x="37778" y="21614"/>
                      <a:pt x="37855" y="21591"/>
                      <a:pt x="37940" y="21591"/>
                    </a:cubicBezTo>
                    <a:cubicBezTo>
                      <a:pt x="37969" y="21591"/>
                      <a:pt x="37998" y="21594"/>
                      <a:pt x="38029" y="21599"/>
                    </a:cubicBezTo>
                    <a:cubicBezTo>
                      <a:pt x="38253" y="21599"/>
                      <a:pt x="38478" y="21620"/>
                      <a:pt x="38723" y="21640"/>
                    </a:cubicBezTo>
                    <a:cubicBezTo>
                      <a:pt x="38764" y="21647"/>
                      <a:pt x="38773" y="21647"/>
                      <a:pt x="38771" y="21647"/>
                    </a:cubicBezTo>
                    <a:lnTo>
                      <a:pt x="38771" y="21647"/>
                    </a:lnTo>
                    <a:cubicBezTo>
                      <a:pt x="38767" y="21647"/>
                      <a:pt x="38717" y="21647"/>
                      <a:pt x="38785" y="21701"/>
                    </a:cubicBezTo>
                    <a:cubicBezTo>
                      <a:pt x="38805" y="21722"/>
                      <a:pt x="38805" y="21763"/>
                      <a:pt x="38764" y="21783"/>
                    </a:cubicBezTo>
                    <a:lnTo>
                      <a:pt x="38723" y="21783"/>
                    </a:lnTo>
                    <a:cubicBezTo>
                      <a:pt x="39152" y="21803"/>
                      <a:pt x="39602" y="21865"/>
                      <a:pt x="40154" y="21885"/>
                    </a:cubicBezTo>
                    <a:lnTo>
                      <a:pt x="40665" y="21885"/>
                    </a:lnTo>
                    <a:lnTo>
                      <a:pt x="40889" y="21865"/>
                    </a:lnTo>
                    <a:cubicBezTo>
                      <a:pt x="40992" y="21824"/>
                      <a:pt x="41114" y="21783"/>
                      <a:pt x="41216" y="21763"/>
                    </a:cubicBezTo>
                    <a:cubicBezTo>
                      <a:pt x="41234" y="21757"/>
                      <a:pt x="41252" y="21754"/>
                      <a:pt x="41271" y="21754"/>
                    </a:cubicBezTo>
                    <a:cubicBezTo>
                      <a:pt x="41315" y="21754"/>
                      <a:pt x="41363" y="21769"/>
                      <a:pt x="41421" y="21783"/>
                    </a:cubicBezTo>
                    <a:cubicBezTo>
                      <a:pt x="41421" y="21783"/>
                      <a:pt x="41441" y="21803"/>
                      <a:pt x="41441" y="21824"/>
                    </a:cubicBezTo>
                    <a:cubicBezTo>
                      <a:pt x="41441" y="21844"/>
                      <a:pt x="41441" y="21844"/>
                      <a:pt x="41441" y="21844"/>
                    </a:cubicBezTo>
                    <a:lnTo>
                      <a:pt x="42299" y="21844"/>
                    </a:lnTo>
                    <a:cubicBezTo>
                      <a:pt x="42831" y="21824"/>
                      <a:pt x="43362" y="21783"/>
                      <a:pt x="43893" y="21783"/>
                    </a:cubicBezTo>
                    <a:cubicBezTo>
                      <a:pt x="43934" y="21776"/>
                      <a:pt x="43975" y="21773"/>
                      <a:pt x="44015" y="21773"/>
                    </a:cubicBezTo>
                    <a:cubicBezTo>
                      <a:pt x="44218" y="21773"/>
                      <a:pt x="44411" y="21858"/>
                      <a:pt x="44547" y="22028"/>
                    </a:cubicBezTo>
                    <a:cubicBezTo>
                      <a:pt x="44670" y="22008"/>
                      <a:pt x="44792" y="21967"/>
                      <a:pt x="44935" y="21947"/>
                    </a:cubicBezTo>
                    <a:lnTo>
                      <a:pt x="44935" y="21885"/>
                    </a:lnTo>
                    <a:cubicBezTo>
                      <a:pt x="45017" y="21865"/>
                      <a:pt x="45078" y="21844"/>
                      <a:pt x="45160" y="21844"/>
                    </a:cubicBezTo>
                    <a:cubicBezTo>
                      <a:pt x="45610" y="21803"/>
                      <a:pt x="45977" y="21701"/>
                      <a:pt x="46447" y="21701"/>
                    </a:cubicBezTo>
                    <a:cubicBezTo>
                      <a:pt x="46550" y="21701"/>
                      <a:pt x="46774" y="21783"/>
                      <a:pt x="46795" y="21844"/>
                    </a:cubicBezTo>
                    <a:cubicBezTo>
                      <a:pt x="46795" y="21906"/>
                      <a:pt x="46815" y="22028"/>
                      <a:pt x="46836" y="22110"/>
                    </a:cubicBezTo>
                    <a:cubicBezTo>
                      <a:pt x="46856" y="22110"/>
                      <a:pt x="46877" y="22110"/>
                      <a:pt x="46897" y="22130"/>
                    </a:cubicBezTo>
                    <a:lnTo>
                      <a:pt x="47449" y="22417"/>
                    </a:lnTo>
                    <a:lnTo>
                      <a:pt x="47653" y="22417"/>
                    </a:lnTo>
                    <a:cubicBezTo>
                      <a:pt x="47915" y="22281"/>
                      <a:pt x="48190" y="22214"/>
                      <a:pt x="48464" y="22214"/>
                    </a:cubicBezTo>
                    <a:cubicBezTo>
                      <a:pt x="48768" y="22214"/>
                      <a:pt x="49070" y="22296"/>
                      <a:pt x="49349" y="22457"/>
                    </a:cubicBezTo>
                    <a:lnTo>
                      <a:pt x="49778" y="22539"/>
                    </a:lnTo>
                    <a:lnTo>
                      <a:pt x="49799" y="22539"/>
                    </a:lnTo>
                    <a:cubicBezTo>
                      <a:pt x="50003" y="22457"/>
                      <a:pt x="50228" y="22417"/>
                      <a:pt x="50453" y="22417"/>
                    </a:cubicBezTo>
                    <a:cubicBezTo>
                      <a:pt x="50514" y="22437"/>
                      <a:pt x="50575" y="22457"/>
                      <a:pt x="50636" y="22498"/>
                    </a:cubicBezTo>
                    <a:cubicBezTo>
                      <a:pt x="50657" y="22498"/>
                      <a:pt x="50677" y="22539"/>
                      <a:pt x="50677" y="22539"/>
                    </a:cubicBezTo>
                    <a:cubicBezTo>
                      <a:pt x="50657" y="22600"/>
                      <a:pt x="50636" y="22641"/>
                      <a:pt x="50616" y="22682"/>
                    </a:cubicBezTo>
                    <a:cubicBezTo>
                      <a:pt x="50575" y="22723"/>
                      <a:pt x="50534" y="22764"/>
                      <a:pt x="50555" y="22805"/>
                    </a:cubicBezTo>
                    <a:cubicBezTo>
                      <a:pt x="50575" y="22846"/>
                      <a:pt x="50616" y="22866"/>
                      <a:pt x="50636" y="22907"/>
                    </a:cubicBezTo>
                    <a:cubicBezTo>
                      <a:pt x="50677" y="22927"/>
                      <a:pt x="50739" y="22948"/>
                      <a:pt x="50779" y="22948"/>
                    </a:cubicBezTo>
                    <a:cubicBezTo>
                      <a:pt x="50841" y="22948"/>
                      <a:pt x="50897" y="22932"/>
                      <a:pt x="50953" y="22932"/>
                    </a:cubicBezTo>
                    <a:cubicBezTo>
                      <a:pt x="51009" y="22932"/>
                      <a:pt x="51066" y="22948"/>
                      <a:pt x="51127" y="23009"/>
                    </a:cubicBezTo>
                    <a:cubicBezTo>
                      <a:pt x="51188" y="23091"/>
                      <a:pt x="51270" y="23132"/>
                      <a:pt x="51372" y="23152"/>
                    </a:cubicBezTo>
                    <a:cubicBezTo>
                      <a:pt x="51536" y="23152"/>
                      <a:pt x="51679" y="23193"/>
                      <a:pt x="51801" y="23316"/>
                    </a:cubicBezTo>
                    <a:cubicBezTo>
                      <a:pt x="51927" y="23264"/>
                      <a:pt x="52052" y="23243"/>
                      <a:pt x="52176" y="23243"/>
                    </a:cubicBezTo>
                    <a:cubicBezTo>
                      <a:pt x="52638" y="23243"/>
                      <a:pt x="53092" y="23529"/>
                      <a:pt x="53559" y="23561"/>
                    </a:cubicBezTo>
                    <a:lnTo>
                      <a:pt x="53599" y="23561"/>
                    </a:lnTo>
                    <a:cubicBezTo>
                      <a:pt x="53661" y="23540"/>
                      <a:pt x="53742" y="23520"/>
                      <a:pt x="53824" y="23500"/>
                    </a:cubicBezTo>
                    <a:cubicBezTo>
                      <a:pt x="53889" y="23475"/>
                      <a:pt x="53953" y="23464"/>
                      <a:pt x="54018" y="23464"/>
                    </a:cubicBezTo>
                    <a:cubicBezTo>
                      <a:pt x="54117" y="23464"/>
                      <a:pt x="54216" y="23491"/>
                      <a:pt x="54315" y="23540"/>
                    </a:cubicBezTo>
                    <a:cubicBezTo>
                      <a:pt x="54376" y="23581"/>
                      <a:pt x="54417" y="23622"/>
                      <a:pt x="54478" y="23643"/>
                    </a:cubicBezTo>
                    <a:cubicBezTo>
                      <a:pt x="54631" y="23735"/>
                      <a:pt x="54785" y="23780"/>
                      <a:pt x="54946" y="23780"/>
                    </a:cubicBezTo>
                    <a:cubicBezTo>
                      <a:pt x="55000" y="23780"/>
                      <a:pt x="55055" y="23775"/>
                      <a:pt x="55112" y="23765"/>
                    </a:cubicBezTo>
                    <a:cubicBezTo>
                      <a:pt x="55275" y="23724"/>
                      <a:pt x="55418" y="23683"/>
                      <a:pt x="55602" y="23643"/>
                    </a:cubicBezTo>
                    <a:cubicBezTo>
                      <a:pt x="55684" y="23632"/>
                      <a:pt x="55765" y="23627"/>
                      <a:pt x="55850" y="23627"/>
                    </a:cubicBezTo>
                    <a:cubicBezTo>
                      <a:pt x="55934" y="23627"/>
                      <a:pt x="56021" y="23632"/>
                      <a:pt x="56113" y="23643"/>
                    </a:cubicBezTo>
                    <a:cubicBezTo>
                      <a:pt x="56244" y="23659"/>
                      <a:pt x="56428" y="23741"/>
                      <a:pt x="56559" y="23741"/>
                    </a:cubicBezTo>
                    <a:cubicBezTo>
                      <a:pt x="56591" y="23741"/>
                      <a:pt x="56620" y="23736"/>
                      <a:pt x="56644" y="23724"/>
                    </a:cubicBezTo>
                    <a:cubicBezTo>
                      <a:pt x="56828" y="23643"/>
                      <a:pt x="57032" y="23540"/>
                      <a:pt x="56930" y="23336"/>
                    </a:cubicBezTo>
                    <a:cubicBezTo>
                      <a:pt x="56910" y="23316"/>
                      <a:pt x="56910" y="23295"/>
                      <a:pt x="56910" y="23275"/>
                    </a:cubicBezTo>
                    <a:cubicBezTo>
                      <a:pt x="56869" y="23111"/>
                      <a:pt x="57053" y="23009"/>
                      <a:pt x="57380" y="22989"/>
                    </a:cubicBezTo>
                    <a:cubicBezTo>
                      <a:pt x="57441" y="22989"/>
                      <a:pt x="57502" y="23009"/>
                      <a:pt x="57584" y="23030"/>
                    </a:cubicBezTo>
                    <a:cubicBezTo>
                      <a:pt x="57645" y="23070"/>
                      <a:pt x="57707" y="23111"/>
                      <a:pt x="57768" y="23132"/>
                    </a:cubicBezTo>
                    <a:cubicBezTo>
                      <a:pt x="57870" y="23152"/>
                      <a:pt x="57972" y="23213"/>
                      <a:pt x="58054" y="23275"/>
                    </a:cubicBezTo>
                    <a:cubicBezTo>
                      <a:pt x="58422" y="23132"/>
                      <a:pt x="58831" y="23050"/>
                      <a:pt x="59219" y="23050"/>
                    </a:cubicBezTo>
                    <a:cubicBezTo>
                      <a:pt x="59267" y="23045"/>
                      <a:pt x="59316" y="23043"/>
                      <a:pt x="59365" y="23043"/>
                    </a:cubicBezTo>
                    <a:cubicBezTo>
                      <a:pt x="59748" y="23043"/>
                      <a:pt x="60134" y="23182"/>
                      <a:pt x="60424" y="23418"/>
                    </a:cubicBezTo>
                    <a:lnTo>
                      <a:pt x="60710" y="23479"/>
                    </a:lnTo>
                    <a:cubicBezTo>
                      <a:pt x="60874" y="23418"/>
                      <a:pt x="61058" y="23356"/>
                      <a:pt x="61242" y="23356"/>
                    </a:cubicBezTo>
                    <a:cubicBezTo>
                      <a:pt x="61411" y="23332"/>
                      <a:pt x="61583" y="23321"/>
                      <a:pt x="61757" y="23321"/>
                    </a:cubicBezTo>
                    <a:cubicBezTo>
                      <a:pt x="62022" y="23321"/>
                      <a:pt x="62290" y="23348"/>
                      <a:pt x="62550" y="23397"/>
                    </a:cubicBezTo>
                    <a:cubicBezTo>
                      <a:pt x="62836" y="23295"/>
                      <a:pt x="63142" y="23234"/>
                      <a:pt x="63449" y="23213"/>
                    </a:cubicBezTo>
                    <a:cubicBezTo>
                      <a:pt x="63508" y="23207"/>
                      <a:pt x="63568" y="23205"/>
                      <a:pt x="63628" y="23205"/>
                    </a:cubicBezTo>
                    <a:cubicBezTo>
                      <a:pt x="63773" y="23205"/>
                      <a:pt x="63917" y="23219"/>
                      <a:pt x="64062" y="23234"/>
                    </a:cubicBezTo>
                    <a:cubicBezTo>
                      <a:pt x="64371" y="23006"/>
                      <a:pt x="64977" y="22882"/>
                      <a:pt x="65603" y="22882"/>
                    </a:cubicBezTo>
                    <a:cubicBezTo>
                      <a:pt x="65764" y="22882"/>
                      <a:pt x="65926" y="22890"/>
                      <a:pt x="66085" y="22907"/>
                    </a:cubicBezTo>
                    <a:cubicBezTo>
                      <a:pt x="66146" y="22866"/>
                      <a:pt x="66228" y="22846"/>
                      <a:pt x="66289" y="22846"/>
                    </a:cubicBezTo>
                    <a:cubicBezTo>
                      <a:pt x="66493" y="22825"/>
                      <a:pt x="66698" y="22743"/>
                      <a:pt x="66882" y="22641"/>
                    </a:cubicBezTo>
                    <a:cubicBezTo>
                      <a:pt x="66933" y="22631"/>
                      <a:pt x="66984" y="22626"/>
                      <a:pt x="67035" y="22626"/>
                    </a:cubicBezTo>
                    <a:cubicBezTo>
                      <a:pt x="67086" y="22626"/>
                      <a:pt x="67137" y="22631"/>
                      <a:pt x="67188" y="22641"/>
                    </a:cubicBezTo>
                    <a:cubicBezTo>
                      <a:pt x="67249" y="22519"/>
                      <a:pt x="67229" y="22396"/>
                      <a:pt x="67535" y="22355"/>
                    </a:cubicBezTo>
                    <a:lnTo>
                      <a:pt x="67924" y="22192"/>
                    </a:lnTo>
                    <a:cubicBezTo>
                      <a:pt x="67883" y="22151"/>
                      <a:pt x="67842" y="22090"/>
                      <a:pt x="67801" y="22028"/>
                    </a:cubicBezTo>
                    <a:cubicBezTo>
                      <a:pt x="67781" y="21987"/>
                      <a:pt x="67740" y="21926"/>
                      <a:pt x="67699" y="21885"/>
                    </a:cubicBezTo>
                    <a:cubicBezTo>
                      <a:pt x="67743" y="21874"/>
                      <a:pt x="67786" y="21869"/>
                      <a:pt x="67830" y="21869"/>
                    </a:cubicBezTo>
                    <a:cubicBezTo>
                      <a:pt x="67949" y="21869"/>
                      <a:pt x="68064" y="21907"/>
                      <a:pt x="68169" y="21967"/>
                    </a:cubicBezTo>
                    <a:cubicBezTo>
                      <a:pt x="68230" y="22008"/>
                      <a:pt x="68291" y="22049"/>
                      <a:pt x="68332" y="22090"/>
                    </a:cubicBezTo>
                    <a:cubicBezTo>
                      <a:pt x="68493" y="22179"/>
                      <a:pt x="68684" y="22237"/>
                      <a:pt x="68879" y="22237"/>
                    </a:cubicBezTo>
                    <a:cubicBezTo>
                      <a:pt x="68908" y="22237"/>
                      <a:pt x="68937" y="22235"/>
                      <a:pt x="68966" y="22233"/>
                    </a:cubicBezTo>
                    <a:cubicBezTo>
                      <a:pt x="69150" y="22212"/>
                      <a:pt x="69313" y="22171"/>
                      <a:pt x="69497" y="22151"/>
                    </a:cubicBezTo>
                    <a:cubicBezTo>
                      <a:pt x="69573" y="22142"/>
                      <a:pt x="69649" y="22137"/>
                      <a:pt x="69726" y="22137"/>
                    </a:cubicBezTo>
                    <a:cubicBezTo>
                      <a:pt x="69833" y="22137"/>
                      <a:pt x="69941" y="22147"/>
                      <a:pt x="70049" y="22171"/>
                    </a:cubicBezTo>
                    <a:cubicBezTo>
                      <a:pt x="70171" y="22212"/>
                      <a:pt x="70314" y="22273"/>
                      <a:pt x="70457" y="22294"/>
                    </a:cubicBezTo>
                    <a:lnTo>
                      <a:pt x="70682" y="22273"/>
                    </a:lnTo>
                    <a:cubicBezTo>
                      <a:pt x="70866" y="22192"/>
                      <a:pt x="71030" y="22110"/>
                      <a:pt x="70968" y="21947"/>
                    </a:cubicBezTo>
                    <a:cubicBezTo>
                      <a:pt x="70968" y="21926"/>
                      <a:pt x="70968" y="21906"/>
                      <a:pt x="70968" y="21885"/>
                    </a:cubicBezTo>
                    <a:cubicBezTo>
                      <a:pt x="70968" y="21763"/>
                      <a:pt x="71091" y="21660"/>
                      <a:pt x="71316" y="21640"/>
                    </a:cubicBezTo>
                    <a:cubicBezTo>
                      <a:pt x="71472" y="21555"/>
                      <a:pt x="71629" y="21519"/>
                      <a:pt x="71793" y="21519"/>
                    </a:cubicBezTo>
                    <a:cubicBezTo>
                      <a:pt x="71864" y="21519"/>
                      <a:pt x="71936" y="21525"/>
                      <a:pt x="72010" y="21538"/>
                    </a:cubicBezTo>
                    <a:cubicBezTo>
                      <a:pt x="72180" y="21453"/>
                      <a:pt x="72369" y="21408"/>
                      <a:pt x="72557" y="21408"/>
                    </a:cubicBezTo>
                    <a:cubicBezTo>
                      <a:pt x="72641" y="21408"/>
                      <a:pt x="72725" y="21417"/>
                      <a:pt x="72807" y="21436"/>
                    </a:cubicBezTo>
                    <a:cubicBezTo>
                      <a:pt x="73400" y="21558"/>
                      <a:pt x="73768" y="21803"/>
                      <a:pt x="74320" y="21947"/>
                    </a:cubicBezTo>
                    <a:cubicBezTo>
                      <a:pt x="74679" y="22071"/>
                      <a:pt x="75050" y="22125"/>
                      <a:pt x="75432" y="22125"/>
                    </a:cubicBezTo>
                    <a:cubicBezTo>
                      <a:pt x="75551" y="22125"/>
                      <a:pt x="75670" y="22120"/>
                      <a:pt x="75791" y="22110"/>
                    </a:cubicBezTo>
                    <a:lnTo>
                      <a:pt x="75791" y="0"/>
                    </a:lnTo>
                    <a:close/>
                  </a:path>
                </a:pathLst>
              </a:custGeom>
              <a:solidFill>
                <a:srgbClr val="FFFFFF"/>
              </a:solidFill>
              <a:ln>
                <a:noFill/>
              </a:ln>
              <a:effectLst>
                <a:outerShdw blurRad="142875" rotWithShape="0" algn="bl" dir="4920000" dist="19050">
                  <a:srgbClr val="000000">
                    <a:alpha val="5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3"/>
              <p:cNvSpPr/>
              <p:nvPr/>
            </p:nvSpPr>
            <p:spPr>
              <a:xfrm>
                <a:off x="10230902" y="-3046474"/>
                <a:ext cx="1894250" cy="571243"/>
              </a:xfrm>
              <a:custGeom>
                <a:rect b="b" l="l" r="r" t="t"/>
                <a:pathLst>
                  <a:path extrusionOk="0" h="21431" w="75770">
                    <a:moveTo>
                      <a:pt x="75770" y="0"/>
                    </a:moveTo>
                    <a:cubicBezTo>
                      <a:pt x="75709" y="0"/>
                      <a:pt x="75668" y="41"/>
                      <a:pt x="75627" y="102"/>
                    </a:cubicBezTo>
                    <a:cubicBezTo>
                      <a:pt x="75586" y="184"/>
                      <a:pt x="75525" y="266"/>
                      <a:pt x="75463" y="347"/>
                    </a:cubicBezTo>
                    <a:cubicBezTo>
                      <a:pt x="75423" y="368"/>
                      <a:pt x="75361" y="368"/>
                      <a:pt x="75320" y="388"/>
                    </a:cubicBezTo>
                    <a:cubicBezTo>
                      <a:pt x="75198" y="511"/>
                      <a:pt x="75055" y="613"/>
                      <a:pt x="74891" y="674"/>
                    </a:cubicBezTo>
                    <a:cubicBezTo>
                      <a:pt x="74973" y="756"/>
                      <a:pt x="75034" y="838"/>
                      <a:pt x="75096" y="920"/>
                    </a:cubicBezTo>
                    <a:cubicBezTo>
                      <a:pt x="75198" y="1042"/>
                      <a:pt x="75157" y="1226"/>
                      <a:pt x="75014" y="1287"/>
                    </a:cubicBezTo>
                    <a:cubicBezTo>
                      <a:pt x="74932" y="1308"/>
                      <a:pt x="74871" y="1328"/>
                      <a:pt x="74810" y="1369"/>
                    </a:cubicBezTo>
                    <a:cubicBezTo>
                      <a:pt x="74748" y="1369"/>
                      <a:pt x="74707" y="1369"/>
                      <a:pt x="74666" y="1410"/>
                    </a:cubicBezTo>
                    <a:cubicBezTo>
                      <a:pt x="74605" y="1410"/>
                      <a:pt x="74544" y="1430"/>
                      <a:pt x="74483" y="1471"/>
                    </a:cubicBezTo>
                    <a:lnTo>
                      <a:pt x="74278" y="1471"/>
                    </a:lnTo>
                    <a:cubicBezTo>
                      <a:pt x="74192" y="1454"/>
                      <a:pt x="74106" y="1448"/>
                      <a:pt x="74019" y="1448"/>
                    </a:cubicBezTo>
                    <a:cubicBezTo>
                      <a:pt x="73901" y="1448"/>
                      <a:pt x="73783" y="1459"/>
                      <a:pt x="73665" y="1471"/>
                    </a:cubicBezTo>
                    <a:cubicBezTo>
                      <a:pt x="73665" y="1533"/>
                      <a:pt x="73665" y="1573"/>
                      <a:pt x="73645" y="1614"/>
                    </a:cubicBezTo>
                    <a:cubicBezTo>
                      <a:pt x="73522" y="1737"/>
                      <a:pt x="73257" y="1635"/>
                      <a:pt x="73093" y="1737"/>
                    </a:cubicBezTo>
                    <a:cubicBezTo>
                      <a:pt x="73052" y="1676"/>
                      <a:pt x="73011" y="1614"/>
                      <a:pt x="72950" y="1573"/>
                    </a:cubicBezTo>
                    <a:cubicBezTo>
                      <a:pt x="72889" y="1512"/>
                      <a:pt x="72812" y="1481"/>
                      <a:pt x="72738" y="1481"/>
                    </a:cubicBezTo>
                    <a:cubicBezTo>
                      <a:pt x="72664" y="1481"/>
                      <a:pt x="72592" y="1512"/>
                      <a:pt x="72541" y="1573"/>
                    </a:cubicBezTo>
                    <a:cubicBezTo>
                      <a:pt x="72439" y="1655"/>
                      <a:pt x="72317" y="1737"/>
                      <a:pt x="72194" y="1778"/>
                    </a:cubicBezTo>
                    <a:cubicBezTo>
                      <a:pt x="72255" y="1839"/>
                      <a:pt x="72317" y="1921"/>
                      <a:pt x="72357" y="2023"/>
                    </a:cubicBezTo>
                    <a:lnTo>
                      <a:pt x="72153" y="1962"/>
                    </a:lnTo>
                    <a:cubicBezTo>
                      <a:pt x="72010" y="1900"/>
                      <a:pt x="71990" y="1839"/>
                      <a:pt x="72133" y="1778"/>
                    </a:cubicBezTo>
                    <a:cubicBezTo>
                      <a:pt x="72214" y="1757"/>
                      <a:pt x="72276" y="1716"/>
                      <a:pt x="72357" y="1676"/>
                    </a:cubicBezTo>
                    <a:cubicBezTo>
                      <a:pt x="72398" y="1614"/>
                      <a:pt x="72398" y="1553"/>
                      <a:pt x="72419" y="1471"/>
                    </a:cubicBezTo>
                    <a:cubicBezTo>
                      <a:pt x="72460" y="1369"/>
                      <a:pt x="72439" y="1349"/>
                      <a:pt x="72255" y="1287"/>
                    </a:cubicBezTo>
                    <a:cubicBezTo>
                      <a:pt x="72194" y="1267"/>
                      <a:pt x="72112" y="1267"/>
                      <a:pt x="72051" y="1246"/>
                    </a:cubicBezTo>
                    <a:cubicBezTo>
                      <a:pt x="71867" y="1369"/>
                      <a:pt x="71663" y="1430"/>
                      <a:pt x="71438" y="1430"/>
                    </a:cubicBezTo>
                    <a:cubicBezTo>
                      <a:pt x="71392" y="1420"/>
                      <a:pt x="71346" y="1415"/>
                      <a:pt x="71300" y="1415"/>
                    </a:cubicBezTo>
                    <a:cubicBezTo>
                      <a:pt x="71163" y="1415"/>
                      <a:pt x="71029" y="1461"/>
                      <a:pt x="70907" y="1553"/>
                    </a:cubicBezTo>
                    <a:cubicBezTo>
                      <a:pt x="70849" y="1567"/>
                      <a:pt x="70781" y="1582"/>
                      <a:pt x="70717" y="1582"/>
                    </a:cubicBezTo>
                    <a:cubicBezTo>
                      <a:pt x="70691" y="1582"/>
                      <a:pt x="70665" y="1579"/>
                      <a:pt x="70641" y="1573"/>
                    </a:cubicBezTo>
                    <a:cubicBezTo>
                      <a:pt x="70416" y="1553"/>
                      <a:pt x="70212" y="1471"/>
                      <a:pt x="70048" y="1328"/>
                    </a:cubicBezTo>
                    <a:cubicBezTo>
                      <a:pt x="69721" y="1430"/>
                      <a:pt x="69354" y="1492"/>
                      <a:pt x="69006" y="1492"/>
                    </a:cubicBezTo>
                    <a:cubicBezTo>
                      <a:pt x="68843" y="1492"/>
                      <a:pt x="68679" y="1451"/>
                      <a:pt x="68557" y="1349"/>
                    </a:cubicBezTo>
                    <a:cubicBezTo>
                      <a:pt x="68393" y="1369"/>
                      <a:pt x="68230" y="1410"/>
                      <a:pt x="68087" y="1492"/>
                    </a:cubicBezTo>
                    <a:lnTo>
                      <a:pt x="67923" y="1492"/>
                    </a:lnTo>
                    <a:cubicBezTo>
                      <a:pt x="67801" y="1492"/>
                      <a:pt x="67658" y="1410"/>
                      <a:pt x="67535" y="1390"/>
                    </a:cubicBezTo>
                    <a:cubicBezTo>
                      <a:pt x="67513" y="1384"/>
                      <a:pt x="67490" y="1382"/>
                      <a:pt x="67466" y="1382"/>
                    </a:cubicBezTo>
                    <a:cubicBezTo>
                      <a:pt x="67400" y="1382"/>
                      <a:pt x="67329" y="1400"/>
                      <a:pt x="67269" y="1430"/>
                    </a:cubicBezTo>
                    <a:cubicBezTo>
                      <a:pt x="67107" y="1544"/>
                      <a:pt x="66905" y="1606"/>
                      <a:pt x="66696" y="1606"/>
                    </a:cubicBezTo>
                    <a:cubicBezTo>
                      <a:pt x="66642" y="1606"/>
                      <a:pt x="66588" y="1602"/>
                      <a:pt x="66534" y="1594"/>
                    </a:cubicBezTo>
                    <a:cubicBezTo>
                      <a:pt x="66472" y="1573"/>
                      <a:pt x="66411" y="1553"/>
                      <a:pt x="66350" y="1533"/>
                    </a:cubicBezTo>
                    <a:cubicBezTo>
                      <a:pt x="66335" y="1530"/>
                      <a:pt x="66321" y="1529"/>
                      <a:pt x="66310" y="1529"/>
                    </a:cubicBezTo>
                    <a:cubicBezTo>
                      <a:pt x="66215" y="1529"/>
                      <a:pt x="66243" y="1600"/>
                      <a:pt x="66207" y="1655"/>
                    </a:cubicBezTo>
                    <a:cubicBezTo>
                      <a:pt x="66186" y="1696"/>
                      <a:pt x="66145" y="1737"/>
                      <a:pt x="66125" y="1778"/>
                    </a:cubicBezTo>
                    <a:cubicBezTo>
                      <a:pt x="66023" y="1860"/>
                      <a:pt x="66125" y="2003"/>
                      <a:pt x="65941" y="2064"/>
                    </a:cubicBezTo>
                    <a:cubicBezTo>
                      <a:pt x="65798" y="2125"/>
                      <a:pt x="65655" y="2166"/>
                      <a:pt x="65512" y="2186"/>
                    </a:cubicBezTo>
                    <a:cubicBezTo>
                      <a:pt x="65532" y="2166"/>
                      <a:pt x="65573" y="2146"/>
                      <a:pt x="65594" y="2125"/>
                    </a:cubicBezTo>
                    <a:cubicBezTo>
                      <a:pt x="65635" y="2105"/>
                      <a:pt x="65675" y="2064"/>
                      <a:pt x="65696" y="2023"/>
                    </a:cubicBezTo>
                    <a:lnTo>
                      <a:pt x="65573" y="1900"/>
                    </a:lnTo>
                    <a:cubicBezTo>
                      <a:pt x="65553" y="1921"/>
                      <a:pt x="65553" y="1941"/>
                      <a:pt x="65532" y="1962"/>
                    </a:cubicBezTo>
                    <a:cubicBezTo>
                      <a:pt x="65480" y="2118"/>
                      <a:pt x="65324" y="2216"/>
                      <a:pt x="65165" y="2216"/>
                    </a:cubicBezTo>
                    <a:cubicBezTo>
                      <a:pt x="65138" y="2216"/>
                      <a:pt x="65110" y="2213"/>
                      <a:pt x="65083" y="2207"/>
                    </a:cubicBezTo>
                    <a:cubicBezTo>
                      <a:pt x="64817" y="2166"/>
                      <a:pt x="64592" y="2105"/>
                      <a:pt x="64347" y="2064"/>
                    </a:cubicBezTo>
                    <a:cubicBezTo>
                      <a:pt x="64205" y="2099"/>
                      <a:pt x="64060" y="2118"/>
                      <a:pt x="63916" y="2118"/>
                    </a:cubicBezTo>
                    <a:cubicBezTo>
                      <a:pt x="63647" y="2118"/>
                      <a:pt x="63381" y="2054"/>
                      <a:pt x="63142" y="1921"/>
                    </a:cubicBezTo>
                    <a:lnTo>
                      <a:pt x="63060" y="1921"/>
                    </a:lnTo>
                    <a:cubicBezTo>
                      <a:pt x="62692" y="2003"/>
                      <a:pt x="62345" y="2043"/>
                      <a:pt x="61977" y="2064"/>
                    </a:cubicBezTo>
                    <a:cubicBezTo>
                      <a:pt x="62018" y="2105"/>
                      <a:pt x="62038" y="2146"/>
                      <a:pt x="62059" y="2186"/>
                    </a:cubicBezTo>
                    <a:lnTo>
                      <a:pt x="61670" y="2289"/>
                    </a:lnTo>
                    <a:cubicBezTo>
                      <a:pt x="61589" y="2391"/>
                      <a:pt x="61466" y="2432"/>
                      <a:pt x="61343" y="2432"/>
                    </a:cubicBezTo>
                    <a:cubicBezTo>
                      <a:pt x="61262" y="2452"/>
                      <a:pt x="61180" y="2513"/>
                      <a:pt x="61119" y="2554"/>
                    </a:cubicBezTo>
                    <a:cubicBezTo>
                      <a:pt x="61037" y="2595"/>
                      <a:pt x="60955" y="2616"/>
                      <a:pt x="60873" y="2616"/>
                    </a:cubicBezTo>
                    <a:cubicBezTo>
                      <a:pt x="60894" y="2534"/>
                      <a:pt x="60812" y="2473"/>
                      <a:pt x="60669" y="2452"/>
                    </a:cubicBezTo>
                    <a:cubicBezTo>
                      <a:pt x="60547" y="2534"/>
                      <a:pt x="60403" y="2595"/>
                      <a:pt x="60260" y="2636"/>
                    </a:cubicBezTo>
                    <a:cubicBezTo>
                      <a:pt x="60220" y="2759"/>
                      <a:pt x="60056" y="2820"/>
                      <a:pt x="59954" y="2922"/>
                    </a:cubicBezTo>
                    <a:cubicBezTo>
                      <a:pt x="59934" y="2922"/>
                      <a:pt x="59913" y="2902"/>
                      <a:pt x="59893" y="2902"/>
                    </a:cubicBezTo>
                    <a:cubicBezTo>
                      <a:pt x="59852" y="2861"/>
                      <a:pt x="59811" y="2840"/>
                      <a:pt x="59770" y="2799"/>
                    </a:cubicBezTo>
                    <a:cubicBezTo>
                      <a:pt x="59300" y="2922"/>
                      <a:pt x="58769" y="2983"/>
                      <a:pt x="58258" y="3045"/>
                    </a:cubicBezTo>
                    <a:cubicBezTo>
                      <a:pt x="57645" y="3147"/>
                      <a:pt x="57093" y="3229"/>
                      <a:pt x="56541" y="3310"/>
                    </a:cubicBezTo>
                    <a:cubicBezTo>
                      <a:pt x="56405" y="3386"/>
                      <a:pt x="56257" y="3428"/>
                      <a:pt x="56107" y="3428"/>
                    </a:cubicBezTo>
                    <a:cubicBezTo>
                      <a:pt x="56054" y="3428"/>
                      <a:pt x="56002" y="3423"/>
                      <a:pt x="55949" y="3412"/>
                    </a:cubicBezTo>
                    <a:cubicBezTo>
                      <a:pt x="55908" y="3412"/>
                      <a:pt x="55867" y="3392"/>
                      <a:pt x="55826" y="3372"/>
                    </a:cubicBezTo>
                    <a:cubicBezTo>
                      <a:pt x="55612" y="3382"/>
                      <a:pt x="55397" y="3387"/>
                      <a:pt x="55185" y="3387"/>
                    </a:cubicBezTo>
                    <a:cubicBezTo>
                      <a:pt x="54973" y="3387"/>
                      <a:pt x="54764" y="3382"/>
                      <a:pt x="54559" y="3372"/>
                    </a:cubicBezTo>
                    <a:cubicBezTo>
                      <a:pt x="54457" y="3372"/>
                      <a:pt x="54375" y="3351"/>
                      <a:pt x="54294" y="3310"/>
                    </a:cubicBezTo>
                    <a:cubicBezTo>
                      <a:pt x="54273" y="3331"/>
                      <a:pt x="54232" y="3331"/>
                      <a:pt x="54212" y="3351"/>
                    </a:cubicBezTo>
                    <a:cubicBezTo>
                      <a:pt x="53865" y="3453"/>
                      <a:pt x="53558" y="3576"/>
                      <a:pt x="53231" y="3678"/>
                    </a:cubicBezTo>
                    <a:lnTo>
                      <a:pt x="52965" y="3617"/>
                    </a:lnTo>
                    <a:cubicBezTo>
                      <a:pt x="52877" y="3635"/>
                      <a:pt x="52787" y="3645"/>
                      <a:pt x="52698" y="3645"/>
                    </a:cubicBezTo>
                    <a:cubicBezTo>
                      <a:pt x="52396" y="3645"/>
                      <a:pt x="52099" y="3540"/>
                      <a:pt x="51862" y="3351"/>
                    </a:cubicBezTo>
                    <a:cubicBezTo>
                      <a:pt x="51727" y="3359"/>
                      <a:pt x="51592" y="3363"/>
                      <a:pt x="51458" y="3363"/>
                    </a:cubicBezTo>
                    <a:cubicBezTo>
                      <a:pt x="50919" y="3363"/>
                      <a:pt x="50383" y="3298"/>
                      <a:pt x="49860" y="3167"/>
                    </a:cubicBezTo>
                    <a:cubicBezTo>
                      <a:pt x="49676" y="3147"/>
                      <a:pt x="49492" y="3086"/>
                      <a:pt x="49349" y="2963"/>
                    </a:cubicBezTo>
                    <a:cubicBezTo>
                      <a:pt x="49287" y="2953"/>
                      <a:pt x="49226" y="2948"/>
                      <a:pt x="49165" y="2948"/>
                    </a:cubicBezTo>
                    <a:cubicBezTo>
                      <a:pt x="49103" y="2948"/>
                      <a:pt x="49042" y="2953"/>
                      <a:pt x="48981" y="2963"/>
                    </a:cubicBezTo>
                    <a:cubicBezTo>
                      <a:pt x="48981" y="3004"/>
                      <a:pt x="48960" y="3024"/>
                      <a:pt x="48940" y="3065"/>
                    </a:cubicBezTo>
                    <a:cubicBezTo>
                      <a:pt x="48879" y="3024"/>
                      <a:pt x="48838" y="3004"/>
                      <a:pt x="48777" y="2983"/>
                    </a:cubicBezTo>
                    <a:cubicBezTo>
                      <a:pt x="48674" y="2943"/>
                      <a:pt x="48572" y="2922"/>
                      <a:pt x="48470" y="2902"/>
                    </a:cubicBezTo>
                    <a:cubicBezTo>
                      <a:pt x="48368" y="2922"/>
                      <a:pt x="48266" y="2943"/>
                      <a:pt x="48163" y="2963"/>
                    </a:cubicBezTo>
                    <a:cubicBezTo>
                      <a:pt x="48112" y="2922"/>
                      <a:pt x="48051" y="2902"/>
                      <a:pt x="47990" y="2902"/>
                    </a:cubicBezTo>
                    <a:cubicBezTo>
                      <a:pt x="47928" y="2902"/>
                      <a:pt x="47867" y="2922"/>
                      <a:pt x="47816" y="2963"/>
                    </a:cubicBezTo>
                    <a:lnTo>
                      <a:pt x="47734" y="2963"/>
                    </a:lnTo>
                    <a:cubicBezTo>
                      <a:pt x="47469" y="3024"/>
                      <a:pt x="47224" y="3106"/>
                      <a:pt x="46958" y="3167"/>
                    </a:cubicBezTo>
                    <a:cubicBezTo>
                      <a:pt x="47019" y="3433"/>
                      <a:pt x="46611" y="3310"/>
                      <a:pt x="46447" y="3372"/>
                    </a:cubicBezTo>
                    <a:cubicBezTo>
                      <a:pt x="46368" y="3338"/>
                      <a:pt x="46290" y="3323"/>
                      <a:pt x="46214" y="3323"/>
                    </a:cubicBezTo>
                    <a:cubicBezTo>
                      <a:pt x="46153" y="3323"/>
                      <a:pt x="46093" y="3333"/>
                      <a:pt x="46038" y="3351"/>
                    </a:cubicBezTo>
                    <a:cubicBezTo>
                      <a:pt x="45875" y="3433"/>
                      <a:pt x="45732" y="3515"/>
                      <a:pt x="45671" y="3637"/>
                    </a:cubicBezTo>
                    <a:cubicBezTo>
                      <a:pt x="45588" y="3886"/>
                      <a:pt x="45546" y="3991"/>
                      <a:pt x="45398" y="3991"/>
                    </a:cubicBezTo>
                    <a:cubicBezTo>
                      <a:pt x="45291" y="3991"/>
                      <a:pt x="45128" y="3936"/>
                      <a:pt x="44853" y="3842"/>
                    </a:cubicBezTo>
                    <a:cubicBezTo>
                      <a:pt x="44812" y="3821"/>
                      <a:pt x="44792" y="3821"/>
                      <a:pt x="44751" y="3821"/>
                    </a:cubicBezTo>
                    <a:cubicBezTo>
                      <a:pt x="44690" y="3821"/>
                      <a:pt x="44567" y="3821"/>
                      <a:pt x="44567" y="3862"/>
                    </a:cubicBezTo>
                    <a:cubicBezTo>
                      <a:pt x="44547" y="3964"/>
                      <a:pt x="44444" y="4005"/>
                      <a:pt x="44301" y="4046"/>
                    </a:cubicBezTo>
                    <a:cubicBezTo>
                      <a:pt x="44301" y="4005"/>
                      <a:pt x="44301" y="3985"/>
                      <a:pt x="44322" y="3964"/>
                    </a:cubicBezTo>
                    <a:cubicBezTo>
                      <a:pt x="44383" y="3903"/>
                      <a:pt x="44424" y="3862"/>
                      <a:pt x="44322" y="3801"/>
                    </a:cubicBezTo>
                    <a:cubicBezTo>
                      <a:pt x="44251" y="3765"/>
                      <a:pt x="44186" y="3743"/>
                      <a:pt x="44129" y="3743"/>
                    </a:cubicBezTo>
                    <a:cubicBezTo>
                      <a:pt x="44087" y="3743"/>
                      <a:pt x="44050" y="3755"/>
                      <a:pt x="44015" y="3780"/>
                    </a:cubicBezTo>
                    <a:cubicBezTo>
                      <a:pt x="43811" y="3882"/>
                      <a:pt x="43607" y="3944"/>
                      <a:pt x="43382" y="3964"/>
                    </a:cubicBezTo>
                    <a:cubicBezTo>
                      <a:pt x="43321" y="4169"/>
                      <a:pt x="43035" y="4209"/>
                      <a:pt x="42748" y="4230"/>
                    </a:cubicBezTo>
                    <a:cubicBezTo>
                      <a:pt x="42626" y="4230"/>
                      <a:pt x="42503" y="4271"/>
                      <a:pt x="42422" y="4373"/>
                    </a:cubicBezTo>
                    <a:cubicBezTo>
                      <a:pt x="42340" y="4455"/>
                      <a:pt x="42217" y="4495"/>
                      <a:pt x="42095" y="4495"/>
                    </a:cubicBezTo>
                    <a:cubicBezTo>
                      <a:pt x="41849" y="4516"/>
                      <a:pt x="41604" y="4536"/>
                      <a:pt x="41359" y="4536"/>
                    </a:cubicBezTo>
                    <a:cubicBezTo>
                      <a:pt x="41331" y="4536"/>
                      <a:pt x="41315" y="4537"/>
                      <a:pt x="41306" y="4538"/>
                    </a:cubicBezTo>
                    <a:lnTo>
                      <a:pt x="41306" y="4538"/>
                    </a:lnTo>
                    <a:cubicBezTo>
                      <a:pt x="41315" y="4534"/>
                      <a:pt x="41323" y="4523"/>
                      <a:pt x="41277" y="4495"/>
                    </a:cubicBezTo>
                    <a:cubicBezTo>
                      <a:pt x="41257" y="4455"/>
                      <a:pt x="41257" y="4393"/>
                      <a:pt x="41298" y="4373"/>
                    </a:cubicBezTo>
                    <a:lnTo>
                      <a:pt x="41359" y="4352"/>
                    </a:lnTo>
                    <a:lnTo>
                      <a:pt x="41359" y="4352"/>
                    </a:lnTo>
                    <a:cubicBezTo>
                      <a:pt x="40909" y="4414"/>
                      <a:pt x="40439" y="4393"/>
                      <a:pt x="39847" y="4455"/>
                    </a:cubicBezTo>
                    <a:cubicBezTo>
                      <a:pt x="39663" y="4475"/>
                      <a:pt x="39479" y="4516"/>
                      <a:pt x="39295" y="4536"/>
                    </a:cubicBezTo>
                    <a:cubicBezTo>
                      <a:pt x="39213" y="4557"/>
                      <a:pt x="39132" y="4577"/>
                      <a:pt x="39050" y="4598"/>
                    </a:cubicBezTo>
                    <a:cubicBezTo>
                      <a:pt x="38948" y="4659"/>
                      <a:pt x="38846" y="4720"/>
                      <a:pt x="38723" y="4761"/>
                    </a:cubicBezTo>
                    <a:cubicBezTo>
                      <a:pt x="38692" y="4771"/>
                      <a:pt x="38657" y="4776"/>
                      <a:pt x="38621" y="4776"/>
                    </a:cubicBezTo>
                    <a:cubicBezTo>
                      <a:pt x="38585" y="4776"/>
                      <a:pt x="38549" y="4771"/>
                      <a:pt x="38519" y="4761"/>
                    </a:cubicBezTo>
                    <a:cubicBezTo>
                      <a:pt x="38519" y="4761"/>
                      <a:pt x="38478" y="4720"/>
                      <a:pt x="38478" y="4720"/>
                    </a:cubicBezTo>
                    <a:cubicBezTo>
                      <a:pt x="38478" y="4700"/>
                      <a:pt x="38478" y="4700"/>
                      <a:pt x="38478" y="4679"/>
                    </a:cubicBezTo>
                    <a:cubicBezTo>
                      <a:pt x="38192" y="4741"/>
                      <a:pt x="37885" y="4782"/>
                      <a:pt x="37599" y="4822"/>
                    </a:cubicBezTo>
                    <a:cubicBezTo>
                      <a:pt x="37027" y="4945"/>
                      <a:pt x="36475" y="5068"/>
                      <a:pt x="35923" y="5170"/>
                    </a:cubicBezTo>
                    <a:cubicBezTo>
                      <a:pt x="35858" y="5181"/>
                      <a:pt x="35796" y="5186"/>
                      <a:pt x="35738" y="5186"/>
                    </a:cubicBezTo>
                    <a:cubicBezTo>
                      <a:pt x="35473" y="5186"/>
                      <a:pt x="35296" y="5079"/>
                      <a:pt x="35229" y="4945"/>
                    </a:cubicBezTo>
                    <a:cubicBezTo>
                      <a:pt x="35086" y="5006"/>
                      <a:pt x="34963" y="5047"/>
                      <a:pt x="34820" y="5109"/>
                    </a:cubicBezTo>
                    <a:lnTo>
                      <a:pt x="34820" y="5170"/>
                    </a:lnTo>
                    <a:cubicBezTo>
                      <a:pt x="34738" y="5231"/>
                      <a:pt x="34657" y="5252"/>
                      <a:pt x="34575" y="5292"/>
                    </a:cubicBezTo>
                    <a:cubicBezTo>
                      <a:pt x="34125" y="5374"/>
                      <a:pt x="33737" y="5558"/>
                      <a:pt x="33267" y="5640"/>
                    </a:cubicBezTo>
                    <a:cubicBezTo>
                      <a:pt x="33251" y="5642"/>
                      <a:pt x="33233" y="5644"/>
                      <a:pt x="33214" y="5644"/>
                    </a:cubicBezTo>
                    <a:cubicBezTo>
                      <a:pt x="33089" y="5644"/>
                      <a:pt x="32917" y="5588"/>
                      <a:pt x="32899" y="5517"/>
                    </a:cubicBezTo>
                    <a:cubicBezTo>
                      <a:pt x="32899" y="5435"/>
                      <a:pt x="32879" y="5292"/>
                      <a:pt x="32838" y="5190"/>
                    </a:cubicBezTo>
                    <a:cubicBezTo>
                      <a:pt x="32817" y="5190"/>
                      <a:pt x="32797" y="5190"/>
                      <a:pt x="32797" y="5170"/>
                    </a:cubicBezTo>
                    <a:lnTo>
                      <a:pt x="32204" y="4925"/>
                    </a:lnTo>
                    <a:lnTo>
                      <a:pt x="31980" y="4945"/>
                    </a:lnTo>
                    <a:cubicBezTo>
                      <a:pt x="31684" y="5191"/>
                      <a:pt x="31322" y="5319"/>
                      <a:pt x="30956" y="5319"/>
                    </a:cubicBezTo>
                    <a:cubicBezTo>
                      <a:pt x="30714" y="5319"/>
                      <a:pt x="30470" y="5263"/>
                      <a:pt x="30243" y="5149"/>
                    </a:cubicBezTo>
                    <a:lnTo>
                      <a:pt x="29793" y="5109"/>
                    </a:lnTo>
                    <a:lnTo>
                      <a:pt x="29773" y="5109"/>
                    </a:lnTo>
                    <a:cubicBezTo>
                      <a:pt x="29548" y="5231"/>
                      <a:pt x="29323" y="5313"/>
                      <a:pt x="29098" y="5354"/>
                    </a:cubicBezTo>
                    <a:cubicBezTo>
                      <a:pt x="29017" y="5333"/>
                      <a:pt x="28955" y="5313"/>
                      <a:pt x="28894" y="5292"/>
                    </a:cubicBezTo>
                    <a:cubicBezTo>
                      <a:pt x="28874" y="5272"/>
                      <a:pt x="28853" y="5252"/>
                      <a:pt x="28853" y="5231"/>
                    </a:cubicBezTo>
                    <a:cubicBezTo>
                      <a:pt x="28874" y="5170"/>
                      <a:pt x="28894" y="5109"/>
                      <a:pt x="28935" y="5047"/>
                    </a:cubicBezTo>
                    <a:cubicBezTo>
                      <a:pt x="28955" y="5006"/>
                      <a:pt x="28996" y="4945"/>
                      <a:pt x="28976" y="4884"/>
                    </a:cubicBezTo>
                    <a:cubicBezTo>
                      <a:pt x="28955" y="4863"/>
                      <a:pt x="28915" y="4822"/>
                      <a:pt x="28894" y="4802"/>
                    </a:cubicBezTo>
                    <a:cubicBezTo>
                      <a:pt x="28864" y="4772"/>
                      <a:pt x="28823" y="4753"/>
                      <a:pt x="28780" y="4753"/>
                    </a:cubicBezTo>
                    <a:cubicBezTo>
                      <a:pt x="28764" y="4753"/>
                      <a:pt x="28747" y="4756"/>
                      <a:pt x="28731" y="4761"/>
                    </a:cubicBezTo>
                    <a:cubicBezTo>
                      <a:pt x="28674" y="4773"/>
                      <a:pt x="28617" y="4803"/>
                      <a:pt x="28556" y="4803"/>
                    </a:cubicBezTo>
                    <a:cubicBezTo>
                      <a:pt x="28508" y="4803"/>
                      <a:pt x="28458" y="4784"/>
                      <a:pt x="28404" y="4720"/>
                    </a:cubicBezTo>
                    <a:cubicBezTo>
                      <a:pt x="28342" y="4639"/>
                      <a:pt x="28240" y="4598"/>
                      <a:pt x="28138" y="4598"/>
                    </a:cubicBezTo>
                    <a:cubicBezTo>
                      <a:pt x="28119" y="4600"/>
                      <a:pt x="28100" y="4601"/>
                      <a:pt x="28081" y="4601"/>
                    </a:cubicBezTo>
                    <a:cubicBezTo>
                      <a:pt x="27913" y="4601"/>
                      <a:pt x="27737" y="4522"/>
                      <a:pt x="27627" y="4393"/>
                    </a:cubicBezTo>
                    <a:cubicBezTo>
                      <a:pt x="27577" y="4408"/>
                      <a:pt x="27526" y="4415"/>
                      <a:pt x="27476" y="4415"/>
                    </a:cubicBezTo>
                    <a:cubicBezTo>
                      <a:pt x="27385" y="4415"/>
                      <a:pt x="27298" y="4392"/>
                      <a:pt x="27219" y="4352"/>
                    </a:cubicBezTo>
                    <a:cubicBezTo>
                      <a:pt x="27157" y="4312"/>
                      <a:pt x="27096" y="4291"/>
                      <a:pt x="27035" y="4250"/>
                    </a:cubicBezTo>
                    <a:cubicBezTo>
                      <a:pt x="26950" y="4233"/>
                      <a:pt x="26865" y="4223"/>
                      <a:pt x="26782" y="4223"/>
                    </a:cubicBezTo>
                    <a:cubicBezTo>
                      <a:pt x="26665" y="4223"/>
                      <a:pt x="26550" y="4243"/>
                      <a:pt x="26442" y="4291"/>
                    </a:cubicBezTo>
                    <a:cubicBezTo>
                      <a:pt x="26340" y="4352"/>
                      <a:pt x="26299" y="4475"/>
                      <a:pt x="26176" y="4536"/>
                    </a:cubicBezTo>
                    <a:cubicBezTo>
                      <a:pt x="26095" y="4577"/>
                      <a:pt x="26003" y="4598"/>
                      <a:pt x="25911" y="4598"/>
                    </a:cubicBezTo>
                    <a:cubicBezTo>
                      <a:pt x="25819" y="4598"/>
                      <a:pt x="25727" y="4577"/>
                      <a:pt x="25645" y="4536"/>
                    </a:cubicBezTo>
                    <a:cubicBezTo>
                      <a:pt x="25563" y="4577"/>
                      <a:pt x="25471" y="4598"/>
                      <a:pt x="25382" y="4598"/>
                    </a:cubicBezTo>
                    <a:cubicBezTo>
                      <a:pt x="25293" y="4598"/>
                      <a:pt x="25206" y="4577"/>
                      <a:pt x="25134" y="4536"/>
                    </a:cubicBezTo>
                    <a:cubicBezTo>
                      <a:pt x="25053" y="4495"/>
                      <a:pt x="25012" y="4455"/>
                      <a:pt x="24950" y="4434"/>
                    </a:cubicBezTo>
                    <a:cubicBezTo>
                      <a:pt x="24823" y="4370"/>
                      <a:pt x="24687" y="4338"/>
                      <a:pt x="24553" y="4338"/>
                    </a:cubicBezTo>
                    <a:cubicBezTo>
                      <a:pt x="24473" y="4338"/>
                      <a:pt x="24394" y="4350"/>
                      <a:pt x="24317" y="4373"/>
                    </a:cubicBezTo>
                    <a:cubicBezTo>
                      <a:pt x="24133" y="4455"/>
                      <a:pt x="23990" y="4536"/>
                      <a:pt x="23806" y="4598"/>
                    </a:cubicBezTo>
                    <a:cubicBezTo>
                      <a:pt x="23672" y="4648"/>
                      <a:pt x="23523" y="4685"/>
                      <a:pt x="23384" y="4685"/>
                    </a:cubicBezTo>
                    <a:cubicBezTo>
                      <a:pt x="23354" y="4685"/>
                      <a:pt x="23324" y="4683"/>
                      <a:pt x="23295" y="4679"/>
                    </a:cubicBezTo>
                    <a:cubicBezTo>
                      <a:pt x="23164" y="4679"/>
                      <a:pt x="23001" y="4627"/>
                      <a:pt x="22874" y="4627"/>
                    </a:cubicBezTo>
                    <a:cubicBezTo>
                      <a:pt x="22824" y="4627"/>
                      <a:pt x="22779" y="4636"/>
                      <a:pt x="22744" y="4659"/>
                    </a:cubicBezTo>
                    <a:cubicBezTo>
                      <a:pt x="22539" y="4802"/>
                      <a:pt x="22355" y="4945"/>
                      <a:pt x="22457" y="5170"/>
                    </a:cubicBezTo>
                    <a:cubicBezTo>
                      <a:pt x="22478" y="5190"/>
                      <a:pt x="22478" y="5211"/>
                      <a:pt x="22478" y="5231"/>
                    </a:cubicBezTo>
                    <a:cubicBezTo>
                      <a:pt x="22519" y="5435"/>
                      <a:pt x="22335" y="5599"/>
                      <a:pt x="22008" y="5660"/>
                    </a:cubicBezTo>
                    <a:cubicBezTo>
                      <a:pt x="21947" y="5660"/>
                      <a:pt x="21865" y="5660"/>
                      <a:pt x="21804" y="5640"/>
                    </a:cubicBezTo>
                    <a:cubicBezTo>
                      <a:pt x="21742" y="5619"/>
                      <a:pt x="21681" y="5558"/>
                      <a:pt x="21620" y="5538"/>
                    </a:cubicBezTo>
                    <a:cubicBezTo>
                      <a:pt x="21497" y="5538"/>
                      <a:pt x="21395" y="5476"/>
                      <a:pt x="21313" y="5415"/>
                    </a:cubicBezTo>
                    <a:cubicBezTo>
                      <a:pt x="20945" y="5640"/>
                      <a:pt x="20557" y="5803"/>
                      <a:pt x="20128" y="5865"/>
                    </a:cubicBezTo>
                    <a:cubicBezTo>
                      <a:pt x="20016" y="5889"/>
                      <a:pt x="19901" y="5900"/>
                      <a:pt x="19788" y="5900"/>
                    </a:cubicBezTo>
                    <a:cubicBezTo>
                      <a:pt x="19423" y="5900"/>
                      <a:pt x="19073" y="5781"/>
                      <a:pt x="18902" y="5578"/>
                    </a:cubicBezTo>
                    <a:lnTo>
                      <a:pt x="18636" y="5558"/>
                    </a:lnTo>
                    <a:cubicBezTo>
                      <a:pt x="18452" y="5660"/>
                      <a:pt x="18268" y="5742"/>
                      <a:pt x="18085" y="5803"/>
                    </a:cubicBezTo>
                    <a:cubicBezTo>
                      <a:pt x="17725" y="5906"/>
                      <a:pt x="17351" y="5951"/>
                      <a:pt x="16975" y="5951"/>
                    </a:cubicBezTo>
                    <a:cubicBezTo>
                      <a:pt x="16902" y="5951"/>
                      <a:pt x="16829" y="5950"/>
                      <a:pt x="16756" y="5946"/>
                    </a:cubicBezTo>
                    <a:cubicBezTo>
                      <a:pt x="16491" y="6110"/>
                      <a:pt x="16184" y="6212"/>
                      <a:pt x="15878" y="6294"/>
                    </a:cubicBezTo>
                    <a:cubicBezTo>
                      <a:pt x="15673" y="6335"/>
                      <a:pt x="15449" y="6355"/>
                      <a:pt x="15244" y="6355"/>
                    </a:cubicBezTo>
                    <a:cubicBezTo>
                      <a:pt x="14897" y="6743"/>
                      <a:pt x="14100" y="7009"/>
                      <a:pt x="13344" y="7050"/>
                    </a:cubicBezTo>
                    <a:cubicBezTo>
                      <a:pt x="13303" y="7070"/>
                      <a:pt x="13242" y="7091"/>
                      <a:pt x="13201" y="7131"/>
                    </a:cubicBezTo>
                    <a:cubicBezTo>
                      <a:pt x="12996" y="7254"/>
                      <a:pt x="12996" y="7397"/>
                      <a:pt x="12915" y="7601"/>
                    </a:cubicBezTo>
                    <a:cubicBezTo>
                      <a:pt x="12826" y="7868"/>
                      <a:pt x="12566" y="8042"/>
                      <a:pt x="12298" y="8042"/>
                    </a:cubicBezTo>
                    <a:cubicBezTo>
                      <a:pt x="12259" y="8042"/>
                      <a:pt x="12219" y="8038"/>
                      <a:pt x="12179" y="8031"/>
                    </a:cubicBezTo>
                    <a:cubicBezTo>
                      <a:pt x="12077" y="8174"/>
                      <a:pt x="11954" y="8317"/>
                      <a:pt x="11811" y="8439"/>
                    </a:cubicBezTo>
                    <a:cubicBezTo>
                      <a:pt x="11750" y="8460"/>
                      <a:pt x="11689" y="8480"/>
                      <a:pt x="11627" y="8480"/>
                    </a:cubicBezTo>
                    <a:lnTo>
                      <a:pt x="11627" y="8501"/>
                    </a:lnTo>
                    <a:cubicBezTo>
                      <a:pt x="11565" y="8527"/>
                      <a:pt x="11495" y="8542"/>
                      <a:pt x="11424" y="8542"/>
                    </a:cubicBezTo>
                    <a:cubicBezTo>
                      <a:pt x="11332" y="8542"/>
                      <a:pt x="11238" y="8517"/>
                      <a:pt x="11157" y="8460"/>
                    </a:cubicBezTo>
                    <a:cubicBezTo>
                      <a:pt x="11096" y="8439"/>
                      <a:pt x="11055" y="8398"/>
                      <a:pt x="10994" y="8358"/>
                    </a:cubicBezTo>
                    <a:cubicBezTo>
                      <a:pt x="10866" y="8272"/>
                      <a:pt x="10718" y="8236"/>
                      <a:pt x="10570" y="8236"/>
                    </a:cubicBezTo>
                    <a:cubicBezTo>
                      <a:pt x="10507" y="8236"/>
                      <a:pt x="10443" y="8243"/>
                      <a:pt x="10381" y="8255"/>
                    </a:cubicBezTo>
                    <a:cubicBezTo>
                      <a:pt x="10177" y="8317"/>
                      <a:pt x="10013" y="8398"/>
                      <a:pt x="9829" y="8439"/>
                    </a:cubicBezTo>
                    <a:cubicBezTo>
                      <a:pt x="9726" y="8478"/>
                      <a:pt x="9614" y="8492"/>
                      <a:pt x="9499" y="8492"/>
                    </a:cubicBezTo>
                    <a:cubicBezTo>
                      <a:pt x="9433" y="8492"/>
                      <a:pt x="9365" y="8488"/>
                      <a:pt x="9298" y="8480"/>
                    </a:cubicBezTo>
                    <a:cubicBezTo>
                      <a:pt x="9175" y="8480"/>
                      <a:pt x="9032" y="8398"/>
                      <a:pt x="8889" y="8398"/>
                    </a:cubicBezTo>
                    <a:lnTo>
                      <a:pt x="8664" y="8480"/>
                    </a:lnTo>
                    <a:cubicBezTo>
                      <a:pt x="8481" y="8582"/>
                      <a:pt x="8337" y="8705"/>
                      <a:pt x="8378" y="8909"/>
                    </a:cubicBezTo>
                    <a:cubicBezTo>
                      <a:pt x="8399" y="8930"/>
                      <a:pt x="8399" y="8950"/>
                      <a:pt x="8399" y="8971"/>
                    </a:cubicBezTo>
                    <a:cubicBezTo>
                      <a:pt x="8399" y="9134"/>
                      <a:pt x="8276" y="9257"/>
                      <a:pt x="8051" y="9318"/>
                    </a:cubicBezTo>
                    <a:cubicBezTo>
                      <a:pt x="7886" y="9465"/>
                      <a:pt x="7671" y="9546"/>
                      <a:pt x="7451" y="9546"/>
                    </a:cubicBezTo>
                    <a:cubicBezTo>
                      <a:pt x="7427" y="9546"/>
                      <a:pt x="7402" y="9545"/>
                      <a:pt x="7377" y="9543"/>
                    </a:cubicBezTo>
                    <a:cubicBezTo>
                      <a:pt x="7190" y="9696"/>
                      <a:pt x="6975" y="9778"/>
                      <a:pt x="6744" y="9778"/>
                    </a:cubicBezTo>
                    <a:cubicBezTo>
                      <a:pt x="6697" y="9778"/>
                      <a:pt x="6649" y="9774"/>
                      <a:pt x="6601" y="9767"/>
                    </a:cubicBezTo>
                    <a:cubicBezTo>
                      <a:pt x="6008" y="9706"/>
                      <a:pt x="5661" y="9461"/>
                      <a:pt x="5109" y="9359"/>
                    </a:cubicBezTo>
                    <a:cubicBezTo>
                      <a:pt x="4794" y="9298"/>
                      <a:pt x="4546" y="9272"/>
                      <a:pt x="4335" y="9272"/>
                    </a:cubicBezTo>
                    <a:cubicBezTo>
                      <a:pt x="3631" y="9272"/>
                      <a:pt x="3359" y="9558"/>
                      <a:pt x="2493" y="9747"/>
                    </a:cubicBezTo>
                    <a:cubicBezTo>
                      <a:pt x="2187" y="9788"/>
                      <a:pt x="1860" y="9808"/>
                      <a:pt x="1553" y="9808"/>
                    </a:cubicBezTo>
                    <a:cubicBezTo>
                      <a:pt x="1472" y="9911"/>
                      <a:pt x="1349" y="9972"/>
                      <a:pt x="1226" y="9992"/>
                    </a:cubicBezTo>
                    <a:cubicBezTo>
                      <a:pt x="1083" y="10054"/>
                      <a:pt x="940" y="10074"/>
                      <a:pt x="797" y="10115"/>
                    </a:cubicBezTo>
                    <a:cubicBezTo>
                      <a:pt x="573" y="10319"/>
                      <a:pt x="286" y="10483"/>
                      <a:pt x="0" y="10605"/>
                    </a:cubicBezTo>
                    <a:lnTo>
                      <a:pt x="0" y="19555"/>
                    </a:lnTo>
                    <a:cubicBezTo>
                      <a:pt x="82" y="19555"/>
                      <a:pt x="164" y="19596"/>
                      <a:pt x="225" y="19678"/>
                    </a:cubicBezTo>
                    <a:cubicBezTo>
                      <a:pt x="736" y="19678"/>
                      <a:pt x="1247" y="19841"/>
                      <a:pt x="1349" y="20128"/>
                    </a:cubicBezTo>
                    <a:lnTo>
                      <a:pt x="1758" y="20128"/>
                    </a:lnTo>
                    <a:cubicBezTo>
                      <a:pt x="1758" y="20128"/>
                      <a:pt x="1778" y="20107"/>
                      <a:pt x="1778" y="20087"/>
                    </a:cubicBezTo>
                    <a:cubicBezTo>
                      <a:pt x="1778" y="20005"/>
                      <a:pt x="1860" y="19984"/>
                      <a:pt x="1982" y="19964"/>
                    </a:cubicBezTo>
                    <a:cubicBezTo>
                      <a:pt x="2080" y="19959"/>
                      <a:pt x="2152" y="19955"/>
                      <a:pt x="2211" y="19955"/>
                    </a:cubicBezTo>
                    <a:cubicBezTo>
                      <a:pt x="2387" y="19955"/>
                      <a:pt x="2437" y="19990"/>
                      <a:pt x="2636" y="20128"/>
                    </a:cubicBezTo>
                    <a:cubicBezTo>
                      <a:pt x="2636" y="20128"/>
                      <a:pt x="2657" y="20148"/>
                      <a:pt x="2677" y="20168"/>
                    </a:cubicBezTo>
                    <a:cubicBezTo>
                      <a:pt x="2902" y="20107"/>
                      <a:pt x="3147" y="20046"/>
                      <a:pt x="3372" y="20025"/>
                    </a:cubicBezTo>
                    <a:cubicBezTo>
                      <a:pt x="3454" y="19984"/>
                      <a:pt x="3515" y="19944"/>
                      <a:pt x="3597" y="19944"/>
                    </a:cubicBezTo>
                    <a:cubicBezTo>
                      <a:pt x="3781" y="19903"/>
                      <a:pt x="3985" y="19903"/>
                      <a:pt x="4169" y="19903"/>
                    </a:cubicBezTo>
                    <a:cubicBezTo>
                      <a:pt x="4230" y="19903"/>
                      <a:pt x="4292" y="19882"/>
                      <a:pt x="4353" y="19841"/>
                    </a:cubicBezTo>
                    <a:cubicBezTo>
                      <a:pt x="4377" y="19835"/>
                      <a:pt x="4401" y="19833"/>
                      <a:pt x="4425" y="19833"/>
                    </a:cubicBezTo>
                    <a:cubicBezTo>
                      <a:pt x="4482" y="19833"/>
                      <a:pt x="4540" y="19847"/>
                      <a:pt x="4598" y="19862"/>
                    </a:cubicBezTo>
                    <a:cubicBezTo>
                      <a:pt x="4741" y="19903"/>
                      <a:pt x="4884" y="19944"/>
                      <a:pt x="5007" y="20005"/>
                    </a:cubicBezTo>
                    <a:lnTo>
                      <a:pt x="5150" y="20005"/>
                    </a:lnTo>
                    <a:cubicBezTo>
                      <a:pt x="5354" y="19923"/>
                      <a:pt x="5538" y="19841"/>
                      <a:pt x="5742" y="19780"/>
                    </a:cubicBezTo>
                    <a:cubicBezTo>
                      <a:pt x="5783" y="19739"/>
                      <a:pt x="5804" y="19698"/>
                      <a:pt x="5824" y="19637"/>
                    </a:cubicBezTo>
                    <a:cubicBezTo>
                      <a:pt x="5918" y="19488"/>
                      <a:pt x="6097" y="19389"/>
                      <a:pt x="6283" y="19389"/>
                    </a:cubicBezTo>
                    <a:cubicBezTo>
                      <a:pt x="6300" y="19389"/>
                      <a:pt x="6318" y="19390"/>
                      <a:pt x="6335" y="19392"/>
                    </a:cubicBezTo>
                    <a:cubicBezTo>
                      <a:pt x="6498" y="19249"/>
                      <a:pt x="6682" y="19147"/>
                      <a:pt x="6887" y="19106"/>
                    </a:cubicBezTo>
                    <a:cubicBezTo>
                      <a:pt x="6887" y="19065"/>
                      <a:pt x="6907" y="19024"/>
                      <a:pt x="6948" y="19024"/>
                    </a:cubicBezTo>
                    <a:lnTo>
                      <a:pt x="7214" y="19024"/>
                    </a:lnTo>
                    <a:cubicBezTo>
                      <a:pt x="7275" y="19024"/>
                      <a:pt x="7357" y="19004"/>
                      <a:pt x="7398" y="18942"/>
                    </a:cubicBezTo>
                    <a:lnTo>
                      <a:pt x="7541" y="18779"/>
                    </a:lnTo>
                    <a:lnTo>
                      <a:pt x="7684" y="18779"/>
                    </a:lnTo>
                    <a:cubicBezTo>
                      <a:pt x="7786" y="18677"/>
                      <a:pt x="7908" y="18615"/>
                      <a:pt x="8051" y="18595"/>
                    </a:cubicBezTo>
                    <a:cubicBezTo>
                      <a:pt x="7990" y="18534"/>
                      <a:pt x="7929" y="18452"/>
                      <a:pt x="7868" y="18391"/>
                    </a:cubicBezTo>
                    <a:cubicBezTo>
                      <a:pt x="7806" y="18288"/>
                      <a:pt x="7806" y="18186"/>
                      <a:pt x="7949" y="18125"/>
                    </a:cubicBezTo>
                    <a:cubicBezTo>
                      <a:pt x="8011" y="18105"/>
                      <a:pt x="8072" y="18084"/>
                      <a:pt x="8133" y="18084"/>
                    </a:cubicBezTo>
                    <a:cubicBezTo>
                      <a:pt x="8174" y="18084"/>
                      <a:pt x="8215" y="18084"/>
                      <a:pt x="8256" y="18064"/>
                    </a:cubicBezTo>
                    <a:lnTo>
                      <a:pt x="8419" y="18043"/>
                    </a:lnTo>
                    <a:cubicBezTo>
                      <a:pt x="8481" y="18043"/>
                      <a:pt x="8542" y="18043"/>
                      <a:pt x="8603" y="18064"/>
                    </a:cubicBezTo>
                    <a:cubicBezTo>
                      <a:pt x="8787" y="18105"/>
                      <a:pt x="8951" y="18105"/>
                      <a:pt x="9134" y="18105"/>
                    </a:cubicBezTo>
                    <a:cubicBezTo>
                      <a:pt x="9134" y="18084"/>
                      <a:pt x="9134" y="18043"/>
                      <a:pt x="9175" y="18023"/>
                    </a:cubicBezTo>
                    <a:cubicBezTo>
                      <a:pt x="9212" y="17986"/>
                      <a:pt x="9268" y="17976"/>
                      <a:pt x="9329" y="17976"/>
                    </a:cubicBezTo>
                    <a:cubicBezTo>
                      <a:pt x="9407" y="17976"/>
                      <a:pt x="9494" y="17992"/>
                      <a:pt x="9567" y="17992"/>
                    </a:cubicBezTo>
                    <a:cubicBezTo>
                      <a:pt x="9596" y="17992"/>
                      <a:pt x="9623" y="17989"/>
                      <a:pt x="9645" y="17982"/>
                    </a:cubicBezTo>
                    <a:cubicBezTo>
                      <a:pt x="9686" y="18023"/>
                      <a:pt x="9747" y="18084"/>
                      <a:pt x="9788" y="18125"/>
                    </a:cubicBezTo>
                    <a:cubicBezTo>
                      <a:pt x="9836" y="18185"/>
                      <a:pt x="9911" y="18216"/>
                      <a:pt x="9990" y="18216"/>
                    </a:cubicBezTo>
                    <a:cubicBezTo>
                      <a:pt x="10047" y="18216"/>
                      <a:pt x="10105" y="18200"/>
                      <a:pt x="10156" y="18166"/>
                    </a:cubicBezTo>
                    <a:cubicBezTo>
                      <a:pt x="10238" y="18105"/>
                      <a:pt x="10340" y="18064"/>
                      <a:pt x="10463" y="18043"/>
                    </a:cubicBezTo>
                    <a:cubicBezTo>
                      <a:pt x="10360" y="17962"/>
                      <a:pt x="10320" y="17900"/>
                      <a:pt x="10320" y="17839"/>
                    </a:cubicBezTo>
                    <a:lnTo>
                      <a:pt x="10320" y="17839"/>
                    </a:lnTo>
                    <a:cubicBezTo>
                      <a:pt x="10381" y="17859"/>
                      <a:pt x="10442" y="17880"/>
                      <a:pt x="10483" y="17900"/>
                    </a:cubicBezTo>
                    <a:cubicBezTo>
                      <a:pt x="10626" y="17962"/>
                      <a:pt x="10626" y="18023"/>
                      <a:pt x="10503" y="18043"/>
                    </a:cubicBezTo>
                    <a:cubicBezTo>
                      <a:pt x="10442" y="18064"/>
                      <a:pt x="10381" y="18084"/>
                      <a:pt x="10320" y="18125"/>
                    </a:cubicBezTo>
                    <a:cubicBezTo>
                      <a:pt x="10279" y="18145"/>
                      <a:pt x="10279" y="18207"/>
                      <a:pt x="10258" y="18248"/>
                    </a:cubicBezTo>
                    <a:cubicBezTo>
                      <a:pt x="10217" y="18350"/>
                      <a:pt x="10238" y="18370"/>
                      <a:pt x="10401" y="18431"/>
                    </a:cubicBezTo>
                    <a:cubicBezTo>
                      <a:pt x="10463" y="18452"/>
                      <a:pt x="10524" y="18452"/>
                      <a:pt x="10585" y="18472"/>
                    </a:cubicBezTo>
                    <a:cubicBezTo>
                      <a:pt x="10710" y="18410"/>
                      <a:pt x="10847" y="18383"/>
                      <a:pt x="10987" y="18383"/>
                    </a:cubicBezTo>
                    <a:cubicBezTo>
                      <a:pt x="11030" y="18383"/>
                      <a:pt x="11073" y="18386"/>
                      <a:pt x="11117" y="18391"/>
                    </a:cubicBezTo>
                    <a:cubicBezTo>
                      <a:pt x="11185" y="18416"/>
                      <a:pt x="11253" y="18428"/>
                      <a:pt x="11320" y="18428"/>
                    </a:cubicBezTo>
                    <a:cubicBezTo>
                      <a:pt x="11413" y="18428"/>
                      <a:pt x="11503" y="18406"/>
                      <a:pt x="11587" y="18370"/>
                    </a:cubicBezTo>
                    <a:cubicBezTo>
                      <a:pt x="11627" y="18360"/>
                      <a:pt x="11673" y="18355"/>
                      <a:pt x="11719" y="18355"/>
                    </a:cubicBezTo>
                    <a:cubicBezTo>
                      <a:pt x="11765" y="18355"/>
                      <a:pt x="11811" y="18360"/>
                      <a:pt x="11852" y="18370"/>
                    </a:cubicBezTo>
                    <a:cubicBezTo>
                      <a:pt x="12036" y="18411"/>
                      <a:pt x="12220" y="18493"/>
                      <a:pt x="12363" y="18636"/>
                    </a:cubicBezTo>
                    <a:cubicBezTo>
                      <a:pt x="12532" y="18602"/>
                      <a:pt x="12707" y="18587"/>
                      <a:pt x="12881" y="18587"/>
                    </a:cubicBezTo>
                    <a:cubicBezTo>
                      <a:pt x="13023" y="18587"/>
                      <a:pt x="13165" y="18597"/>
                      <a:pt x="13303" y="18615"/>
                    </a:cubicBezTo>
                    <a:cubicBezTo>
                      <a:pt x="13446" y="18615"/>
                      <a:pt x="13589" y="18677"/>
                      <a:pt x="13712" y="18758"/>
                    </a:cubicBezTo>
                    <a:cubicBezTo>
                      <a:pt x="13828" y="18720"/>
                      <a:pt x="13945" y="18705"/>
                      <a:pt x="14061" y="18705"/>
                    </a:cubicBezTo>
                    <a:cubicBezTo>
                      <a:pt x="14129" y="18705"/>
                      <a:pt x="14196" y="18710"/>
                      <a:pt x="14263" y="18718"/>
                    </a:cubicBezTo>
                    <a:cubicBezTo>
                      <a:pt x="14386" y="18758"/>
                      <a:pt x="14509" y="18799"/>
                      <a:pt x="14611" y="18840"/>
                    </a:cubicBezTo>
                    <a:cubicBezTo>
                      <a:pt x="14652" y="18850"/>
                      <a:pt x="14692" y="18855"/>
                      <a:pt x="14736" y="18855"/>
                    </a:cubicBezTo>
                    <a:cubicBezTo>
                      <a:pt x="14779" y="18855"/>
                      <a:pt x="14825" y="18850"/>
                      <a:pt x="14876" y="18840"/>
                    </a:cubicBezTo>
                    <a:cubicBezTo>
                      <a:pt x="14995" y="18781"/>
                      <a:pt x="15121" y="18749"/>
                      <a:pt x="15250" y="18749"/>
                    </a:cubicBezTo>
                    <a:cubicBezTo>
                      <a:pt x="15343" y="18749"/>
                      <a:pt x="15436" y="18765"/>
                      <a:pt x="15530" y="18799"/>
                    </a:cubicBezTo>
                    <a:cubicBezTo>
                      <a:pt x="15571" y="18820"/>
                      <a:pt x="15632" y="18840"/>
                      <a:pt x="15694" y="18861"/>
                    </a:cubicBezTo>
                    <a:cubicBezTo>
                      <a:pt x="15721" y="18868"/>
                      <a:pt x="15742" y="18872"/>
                      <a:pt x="15757" y="18872"/>
                    </a:cubicBezTo>
                    <a:cubicBezTo>
                      <a:pt x="15823" y="18872"/>
                      <a:pt x="15800" y="18812"/>
                      <a:pt x="15816" y="18779"/>
                    </a:cubicBezTo>
                    <a:cubicBezTo>
                      <a:pt x="15857" y="18738"/>
                      <a:pt x="15857" y="18718"/>
                      <a:pt x="15898" y="18697"/>
                    </a:cubicBezTo>
                    <a:cubicBezTo>
                      <a:pt x="16000" y="18636"/>
                      <a:pt x="15898" y="18513"/>
                      <a:pt x="16062" y="18493"/>
                    </a:cubicBezTo>
                    <a:lnTo>
                      <a:pt x="16184" y="18472"/>
                    </a:lnTo>
                    <a:cubicBezTo>
                      <a:pt x="16205" y="18452"/>
                      <a:pt x="16225" y="18431"/>
                      <a:pt x="16266" y="18431"/>
                    </a:cubicBezTo>
                    <a:cubicBezTo>
                      <a:pt x="16319" y="18414"/>
                      <a:pt x="16366" y="18407"/>
                      <a:pt x="16410" y="18407"/>
                    </a:cubicBezTo>
                    <a:cubicBezTo>
                      <a:pt x="16570" y="18407"/>
                      <a:pt x="16687" y="18502"/>
                      <a:pt x="16879" y="18534"/>
                    </a:cubicBezTo>
                    <a:cubicBezTo>
                      <a:pt x="16957" y="18540"/>
                      <a:pt x="17035" y="18542"/>
                      <a:pt x="17112" y="18542"/>
                    </a:cubicBezTo>
                    <a:cubicBezTo>
                      <a:pt x="17300" y="18542"/>
                      <a:pt x="17488" y="18528"/>
                      <a:pt x="17676" y="18513"/>
                    </a:cubicBezTo>
                    <a:cubicBezTo>
                      <a:pt x="17689" y="18511"/>
                      <a:pt x="17701" y="18510"/>
                      <a:pt x="17714" y="18510"/>
                    </a:cubicBezTo>
                    <a:cubicBezTo>
                      <a:pt x="17823" y="18510"/>
                      <a:pt x="17929" y="18587"/>
                      <a:pt x="18003" y="18697"/>
                    </a:cubicBezTo>
                    <a:cubicBezTo>
                      <a:pt x="18228" y="18738"/>
                      <a:pt x="18432" y="18820"/>
                      <a:pt x="18636" y="18942"/>
                    </a:cubicBezTo>
                    <a:cubicBezTo>
                      <a:pt x="18800" y="18932"/>
                      <a:pt x="18968" y="18927"/>
                      <a:pt x="19139" y="18927"/>
                    </a:cubicBezTo>
                    <a:cubicBezTo>
                      <a:pt x="19311" y="18927"/>
                      <a:pt x="19484" y="18932"/>
                      <a:pt x="19658" y="18942"/>
                    </a:cubicBezTo>
                    <a:lnTo>
                      <a:pt x="19576" y="18840"/>
                    </a:lnTo>
                    <a:lnTo>
                      <a:pt x="19944" y="18799"/>
                    </a:lnTo>
                    <a:cubicBezTo>
                      <a:pt x="20005" y="18753"/>
                      <a:pt x="20078" y="18730"/>
                      <a:pt x="20162" y="18730"/>
                    </a:cubicBezTo>
                    <a:cubicBezTo>
                      <a:pt x="20191" y="18730"/>
                      <a:pt x="20220" y="18733"/>
                      <a:pt x="20251" y="18738"/>
                    </a:cubicBezTo>
                    <a:cubicBezTo>
                      <a:pt x="20312" y="18718"/>
                      <a:pt x="20373" y="18697"/>
                      <a:pt x="20455" y="18656"/>
                    </a:cubicBezTo>
                    <a:cubicBezTo>
                      <a:pt x="20498" y="18642"/>
                      <a:pt x="20552" y="18627"/>
                      <a:pt x="20601" y="18627"/>
                    </a:cubicBezTo>
                    <a:cubicBezTo>
                      <a:pt x="20622" y="18627"/>
                      <a:pt x="20641" y="18630"/>
                      <a:pt x="20659" y="18636"/>
                    </a:cubicBezTo>
                    <a:cubicBezTo>
                      <a:pt x="20639" y="18697"/>
                      <a:pt x="20721" y="18738"/>
                      <a:pt x="20843" y="18779"/>
                    </a:cubicBezTo>
                    <a:cubicBezTo>
                      <a:pt x="20966" y="18738"/>
                      <a:pt x="21088" y="18697"/>
                      <a:pt x="21211" y="18677"/>
                    </a:cubicBezTo>
                    <a:cubicBezTo>
                      <a:pt x="21272" y="18595"/>
                      <a:pt x="21415" y="18554"/>
                      <a:pt x="21517" y="18493"/>
                    </a:cubicBezTo>
                    <a:cubicBezTo>
                      <a:pt x="21538" y="18493"/>
                      <a:pt x="21558" y="18513"/>
                      <a:pt x="21579" y="18513"/>
                    </a:cubicBezTo>
                    <a:cubicBezTo>
                      <a:pt x="21599" y="18554"/>
                      <a:pt x="21640" y="18575"/>
                      <a:pt x="21681" y="18615"/>
                    </a:cubicBezTo>
                    <a:cubicBezTo>
                      <a:pt x="22110" y="18575"/>
                      <a:pt x="22580" y="18575"/>
                      <a:pt x="23050" y="18575"/>
                    </a:cubicBezTo>
                    <a:cubicBezTo>
                      <a:pt x="23431" y="18575"/>
                      <a:pt x="23786" y="18565"/>
                      <a:pt x="24125" y="18565"/>
                    </a:cubicBezTo>
                    <a:cubicBezTo>
                      <a:pt x="24294" y="18565"/>
                      <a:pt x="24460" y="18568"/>
                      <a:pt x="24623" y="18575"/>
                    </a:cubicBezTo>
                    <a:cubicBezTo>
                      <a:pt x="24722" y="18531"/>
                      <a:pt x="24821" y="18510"/>
                      <a:pt x="24919" y="18510"/>
                    </a:cubicBezTo>
                    <a:cubicBezTo>
                      <a:pt x="25004" y="18510"/>
                      <a:pt x="25090" y="18526"/>
                      <a:pt x="25175" y="18554"/>
                    </a:cubicBezTo>
                    <a:cubicBezTo>
                      <a:pt x="25216" y="18554"/>
                      <a:pt x="25257" y="18575"/>
                      <a:pt x="25277" y="18595"/>
                    </a:cubicBezTo>
                    <a:cubicBezTo>
                      <a:pt x="25686" y="18636"/>
                      <a:pt x="26074" y="18677"/>
                      <a:pt x="26463" y="18758"/>
                    </a:cubicBezTo>
                    <a:cubicBezTo>
                      <a:pt x="26544" y="18758"/>
                      <a:pt x="26606" y="18799"/>
                      <a:pt x="26687" y="18820"/>
                    </a:cubicBezTo>
                    <a:cubicBezTo>
                      <a:pt x="26708" y="18820"/>
                      <a:pt x="26728" y="18799"/>
                      <a:pt x="26769" y="18799"/>
                    </a:cubicBezTo>
                    <a:cubicBezTo>
                      <a:pt x="27076" y="18758"/>
                      <a:pt x="27362" y="18697"/>
                      <a:pt x="27668" y="18656"/>
                    </a:cubicBezTo>
                    <a:lnTo>
                      <a:pt x="27913" y="18718"/>
                    </a:lnTo>
                    <a:cubicBezTo>
                      <a:pt x="28281" y="18718"/>
                      <a:pt x="28649" y="18840"/>
                      <a:pt x="28935" y="19065"/>
                    </a:cubicBezTo>
                    <a:cubicBezTo>
                      <a:pt x="29568" y="19106"/>
                      <a:pt x="30182" y="19249"/>
                      <a:pt x="30795" y="19433"/>
                    </a:cubicBezTo>
                    <a:cubicBezTo>
                      <a:pt x="30958" y="19474"/>
                      <a:pt x="31101" y="19555"/>
                      <a:pt x="31244" y="19658"/>
                    </a:cubicBezTo>
                    <a:cubicBezTo>
                      <a:pt x="31367" y="19698"/>
                      <a:pt x="31489" y="19698"/>
                      <a:pt x="31591" y="19698"/>
                    </a:cubicBezTo>
                    <a:cubicBezTo>
                      <a:pt x="31591" y="19678"/>
                      <a:pt x="31612" y="19658"/>
                      <a:pt x="31632" y="19637"/>
                    </a:cubicBezTo>
                    <a:cubicBezTo>
                      <a:pt x="31673" y="19658"/>
                      <a:pt x="31734" y="19698"/>
                      <a:pt x="31775" y="19719"/>
                    </a:cubicBezTo>
                    <a:cubicBezTo>
                      <a:pt x="31837" y="19739"/>
                      <a:pt x="31980" y="19780"/>
                      <a:pt x="32082" y="19801"/>
                    </a:cubicBezTo>
                    <a:lnTo>
                      <a:pt x="32348" y="19801"/>
                    </a:lnTo>
                    <a:cubicBezTo>
                      <a:pt x="32409" y="19850"/>
                      <a:pt x="32479" y="19877"/>
                      <a:pt x="32547" y="19877"/>
                    </a:cubicBezTo>
                    <a:cubicBezTo>
                      <a:pt x="32591" y="19877"/>
                      <a:pt x="32634" y="19866"/>
                      <a:pt x="32674" y="19841"/>
                    </a:cubicBezTo>
                    <a:lnTo>
                      <a:pt x="32756" y="19841"/>
                    </a:lnTo>
                    <a:cubicBezTo>
                      <a:pt x="33001" y="19821"/>
                      <a:pt x="33226" y="19801"/>
                      <a:pt x="33451" y="19760"/>
                    </a:cubicBezTo>
                    <a:cubicBezTo>
                      <a:pt x="33433" y="19668"/>
                      <a:pt x="33500" y="19646"/>
                      <a:pt x="33595" y="19646"/>
                    </a:cubicBezTo>
                    <a:cubicBezTo>
                      <a:pt x="33683" y="19646"/>
                      <a:pt x="33794" y="19665"/>
                      <a:pt x="33882" y="19665"/>
                    </a:cubicBezTo>
                    <a:cubicBezTo>
                      <a:pt x="33912" y="19665"/>
                      <a:pt x="33939" y="19663"/>
                      <a:pt x="33962" y="19658"/>
                    </a:cubicBezTo>
                    <a:cubicBezTo>
                      <a:pt x="34038" y="19704"/>
                      <a:pt x="34138" y="19726"/>
                      <a:pt x="34235" y="19726"/>
                    </a:cubicBezTo>
                    <a:cubicBezTo>
                      <a:pt x="34267" y="19726"/>
                      <a:pt x="34299" y="19724"/>
                      <a:pt x="34330" y="19719"/>
                    </a:cubicBezTo>
                    <a:cubicBezTo>
                      <a:pt x="34473" y="19678"/>
                      <a:pt x="34636" y="19637"/>
                      <a:pt x="34677" y="19535"/>
                    </a:cubicBezTo>
                    <a:cubicBezTo>
                      <a:pt x="34752" y="19363"/>
                      <a:pt x="34794" y="19281"/>
                      <a:pt x="34902" y="19281"/>
                    </a:cubicBezTo>
                    <a:cubicBezTo>
                      <a:pt x="35000" y="19281"/>
                      <a:pt x="35152" y="19348"/>
                      <a:pt x="35433" y="19474"/>
                    </a:cubicBezTo>
                    <a:cubicBezTo>
                      <a:pt x="35474" y="19474"/>
                      <a:pt x="35494" y="19494"/>
                      <a:pt x="35535" y="19514"/>
                    </a:cubicBezTo>
                    <a:cubicBezTo>
                      <a:pt x="35597" y="19514"/>
                      <a:pt x="35699" y="19514"/>
                      <a:pt x="35699" y="19494"/>
                    </a:cubicBezTo>
                    <a:cubicBezTo>
                      <a:pt x="35719" y="19412"/>
                      <a:pt x="35821" y="19371"/>
                      <a:pt x="35964" y="19371"/>
                    </a:cubicBezTo>
                    <a:cubicBezTo>
                      <a:pt x="35944" y="19392"/>
                      <a:pt x="35944" y="19412"/>
                      <a:pt x="35923" y="19433"/>
                    </a:cubicBezTo>
                    <a:cubicBezTo>
                      <a:pt x="35862" y="19474"/>
                      <a:pt x="35821" y="19514"/>
                      <a:pt x="35923" y="19555"/>
                    </a:cubicBezTo>
                    <a:cubicBezTo>
                      <a:pt x="35985" y="19601"/>
                      <a:pt x="36058" y="19624"/>
                      <a:pt x="36133" y="19624"/>
                    </a:cubicBezTo>
                    <a:cubicBezTo>
                      <a:pt x="36158" y="19624"/>
                      <a:pt x="36184" y="19622"/>
                      <a:pt x="36210" y="19617"/>
                    </a:cubicBezTo>
                    <a:cubicBezTo>
                      <a:pt x="36414" y="19555"/>
                      <a:pt x="36618" y="19535"/>
                      <a:pt x="36823" y="19535"/>
                    </a:cubicBezTo>
                    <a:cubicBezTo>
                      <a:pt x="36863" y="19426"/>
                      <a:pt x="36986" y="19399"/>
                      <a:pt x="37148" y="19399"/>
                    </a:cubicBezTo>
                    <a:cubicBezTo>
                      <a:pt x="37229" y="19399"/>
                      <a:pt x="37320" y="19406"/>
                      <a:pt x="37415" y="19412"/>
                    </a:cubicBezTo>
                    <a:cubicBezTo>
                      <a:pt x="37517" y="19412"/>
                      <a:pt x="37620" y="19392"/>
                      <a:pt x="37701" y="19331"/>
                    </a:cubicBezTo>
                    <a:cubicBezTo>
                      <a:pt x="37778" y="19285"/>
                      <a:pt x="37854" y="19262"/>
                      <a:pt x="37940" y="19262"/>
                    </a:cubicBezTo>
                    <a:cubicBezTo>
                      <a:pt x="37968" y="19262"/>
                      <a:pt x="37998" y="19264"/>
                      <a:pt x="38028" y="19269"/>
                    </a:cubicBezTo>
                    <a:cubicBezTo>
                      <a:pt x="38253" y="19269"/>
                      <a:pt x="38478" y="19290"/>
                      <a:pt x="38723" y="19310"/>
                    </a:cubicBezTo>
                    <a:cubicBezTo>
                      <a:pt x="38771" y="19317"/>
                      <a:pt x="38784" y="19317"/>
                      <a:pt x="38784" y="19317"/>
                    </a:cubicBezTo>
                    <a:cubicBezTo>
                      <a:pt x="38784" y="19317"/>
                      <a:pt x="38730" y="19317"/>
                      <a:pt x="38784" y="19371"/>
                    </a:cubicBezTo>
                    <a:cubicBezTo>
                      <a:pt x="38825" y="19392"/>
                      <a:pt x="38805" y="19433"/>
                      <a:pt x="38764" y="19453"/>
                    </a:cubicBezTo>
                    <a:lnTo>
                      <a:pt x="38723" y="19453"/>
                    </a:lnTo>
                    <a:cubicBezTo>
                      <a:pt x="39152" y="19474"/>
                      <a:pt x="39602" y="19535"/>
                      <a:pt x="40153" y="19555"/>
                    </a:cubicBezTo>
                    <a:lnTo>
                      <a:pt x="40685" y="19555"/>
                    </a:lnTo>
                    <a:lnTo>
                      <a:pt x="40909" y="19535"/>
                    </a:lnTo>
                    <a:cubicBezTo>
                      <a:pt x="41012" y="19494"/>
                      <a:pt x="41114" y="19453"/>
                      <a:pt x="41216" y="19433"/>
                    </a:cubicBezTo>
                    <a:cubicBezTo>
                      <a:pt x="41234" y="19427"/>
                      <a:pt x="41254" y="19424"/>
                      <a:pt x="41274" y="19424"/>
                    </a:cubicBezTo>
                    <a:cubicBezTo>
                      <a:pt x="41323" y="19424"/>
                      <a:pt x="41377" y="19439"/>
                      <a:pt x="41420" y="19453"/>
                    </a:cubicBezTo>
                    <a:cubicBezTo>
                      <a:pt x="41420" y="19453"/>
                      <a:pt x="41461" y="19474"/>
                      <a:pt x="41441" y="19494"/>
                    </a:cubicBezTo>
                    <a:cubicBezTo>
                      <a:pt x="41441" y="19504"/>
                      <a:pt x="41441" y="19504"/>
                      <a:pt x="41441" y="19504"/>
                    </a:cubicBezTo>
                    <a:cubicBezTo>
                      <a:pt x="41441" y="19504"/>
                      <a:pt x="41441" y="19504"/>
                      <a:pt x="41441" y="19514"/>
                    </a:cubicBezTo>
                    <a:cubicBezTo>
                      <a:pt x="41727" y="19514"/>
                      <a:pt x="42013" y="19494"/>
                      <a:pt x="42299" y="19494"/>
                    </a:cubicBezTo>
                    <a:cubicBezTo>
                      <a:pt x="42830" y="19474"/>
                      <a:pt x="43361" y="19453"/>
                      <a:pt x="43893" y="19433"/>
                    </a:cubicBezTo>
                    <a:cubicBezTo>
                      <a:pt x="43929" y="19427"/>
                      <a:pt x="43965" y="19424"/>
                      <a:pt x="44001" y="19424"/>
                    </a:cubicBezTo>
                    <a:cubicBezTo>
                      <a:pt x="44209" y="19424"/>
                      <a:pt x="44407" y="19521"/>
                      <a:pt x="44547" y="19678"/>
                    </a:cubicBezTo>
                    <a:cubicBezTo>
                      <a:pt x="44690" y="19658"/>
                      <a:pt x="44792" y="19637"/>
                      <a:pt x="44935" y="19596"/>
                    </a:cubicBezTo>
                    <a:lnTo>
                      <a:pt x="44935" y="19555"/>
                    </a:lnTo>
                    <a:cubicBezTo>
                      <a:pt x="45017" y="19514"/>
                      <a:pt x="45078" y="19494"/>
                      <a:pt x="45160" y="19494"/>
                    </a:cubicBezTo>
                    <a:cubicBezTo>
                      <a:pt x="45609" y="19474"/>
                      <a:pt x="45977" y="19371"/>
                      <a:pt x="46447" y="19351"/>
                    </a:cubicBezTo>
                    <a:cubicBezTo>
                      <a:pt x="46549" y="19351"/>
                      <a:pt x="46774" y="19433"/>
                      <a:pt x="46794" y="19494"/>
                    </a:cubicBezTo>
                    <a:cubicBezTo>
                      <a:pt x="46815" y="19555"/>
                      <a:pt x="46815" y="19678"/>
                      <a:pt x="46856" y="19760"/>
                    </a:cubicBezTo>
                    <a:cubicBezTo>
                      <a:pt x="46856" y="19780"/>
                      <a:pt x="46876" y="19780"/>
                      <a:pt x="46897" y="19780"/>
                    </a:cubicBezTo>
                    <a:lnTo>
                      <a:pt x="47448" y="20066"/>
                    </a:lnTo>
                    <a:lnTo>
                      <a:pt x="47673" y="20066"/>
                    </a:lnTo>
                    <a:cubicBezTo>
                      <a:pt x="47924" y="19941"/>
                      <a:pt x="48198" y="19879"/>
                      <a:pt x="48470" y="19879"/>
                    </a:cubicBezTo>
                    <a:cubicBezTo>
                      <a:pt x="48775" y="19879"/>
                      <a:pt x="49079" y="19956"/>
                      <a:pt x="49349" y="20107"/>
                    </a:cubicBezTo>
                    <a:lnTo>
                      <a:pt x="49778" y="20189"/>
                    </a:lnTo>
                    <a:lnTo>
                      <a:pt x="49798" y="20189"/>
                    </a:lnTo>
                    <a:cubicBezTo>
                      <a:pt x="50023" y="20107"/>
                      <a:pt x="50248" y="20087"/>
                      <a:pt x="50473" y="20087"/>
                    </a:cubicBezTo>
                    <a:cubicBezTo>
                      <a:pt x="50534" y="20087"/>
                      <a:pt x="50595" y="20107"/>
                      <a:pt x="50636" y="20148"/>
                    </a:cubicBezTo>
                    <a:cubicBezTo>
                      <a:pt x="50677" y="20148"/>
                      <a:pt x="50677" y="20189"/>
                      <a:pt x="50677" y="20209"/>
                    </a:cubicBezTo>
                    <a:cubicBezTo>
                      <a:pt x="50656" y="20250"/>
                      <a:pt x="50636" y="20291"/>
                      <a:pt x="50616" y="20352"/>
                    </a:cubicBezTo>
                    <a:cubicBezTo>
                      <a:pt x="50595" y="20373"/>
                      <a:pt x="50534" y="20414"/>
                      <a:pt x="50554" y="20475"/>
                    </a:cubicBezTo>
                    <a:cubicBezTo>
                      <a:pt x="50595" y="20495"/>
                      <a:pt x="50616" y="20516"/>
                      <a:pt x="50636" y="20557"/>
                    </a:cubicBezTo>
                    <a:cubicBezTo>
                      <a:pt x="50677" y="20577"/>
                      <a:pt x="50738" y="20597"/>
                      <a:pt x="50799" y="20597"/>
                    </a:cubicBezTo>
                    <a:cubicBezTo>
                      <a:pt x="50851" y="20597"/>
                      <a:pt x="50902" y="20582"/>
                      <a:pt x="50955" y="20582"/>
                    </a:cubicBezTo>
                    <a:cubicBezTo>
                      <a:pt x="51009" y="20582"/>
                      <a:pt x="51065" y="20597"/>
                      <a:pt x="51126" y="20659"/>
                    </a:cubicBezTo>
                    <a:cubicBezTo>
                      <a:pt x="51188" y="20741"/>
                      <a:pt x="51269" y="20802"/>
                      <a:pt x="51372" y="20802"/>
                    </a:cubicBezTo>
                    <a:cubicBezTo>
                      <a:pt x="51719" y="20822"/>
                      <a:pt x="51780" y="20986"/>
                      <a:pt x="51944" y="21088"/>
                    </a:cubicBezTo>
                    <a:cubicBezTo>
                      <a:pt x="52005" y="21088"/>
                      <a:pt x="52046" y="21088"/>
                      <a:pt x="52087" y="21108"/>
                    </a:cubicBezTo>
                    <a:cubicBezTo>
                      <a:pt x="52536" y="21211"/>
                      <a:pt x="52986" y="21272"/>
                      <a:pt x="53456" y="21292"/>
                    </a:cubicBezTo>
                    <a:cubicBezTo>
                      <a:pt x="53456" y="21251"/>
                      <a:pt x="53517" y="21231"/>
                      <a:pt x="53599" y="21211"/>
                    </a:cubicBezTo>
                    <a:cubicBezTo>
                      <a:pt x="53681" y="21190"/>
                      <a:pt x="53762" y="21170"/>
                      <a:pt x="53824" y="21149"/>
                    </a:cubicBezTo>
                    <a:cubicBezTo>
                      <a:pt x="53888" y="21125"/>
                      <a:pt x="53956" y="21114"/>
                      <a:pt x="54023" y="21114"/>
                    </a:cubicBezTo>
                    <a:cubicBezTo>
                      <a:pt x="54126" y="21114"/>
                      <a:pt x="54228" y="21141"/>
                      <a:pt x="54314" y="21190"/>
                    </a:cubicBezTo>
                    <a:cubicBezTo>
                      <a:pt x="54375" y="21231"/>
                      <a:pt x="54437" y="21272"/>
                      <a:pt x="54498" y="21292"/>
                    </a:cubicBezTo>
                    <a:cubicBezTo>
                      <a:pt x="54636" y="21384"/>
                      <a:pt x="54785" y="21430"/>
                      <a:pt x="54946" y="21430"/>
                    </a:cubicBezTo>
                    <a:cubicBezTo>
                      <a:pt x="55000" y="21430"/>
                      <a:pt x="55055" y="21425"/>
                      <a:pt x="55111" y="21415"/>
                    </a:cubicBezTo>
                    <a:cubicBezTo>
                      <a:pt x="55275" y="21374"/>
                      <a:pt x="55438" y="21333"/>
                      <a:pt x="55601" y="21292"/>
                    </a:cubicBezTo>
                    <a:cubicBezTo>
                      <a:pt x="55683" y="21282"/>
                      <a:pt x="55770" y="21277"/>
                      <a:pt x="55857" y="21277"/>
                    </a:cubicBezTo>
                    <a:cubicBezTo>
                      <a:pt x="55944" y="21277"/>
                      <a:pt x="56031" y="21282"/>
                      <a:pt x="56112" y="21292"/>
                    </a:cubicBezTo>
                    <a:cubicBezTo>
                      <a:pt x="56260" y="21309"/>
                      <a:pt x="56434" y="21391"/>
                      <a:pt x="56560" y="21391"/>
                    </a:cubicBezTo>
                    <a:cubicBezTo>
                      <a:pt x="56591" y="21391"/>
                      <a:pt x="56620" y="21386"/>
                      <a:pt x="56644" y="21374"/>
                    </a:cubicBezTo>
                    <a:cubicBezTo>
                      <a:pt x="56848" y="21292"/>
                      <a:pt x="57032" y="21190"/>
                      <a:pt x="56930" y="20986"/>
                    </a:cubicBezTo>
                    <a:cubicBezTo>
                      <a:pt x="56930" y="20965"/>
                      <a:pt x="56909" y="20945"/>
                      <a:pt x="56909" y="20924"/>
                    </a:cubicBezTo>
                    <a:cubicBezTo>
                      <a:pt x="56868" y="20761"/>
                      <a:pt x="57052" y="20659"/>
                      <a:pt x="57379" y="20638"/>
                    </a:cubicBezTo>
                    <a:cubicBezTo>
                      <a:pt x="57441" y="20638"/>
                      <a:pt x="57522" y="20659"/>
                      <a:pt x="57584" y="20679"/>
                    </a:cubicBezTo>
                    <a:cubicBezTo>
                      <a:pt x="57645" y="20720"/>
                      <a:pt x="57706" y="20761"/>
                      <a:pt x="57768" y="20781"/>
                    </a:cubicBezTo>
                    <a:cubicBezTo>
                      <a:pt x="57890" y="20802"/>
                      <a:pt x="57992" y="20863"/>
                      <a:pt x="58074" y="20924"/>
                    </a:cubicBezTo>
                    <a:cubicBezTo>
                      <a:pt x="58442" y="20781"/>
                      <a:pt x="58830" y="20700"/>
                      <a:pt x="59218" y="20700"/>
                    </a:cubicBezTo>
                    <a:cubicBezTo>
                      <a:pt x="59269" y="20695"/>
                      <a:pt x="59320" y="20693"/>
                      <a:pt x="59370" y="20693"/>
                    </a:cubicBezTo>
                    <a:cubicBezTo>
                      <a:pt x="59764" y="20693"/>
                      <a:pt x="60136" y="20832"/>
                      <a:pt x="60444" y="21067"/>
                    </a:cubicBezTo>
                    <a:lnTo>
                      <a:pt x="60710" y="21129"/>
                    </a:lnTo>
                    <a:cubicBezTo>
                      <a:pt x="60873" y="21067"/>
                      <a:pt x="61057" y="21006"/>
                      <a:pt x="61262" y="21006"/>
                    </a:cubicBezTo>
                    <a:cubicBezTo>
                      <a:pt x="61431" y="20982"/>
                      <a:pt x="61600" y="20971"/>
                      <a:pt x="61771" y="20971"/>
                    </a:cubicBezTo>
                    <a:cubicBezTo>
                      <a:pt x="62033" y="20971"/>
                      <a:pt x="62297" y="20998"/>
                      <a:pt x="62570" y="21047"/>
                    </a:cubicBezTo>
                    <a:cubicBezTo>
                      <a:pt x="62835" y="20945"/>
                      <a:pt x="63142" y="20884"/>
                      <a:pt x="63448" y="20863"/>
                    </a:cubicBezTo>
                    <a:cubicBezTo>
                      <a:pt x="63508" y="20857"/>
                      <a:pt x="63568" y="20855"/>
                      <a:pt x="63628" y="20855"/>
                    </a:cubicBezTo>
                    <a:cubicBezTo>
                      <a:pt x="63774" y="20855"/>
                      <a:pt x="63923" y="20869"/>
                      <a:pt x="64082" y="20884"/>
                    </a:cubicBezTo>
                    <a:cubicBezTo>
                      <a:pt x="64385" y="20656"/>
                      <a:pt x="65005" y="20534"/>
                      <a:pt x="65632" y="20534"/>
                    </a:cubicBezTo>
                    <a:cubicBezTo>
                      <a:pt x="65681" y="20534"/>
                      <a:pt x="65729" y="20535"/>
                      <a:pt x="65778" y="20536"/>
                    </a:cubicBezTo>
                    <a:cubicBezTo>
                      <a:pt x="66248" y="20414"/>
                      <a:pt x="66983" y="20352"/>
                      <a:pt x="67167" y="19821"/>
                    </a:cubicBezTo>
                    <a:cubicBezTo>
                      <a:pt x="67208" y="19678"/>
                      <a:pt x="67290" y="19576"/>
                      <a:pt x="67433" y="19555"/>
                    </a:cubicBezTo>
                    <a:lnTo>
                      <a:pt x="67760" y="19494"/>
                    </a:lnTo>
                    <a:cubicBezTo>
                      <a:pt x="67791" y="19483"/>
                      <a:pt x="67824" y="19478"/>
                      <a:pt x="67857" y="19478"/>
                    </a:cubicBezTo>
                    <a:cubicBezTo>
                      <a:pt x="67952" y="19478"/>
                      <a:pt x="68047" y="19520"/>
                      <a:pt x="68107" y="19596"/>
                    </a:cubicBezTo>
                    <a:lnTo>
                      <a:pt x="68168" y="19637"/>
                    </a:lnTo>
                    <a:cubicBezTo>
                      <a:pt x="68230" y="19658"/>
                      <a:pt x="68271" y="19698"/>
                      <a:pt x="68332" y="19739"/>
                    </a:cubicBezTo>
                    <a:cubicBezTo>
                      <a:pt x="68486" y="19842"/>
                      <a:pt x="68669" y="19887"/>
                      <a:pt x="68856" y="19887"/>
                    </a:cubicBezTo>
                    <a:cubicBezTo>
                      <a:pt x="68892" y="19887"/>
                      <a:pt x="68929" y="19886"/>
                      <a:pt x="68965" y="19882"/>
                    </a:cubicBezTo>
                    <a:cubicBezTo>
                      <a:pt x="69149" y="19862"/>
                      <a:pt x="69313" y="19841"/>
                      <a:pt x="69497" y="19801"/>
                    </a:cubicBezTo>
                    <a:cubicBezTo>
                      <a:pt x="69546" y="19795"/>
                      <a:pt x="69595" y="19793"/>
                      <a:pt x="69644" y="19793"/>
                    </a:cubicBezTo>
                    <a:cubicBezTo>
                      <a:pt x="69779" y="19793"/>
                      <a:pt x="69914" y="19812"/>
                      <a:pt x="70048" y="19841"/>
                    </a:cubicBezTo>
                    <a:cubicBezTo>
                      <a:pt x="70171" y="19862"/>
                      <a:pt x="70314" y="19944"/>
                      <a:pt x="70437" y="19964"/>
                    </a:cubicBezTo>
                    <a:lnTo>
                      <a:pt x="70682" y="19923"/>
                    </a:lnTo>
                    <a:cubicBezTo>
                      <a:pt x="70866" y="19862"/>
                      <a:pt x="71029" y="19760"/>
                      <a:pt x="70968" y="19596"/>
                    </a:cubicBezTo>
                    <a:cubicBezTo>
                      <a:pt x="70968" y="19576"/>
                      <a:pt x="70968" y="19555"/>
                      <a:pt x="70968" y="19535"/>
                    </a:cubicBezTo>
                    <a:cubicBezTo>
                      <a:pt x="70968" y="19412"/>
                      <a:pt x="71091" y="19331"/>
                      <a:pt x="71315" y="19290"/>
                    </a:cubicBezTo>
                    <a:cubicBezTo>
                      <a:pt x="71469" y="19198"/>
                      <a:pt x="71645" y="19152"/>
                      <a:pt x="71827" y="19152"/>
                    </a:cubicBezTo>
                    <a:cubicBezTo>
                      <a:pt x="71887" y="19152"/>
                      <a:pt x="71949" y="19157"/>
                      <a:pt x="72010" y="19167"/>
                    </a:cubicBezTo>
                    <a:cubicBezTo>
                      <a:pt x="72167" y="19089"/>
                      <a:pt x="72341" y="19052"/>
                      <a:pt x="72516" y="19052"/>
                    </a:cubicBezTo>
                    <a:cubicBezTo>
                      <a:pt x="72614" y="19052"/>
                      <a:pt x="72712" y="19063"/>
                      <a:pt x="72807" y="19085"/>
                    </a:cubicBezTo>
                    <a:cubicBezTo>
                      <a:pt x="73400" y="19208"/>
                      <a:pt x="73767" y="19453"/>
                      <a:pt x="74319" y="19617"/>
                    </a:cubicBezTo>
                    <a:cubicBezTo>
                      <a:pt x="74666" y="19722"/>
                      <a:pt x="75025" y="19783"/>
                      <a:pt x="75386" y="19783"/>
                    </a:cubicBezTo>
                    <a:cubicBezTo>
                      <a:pt x="75514" y="19783"/>
                      <a:pt x="75642" y="19776"/>
                      <a:pt x="75770" y="19760"/>
                    </a:cubicBezTo>
                    <a:lnTo>
                      <a:pt x="757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1" name="Google Shape;2021;p53"/>
            <p:cNvSpPr/>
            <p:nvPr/>
          </p:nvSpPr>
          <p:spPr>
            <a:xfrm>
              <a:off x="972159" y="271625"/>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9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3"/>
            <p:cNvSpPr/>
            <p:nvPr/>
          </p:nvSpPr>
          <p:spPr>
            <a:xfrm rot="1702858">
              <a:off x="7147278" y="1632358"/>
              <a:ext cx="865629" cy="619764"/>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14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3" name="Google Shape;2023;p53"/>
          <p:cNvSpPr txBox="1"/>
          <p:nvPr>
            <p:ph type="title"/>
          </p:nvPr>
        </p:nvSpPr>
        <p:spPr>
          <a:xfrm>
            <a:off x="1500450" y="1018900"/>
            <a:ext cx="6143100" cy="25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WORDS!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7" name="Shape 2027"/>
        <p:cNvGrpSpPr/>
        <p:nvPr/>
      </p:nvGrpSpPr>
      <p:grpSpPr>
        <a:xfrm>
          <a:off x="0" y="0"/>
          <a:ext cx="0" cy="0"/>
          <a:chOff x="0" y="0"/>
          <a:chExt cx="0" cy="0"/>
        </a:xfrm>
      </p:grpSpPr>
      <p:grpSp>
        <p:nvGrpSpPr>
          <p:cNvPr id="2028" name="Google Shape;2028;p54"/>
          <p:cNvGrpSpPr/>
          <p:nvPr/>
        </p:nvGrpSpPr>
        <p:grpSpPr>
          <a:xfrm>
            <a:off x="7375229" y="2175081"/>
            <a:ext cx="1186828" cy="2087052"/>
            <a:chOff x="7375229" y="2175081"/>
            <a:chExt cx="1186828" cy="2087052"/>
          </a:xfrm>
        </p:grpSpPr>
        <p:grpSp>
          <p:nvGrpSpPr>
            <p:cNvPr id="2029" name="Google Shape;2029;p54"/>
            <p:cNvGrpSpPr/>
            <p:nvPr/>
          </p:nvGrpSpPr>
          <p:grpSpPr>
            <a:xfrm flipH="1" rot="-5217864">
              <a:off x="6951402" y="2678351"/>
              <a:ext cx="2034483" cy="1080512"/>
              <a:chOff x="4287793" y="-1941300"/>
              <a:chExt cx="419871" cy="140315"/>
            </a:xfrm>
          </p:grpSpPr>
          <p:sp>
            <p:nvSpPr>
              <p:cNvPr id="2030" name="Google Shape;2030;p54"/>
              <p:cNvSpPr/>
              <p:nvPr/>
            </p:nvSpPr>
            <p:spPr>
              <a:xfrm>
                <a:off x="4287793" y="-1934606"/>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4"/>
              <p:cNvSpPr/>
              <p:nvPr/>
            </p:nvSpPr>
            <p:spPr>
              <a:xfrm>
                <a:off x="4287793" y="-1941300"/>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032" name="Google Shape;2032;p54"/>
            <p:cNvPicPr preferRelativeResize="0"/>
            <p:nvPr/>
          </p:nvPicPr>
          <p:blipFill>
            <a:blip r:embed="rId3">
              <a:alphaModFix/>
            </a:blip>
            <a:stretch>
              <a:fillRect/>
            </a:stretch>
          </p:blipFill>
          <p:spPr>
            <a:xfrm>
              <a:off x="7809575" y="2407525"/>
              <a:ext cx="519500" cy="1743701"/>
            </a:xfrm>
            <a:prstGeom prst="rect">
              <a:avLst/>
            </a:prstGeom>
            <a:noFill/>
            <a:ln>
              <a:noFill/>
            </a:ln>
          </p:spPr>
        </p:pic>
        <p:sp>
          <p:nvSpPr>
            <p:cNvPr id="2033" name="Google Shape;2033;p54"/>
            <p:cNvSpPr txBox="1"/>
            <p:nvPr/>
          </p:nvSpPr>
          <p:spPr>
            <a:xfrm rot="164676">
              <a:off x="7474610" y="3919051"/>
              <a:ext cx="670369" cy="216241"/>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lang="en" sz="1000">
                  <a:solidFill>
                    <a:schemeClr val="accent2"/>
                  </a:solidFill>
                  <a:latin typeface="IM Fell English"/>
                  <a:ea typeface="IM Fell English"/>
                  <a:cs typeface="IM Fell English"/>
                  <a:sym typeface="IM Fell English"/>
                </a:rPr>
                <a:t>Pluto</a:t>
              </a:r>
              <a:endParaRPr sz="1000">
                <a:solidFill>
                  <a:schemeClr val="accent2"/>
                </a:solidFill>
                <a:latin typeface="Kanit"/>
                <a:ea typeface="Kanit"/>
                <a:cs typeface="Kanit"/>
                <a:sym typeface="Kanit"/>
              </a:endParaRPr>
            </a:p>
          </p:txBody>
        </p:sp>
        <p:sp>
          <p:nvSpPr>
            <p:cNvPr id="2034" name="Google Shape;2034;p54"/>
            <p:cNvSpPr txBox="1"/>
            <p:nvPr/>
          </p:nvSpPr>
          <p:spPr>
            <a:xfrm rot="214004">
              <a:off x="7473584" y="2221577"/>
              <a:ext cx="670298" cy="216421"/>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chemeClr val="accent2"/>
                  </a:solidFill>
                  <a:latin typeface="IM Fell English"/>
                  <a:ea typeface="IM Fell English"/>
                  <a:cs typeface="IM Fell English"/>
                  <a:sym typeface="IM Fell English"/>
                </a:rPr>
                <a:t>Fig. I</a:t>
              </a:r>
              <a:endParaRPr i="1" sz="1200">
                <a:solidFill>
                  <a:schemeClr val="accent2"/>
                </a:solidFill>
                <a:latin typeface="Kanit"/>
                <a:ea typeface="Kanit"/>
                <a:cs typeface="Kanit"/>
                <a:sym typeface="Kanit"/>
              </a:endParaRPr>
            </a:p>
          </p:txBody>
        </p:sp>
      </p:grpSp>
      <p:grpSp>
        <p:nvGrpSpPr>
          <p:cNvPr id="2035" name="Google Shape;2035;p54"/>
          <p:cNvGrpSpPr/>
          <p:nvPr/>
        </p:nvGrpSpPr>
        <p:grpSpPr>
          <a:xfrm>
            <a:off x="568834" y="1795048"/>
            <a:ext cx="3171810" cy="2787740"/>
            <a:chOff x="568834" y="1795048"/>
            <a:chExt cx="3171810" cy="2787740"/>
          </a:xfrm>
        </p:grpSpPr>
        <p:grpSp>
          <p:nvGrpSpPr>
            <p:cNvPr id="2036" name="Google Shape;2036;p54"/>
            <p:cNvGrpSpPr/>
            <p:nvPr/>
          </p:nvGrpSpPr>
          <p:grpSpPr>
            <a:xfrm>
              <a:off x="857734" y="1915313"/>
              <a:ext cx="2882910" cy="2667474"/>
              <a:chOff x="1833042" y="4286127"/>
              <a:chExt cx="421595" cy="398964"/>
            </a:xfrm>
          </p:grpSpPr>
          <p:sp>
            <p:nvSpPr>
              <p:cNvPr id="2037" name="Google Shape;2037;p54"/>
              <p:cNvSpPr/>
              <p:nvPr/>
            </p:nvSpPr>
            <p:spPr>
              <a:xfrm>
                <a:off x="1833042" y="4376360"/>
                <a:ext cx="421595" cy="308731"/>
              </a:xfrm>
              <a:custGeom>
                <a:rect b="b" l="l" r="r" t="t"/>
                <a:pathLst>
                  <a:path extrusionOk="0" h="20067" w="27403">
                    <a:moveTo>
                      <a:pt x="1" y="0"/>
                    </a:moveTo>
                    <a:lnTo>
                      <a:pt x="471" y="20067"/>
                    </a:lnTo>
                    <a:lnTo>
                      <a:pt x="27403" y="20067"/>
                    </a:lnTo>
                    <a:lnTo>
                      <a:pt x="26912" y="0"/>
                    </a:lnTo>
                    <a:close/>
                  </a:path>
                </a:pathLst>
              </a:custGeom>
              <a:solidFill>
                <a:schemeClr val="lt1"/>
              </a:solidFill>
              <a:ln>
                <a:noFill/>
              </a:ln>
              <a:effectLst>
                <a:outerShdw blurRad="200025" rotWithShape="0" algn="bl" dir="366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4"/>
              <p:cNvSpPr/>
              <p:nvPr/>
            </p:nvSpPr>
            <p:spPr>
              <a:xfrm>
                <a:off x="1833042" y="4286127"/>
                <a:ext cx="414057" cy="90248"/>
              </a:xfrm>
              <a:custGeom>
                <a:rect b="b" l="l" r="r" t="t"/>
                <a:pathLst>
                  <a:path extrusionOk="0" h="5866" w="26913">
                    <a:moveTo>
                      <a:pt x="1" y="1"/>
                    </a:moveTo>
                    <a:lnTo>
                      <a:pt x="1" y="5865"/>
                    </a:lnTo>
                    <a:lnTo>
                      <a:pt x="26912" y="5865"/>
                    </a:lnTo>
                    <a:lnTo>
                      <a:pt x="269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9" name="Google Shape;2039;p54"/>
            <p:cNvSpPr/>
            <p:nvPr/>
          </p:nvSpPr>
          <p:spPr>
            <a:xfrm>
              <a:off x="568834" y="1795048"/>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53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0" name="Google Shape;2040;p54"/>
          <p:cNvSpPr txBox="1"/>
          <p:nvPr>
            <p:ph type="ctrTitle"/>
          </p:nvPr>
        </p:nvSpPr>
        <p:spPr>
          <a:xfrm>
            <a:off x="713225" y="469447"/>
            <a:ext cx="7255800" cy="94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sp>
        <p:nvSpPr>
          <p:cNvPr id="2041" name="Google Shape;2041;p54"/>
          <p:cNvSpPr txBox="1"/>
          <p:nvPr>
            <p:ph idx="1" type="subTitle"/>
          </p:nvPr>
        </p:nvSpPr>
        <p:spPr>
          <a:xfrm>
            <a:off x="1077799" y="2573525"/>
            <a:ext cx="2479500" cy="161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grpSp>
        <p:nvGrpSpPr>
          <p:cNvPr id="2042" name="Google Shape;2042;p54"/>
          <p:cNvGrpSpPr/>
          <p:nvPr/>
        </p:nvGrpSpPr>
        <p:grpSpPr>
          <a:xfrm rot="-318968">
            <a:off x="4084386" y="1269347"/>
            <a:ext cx="3507984" cy="3509564"/>
            <a:chOff x="-2109525" y="1276950"/>
            <a:chExt cx="1165775" cy="1166300"/>
          </a:xfrm>
        </p:grpSpPr>
        <p:sp>
          <p:nvSpPr>
            <p:cNvPr id="2043" name="Google Shape;2043;p54"/>
            <p:cNvSpPr/>
            <p:nvPr/>
          </p:nvSpPr>
          <p:spPr>
            <a:xfrm>
              <a:off x="-2109525" y="1276950"/>
              <a:ext cx="1165775" cy="1166300"/>
            </a:xfrm>
            <a:custGeom>
              <a:rect b="b" l="l" r="r" t="t"/>
              <a:pathLst>
                <a:path extrusionOk="0" h="46652" w="46631">
                  <a:moveTo>
                    <a:pt x="0" y="42053"/>
                  </a:moveTo>
                  <a:lnTo>
                    <a:pt x="4578" y="0"/>
                  </a:lnTo>
                  <a:lnTo>
                    <a:pt x="46631" y="4598"/>
                  </a:lnTo>
                  <a:lnTo>
                    <a:pt x="42033" y="4665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4"/>
            <p:cNvSpPr/>
            <p:nvPr/>
          </p:nvSpPr>
          <p:spPr>
            <a:xfrm>
              <a:off x="-2066375" y="1320375"/>
              <a:ext cx="1079475" cy="1079450"/>
            </a:xfrm>
            <a:custGeom>
              <a:rect b="b" l="l" r="r" t="t"/>
              <a:pathLst>
                <a:path extrusionOk="0" h="43178" w="43179">
                  <a:moveTo>
                    <a:pt x="4251" y="0"/>
                  </a:moveTo>
                  <a:lnTo>
                    <a:pt x="1" y="38927"/>
                  </a:lnTo>
                  <a:lnTo>
                    <a:pt x="38928" y="43177"/>
                  </a:lnTo>
                  <a:lnTo>
                    <a:pt x="43178" y="4250"/>
                  </a:lnTo>
                  <a:lnTo>
                    <a:pt x="4251" y="0"/>
                  </a:lnTo>
                  <a:close/>
                </a:path>
              </a:pathLst>
            </a:custGeom>
            <a:solidFill>
              <a:srgbClr val="E7EB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045" name="Google Shape;2045;p54"/>
          <p:cNvPicPr preferRelativeResize="0"/>
          <p:nvPr/>
        </p:nvPicPr>
        <p:blipFill rotWithShape="1">
          <a:blip r:embed="rId4">
            <a:alphaModFix/>
          </a:blip>
          <a:srcRect b="429" l="32951" r="6" t="-430"/>
          <a:stretch/>
        </p:blipFill>
        <p:spPr>
          <a:xfrm rot="59999">
            <a:off x="4346605" y="1545605"/>
            <a:ext cx="2983617" cy="2957386"/>
          </a:xfrm>
          <a:prstGeom prst="rect">
            <a:avLst/>
          </a:prstGeom>
          <a:noFill/>
          <a:ln>
            <a:noFill/>
          </a:ln>
        </p:spPr>
      </p:pic>
      <p:sp>
        <p:nvSpPr>
          <p:cNvPr id="2046" name="Google Shape;2046;p54"/>
          <p:cNvSpPr/>
          <p:nvPr/>
        </p:nvSpPr>
        <p:spPr>
          <a:xfrm rot="2230197">
            <a:off x="6980358" y="1332398"/>
            <a:ext cx="858847" cy="389395"/>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8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4"/>
          <p:cNvSpPr/>
          <p:nvPr/>
        </p:nvSpPr>
        <p:spPr>
          <a:xfrm>
            <a:off x="3908313" y="4151225"/>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30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1" name="Shape 2051"/>
        <p:cNvGrpSpPr/>
        <p:nvPr/>
      </p:nvGrpSpPr>
      <p:grpSpPr>
        <a:xfrm>
          <a:off x="0" y="0"/>
          <a:ext cx="0" cy="0"/>
          <a:chOff x="0" y="0"/>
          <a:chExt cx="0" cy="0"/>
        </a:xfrm>
      </p:grpSpPr>
      <p:sp>
        <p:nvSpPr>
          <p:cNvPr id="2052" name="Google Shape;2052;p55"/>
          <p:cNvSpPr/>
          <p:nvPr/>
        </p:nvSpPr>
        <p:spPr>
          <a:xfrm>
            <a:off x="533988" y="2280018"/>
            <a:ext cx="2688600" cy="2197554"/>
          </a:xfrm>
          <a:custGeom>
            <a:rect b="b" l="l" r="r" t="t"/>
            <a:pathLst>
              <a:path extrusionOk="0" h="34064" w="40991">
                <a:moveTo>
                  <a:pt x="40398" y="0"/>
                </a:moveTo>
                <a:lnTo>
                  <a:pt x="33941" y="1104"/>
                </a:lnTo>
                <a:lnTo>
                  <a:pt x="0" y="1104"/>
                </a:lnTo>
                <a:lnTo>
                  <a:pt x="0" y="2779"/>
                </a:lnTo>
                <a:lnTo>
                  <a:pt x="1717" y="3025"/>
                </a:lnTo>
                <a:cubicBezTo>
                  <a:pt x="1871" y="2657"/>
                  <a:pt x="2189" y="2490"/>
                  <a:pt x="2507" y="2490"/>
                </a:cubicBezTo>
                <a:cubicBezTo>
                  <a:pt x="2950" y="2490"/>
                  <a:pt x="3392" y="2813"/>
                  <a:pt x="3392" y="3372"/>
                </a:cubicBezTo>
                <a:cubicBezTo>
                  <a:pt x="3392" y="3917"/>
                  <a:pt x="2953" y="4235"/>
                  <a:pt x="2511" y="4235"/>
                </a:cubicBezTo>
                <a:cubicBezTo>
                  <a:pt x="2192" y="4235"/>
                  <a:pt x="1871" y="4068"/>
                  <a:pt x="1717" y="3699"/>
                </a:cubicBezTo>
                <a:lnTo>
                  <a:pt x="0" y="4210"/>
                </a:lnTo>
                <a:lnTo>
                  <a:pt x="0" y="6192"/>
                </a:lnTo>
                <a:lnTo>
                  <a:pt x="1717" y="6192"/>
                </a:lnTo>
                <a:cubicBezTo>
                  <a:pt x="1872" y="5813"/>
                  <a:pt x="2194" y="5641"/>
                  <a:pt x="2515" y="5641"/>
                </a:cubicBezTo>
                <a:cubicBezTo>
                  <a:pt x="2955" y="5641"/>
                  <a:pt x="3392" y="5964"/>
                  <a:pt x="3392" y="6519"/>
                </a:cubicBezTo>
                <a:cubicBezTo>
                  <a:pt x="3392" y="7064"/>
                  <a:pt x="2953" y="7382"/>
                  <a:pt x="2511" y="7382"/>
                </a:cubicBezTo>
                <a:cubicBezTo>
                  <a:pt x="2192" y="7382"/>
                  <a:pt x="1871" y="7215"/>
                  <a:pt x="1717" y="6846"/>
                </a:cubicBezTo>
                <a:lnTo>
                  <a:pt x="0" y="6846"/>
                </a:lnTo>
                <a:lnTo>
                  <a:pt x="0" y="9318"/>
                </a:lnTo>
                <a:lnTo>
                  <a:pt x="1717" y="9318"/>
                </a:lnTo>
                <a:cubicBezTo>
                  <a:pt x="1871" y="8951"/>
                  <a:pt x="2189" y="8784"/>
                  <a:pt x="2507" y="8784"/>
                </a:cubicBezTo>
                <a:cubicBezTo>
                  <a:pt x="2950" y="8784"/>
                  <a:pt x="3392" y="9107"/>
                  <a:pt x="3392" y="9666"/>
                </a:cubicBezTo>
                <a:cubicBezTo>
                  <a:pt x="3392" y="10211"/>
                  <a:pt x="2953" y="10529"/>
                  <a:pt x="2511" y="10529"/>
                </a:cubicBezTo>
                <a:cubicBezTo>
                  <a:pt x="2192" y="10529"/>
                  <a:pt x="1871" y="10362"/>
                  <a:pt x="1717" y="9993"/>
                </a:cubicBezTo>
                <a:lnTo>
                  <a:pt x="0" y="9993"/>
                </a:lnTo>
                <a:lnTo>
                  <a:pt x="0" y="12465"/>
                </a:lnTo>
                <a:lnTo>
                  <a:pt x="1717" y="12465"/>
                </a:lnTo>
                <a:cubicBezTo>
                  <a:pt x="1871" y="12098"/>
                  <a:pt x="2189" y="11930"/>
                  <a:pt x="2507" y="11930"/>
                </a:cubicBezTo>
                <a:cubicBezTo>
                  <a:pt x="2950" y="11930"/>
                  <a:pt x="3392" y="12254"/>
                  <a:pt x="3392" y="12813"/>
                </a:cubicBezTo>
                <a:cubicBezTo>
                  <a:pt x="3392" y="13358"/>
                  <a:pt x="2953" y="13676"/>
                  <a:pt x="2511" y="13676"/>
                </a:cubicBezTo>
                <a:cubicBezTo>
                  <a:pt x="2192" y="13676"/>
                  <a:pt x="1871" y="13509"/>
                  <a:pt x="1717" y="13140"/>
                </a:cubicBezTo>
                <a:lnTo>
                  <a:pt x="0" y="13140"/>
                </a:lnTo>
                <a:lnTo>
                  <a:pt x="0" y="15101"/>
                </a:lnTo>
                <a:lnTo>
                  <a:pt x="1717" y="15612"/>
                </a:lnTo>
                <a:cubicBezTo>
                  <a:pt x="1871" y="15245"/>
                  <a:pt x="2189" y="15077"/>
                  <a:pt x="2507" y="15077"/>
                </a:cubicBezTo>
                <a:cubicBezTo>
                  <a:pt x="2950" y="15077"/>
                  <a:pt x="3392" y="15401"/>
                  <a:pt x="3392" y="15959"/>
                </a:cubicBezTo>
                <a:cubicBezTo>
                  <a:pt x="3392" y="16504"/>
                  <a:pt x="2953" y="16823"/>
                  <a:pt x="2511" y="16823"/>
                </a:cubicBezTo>
                <a:cubicBezTo>
                  <a:pt x="2192" y="16823"/>
                  <a:pt x="1871" y="16656"/>
                  <a:pt x="1717" y="16286"/>
                </a:cubicBezTo>
                <a:lnTo>
                  <a:pt x="0" y="16552"/>
                </a:lnTo>
                <a:lnTo>
                  <a:pt x="0" y="18759"/>
                </a:lnTo>
                <a:lnTo>
                  <a:pt x="1717" y="18759"/>
                </a:lnTo>
                <a:cubicBezTo>
                  <a:pt x="1871" y="18391"/>
                  <a:pt x="2189" y="18224"/>
                  <a:pt x="2507" y="18224"/>
                </a:cubicBezTo>
                <a:cubicBezTo>
                  <a:pt x="2950" y="18224"/>
                  <a:pt x="3392" y="18548"/>
                  <a:pt x="3392" y="19106"/>
                </a:cubicBezTo>
                <a:cubicBezTo>
                  <a:pt x="3392" y="19651"/>
                  <a:pt x="2953" y="19970"/>
                  <a:pt x="2511" y="19970"/>
                </a:cubicBezTo>
                <a:cubicBezTo>
                  <a:pt x="2192" y="19970"/>
                  <a:pt x="1871" y="19802"/>
                  <a:pt x="1717" y="19433"/>
                </a:cubicBezTo>
                <a:lnTo>
                  <a:pt x="0" y="19433"/>
                </a:lnTo>
                <a:lnTo>
                  <a:pt x="0" y="21906"/>
                </a:lnTo>
                <a:lnTo>
                  <a:pt x="1717" y="21906"/>
                </a:lnTo>
                <a:cubicBezTo>
                  <a:pt x="1871" y="21537"/>
                  <a:pt x="2192" y="21369"/>
                  <a:pt x="2511" y="21369"/>
                </a:cubicBezTo>
                <a:cubicBezTo>
                  <a:pt x="2953" y="21369"/>
                  <a:pt x="3392" y="21688"/>
                  <a:pt x="3392" y="22233"/>
                </a:cubicBezTo>
                <a:cubicBezTo>
                  <a:pt x="3392" y="22791"/>
                  <a:pt x="2950" y="23115"/>
                  <a:pt x="2507" y="23115"/>
                </a:cubicBezTo>
                <a:cubicBezTo>
                  <a:pt x="2189" y="23115"/>
                  <a:pt x="1871" y="22948"/>
                  <a:pt x="1717" y="22580"/>
                </a:cubicBezTo>
                <a:lnTo>
                  <a:pt x="0" y="22580"/>
                </a:lnTo>
                <a:lnTo>
                  <a:pt x="0" y="24542"/>
                </a:lnTo>
                <a:lnTo>
                  <a:pt x="1717" y="25053"/>
                </a:lnTo>
                <a:cubicBezTo>
                  <a:pt x="1871" y="24683"/>
                  <a:pt x="2192" y="24516"/>
                  <a:pt x="2511" y="24516"/>
                </a:cubicBezTo>
                <a:cubicBezTo>
                  <a:pt x="2953" y="24516"/>
                  <a:pt x="3392" y="24835"/>
                  <a:pt x="3392" y="25380"/>
                </a:cubicBezTo>
                <a:cubicBezTo>
                  <a:pt x="3392" y="25938"/>
                  <a:pt x="2950" y="26262"/>
                  <a:pt x="2507" y="26262"/>
                </a:cubicBezTo>
                <a:cubicBezTo>
                  <a:pt x="2189" y="26262"/>
                  <a:pt x="1871" y="26094"/>
                  <a:pt x="1717" y="25727"/>
                </a:cubicBezTo>
                <a:lnTo>
                  <a:pt x="0" y="26238"/>
                </a:lnTo>
                <a:lnTo>
                  <a:pt x="0" y="28199"/>
                </a:lnTo>
                <a:lnTo>
                  <a:pt x="1717" y="28199"/>
                </a:lnTo>
                <a:cubicBezTo>
                  <a:pt x="1871" y="27830"/>
                  <a:pt x="2192" y="27663"/>
                  <a:pt x="2511" y="27663"/>
                </a:cubicBezTo>
                <a:cubicBezTo>
                  <a:pt x="2953" y="27663"/>
                  <a:pt x="3392" y="27981"/>
                  <a:pt x="3392" y="28526"/>
                </a:cubicBezTo>
                <a:cubicBezTo>
                  <a:pt x="3392" y="29085"/>
                  <a:pt x="2950" y="29409"/>
                  <a:pt x="2507" y="29409"/>
                </a:cubicBezTo>
                <a:cubicBezTo>
                  <a:pt x="2189" y="29409"/>
                  <a:pt x="1871" y="29241"/>
                  <a:pt x="1717" y="28874"/>
                </a:cubicBezTo>
                <a:lnTo>
                  <a:pt x="0" y="28874"/>
                </a:lnTo>
                <a:lnTo>
                  <a:pt x="0" y="31081"/>
                </a:lnTo>
                <a:lnTo>
                  <a:pt x="1717" y="31346"/>
                </a:lnTo>
                <a:cubicBezTo>
                  <a:pt x="1872" y="30974"/>
                  <a:pt x="2197" y="30804"/>
                  <a:pt x="2519" y="30804"/>
                </a:cubicBezTo>
                <a:cubicBezTo>
                  <a:pt x="2958" y="30804"/>
                  <a:pt x="3392" y="31120"/>
                  <a:pt x="3392" y="31673"/>
                </a:cubicBezTo>
                <a:cubicBezTo>
                  <a:pt x="3392" y="32232"/>
                  <a:pt x="2950" y="32555"/>
                  <a:pt x="2507" y="32555"/>
                </a:cubicBezTo>
                <a:cubicBezTo>
                  <a:pt x="2189" y="32555"/>
                  <a:pt x="1871" y="32388"/>
                  <a:pt x="1717" y="32021"/>
                </a:cubicBezTo>
                <a:lnTo>
                  <a:pt x="0" y="32266"/>
                </a:lnTo>
                <a:lnTo>
                  <a:pt x="0" y="34064"/>
                </a:lnTo>
                <a:lnTo>
                  <a:pt x="40991" y="34064"/>
                </a:lnTo>
                <a:lnTo>
                  <a:pt x="40991" y="8011"/>
                </a:lnTo>
                <a:lnTo>
                  <a:pt x="40398" y="0"/>
                </a:lnTo>
                <a:close/>
              </a:path>
            </a:pathLst>
          </a:custGeom>
          <a:solidFill>
            <a:schemeClr val="accent6"/>
          </a:solidFill>
          <a:ln>
            <a:noFill/>
          </a:ln>
          <a:effectLst>
            <a:outerShdw blurRad="228600" rotWithShape="0" algn="bl" dir="3000000" dist="762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3" name="Google Shape;2053;p55"/>
          <p:cNvGrpSpPr/>
          <p:nvPr/>
        </p:nvGrpSpPr>
        <p:grpSpPr>
          <a:xfrm rot="155">
            <a:off x="5958248" y="2329718"/>
            <a:ext cx="2472564" cy="2240519"/>
            <a:chOff x="4501592" y="3516338"/>
            <a:chExt cx="556608" cy="568011"/>
          </a:xfrm>
        </p:grpSpPr>
        <p:sp>
          <p:nvSpPr>
            <p:cNvPr id="2054" name="Google Shape;2054;p55"/>
            <p:cNvSpPr/>
            <p:nvPr/>
          </p:nvSpPr>
          <p:spPr>
            <a:xfrm>
              <a:off x="4503139" y="3536268"/>
              <a:ext cx="555061" cy="548081"/>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rgbClr val="FFFFFF"/>
            </a:solidFill>
            <a:ln>
              <a:noFill/>
            </a:ln>
            <a:effectLst>
              <a:outerShdw blurRad="128588" rotWithShape="0" algn="bl" dir="5400000" dist="38100">
                <a:srgbClr val="000000">
                  <a:alpha val="4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5"/>
            <p:cNvSpPr/>
            <p:nvPr/>
          </p:nvSpPr>
          <p:spPr>
            <a:xfrm>
              <a:off x="4501592" y="3516338"/>
              <a:ext cx="555061" cy="551202"/>
            </a:xfrm>
            <a:custGeom>
              <a:rect b="b" l="l" r="r" t="t"/>
              <a:pathLst>
                <a:path extrusionOk="0" h="29141" w="29345">
                  <a:moveTo>
                    <a:pt x="1" y="1"/>
                  </a:moveTo>
                  <a:lnTo>
                    <a:pt x="1" y="27484"/>
                  </a:lnTo>
                  <a:lnTo>
                    <a:pt x="246" y="27484"/>
                  </a:lnTo>
                  <a:cubicBezTo>
                    <a:pt x="389" y="27444"/>
                    <a:pt x="512" y="27382"/>
                    <a:pt x="655" y="27341"/>
                  </a:cubicBezTo>
                  <a:cubicBezTo>
                    <a:pt x="716" y="27249"/>
                    <a:pt x="823" y="27204"/>
                    <a:pt x="934" y="27204"/>
                  </a:cubicBezTo>
                  <a:cubicBezTo>
                    <a:pt x="970" y="27204"/>
                    <a:pt x="1007" y="27209"/>
                    <a:pt x="1043" y="27219"/>
                  </a:cubicBezTo>
                  <a:lnTo>
                    <a:pt x="1084" y="27239"/>
                  </a:lnTo>
                  <a:cubicBezTo>
                    <a:pt x="1145" y="27239"/>
                    <a:pt x="1207" y="27219"/>
                    <a:pt x="1247" y="27219"/>
                  </a:cubicBezTo>
                  <a:cubicBezTo>
                    <a:pt x="1268" y="27198"/>
                    <a:pt x="1288" y="27178"/>
                    <a:pt x="1329" y="27178"/>
                  </a:cubicBezTo>
                  <a:cubicBezTo>
                    <a:pt x="1388" y="27162"/>
                    <a:pt x="1447" y="27154"/>
                    <a:pt x="1504" y="27154"/>
                  </a:cubicBezTo>
                  <a:cubicBezTo>
                    <a:pt x="1667" y="27154"/>
                    <a:pt x="1821" y="27215"/>
                    <a:pt x="1942" y="27321"/>
                  </a:cubicBezTo>
                  <a:cubicBezTo>
                    <a:pt x="2004" y="27382"/>
                    <a:pt x="2065" y="27444"/>
                    <a:pt x="2106" y="27484"/>
                  </a:cubicBezTo>
                  <a:cubicBezTo>
                    <a:pt x="2147" y="27525"/>
                    <a:pt x="2187" y="27546"/>
                    <a:pt x="2228" y="27546"/>
                  </a:cubicBezTo>
                  <a:cubicBezTo>
                    <a:pt x="2351" y="27566"/>
                    <a:pt x="2453" y="27628"/>
                    <a:pt x="2555" y="27709"/>
                  </a:cubicBezTo>
                  <a:cubicBezTo>
                    <a:pt x="2585" y="27739"/>
                    <a:pt x="2626" y="27758"/>
                    <a:pt x="2670" y="27758"/>
                  </a:cubicBezTo>
                  <a:cubicBezTo>
                    <a:pt x="2686" y="27758"/>
                    <a:pt x="2702" y="27756"/>
                    <a:pt x="2719" y="27750"/>
                  </a:cubicBezTo>
                  <a:cubicBezTo>
                    <a:pt x="2780" y="27730"/>
                    <a:pt x="2862" y="27709"/>
                    <a:pt x="2923" y="27689"/>
                  </a:cubicBezTo>
                  <a:cubicBezTo>
                    <a:pt x="3005" y="27668"/>
                    <a:pt x="3025" y="27668"/>
                    <a:pt x="3025" y="27628"/>
                  </a:cubicBezTo>
                  <a:cubicBezTo>
                    <a:pt x="3168" y="27689"/>
                    <a:pt x="3311" y="27628"/>
                    <a:pt x="3434" y="27709"/>
                  </a:cubicBezTo>
                  <a:cubicBezTo>
                    <a:pt x="3465" y="27719"/>
                    <a:pt x="3495" y="27725"/>
                    <a:pt x="3526" y="27725"/>
                  </a:cubicBezTo>
                  <a:cubicBezTo>
                    <a:pt x="3557" y="27725"/>
                    <a:pt x="3587" y="27719"/>
                    <a:pt x="3618" y="27709"/>
                  </a:cubicBezTo>
                  <a:cubicBezTo>
                    <a:pt x="3730" y="27699"/>
                    <a:pt x="3843" y="27694"/>
                    <a:pt x="3955" y="27694"/>
                  </a:cubicBezTo>
                  <a:cubicBezTo>
                    <a:pt x="4067" y="27694"/>
                    <a:pt x="4180" y="27699"/>
                    <a:pt x="4292" y="27709"/>
                  </a:cubicBezTo>
                  <a:cubicBezTo>
                    <a:pt x="4374" y="27730"/>
                    <a:pt x="4435" y="27771"/>
                    <a:pt x="4476" y="27832"/>
                  </a:cubicBezTo>
                  <a:cubicBezTo>
                    <a:pt x="4844" y="27852"/>
                    <a:pt x="5212" y="28016"/>
                    <a:pt x="5273" y="28241"/>
                  </a:cubicBezTo>
                  <a:cubicBezTo>
                    <a:pt x="5355" y="28241"/>
                    <a:pt x="5457" y="28241"/>
                    <a:pt x="5539" y="28261"/>
                  </a:cubicBezTo>
                  <a:cubicBezTo>
                    <a:pt x="5539" y="28261"/>
                    <a:pt x="5559" y="28261"/>
                    <a:pt x="5559" y="28241"/>
                  </a:cubicBezTo>
                  <a:cubicBezTo>
                    <a:pt x="5579" y="28159"/>
                    <a:pt x="5641" y="28138"/>
                    <a:pt x="5723" y="28138"/>
                  </a:cubicBezTo>
                  <a:cubicBezTo>
                    <a:pt x="6009" y="28138"/>
                    <a:pt x="6009" y="28138"/>
                    <a:pt x="6172" y="28302"/>
                  </a:cubicBezTo>
                  <a:lnTo>
                    <a:pt x="6213" y="28322"/>
                  </a:lnTo>
                  <a:cubicBezTo>
                    <a:pt x="6376" y="28281"/>
                    <a:pt x="6560" y="28261"/>
                    <a:pt x="6724" y="28241"/>
                  </a:cubicBezTo>
                  <a:cubicBezTo>
                    <a:pt x="6785" y="28200"/>
                    <a:pt x="6826" y="28179"/>
                    <a:pt x="6887" y="28179"/>
                  </a:cubicBezTo>
                  <a:cubicBezTo>
                    <a:pt x="6959" y="28169"/>
                    <a:pt x="7030" y="28164"/>
                    <a:pt x="7099" y="28164"/>
                  </a:cubicBezTo>
                  <a:cubicBezTo>
                    <a:pt x="7168" y="28164"/>
                    <a:pt x="7235" y="28169"/>
                    <a:pt x="7296" y="28179"/>
                  </a:cubicBezTo>
                  <a:cubicBezTo>
                    <a:pt x="7357" y="28179"/>
                    <a:pt x="7398" y="28159"/>
                    <a:pt x="7439" y="28118"/>
                  </a:cubicBezTo>
                  <a:cubicBezTo>
                    <a:pt x="7500" y="28118"/>
                    <a:pt x="7562" y="28118"/>
                    <a:pt x="7623" y="28159"/>
                  </a:cubicBezTo>
                  <a:cubicBezTo>
                    <a:pt x="7725" y="28200"/>
                    <a:pt x="7807" y="28241"/>
                    <a:pt x="7909" y="28281"/>
                  </a:cubicBezTo>
                  <a:lnTo>
                    <a:pt x="8011" y="28281"/>
                  </a:lnTo>
                  <a:cubicBezTo>
                    <a:pt x="8154" y="28220"/>
                    <a:pt x="8297" y="28179"/>
                    <a:pt x="8440" y="28138"/>
                  </a:cubicBezTo>
                  <a:cubicBezTo>
                    <a:pt x="8481" y="28097"/>
                    <a:pt x="8502" y="28057"/>
                    <a:pt x="8522" y="28016"/>
                  </a:cubicBezTo>
                  <a:cubicBezTo>
                    <a:pt x="8577" y="27887"/>
                    <a:pt x="8698" y="27808"/>
                    <a:pt x="8840" y="27808"/>
                  </a:cubicBezTo>
                  <a:cubicBezTo>
                    <a:pt x="8857" y="27808"/>
                    <a:pt x="8873" y="27809"/>
                    <a:pt x="8890" y="27811"/>
                  </a:cubicBezTo>
                  <a:cubicBezTo>
                    <a:pt x="9012" y="27709"/>
                    <a:pt x="9155" y="27628"/>
                    <a:pt x="9298" y="27587"/>
                  </a:cubicBezTo>
                  <a:cubicBezTo>
                    <a:pt x="9298" y="27566"/>
                    <a:pt x="9319" y="27546"/>
                    <a:pt x="9339" y="27546"/>
                  </a:cubicBezTo>
                  <a:cubicBezTo>
                    <a:pt x="9370" y="27536"/>
                    <a:pt x="9401" y="27530"/>
                    <a:pt x="9431" y="27530"/>
                  </a:cubicBezTo>
                  <a:cubicBezTo>
                    <a:pt x="9462" y="27530"/>
                    <a:pt x="9493" y="27536"/>
                    <a:pt x="9523" y="27546"/>
                  </a:cubicBezTo>
                  <a:cubicBezTo>
                    <a:pt x="9585" y="27546"/>
                    <a:pt x="9646" y="27525"/>
                    <a:pt x="9666" y="27484"/>
                  </a:cubicBezTo>
                  <a:lnTo>
                    <a:pt x="9768" y="27341"/>
                  </a:lnTo>
                  <a:cubicBezTo>
                    <a:pt x="9789" y="27352"/>
                    <a:pt x="9809" y="27357"/>
                    <a:pt x="9827" y="27357"/>
                  </a:cubicBezTo>
                  <a:cubicBezTo>
                    <a:pt x="9845" y="27357"/>
                    <a:pt x="9860" y="27352"/>
                    <a:pt x="9871" y="27341"/>
                  </a:cubicBezTo>
                  <a:cubicBezTo>
                    <a:pt x="9952" y="27280"/>
                    <a:pt x="10055" y="27239"/>
                    <a:pt x="10157" y="27219"/>
                  </a:cubicBezTo>
                  <a:cubicBezTo>
                    <a:pt x="10116" y="27158"/>
                    <a:pt x="10075" y="27096"/>
                    <a:pt x="10034" y="27035"/>
                  </a:cubicBezTo>
                  <a:cubicBezTo>
                    <a:pt x="9993" y="26933"/>
                    <a:pt x="9993" y="26851"/>
                    <a:pt x="10116" y="26810"/>
                  </a:cubicBezTo>
                  <a:cubicBezTo>
                    <a:pt x="10157" y="26810"/>
                    <a:pt x="10198" y="26790"/>
                    <a:pt x="10238" y="26790"/>
                  </a:cubicBezTo>
                  <a:lnTo>
                    <a:pt x="10341" y="26790"/>
                  </a:lnTo>
                  <a:lnTo>
                    <a:pt x="10443" y="26769"/>
                  </a:lnTo>
                  <a:cubicBezTo>
                    <a:pt x="10504" y="26667"/>
                    <a:pt x="10627" y="26585"/>
                    <a:pt x="10749" y="26585"/>
                  </a:cubicBezTo>
                  <a:cubicBezTo>
                    <a:pt x="10859" y="26577"/>
                    <a:pt x="10969" y="26572"/>
                    <a:pt x="11078" y="26572"/>
                  </a:cubicBezTo>
                  <a:cubicBezTo>
                    <a:pt x="11232" y="26572"/>
                    <a:pt x="11382" y="26582"/>
                    <a:pt x="11526" y="26606"/>
                  </a:cubicBezTo>
                  <a:cubicBezTo>
                    <a:pt x="11602" y="26560"/>
                    <a:pt x="11691" y="26537"/>
                    <a:pt x="11773" y="26537"/>
                  </a:cubicBezTo>
                  <a:cubicBezTo>
                    <a:pt x="11800" y="26537"/>
                    <a:pt x="11827" y="26539"/>
                    <a:pt x="11853" y="26545"/>
                  </a:cubicBezTo>
                  <a:cubicBezTo>
                    <a:pt x="12364" y="26728"/>
                    <a:pt x="12834" y="26974"/>
                    <a:pt x="13283" y="27301"/>
                  </a:cubicBezTo>
                  <a:lnTo>
                    <a:pt x="13385" y="27403"/>
                  </a:lnTo>
                  <a:cubicBezTo>
                    <a:pt x="13439" y="27397"/>
                    <a:pt x="13493" y="27394"/>
                    <a:pt x="13547" y="27394"/>
                  </a:cubicBezTo>
                  <a:cubicBezTo>
                    <a:pt x="13677" y="27394"/>
                    <a:pt x="13807" y="27409"/>
                    <a:pt x="13937" y="27423"/>
                  </a:cubicBezTo>
                  <a:cubicBezTo>
                    <a:pt x="14060" y="27444"/>
                    <a:pt x="14141" y="27505"/>
                    <a:pt x="14223" y="27566"/>
                  </a:cubicBezTo>
                  <a:cubicBezTo>
                    <a:pt x="14253" y="27572"/>
                    <a:pt x="14283" y="27575"/>
                    <a:pt x="14313" y="27575"/>
                  </a:cubicBezTo>
                  <a:cubicBezTo>
                    <a:pt x="14385" y="27575"/>
                    <a:pt x="14457" y="27560"/>
                    <a:pt x="14530" y="27546"/>
                  </a:cubicBezTo>
                  <a:lnTo>
                    <a:pt x="14632" y="27566"/>
                  </a:lnTo>
                  <a:cubicBezTo>
                    <a:pt x="14714" y="27566"/>
                    <a:pt x="14795" y="27628"/>
                    <a:pt x="14877" y="27668"/>
                  </a:cubicBezTo>
                  <a:cubicBezTo>
                    <a:pt x="14935" y="27683"/>
                    <a:pt x="14982" y="27697"/>
                    <a:pt x="15020" y="27697"/>
                  </a:cubicBezTo>
                  <a:cubicBezTo>
                    <a:pt x="15035" y="27697"/>
                    <a:pt x="15049" y="27695"/>
                    <a:pt x="15061" y="27689"/>
                  </a:cubicBezTo>
                  <a:cubicBezTo>
                    <a:pt x="15132" y="27648"/>
                    <a:pt x="15209" y="27628"/>
                    <a:pt x="15288" y="27628"/>
                  </a:cubicBezTo>
                  <a:cubicBezTo>
                    <a:pt x="15367" y="27628"/>
                    <a:pt x="15449" y="27648"/>
                    <a:pt x="15531" y="27689"/>
                  </a:cubicBezTo>
                  <a:cubicBezTo>
                    <a:pt x="15572" y="27709"/>
                    <a:pt x="15613" y="27730"/>
                    <a:pt x="15653" y="27730"/>
                  </a:cubicBezTo>
                  <a:cubicBezTo>
                    <a:pt x="15673" y="27740"/>
                    <a:pt x="15687" y="27743"/>
                    <a:pt x="15697" y="27743"/>
                  </a:cubicBezTo>
                  <a:cubicBezTo>
                    <a:pt x="15728" y="27743"/>
                    <a:pt x="15720" y="27704"/>
                    <a:pt x="15735" y="27689"/>
                  </a:cubicBezTo>
                  <a:cubicBezTo>
                    <a:pt x="15756" y="27648"/>
                    <a:pt x="15776" y="27628"/>
                    <a:pt x="15797" y="27607"/>
                  </a:cubicBezTo>
                  <a:cubicBezTo>
                    <a:pt x="15878" y="27566"/>
                    <a:pt x="15797" y="27464"/>
                    <a:pt x="15940" y="27444"/>
                  </a:cubicBezTo>
                  <a:cubicBezTo>
                    <a:pt x="16021" y="27423"/>
                    <a:pt x="16123" y="27423"/>
                    <a:pt x="16226" y="27423"/>
                  </a:cubicBezTo>
                  <a:lnTo>
                    <a:pt x="16144" y="27444"/>
                  </a:lnTo>
                  <a:cubicBezTo>
                    <a:pt x="16123" y="27464"/>
                    <a:pt x="16103" y="27484"/>
                    <a:pt x="16083" y="27505"/>
                  </a:cubicBezTo>
                  <a:lnTo>
                    <a:pt x="16123" y="27546"/>
                  </a:lnTo>
                  <a:lnTo>
                    <a:pt x="16246" y="27546"/>
                  </a:lnTo>
                  <a:cubicBezTo>
                    <a:pt x="16311" y="27531"/>
                    <a:pt x="16376" y="27525"/>
                    <a:pt x="16441" y="27525"/>
                  </a:cubicBezTo>
                  <a:cubicBezTo>
                    <a:pt x="16558" y="27525"/>
                    <a:pt x="16672" y="27547"/>
                    <a:pt x="16777" y="27587"/>
                  </a:cubicBezTo>
                  <a:cubicBezTo>
                    <a:pt x="16818" y="27607"/>
                    <a:pt x="16859" y="27628"/>
                    <a:pt x="16900" y="27648"/>
                  </a:cubicBezTo>
                  <a:cubicBezTo>
                    <a:pt x="16930" y="27646"/>
                    <a:pt x="16961" y="27645"/>
                    <a:pt x="16991" y="27645"/>
                  </a:cubicBezTo>
                  <a:cubicBezTo>
                    <a:pt x="17267" y="27645"/>
                    <a:pt x="17537" y="27729"/>
                    <a:pt x="17758" y="27914"/>
                  </a:cubicBezTo>
                  <a:cubicBezTo>
                    <a:pt x="17824" y="27908"/>
                    <a:pt x="17890" y="27906"/>
                    <a:pt x="17955" y="27906"/>
                  </a:cubicBezTo>
                  <a:cubicBezTo>
                    <a:pt x="18135" y="27906"/>
                    <a:pt x="18314" y="27925"/>
                    <a:pt x="18494" y="27954"/>
                  </a:cubicBezTo>
                  <a:lnTo>
                    <a:pt x="18453" y="27852"/>
                  </a:lnTo>
                  <a:lnTo>
                    <a:pt x="18698" y="27832"/>
                  </a:lnTo>
                  <a:cubicBezTo>
                    <a:pt x="18743" y="27802"/>
                    <a:pt x="18810" y="27783"/>
                    <a:pt x="18866" y="27783"/>
                  </a:cubicBezTo>
                  <a:cubicBezTo>
                    <a:pt x="18887" y="27783"/>
                    <a:pt x="18907" y="27786"/>
                    <a:pt x="18923" y="27791"/>
                  </a:cubicBezTo>
                  <a:cubicBezTo>
                    <a:pt x="18984" y="27771"/>
                    <a:pt x="19025" y="27771"/>
                    <a:pt x="19086" y="27730"/>
                  </a:cubicBezTo>
                  <a:cubicBezTo>
                    <a:pt x="19107" y="27719"/>
                    <a:pt x="19132" y="27714"/>
                    <a:pt x="19160" y="27714"/>
                  </a:cubicBezTo>
                  <a:cubicBezTo>
                    <a:pt x="19189" y="27714"/>
                    <a:pt x="19219" y="27719"/>
                    <a:pt x="19250" y="27730"/>
                  </a:cubicBezTo>
                  <a:cubicBezTo>
                    <a:pt x="19229" y="27771"/>
                    <a:pt x="19270" y="27811"/>
                    <a:pt x="19372" y="27852"/>
                  </a:cubicBezTo>
                  <a:cubicBezTo>
                    <a:pt x="19454" y="27811"/>
                    <a:pt x="19536" y="27791"/>
                    <a:pt x="19638" y="27771"/>
                  </a:cubicBezTo>
                  <a:cubicBezTo>
                    <a:pt x="19679" y="27709"/>
                    <a:pt x="19781" y="27689"/>
                    <a:pt x="19863" y="27628"/>
                  </a:cubicBezTo>
                  <a:cubicBezTo>
                    <a:pt x="19883" y="27648"/>
                    <a:pt x="19883" y="27648"/>
                    <a:pt x="19904" y="27648"/>
                  </a:cubicBezTo>
                  <a:cubicBezTo>
                    <a:pt x="19924" y="27689"/>
                    <a:pt x="19945" y="27709"/>
                    <a:pt x="19965" y="27730"/>
                  </a:cubicBezTo>
                  <a:cubicBezTo>
                    <a:pt x="20074" y="27723"/>
                    <a:pt x="20183" y="27721"/>
                    <a:pt x="20293" y="27721"/>
                  </a:cubicBezTo>
                  <a:cubicBezTo>
                    <a:pt x="20512" y="27721"/>
                    <a:pt x="20735" y="27730"/>
                    <a:pt x="20966" y="27730"/>
                  </a:cubicBezTo>
                  <a:cubicBezTo>
                    <a:pt x="21375" y="27750"/>
                    <a:pt x="21722" y="27771"/>
                    <a:pt x="22090" y="27791"/>
                  </a:cubicBezTo>
                  <a:cubicBezTo>
                    <a:pt x="22162" y="27771"/>
                    <a:pt x="22233" y="27760"/>
                    <a:pt x="22302" y="27760"/>
                  </a:cubicBezTo>
                  <a:cubicBezTo>
                    <a:pt x="22371" y="27760"/>
                    <a:pt x="22438" y="27771"/>
                    <a:pt x="22499" y="27791"/>
                  </a:cubicBezTo>
                  <a:cubicBezTo>
                    <a:pt x="22540" y="27811"/>
                    <a:pt x="22560" y="27811"/>
                    <a:pt x="22581" y="27832"/>
                  </a:cubicBezTo>
                  <a:cubicBezTo>
                    <a:pt x="22867" y="27873"/>
                    <a:pt x="23153" y="27934"/>
                    <a:pt x="23418" y="28016"/>
                  </a:cubicBezTo>
                  <a:cubicBezTo>
                    <a:pt x="23480" y="28016"/>
                    <a:pt x="23521" y="28057"/>
                    <a:pt x="23582" y="28077"/>
                  </a:cubicBezTo>
                  <a:cubicBezTo>
                    <a:pt x="23602" y="28077"/>
                    <a:pt x="23623" y="28057"/>
                    <a:pt x="23643" y="28057"/>
                  </a:cubicBezTo>
                  <a:cubicBezTo>
                    <a:pt x="23868" y="28036"/>
                    <a:pt x="24072" y="27995"/>
                    <a:pt x="24297" y="27954"/>
                  </a:cubicBezTo>
                  <a:lnTo>
                    <a:pt x="24461" y="28036"/>
                  </a:lnTo>
                  <a:cubicBezTo>
                    <a:pt x="24747" y="28036"/>
                    <a:pt x="25012" y="28159"/>
                    <a:pt x="25196" y="28363"/>
                  </a:cubicBezTo>
                  <a:cubicBezTo>
                    <a:pt x="25646" y="28424"/>
                    <a:pt x="26095" y="28547"/>
                    <a:pt x="26524" y="28731"/>
                  </a:cubicBezTo>
                  <a:cubicBezTo>
                    <a:pt x="26647" y="28772"/>
                    <a:pt x="26749" y="28833"/>
                    <a:pt x="26851" y="28935"/>
                  </a:cubicBezTo>
                  <a:cubicBezTo>
                    <a:pt x="26933" y="28956"/>
                    <a:pt x="27015" y="28976"/>
                    <a:pt x="27097" y="28976"/>
                  </a:cubicBezTo>
                  <a:lnTo>
                    <a:pt x="27117" y="28915"/>
                  </a:lnTo>
                  <a:cubicBezTo>
                    <a:pt x="27158" y="28956"/>
                    <a:pt x="27199" y="28976"/>
                    <a:pt x="27240" y="28997"/>
                  </a:cubicBezTo>
                  <a:cubicBezTo>
                    <a:pt x="27301" y="29037"/>
                    <a:pt x="27362" y="29058"/>
                    <a:pt x="27444" y="29078"/>
                  </a:cubicBezTo>
                  <a:lnTo>
                    <a:pt x="27648" y="29078"/>
                  </a:lnTo>
                  <a:cubicBezTo>
                    <a:pt x="27675" y="29118"/>
                    <a:pt x="27727" y="29140"/>
                    <a:pt x="27782" y="29140"/>
                  </a:cubicBezTo>
                  <a:cubicBezTo>
                    <a:pt x="27813" y="29140"/>
                    <a:pt x="27844" y="29134"/>
                    <a:pt x="27873" y="29119"/>
                  </a:cubicBezTo>
                  <a:lnTo>
                    <a:pt x="27934" y="29119"/>
                  </a:lnTo>
                  <a:cubicBezTo>
                    <a:pt x="28098" y="29119"/>
                    <a:pt x="28261" y="29099"/>
                    <a:pt x="28445" y="29078"/>
                  </a:cubicBezTo>
                  <a:cubicBezTo>
                    <a:pt x="28428" y="29011"/>
                    <a:pt x="28464" y="28992"/>
                    <a:pt x="28520" y="28992"/>
                  </a:cubicBezTo>
                  <a:cubicBezTo>
                    <a:pt x="28589" y="28992"/>
                    <a:pt x="28688" y="29019"/>
                    <a:pt x="28760" y="29019"/>
                  </a:cubicBezTo>
                  <a:cubicBezTo>
                    <a:pt x="28772" y="29019"/>
                    <a:pt x="28783" y="29019"/>
                    <a:pt x="28793" y="29017"/>
                  </a:cubicBezTo>
                  <a:cubicBezTo>
                    <a:pt x="28859" y="29050"/>
                    <a:pt x="28940" y="29084"/>
                    <a:pt x="29011" y="29084"/>
                  </a:cubicBezTo>
                  <a:cubicBezTo>
                    <a:pt x="29028" y="29084"/>
                    <a:pt x="29043" y="29082"/>
                    <a:pt x="29058" y="29078"/>
                  </a:cubicBezTo>
                  <a:cubicBezTo>
                    <a:pt x="29181" y="29037"/>
                    <a:pt x="29283" y="29017"/>
                    <a:pt x="29324" y="28935"/>
                  </a:cubicBezTo>
                  <a:cubicBezTo>
                    <a:pt x="29324" y="28915"/>
                    <a:pt x="29344" y="28894"/>
                    <a:pt x="29344" y="28874"/>
                  </a:cubicBezTo>
                  <a:lnTo>
                    <a:pt x="29344" y="1"/>
                  </a:lnTo>
                  <a:close/>
                </a:path>
              </a:pathLst>
            </a:custGeom>
            <a:solidFill>
              <a:srgbClr val="F2E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5"/>
            <p:cNvSpPr/>
            <p:nvPr/>
          </p:nvSpPr>
          <p:spPr>
            <a:xfrm>
              <a:off x="4501592" y="3516338"/>
              <a:ext cx="555061" cy="542142"/>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 name="Google Shape;2057;p55"/>
          <p:cNvGrpSpPr/>
          <p:nvPr/>
        </p:nvGrpSpPr>
        <p:grpSpPr>
          <a:xfrm>
            <a:off x="3477177" y="2305078"/>
            <a:ext cx="2238877" cy="2197549"/>
            <a:chOff x="-642277" y="2711981"/>
            <a:chExt cx="440802" cy="580702"/>
          </a:xfrm>
        </p:grpSpPr>
        <p:sp>
          <p:nvSpPr>
            <p:cNvPr id="2058" name="Google Shape;2058;p55"/>
            <p:cNvSpPr/>
            <p:nvPr/>
          </p:nvSpPr>
          <p:spPr>
            <a:xfrm>
              <a:off x="-642276" y="2997277"/>
              <a:ext cx="440801" cy="295406"/>
            </a:xfrm>
            <a:custGeom>
              <a:rect b="b" l="l" r="r" t="t"/>
              <a:pathLst>
                <a:path extrusionOk="0" h="19720" w="29426">
                  <a:moveTo>
                    <a:pt x="16863" y="17098"/>
                  </a:moveTo>
                  <a:lnTo>
                    <a:pt x="16863" y="17098"/>
                  </a:lnTo>
                  <a:cubicBezTo>
                    <a:pt x="16848" y="17100"/>
                    <a:pt x="16833" y="17102"/>
                    <a:pt x="16817" y="17104"/>
                  </a:cubicBezTo>
                  <a:lnTo>
                    <a:pt x="16858" y="17104"/>
                  </a:lnTo>
                  <a:cubicBezTo>
                    <a:pt x="16860" y="17102"/>
                    <a:pt x="16862" y="17100"/>
                    <a:pt x="16863" y="17098"/>
                  </a:cubicBezTo>
                  <a:close/>
                  <a:moveTo>
                    <a:pt x="0" y="1"/>
                  </a:moveTo>
                  <a:lnTo>
                    <a:pt x="0" y="19720"/>
                  </a:lnTo>
                  <a:cubicBezTo>
                    <a:pt x="82" y="19699"/>
                    <a:pt x="143" y="19699"/>
                    <a:pt x="225" y="19699"/>
                  </a:cubicBezTo>
                  <a:lnTo>
                    <a:pt x="327" y="19720"/>
                  </a:lnTo>
                  <a:cubicBezTo>
                    <a:pt x="368" y="19699"/>
                    <a:pt x="409" y="19658"/>
                    <a:pt x="450" y="19638"/>
                  </a:cubicBezTo>
                  <a:cubicBezTo>
                    <a:pt x="450" y="19617"/>
                    <a:pt x="450" y="19597"/>
                    <a:pt x="470" y="19577"/>
                  </a:cubicBezTo>
                  <a:cubicBezTo>
                    <a:pt x="531" y="19515"/>
                    <a:pt x="450" y="19413"/>
                    <a:pt x="552" y="19372"/>
                  </a:cubicBezTo>
                  <a:cubicBezTo>
                    <a:pt x="634" y="19331"/>
                    <a:pt x="715" y="19311"/>
                    <a:pt x="797" y="19290"/>
                  </a:cubicBezTo>
                  <a:cubicBezTo>
                    <a:pt x="1072" y="19170"/>
                    <a:pt x="1362" y="19122"/>
                    <a:pt x="1666" y="19122"/>
                  </a:cubicBezTo>
                  <a:cubicBezTo>
                    <a:pt x="1723" y="19122"/>
                    <a:pt x="1781" y="19124"/>
                    <a:pt x="1839" y="19127"/>
                  </a:cubicBezTo>
                  <a:cubicBezTo>
                    <a:pt x="2084" y="19127"/>
                    <a:pt x="2330" y="19209"/>
                    <a:pt x="2514" y="19372"/>
                  </a:cubicBezTo>
                  <a:cubicBezTo>
                    <a:pt x="2738" y="19311"/>
                    <a:pt x="2943" y="19290"/>
                    <a:pt x="3167" y="19250"/>
                  </a:cubicBezTo>
                  <a:lnTo>
                    <a:pt x="3106" y="19188"/>
                  </a:lnTo>
                  <a:lnTo>
                    <a:pt x="3351" y="19107"/>
                  </a:lnTo>
                  <a:cubicBezTo>
                    <a:pt x="3413" y="19045"/>
                    <a:pt x="3494" y="19004"/>
                    <a:pt x="3576" y="19004"/>
                  </a:cubicBezTo>
                  <a:cubicBezTo>
                    <a:pt x="3617" y="18984"/>
                    <a:pt x="3658" y="18963"/>
                    <a:pt x="3699" y="18923"/>
                  </a:cubicBezTo>
                  <a:cubicBezTo>
                    <a:pt x="3740" y="18902"/>
                    <a:pt x="3801" y="18882"/>
                    <a:pt x="3862" y="18882"/>
                  </a:cubicBezTo>
                  <a:cubicBezTo>
                    <a:pt x="3862" y="18923"/>
                    <a:pt x="3903" y="18943"/>
                    <a:pt x="4005" y="18963"/>
                  </a:cubicBezTo>
                  <a:cubicBezTo>
                    <a:pt x="4087" y="18923"/>
                    <a:pt x="4169" y="18882"/>
                    <a:pt x="4250" y="18841"/>
                  </a:cubicBezTo>
                  <a:cubicBezTo>
                    <a:pt x="4271" y="18759"/>
                    <a:pt x="4373" y="18698"/>
                    <a:pt x="4434" y="18657"/>
                  </a:cubicBezTo>
                  <a:lnTo>
                    <a:pt x="4475" y="18657"/>
                  </a:lnTo>
                  <a:lnTo>
                    <a:pt x="4577" y="18718"/>
                  </a:lnTo>
                  <a:cubicBezTo>
                    <a:pt x="4884" y="18616"/>
                    <a:pt x="5211" y="18555"/>
                    <a:pt x="5538" y="18494"/>
                  </a:cubicBezTo>
                  <a:cubicBezTo>
                    <a:pt x="5946" y="18412"/>
                    <a:pt x="6314" y="18330"/>
                    <a:pt x="6662" y="18269"/>
                  </a:cubicBezTo>
                  <a:cubicBezTo>
                    <a:pt x="6746" y="18218"/>
                    <a:pt x="6857" y="18182"/>
                    <a:pt x="6974" y="18182"/>
                  </a:cubicBezTo>
                  <a:cubicBezTo>
                    <a:pt x="6999" y="18182"/>
                    <a:pt x="7025" y="18183"/>
                    <a:pt x="7050" y="18187"/>
                  </a:cubicBezTo>
                  <a:cubicBezTo>
                    <a:pt x="7070" y="18187"/>
                    <a:pt x="7111" y="18207"/>
                    <a:pt x="7132" y="18207"/>
                  </a:cubicBezTo>
                  <a:cubicBezTo>
                    <a:pt x="7334" y="18193"/>
                    <a:pt x="7536" y="18179"/>
                    <a:pt x="7738" y="18179"/>
                  </a:cubicBezTo>
                  <a:cubicBezTo>
                    <a:pt x="7822" y="18179"/>
                    <a:pt x="7906" y="18181"/>
                    <a:pt x="7990" y="18187"/>
                  </a:cubicBezTo>
                  <a:cubicBezTo>
                    <a:pt x="8051" y="18187"/>
                    <a:pt x="8112" y="18187"/>
                    <a:pt x="8174" y="18207"/>
                  </a:cubicBezTo>
                  <a:cubicBezTo>
                    <a:pt x="8174" y="18207"/>
                    <a:pt x="8194" y="18187"/>
                    <a:pt x="8215" y="18187"/>
                  </a:cubicBezTo>
                  <a:cubicBezTo>
                    <a:pt x="8439" y="18105"/>
                    <a:pt x="8623" y="18024"/>
                    <a:pt x="8828" y="17921"/>
                  </a:cubicBezTo>
                  <a:lnTo>
                    <a:pt x="9012" y="17962"/>
                  </a:lnTo>
                  <a:cubicBezTo>
                    <a:pt x="9091" y="17944"/>
                    <a:pt x="9173" y="17935"/>
                    <a:pt x="9254" y="17935"/>
                  </a:cubicBezTo>
                  <a:cubicBezTo>
                    <a:pt x="9445" y="17935"/>
                    <a:pt x="9637" y="17985"/>
                    <a:pt x="9808" y="18085"/>
                  </a:cubicBezTo>
                  <a:cubicBezTo>
                    <a:pt x="9958" y="18071"/>
                    <a:pt x="10108" y="18064"/>
                    <a:pt x="10259" y="18064"/>
                  </a:cubicBezTo>
                  <a:cubicBezTo>
                    <a:pt x="10560" y="18064"/>
                    <a:pt x="10864" y="18092"/>
                    <a:pt x="11178" y="18146"/>
                  </a:cubicBezTo>
                  <a:cubicBezTo>
                    <a:pt x="11300" y="18146"/>
                    <a:pt x="11423" y="18187"/>
                    <a:pt x="11525" y="18248"/>
                  </a:cubicBezTo>
                  <a:cubicBezTo>
                    <a:pt x="11566" y="18259"/>
                    <a:pt x="11612" y="18264"/>
                    <a:pt x="11658" y="18264"/>
                  </a:cubicBezTo>
                  <a:cubicBezTo>
                    <a:pt x="11704" y="18264"/>
                    <a:pt x="11750" y="18259"/>
                    <a:pt x="11791" y="18248"/>
                  </a:cubicBezTo>
                  <a:cubicBezTo>
                    <a:pt x="11791" y="18228"/>
                    <a:pt x="11791" y="18207"/>
                    <a:pt x="11791" y="18187"/>
                  </a:cubicBezTo>
                  <a:cubicBezTo>
                    <a:pt x="11831" y="18207"/>
                    <a:pt x="11872" y="18228"/>
                    <a:pt x="11913" y="18228"/>
                  </a:cubicBezTo>
                  <a:cubicBezTo>
                    <a:pt x="11974" y="18248"/>
                    <a:pt x="12056" y="18248"/>
                    <a:pt x="12138" y="18269"/>
                  </a:cubicBezTo>
                  <a:lnTo>
                    <a:pt x="12322" y="18228"/>
                  </a:lnTo>
                  <a:cubicBezTo>
                    <a:pt x="12363" y="18248"/>
                    <a:pt x="12404" y="18259"/>
                    <a:pt x="12444" y="18259"/>
                  </a:cubicBezTo>
                  <a:cubicBezTo>
                    <a:pt x="12485" y="18259"/>
                    <a:pt x="12526" y="18248"/>
                    <a:pt x="12567" y="18228"/>
                  </a:cubicBezTo>
                  <a:lnTo>
                    <a:pt x="12628" y="18228"/>
                  </a:lnTo>
                  <a:cubicBezTo>
                    <a:pt x="12792" y="18167"/>
                    <a:pt x="12955" y="18126"/>
                    <a:pt x="13119" y="18064"/>
                  </a:cubicBezTo>
                  <a:cubicBezTo>
                    <a:pt x="13058" y="17901"/>
                    <a:pt x="13344" y="17962"/>
                    <a:pt x="13446" y="17921"/>
                  </a:cubicBezTo>
                  <a:cubicBezTo>
                    <a:pt x="13487" y="17932"/>
                    <a:pt x="13533" y="17937"/>
                    <a:pt x="13581" y="17937"/>
                  </a:cubicBezTo>
                  <a:cubicBezTo>
                    <a:pt x="13630" y="17937"/>
                    <a:pt x="13681" y="17932"/>
                    <a:pt x="13732" y="17921"/>
                  </a:cubicBezTo>
                  <a:cubicBezTo>
                    <a:pt x="13814" y="17860"/>
                    <a:pt x="13916" y="17819"/>
                    <a:pt x="13936" y="17717"/>
                  </a:cubicBezTo>
                  <a:cubicBezTo>
                    <a:pt x="13973" y="17544"/>
                    <a:pt x="13988" y="17476"/>
                    <a:pt x="14102" y="17476"/>
                  </a:cubicBezTo>
                  <a:cubicBezTo>
                    <a:pt x="14177" y="17476"/>
                    <a:pt x="14294" y="17505"/>
                    <a:pt x="14488" y="17554"/>
                  </a:cubicBezTo>
                  <a:cubicBezTo>
                    <a:pt x="14508" y="17574"/>
                    <a:pt x="14529" y="17574"/>
                    <a:pt x="14549" y="17574"/>
                  </a:cubicBezTo>
                  <a:cubicBezTo>
                    <a:pt x="14590" y="17574"/>
                    <a:pt x="14672" y="17554"/>
                    <a:pt x="14672" y="17554"/>
                  </a:cubicBezTo>
                  <a:cubicBezTo>
                    <a:pt x="14672" y="17472"/>
                    <a:pt x="14733" y="17451"/>
                    <a:pt x="14835" y="17411"/>
                  </a:cubicBezTo>
                  <a:lnTo>
                    <a:pt x="14835" y="17411"/>
                  </a:lnTo>
                  <a:cubicBezTo>
                    <a:pt x="14835" y="17431"/>
                    <a:pt x="14835" y="17451"/>
                    <a:pt x="14815" y="17472"/>
                  </a:cubicBezTo>
                  <a:cubicBezTo>
                    <a:pt x="14794" y="17513"/>
                    <a:pt x="14754" y="17533"/>
                    <a:pt x="14856" y="17574"/>
                  </a:cubicBezTo>
                  <a:cubicBezTo>
                    <a:pt x="14903" y="17586"/>
                    <a:pt x="14943" y="17598"/>
                    <a:pt x="14981" y="17598"/>
                  </a:cubicBezTo>
                  <a:cubicBezTo>
                    <a:pt x="15008" y="17598"/>
                    <a:pt x="15034" y="17591"/>
                    <a:pt x="15060" y="17574"/>
                  </a:cubicBezTo>
                  <a:cubicBezTo>
                    <a:pt x="15183" y="17492"/>
                    <a:pt x="15326" y="17451"/>
                    <a:pt x="15469" y="17431"/>
                  </a:cubicBezTo>
                  <a:cubicBezTo>
                    <a:pt x="15489" y="17288"/>
                    <a:pt x="15673" y="17267"/>
                    <a:pt x="15877" y="17247"/>
                  </a:cubicBezTo>
                  <a:cubicBezTo>
                    <a:pt x="15959" y="17247"/>
                    <a:pt x="16020" y="17206"/>
                    <a:pt x="16082" y="17145"/>
                  </a:cubicBezTo>
                  <a:cubicBezTo>
                    <a:pt x="16123" y="17084"/>
                    <a:pt x="16204" y="17043"/>
                    <a:pt x="16286" y="17043"/>
                  </a:cubicBezTo>
                  <a:lnTo>
                    <a:pt x="16797" y="17002"/>
                  </a:lnTo>
                  <a:cubicBezTo>
                    <a:pt x="16899" y="17002"/>
                    <a:pt x="16777" y="17002"/>
                    <a:pt x="16858" y="17022"/>
                  </a:cubicBezTo>
                  <a:cubicBezTo>
                    <a:pt x="16877" y="17041"/>
                    <a:pt x="16879" y="17077"/>
                    <a:pt x="16863" y="17098"/>
                  </a:cubicBezTo>
                  <a:lnTo>
                    <a:pt x="16863" y="17098"/>
                  </a:lnTo>
                  <a:cubicBezTo>
                    <a:pt x="17156" y="17063"/>
                    <a:pt x="17470" y="17060"/>
                    <a:pt x="17839" y="17002"/>
                  </a:cubicBezTo>
                  <a:lnTo>
                    <a:pt x="18227" y="16920"/>
                  </a:lnTo>
                  <a:lnTo>
                    <a:pt x="18370" y="16879"/>
                  </a:lnTo>
                  <a:cubicBezTo>
                    <a:pt x="18452" y="16838"/>
                    <a:pt x="18513" y="16797"/>
                    <a:pt x="18595" y="16757"/>
                  </a:cubicBezTo>
                  <a:cubicBezTo>
                    <a:pt x="18636" y="16736"/>
                    <a:pt x="18677" y="16736"/>
                    <a:pt x="18738" y="16736"/>
                  </a:cubicBezTo>
                  <a:cubicBezTo>
                    <a:pt x="18738" y="16757"/>
                    <a:pt x="18759" y="16757"/>
                    <a:pt x="18759" y="16777"/>
                  </a:cubicBezTo>
                  <a:lnTo>
                    <a:pt x="18759" y="16797"/>
                  </a:lnTo>
                  <a:cubicBezTo>
                    <a:pt x="18963" y="16757"/>
                    <a:pt x="19167" y="16716"/>
                    <a:pt x="19372" y="16675"/>
                  </a:cubicBezTo>
                  <a:cubicBezTo>
                    <a:pt x="19739" y="16573"/>
                    <a:pt x="20107" y="16491"/>
                    <a:pt x="20496" y="16409"/>
                  </a:cubicBezTo>
                  <a:cubicBezTo>
                    <a:pt x="20547" y="16384"/>
                    <a:pt x="20602" y="16372"/>
                    <a:pt x="20658" y="16372"/>
                  </a:cubicBezTo>
                  <a:cubicBezTo>
                    <a:pt x="20781" y="16372"/>
                    <a:pt x="20908" y="16427"/>
                    <a:pt x="21006" y="16511"/>
                  </a:cubicBezTo>
                  <a:cubicBezTo>
                    <a:pt x="21088" y="16471"/>
                    <a:pt x="21190" y="16430"/>
                    <a:pt x="21272" y="16389"/>
                  </a:cubicBezTo>
                  <a:cubicBezTo>
                    <a:pt x="21272" y="16368"/>
                    <a:pt x="21252" y="16368"/>
                    <a:pt x="21272" y="16348"/>
                  </a:cubicBezTo>
                  <a:cubicBezTo>
                    <a:pt x="21313" y="16328"/>
                    <a:pt x="21374" y="16287"/>
                    <a:pt x="21415" y="16266"/>
                  </a:cubicBezTo>
                  <a:cubicBezTo>
                    <a:pt x="21742" y="16205"/>
                    <a:pt x="21987" y="16062"/>
                    <a:pt x="22294" y="16001"/>
                  </a:cubicBezTo>
                  <a:cubicBezTo>
                    <a:pt x="22309" y="15997"/>
                    <a:pt x="22327" y="15995"/>
                    <a:pt x="22347" y="15995"/>
                  </a:cubicBezTo>
                  <a:cubicBezTo>
                    <a:pt x="22437" y="15995"/>
                    <a:pt x="22559" y="16028"/>
                    <a:pt x="22559" y="16062"/>
                  </a:cubicBezTo>
                  <a:cubicBezTo>
                    <a:pt x="22580" y="16103"/>
                    <a:pt x="22621" y="16205"/>
                    <a:pt x="22641" y="16266"/>
                  </a:cubicBezTo>
                  <a:lnTo>
                    <a:pt x="22682" y="16266"/>
                  </a:lnTo>
                  <a:lnTo>
                    <a:pt x="23132" y="16430"/>
                  </a:lnTo>
                  <a:lnTo>
                    <a:pt x="23275" y="16389"/>
                  </a:lnTo>
                  <a:cubicBezTo>
                    <a:pt x="23483" y="16207"/>
                    <a:pt x="23749" y="16116"/>
                    <a:pt x="24020" y="16116"/>
                  </a:cubicBezTo>
                  <a:cubicBezTo>
                    <a:pt x="24175" y="16116"/>
                    <a:pt x="24332" y="16145"/>
                    <a:pt x="24480" y="16205"/>
                  </a:cubicBezTo>
                  <a:lnTo>
                    <a:pt x="24807" y="16205"/>
                  </a:lnTo>
                  <a:cubicBezTo>
                    <a:pt x="24950" y="16123"/>
                    <a:pt x="25114" y="16062"/>
                    <a:pt x="25277" y="16021"/>
                  </a:cubicBezTo>
                  <a:cubicBezTo>
                    <a:pt x="25318" y="16041"/>
                    <a:pt x="25359" y="16041"/>
                    <a:pt x="25400" y="16062"/>
                  </a:cubicBezTo>
                  <a:cubicBezTo>
                    <a:pt x="25420" y="16062"/>
                    <a:pt x="25441" y="16082"/>
                    <a:pt x="25441" y="16103"/>
                  </a:cubicBezTo>
                  <a:cubicBezTo>
                    <a:pt x="25441" y="16144"/>
                    <a:pt x="25420" y="16184"/>
                    <a:pt x="25420" y="16225"/>
                  </a:cubicBezTo>
                  <a:cubicBezTo>
                    <a:pt x="25400" y="16246"/>
                    <a:pt x="25379" y="16287"/>
                    <a:pt x="25400" y="16328"/>
                  </a:cubicBezTo>
                  <a:cubicBezTo>
                    <a:pt x="25420" y="16348"/>
                    <a:pt x="25441" y="16368"/>
                    <a:pt x="25461" y="16389"/>
                  </a:cubicBezTo>
                  <a:cubicBezTo>
                    <a:pt x="25502" y="16409"/>
                    <a:pt x="25543" y="16409"/>
                    <a:pt x="25584" y="16409"/>
                  </a:cubicBezTo>
                  <a:cubicBezTo>
                    <a:pt x="25634" y="16397"/>
                    <a:pt x="25677" y="16368"/>
                    <a:pt x="25727" y="16368"/>
                  </a:cubicBezTo>
                  <a:cubicBezTo>
                    <a:pt x="25758" y="16368"/>
                    <a:pt x="25790" y="16378"/>
                    <a:pt x="25829" y="16409"/>
                  </a:cubicBezTo>
                  <a:cubicBezTo>
                    <a:pt x="25879" y="16443"/>
                    <a:pt x="25929" y="16476"/>
                    <a:pt x="25990" y="16476"/>
                  </a:cubicBezTo>
                  <a:cubicBezTo>
                    <a:pt x="26004" y="16476"/>
                    <a:pt x="26018" y="16474"/>
                    <a:pt x="26033" y="16471"/>
                  </a:cubicBezTo>
                  <a:cubicBezTo>
                    <a:pt x="26156" y="16471"/>
                    <a:pt x="26278" y="16491"/>
                    <a:pt x="26381" y="16573"/>
                  </a:cubicBezTo>
                  <a:lnTo>
                    <a:pt x="26483" y="16573"/>
                  </a:lnTo>
                  <a:cubicBezTo>
                    <a:pt x="26605" y="16573"/>
                    <a:pt x="26728" y="16675"/>
                    <a:pt x="26830" y="16695"/>
                  </a:cubicBezTo>
                  <a:cubicBezTo>
                    <a:pt x="27096" y="16675"/>
                    <a:pt x="27361" y="16634"/>
                    <a:pt x="27607" y="16552"/>
                  </a:cubicBezTo>
                  <a:cubicBezTo>
                    <a:pt x="27627" y="16532"/>
                    <a:pt x="27647" y="16511"/>
                    <a:pt x="27668" y="16511"/>
                  </a:cubicBezTo>
                  <a:cubicBezTo>
                    <a:pt x="27729" y="16491"/>
                    <a:pt x="27770" y="16450"/>
                    <a:pt x="27831" y="16430"/>
                  </a:cubicBezTo>
                  <a:cubicBezTo>
                    <a:pt x="27891" y="16394"/>
                    <a:pt x="27957" y="16372"/>
                    <a:pt x="28026" y="16372"/>
                  </a:cubicBezTo>
                  <a:cubicBezTo>
                    <a:pt x="28076" y="16372"/>
                    <a:pt x="28127" y="16384"/>
                    <a:pt x="28179" y="16409"/>
                  </a:cubicBezTo>
                  <a:cubicBezTo>
                    <a:pt x="28220" y="16430"/>
                    <a:pt x="28281" y="16450"/>
                    <a:pt x="28322" y="16471"/>
                  </a:cubicBezTo>
                  <a:cubicBezTo>
                    <a:pt x="28393" y="16491"/>
                    <a:pt x="28470" y="16501"/>
                    <a:pt x="28547" y="16501"/>
                  </a:cubicBezTo>
                  <a:cubicBezTo>
                    <a:pt x="28623" y="16501"/>
                    <a:pt x="28700" y="16491"/>
                    <a:pt x="28771" y="16471"/>
                  </a:cubicBezTo>
                  <a:cubicBezTo>
                    <a:pt x="28894" y="16409"/>
                    <a:pt x="28996" y="16348"/>
                    <a:pt x="29098" y="16307"/>
                  </a:cubicBezTo>
                  <a:cubicBezTo>
                    <a:pt x="29200" y="16266"/>
                    <a:pt x="29323" y="16225"/>
                    <a:pt x="29425" y="16225"/>
                  </a:cubicBezTo>
                  <a:lnTo>
                    <a:pt x="29425" y="1"/>
                  </a:lnTo>
                  <a:close/>
                </a:path>
              </a:pathLst>
            </a:custGeom>
            <a:solidFill>
              <a:srgbClr val="FFFFFF"/>
            </a:solidFill>
            <a:ln>
              <a:noFill/>
            </a:ln>
            <a:effectLst>
              <a:outerShdw blurRad="314325" rotWithShape="0" algn="bl" dir="4620000" dist="28575">
                <a:srgbClr val="000000">
                  <a:alpha val="5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5"/>
            <p:cNvSpPr/>
            <p:nvPr/>
          </p:nvSpPr>
          <p:spPr>
            <a:xfrm>
              <a:off x="-642277" y="2711981"/>
              <a:ext cx="440801" cy="565076"/>
            </a:xfrm>
            <a:custGeom>
              <a:rect b="b" l="l" r="r" t="t"/>
              <a:pathLst>
                <a:path extrusionOk="0" h="37722" w="29426">
                  <a:moveTo>
                    <a:pt x="16868" y="35079"/>
                  </a:moveTo>
                  <a:lnTo>
                    <a:pt x="16868" y="35079"/>
                  </a:lnTo>
                  <a:cubicBezTo>
                    <a:pt x="16851" y="35081"/>
                    <a:pt x="16834" y="35083"/>
                    <a:pt x="16817" y="35085"/>
                  </a:cubicBezTo>
                  <a:lnTo>
                    <a:pt x="16858" y="35085"/>
                  </a:lnTo>
                  <a:cubicBezTo>
                    <a:pt x="16862" y="35085"/>
                    <a:pt x="16866" y="35083"/>
                    <a:pt x="16868" y="35079"/>
                  </a:cubicBezTo>
                  <a:close/>
                  <a:moveTo>
                    <a:pt x="838" y="0"/>
                  </a:moveTo>
                  <a:lnTo>
                    <a:pt x="572" y="1880"/>
                  </a:lnTo>
                  <a:cubicBezTo>
                    <a:pt x="1526" y="2266"/>
                    <a:pt x="1251" y="3699"/>
                    <a:pt x="226" y="3699"/>
                  </a:cubicBezTo>
                  <a:cubicBezTo>
                    <a:pt x="219" y="3699"/>
                    <a:pt x="212" y="3699"/>
                    <a:pt x="204" y="3699"/>
                  </a:cubicBezTo>
                  <a:cubicBezTo>
                    <a:pt x="143" y="3699"/>
                    <a:pt x="61" y="3699"/>
                    <a:pt x="0" y="3678"/>
                  </a:cubicBezTo>
                  <a:lnTo>
                    <a:pt x="0" y="37701"/>
                  </a:lnTo>
                  <a:cubicBezTo>
                    <a:pt x="41" y="37691"/>
                    <a:pt x="77" y="37686"/>
                    <a:pt x="113" y="37686"/>
                  </a:cubicBezTo>
                  <a:cubicBezTo>
                    <a:pt x="148" y="37686"/>
                    <a:pt x="184" y="37691"/>
                    <a:pt x="225" y="37701"/>
                  </a:cubicBezTo>
                  <a:cubicBezTo>
                    <a:pt x="266" y="37701"/>
                    <a:pt x="307" y="37721"/>
                    <a:pt x="348" y="37721"/>
                  </a:cubicBezTo>
                  <a:cubicBezTo>
                    <a:pt x="450" y="37721"/>
                    <a:pt x="429" y="37681"/>
                    <a:pt x="429" y="37640"/>
                  </a:cubicBezTo>
                  <a:cubicBezTo>
                    <a:pt x="450" y="37619"/>
                    <a:pt x="450" y="37599"/>
                    <a:pt x="470" y="37558"/>
                  </a:cubicBezTo>
                  <a:cubicBezTo>
                    <a:pt x="531" y="37517"/>
                    <a:pt x="450" y="37415"/>
                    <a:pt x="572" y="37374"/>
                  </a:cubicBezTo>
                  <a:cubicBezTo>
                    <a:pt x="654" y="37333"/>
                    <a:pt x="736" y="37292"/>
                    <a:pt x="838" y="37292"/>
                  </a:cubicBezTo>
                  <a:lnTo>
                    <a:pt x="777" y="37333"/>
                  </a:lnTo>
                  <a:cubicBezTo>
                    <a:pt x="756" y="37333"/>
                    <a:pt x="736" y="37374"/>
                    <a:pt x="736" y="37394"/>
                  </a:cubicBezTo>
                  <a:cubicBezTo>
                    <a:pt x="797" y="37313"/>
                    <a:pt x="899" y="37251"/>
                    <a:pt x="1022" y="37231"/>
                  </a:cubicBezTo>
                  <a:cubicBezTo>
                    <a:pt x="1118" y="37201"/>
                    <a:pt x="1214" y="37190"/>
                    <a:pt x="1310" y="37190"/>
                  </a:cubicBezTo>
                  <a:cubicBezTo>
                    <a:pt x="1541" y="37190"/>
                    <a:pt x="1772" y="37251"/>
                    <a:pt x="2003" y="37251"/>
                  </a:cubicBezTo>
                  <a:cubicBezTo>
                    <a:pt x="2064" y="37251"/>
                    <a:pt x="2105" y="37272"/>
                    <a:pt x="2166" y="37292"/>
                  </a:cubicBezTo>
                  <a:cubicBezTo>
                    <a:pt x="2268" y="37313"/>
                    <a:pt x="2350" y="37333"/>
                    <a:pt x="2452" y="37374"/>
                  </a:cubicBezTo>
                  <a:cubicBezTo>
                    <a:pt x="2677" y="37313"/>
                    <a:pt x="2922" y="37272"/>
                    <a:pt x="3167" y="37251"/>
                  </a:cubicBezTo>
                  <a:lnTo>
                    <a:pt x="3106" y="37190"/>
                  </a:lnTo>
                  <a:lnTo>
                    <a:pt x="3351" y="37088"/>
                  </a:lnTo>
                  <a:cubicBezTo>
                    <a:pt x="3413" y="37027"/>
                    <a:pt x="3474" y="37006"/>
                    <a:pt x="3556" y="37006"/>
                  </a:cubicBezTo>
                  <a:cubicBezTo>
                    <a:pt x="3617" y="36986"/>
                    <a:pt x="3658" y="36945"/>
                    <a:pt x="3699" y="36924"/>
                  </a:cubicBezTo>
                  <a:cubicBezTo>
                    <a:pt x="3740" y="36884"/>
                    <a:pt x="3801" y="36863"/>
                    <a:pt x="3842" y="36863"/>
                  </a:cubicBezTo>
                  <a:cubicBezTo>
                    <a:pt x="3842" y="36904"/>
                    <a:pt x="3903" y="36945"/>
                    <a:pt x="4005" y="36965"/>
                  </a:cubicBezTo>
                  <a:cubicBezTo>
                    <a:pt x="4087" y="36904"/>
                    <a:pt x="4169" y="36863"/>
                    <a:pt x="4250" y="36822"/>
                  </a:cubicBezTo>
                  <a:cubicBezTo>
                    <a:pt x="4271" y="36761"/>
                    <a:pt x="4373" y="36700"/>
                    <a:pt x="4434" y="36638"/>
                  </a:cubicBezTo>
                  <a:cubicBezTo>
                    <a:pt x="4455" y="36638"/>
                    <a:pt x="4475" y="36638"/>
                    <a:pt x="4475" y="36659"/>
                  </a:cubicBezTo>
                  <a:lnTo>
                    <a:pt x="4577" y="36720"/>
                  </a:lnTo>
                  <a:cubicBezTo>
                    <a:pt x="4884" y="36618"/>
                    <a:pt x="5211" y="36557"/>
                    <a:pt x="5538" y="36495"/>
                  </a:cubicBezTo>
                  <a:cubicBezTo>
                    <a:pt x="5946" y="36414"/>
                    <a:pt x="6314" y="36332"/>
                    <a:pt x="6662" y="36271"/>
                  </a:cubicBezTo>
                  <a:cubicBezTo>
                    <a:pt x="6746" y="36220"/>
                    <a:pt x="6857" y="36184"/>
                    <a:pt x="6974" y="36184"/>
                  </a:cubicBezTo>
                  <a:cubicBezTo>
                    <a:pt x="6999" y="36184"/>
                    <a:pt x="7025" y="36185"/>
                    <a:pt x="7050" y="36189"/>
                  </a:cubicBezTo>
                  <a:cubicBezTo>
                    <a:pt x="7070" y="36189"/>
                    <a:pt x="7111" y="36209"/>
                    <a:pt x="7132" y="36209"/>
                  </a:cubicBezTo>
                  <a:cubicBezTo>
                    <a:pt x="7334" y="36195"/>
                    <a:pt x="7536" y="36180"/>
                    <a:pt x="7738" y="36180"/>
                  </a:cubicBezTo>
                  <a:cubicBezTo>
                    <a:pt x="7822" y="36180"/>
                    <a:pt x="7906" y="36183"/>
                    <a:pt x="7990" y="36189"/>
                  </a:cubicBezTo>
                  <a:cubicBezTo>
                    <a:pt x="8051" y="36189"/>
                    <a:pt x="8112" y="36189"/>
                    <a:pt x="8153" y="36209"/>
                  </a:cubicBezTo>
                  <a:cubicBezTo>
                    <a:pt x="8174" y="36209"/>
                    <a:pt x="8194" y="36189"/>
                    <a:pt x="8215" y="36189"/>
                  </a:cubicBezTo>
                  <a:cubicBezTo>
                    <a:pt x="8439" y="36107"/>
                    <a:pt x="8623" y="36025"/>
                    <a:pt x="8828" y="35923"/>
                  </a:cubicBezTo>
                  <a:lnTo>
                    <a:pt x="9012" y="35964"/>
                  </a:lnTo>
                  <a:cubicBezTo>
                    <a:pt x="9091" y="35946"/>
                    <a:pt x="9173" y="35937"/>
                    <a:pt x="9254" y="35937"/>
                  </a:cubicBezTo>
                  <a:cubicBezTo>
                    <a:pt x="9443" y="35937"/>
                    <a:pt x="9631" y="35987"/>
                    <a:pt x="9788" y="36087"/>
                  </a:cubicBezTo>
                  <a:cubicBezTo>
                    <a:pt x="9945" y="36073"/>
                    <a:pt x="10099" y="36066"/>
                    <a:pt x="10253" y="36066"/>
                  </a:cubicBezTo>
                  <a:cubicBezTo>
                    <a:pt x="10560" y="36066"/>
                    <a:pt x="10864" y="36094"/>
                    <a:pt x="11178" y="36148"/>
                  </a:cubicBezTo>
                  <a:cubicBezTo>
                    <a:pt x="11300" y="36168"/>
                    <a:pt x="11423" y="36189"/>
                    <a:pt x="11525" y="36250"/>
                  </a:cubicBezTo>
                  <a:cubicBezTo>
                    <a:pt x="11566" y="36260"/>
                    <a:pt x="11612" y="36265"/>
                    <a:pt x="11658" y="36265"/>
                  </a:cubicBezTo>
                  <a:cubicBezTo>
                    <a:pt x="11704" y="36265"/>
                    <a:pt x="11750" y="36260"/>
                    <a:pt x="11791" y="36250"/>
                  </a:cubicBezTo>
                  <a:cubicBezTo>
                    <a:pt x="11791" y="36230"/>
                    <a:pt x="11791" y="36209"/>
                    <a:pt x="11791" y="36189"/>
                  </a:cubicBezTo>
                  <a:cubicBezTo>
                    <a:pt x="11831" y="36209"/>
                    <a:pt x="11872" y="36230"/>
                    <a:pt x="11913" y="36230"/>
                  </a:cubicBezTo>
                  <a:cubicBezTo>
                    <a:pt x="11974" y="36250"/>
                    <a:pt x="12056" y="36271"/>
                    <a:pt x="12138" y="36271"/>
                  </a:cubicBezTo>
                  <a:lnTo>
                    <a:pt x="12322" y="36230"/>
                  </a:lnTo>
                  <a:cubicBezTo>
                    <a:pt x="12359" y="36248"/>
                    <a:pt x="12395" y="36258"/>
                    <a:pt x="12430" y="36258"/>
                  </a:cubicBezTo>
                  <a:cubicBezTo>
                    <a:pt x="12473" y="36258"/>
                    <a:pt x="12513" y="36243"/>
                    <a:pt x="12547" y="36209"/>
                  </a:cubicBezTo>
                  <a:lnTo>
                    <a:pt x="12608" y="36209"/>
                  </a:lnTo>
                  <a:cubicBezTo>
                    <a:pt x="12792" y="36168"/>
                    <a:pt x="12935" y="36107"/>
                    <a:pt x="13098" y="36046"/>
                  </a:cubicBezTo>
                  <a:cubicBezTo>
                    <a:pt x="13037" y="35903"/>
                    <a:pt x="13323" y="35964"/>
                    <a:pt x="13446" y="35903"/>
                  </a:cubicBezTo>
                  <a:cubicBezTo>
                    <a:pt x="13487" y="35923"/>
                    <a:pt x="13533" y="35933"/>
                    <a:pt x="13579" y="35933"/>
                  </a:cubicBezTo>
                  <a:cubicBezTo>
                    <a:pt x="13625" y="35933"/>
                    <a:pt x="13671" y="35923"/>
                    <a:pt x="13711" y="35903"/>
                  </a:cubicBezTo>
                  <a:cubicBezTo>
                    <a:pt x="13814" y="35841"/>
                    <a:pt x="13916" y="35801"/>
                    <a:pt x="13936" y="35719"/>
                  </a:cubicBezTo>
                  <a:cubicBezTo>
                    <a:pt x="13973" y="35546"/>
                    <a:pt x="13988" y="35478"/>
                    <a:pt x="14097" y="35478"/>
                  </a:cubicBezTo>
                  <a:cubicBezTo>
                    <a:pt x="14169" y="35478"/>
                    <a:pt x="14282" y="35507"/>
                    <a:pt x="14467" y="35555"/>
                  </a:cubicBezTo>
                  <a:cubicBezTo>
                    <a:pt x="14488" y="35555"/>
                    <a:pt x="14529" y="35576"/>
                    <a:pt x="14549" y="35576"/>
                  </a:cubicBezTo>
                  <a:cubicBezTo>
                    <a:pt x="14590" y="35576"/>
                    <a:pt x="14672" y="35555"/>
                    <a:pt x="14672" y="35535"/>
                  </a:cubicBezTo>
                  <a:cubicBezTo>
                    <a:pt x="14672" y="35474"/>
                    <a:pt x="14733" y="35433"/>
                    <a:pt x="14835" y="35412"/>
                  </a:cubicBezTo>
                  <a:lnTo>
                    <a:pt x="14835" y="35412"/>
                  </a:lnTo>
                  <a:cubicBezTo>
                    <a:pt x="14835" y="35433"/>
                    <a:pt x="14835" y="35453"/>
                    <a:pt x="14815" y="35453"/>
                  </a:cubicBezTo>
                  <a:cubicBezTo>
                    <a:pt x="14794" y="35494"/>
                    <a:pt x="14754" y="35535"/>
                    <a:pt x="14856" y="35555"/>
                  </a:cubicBezTo>
                  <a:cubicBezTo>
                    <a:pt x="14901" y="35578"/>
                    <a:pt x="14939" y="35594"/>
                    <a:pt x="14975" y="35594"/>
                  </a:cubicBezTo>
                  <a:cubicBezTo>
                    <a:pt x="15005" y="35594"/>
                    <a:pt x="15032" y="35583"/>
                    <a:pt x="15060" y="35555"/>
                  </a:cubicBezTo>
                  <a:cubicBezTo>
                    <a:pt x="15183" y="35494"/>
                    <a:pt x="15326" y="35453"/>
                    <a:pt x="15469" y="35412"/>
                  </a:cubicBezTo>
                  <a:cubicBezTo>
                    <a:pt x="15489" y="35290"/>
                    <a:pt x="15673" y="35249"/>
                    <a:pt x="15877" y="35228"/>
                  </a:cubicBezTo>
                  <a:cubicBezTo>
                    <a:pt x="15959" y="35228"/>
                    <a:pt x="16020" y="35188"/>
                    <a:pt x="16082" y="35126"/>
                  </a:cubicBezTo>
                  <a:cubicBezTo>
                    <a:pt x="16123" y="35065"/>
                    <a:pt x="16204" y="35045"/>
                    <a:pt x="16286" y="35024"/>
                  </a:cubicBezTo>
                  <a:lnTo>
                    <a:pt x="16797" y="34983"/>
                  </a:lnTo>
                  <a:cubicBezTo>
                    <a:pt x="16899" y="34983"/>
                    <a:pt x="16777" y="34983"/>
                    <a:pt x="16858" y="35024"/>
                  </a:cubicBezTo>
                  <a:cubicBezTo>
                    <a:pt x="16875" y="35024"/>
                    <a:pt x="16878" y="35063"/>
                    <a:pt x="16868" y="35079"/>
                  </a:cubicBezTo>
                  <a:lnTo>
                    <a:pt x="16868" y="35079"/>
                  </a:lnTo>
                  <a:cubicBezTo>
                    <a:pt x="17160" y="35042"/>
                    <a:pt x="17472" y="35021"/>
                    <a:pt x="17839" y="34963"/>
                  </a:cubicBezTo>
                  <a:lnTo>
                    <a:pt x="18227" y="34902"/>
                  </a:lnTo>
                  <a:lnTo>
                    <a:pt x="18370" y="34861"/>
                  </a:lnTo>
                  <a:cubicBezTo>
                    <a:pt x="18432" y="34820"/>
                    <a:pt x="18513" y="34779"/>
                    <a:pt x="18595" y="34738"/>
                  </a:cubicBezTo>
                  <a:cubicBezTo>
                    <a:pt x="18616" y="34728"/>
                    <a:pt x="18636" y="34723"/>
                    <a:pt x="18659" y="34723"/>
                  </a:cubicBezTo>
                  <a:cubicBezTo>
                    <a:pt x="18682" y="34723"/>
                    <a:pt x="18708" y="34728"/>
                    <a:pt x="18738" y="34738"/>
                  </a:cubicBezTo>
                  <a:cubicBezTo>
                    <a:pt x="18738" y="34738"/>
                    <a:pt x="18759" y="34758"/>
                    <a:pt x="18759" y="34779"/>
                  </a:cubicBezTo>
                  <a:cubicBezTo>
                    <a:pt x="18963" y="34738"/>
                    <a:pt x="19167" y="34697"/>
                    <a:pt x="19372" y="34656"/>
                  </a:cubicBezTo>
                  <a:cubicBezTo>
                    <a:pt x="19739" y="34575"/>
                    <a:pt x="20107" y="34472"/>
                    <a:pt x="20496" y="34391"/>
                  </a:cubicBezTo>
                  <a:cubicBezTo>
                    <a:pt x="20545" y="34372"/>
                    <a:pt x="20597" y="34363"/>
                    <a:pt x="20651" y="34363"/>
                  </a:cubicBezTo>
                  <a:cubicBezTo>
                    <a:pt x="20776" y="34363"/>
                    <a:pt x="20906" y="34413"/>
                    <a:pt x="21006" y="34513"/>
                  </a:cubicBezTo>
                  <a:cubicBezTo>
                    <a:pt x="21088" y="34472"/>
                    <a:pt x="21170" y="34432"/>
                    <a:pt x="21272" y="34391"/>
                  </a:cubicBezTo>
                  <a:cubicBezTo>
                    <a:pt x="21272" y="34370"/>
                    <a:pt x="21252" y="34350"/>
                    <a:pt x="21272" y="34350"/>
                  </a:cubicBezTo>
                  <a:cubicBezTo>
                    <a:pt x="21313" y="34309"/>
                    <a:pt x="21374" y="34288"/>
                    <a:pt x="21415" y="34268"/>
                  </a:cubicBezTo>
                  <a:cubicBezTo>
                    <a:pt x="21742" y="34186"/>
                    <a:pt x="21987" y="34064"/>
                    <a:pt x="22294" y="33982"/>
                  </a:cubicBezTo>
                  <a:cubicBezTo>
                    <a:pt x="22308" y="33978"/>
                    <a:pt x="22326" y="33977"/>
                    <a:pt x="22345" y="33977"/>
                  </a:cubicBezTo>
                  <a:cubicBezTo>
                    <a:pt x="22435" y="33977"/>
                    <a:pt x="22559" y="34013"/>
                    <a:pt x="22559" y="34064"/>
                  </a:cubicBezTo>
                  <a:cubicBezTo>
                    <a:pt x="22580" y="34105"/>
                    <a:pt x="22600" y="34186"/>
                    <a:pt x="22641" y="34268"/>
                  </a:cubicBezTo>
                  <a:lnTo>
                    <a:pt x="22682" y="34268"/>
                  </a:lnTo>
                  <a:lnTo>
                    <a:pt x="23132" y="34411"/>
                  </a:lnTo>
                  <a:lnTo>
                    <a:pt x="23275" y="34391"/>
                  </a:lnTo>
                  <a:cubicBezTo>
                    <a:pt x="23483" y="34208"/>
                    <a:pt x="23751" y="34109"/>
                    <a:pt x="24023" y="34109"/>
                  </a:cubicBezTo>
                  <a:cubicBezTo>
                    <a:pt x="24177" y="34109"/>
                    <a:pt x="24333" y="34140"/>
                    <a:pt x="24480" y="34207"/>
                  </a:cubicBezTo>
                  <a:lnTo>
                    <a:pt x="24807" y="34207"/>
                  </a:lnTo>
                  <a:cubicBezTo>
                    <a:pt x="24950" y="34105"/>
                    <a:pt x="25114" y="34043"/>
                    <a:pt x="25257" y="34023"/>
                  </a:cubicBezTo>
                  <a:cubicBezTo>
                    <a:pt x="25318" y="34023"/>
                    <a:pt x="25359" y="34043"/>
                    <a:pt x="25400" y="34043"/>
                  </a:cubicBezTo>
                  <a:cubicBezTo>
                    <a:pt x="25420" y="34043"/>
                    <a:pt x="25441" y="34084"/>
                    <a:pt x="25441" y="34084"/>
                  </a:cubicBezTo>
                  <a:cubicBezTo>
                    <a:pt x="25441" y="34125"/>
                    <a:pt x="25420" y="34166"/>
                    <a:pt x="25420" y="34207"/>
                  </a:cubicBezTo>
                  <a:cubicBezTo>
                    <a:pt x="25400" y="34248"/>
                    <a:pt x="25379" y="34268"/>
                    <a:pt x="25400" y="34329"/>
                  </a:cubicBezTo>
                  <a:cubicBezTo>
                    <a:pt x="25420" y="34329"/>
                    <a:pt x="25441" y="34350"/>
                    <a:pt x="25461" y="34370"/>
                  </a:cubicBezTo>
                  <a:cubicBezTo>
                    <a:pt x="25490" y="34385"/>
                    <a:pt x="25519" y="34399"/>
                    <a:pt x="25548" y="34399"/>
                  </a:cubicBezTo>
                  <a:cubicBezTo>
                    <a:pt x="25560" y="34399"/>
                    <a:pt x="25572" y="34397"/>
                    <a:pt x="25584" y="34391"/>
                  </a:cubicBezTo>
                  <a:cubicBezTo>
                    <a:pt x="25634" y="34378"/>
                    <a:pt x="25677" y="34349"/>
                    <a:pt x="25727" y="34349"/>
                  </a:cubicBezTo>
                  <a:cubicBezTo>
                    <a:pt x="25758" y="34349"/>
                    <a:pt x="25790" y="34360"/>
                    <a:pt x="25829" y="34391"/>
                  </a:cubicBezTo>
                  <a:cubicBezTo>
                    <a:pt x="25890" y="34452"/>
                    <a:pt x="25951" y="34472"/>
                    <a:pt x="26033" y="34472"/>
                  </a:cubicBezTo>
                  <a:cubicBezTo>
                    <a:pt x="26057" y="34469"/>
                    <a:pt x="26081" y="34467"/>
                    <a:pt x="26105" y="34467"/>
                  </a:cubicBezTo>
                  <a:cubicBezTo>
                    <a:pt x="26223" y="34467"/>
                    <a:pt x="26340" y="34510"/>
                    <a:pt x="26442" y="34595"/>
                  </a:cubicBezTo>
                  <a:cubicBezTo>
                    <a:pt x="26636" y="34625"/>
                    <a:pt x="26831" y="34644"/>
                    <a:pt x="27033" y="34644"/>
                  </a:cubicBezTo>
                  <a:cubicBezTo>
                    <a:pt x="27107" y="34644"/>
                    <a:pt x="27183" y="34641"/>
                    <a:pt x="27259" y="34636"/>
                  </a:cubicBezTo>
                  <a:cubicBezTo>
                    <a:pt x="27361" y="34595"/>
                    <a:pt x="27484" y="34575"/>
                    <a:pt x="27607" y="34554"/>
                  </a:cubicBezTo>
                  <a:cubicBezTo>
                    <a:pt x="27627" y="34534"/>
                    <a:pt x="27647" y="34513"/>
                    <a:pt x="27668" y="34513"/>
                  </a:cubicBezTo>
                  <a:cubicBezTo>
                    <a:pt x="27729" y="34472"/>
                    <a:pt x="27770" y="34452"/>
                    <a:pt x="27831" y="34411"/>
                  </a:cubicBezTo>
                  <a:cubicBezTo>
                    <a:pt x="27888" y="34377"/>
                    <a:pt x="27950" y="34362"/>
                    <a:pt x="28015" y="34362"/>
                  </a:cubicBezTo>
                  <a:cubicBezTo>
                    <a:pt x="28068" y="34362"/>
                    <a:pt x="28124" y="34372"/>
                    <a:pt x="28179" y="34391"/>
                  </a:cubicBezTo>
                  <a:cubicBezTo>
                    <a:pt x="28240" y="34411"/>
                    <a:pt x="28281" y="34432"/>
                    <a:pt x="28322" y="34452"/>
                  </a:cubicBezTo>
                  <a:cubicBezTo>
                    <a:pt x="28393" y="34483"/>
                    <a:pt x="28470" y="34498"/>
                    <a:pt x="28547" y="34498"/>
                  </a:cubicBezTo>
                  <a:cubicBezTo>
                    <a:pt x="28623" y="34498"/>
                    <a:pt x="28700" y="34483"/>
                    <a:pt x="28771" y="34452"/>
                  </a:cubicBezTo>
                  <a:cubicBezTo>
                    <a:pt x="28894" y="34411"/>
                    <a:pt x="28996" y="34350"/>
                    <a:pt x="29098" y="34288"/>
                  </a:cubicBezTo>
                  <a:cubicBezTo>
                    <a:pt x="29200" y="34248"/>
                    <a:pt x="29323" y="34227"/>
                    <a:pt x="29425" y="34227"/>
                  </a:cubicBezTo>
                  <a:lnTo>
                    <a:pt x="29425" y="0"/>
                  </a:lnTo>
                  <a:lnTo>
                    <a:pt x="28158" y="0"/>
                  </a:lnTo>
                  <a:lnTo>
                    <a:pt x="28158" y="1880"/>
                  </a:lnTo>
                  <a:cubicBezTo>
                    <a:pt x="29119" y="2268"/>
                    <a:pt x="28833" y="3719"/>
                    <a:pt x="27790" y="3719"/>
                  </a:cubicBezTo>
                  <a:cubicBezTo>
                    <a:pt x="26748" y="3719"/>
                    <a:pt x="26462" y="2268"/>
                    <a:pt x="27423" y="1880"/>
                  </a:cubicBezTo>
                  <a:lnTo>
                    <a:pt x="27423" y="0"/>
                  </a:lnTo>
                  <a:lnTo>
                    <a:pt x="24705" y="0"/>
                  </a:lnTo>
                  <a:lnTo>
                    <a:pt x="24705" y="1880"/>
                  </a:lnTo>
                  <a:cubicBezTo>
                    <a:pt x="25665" y="2268"/>
                    <a:pt x="25379" y="3719"/>
                    <a:pt x="24337" y="3719"/>
                  </a:cubicBezTo>
                  <a:cubicBezTo>
                    <a:pt x="23295" y="3719"/>
                    <a:pt x="23009" y="2268"/>
                    <a:pt x="23969" y="1880"/>
                  </a:cubicBezTo>
                  <a:lnTo>
                    <a:pt x="23969" y="0"/>
                  </a:lnTo>
                  <a:lnTo>
                    <a:pt x="21252" y="0"/>
                  </a:lnTo>
                  <a:lnTo>
                    <a:pt x="21252" y="1880"/>
                  </a:lnTo>
                  <a:cubicBezTo>
                    <a:pt x="22212" y="2268"/>
                    <a:pt x="21926" y="3719"/>
                    <a:pt x="20884" y="3719"/>
                  </a:cubicBezTo>
                  <a:cubicBezTo>
                    <a:pt x="19842" y="3719"/>
                    <a:pt x="19556" y="2268"/>
                    <a:pt x="20516" y="1880"/>
                  </a:cubicBezTo>
                  <a:lnTo>
                    <a:pt x="20516" y="0"/>
                  </a:lnTo>
                  <a:lnTo>
                    <a:pt x="18370" y="0"/>
                  </a:lnTo>
                  <a:lnTo>
                    <a:pt x="17819" y="1880"/>
                  </a:lnTo>
                  <a:cubicBezTo>
                    <a:pt x="18779" y="2268"/>
                    <a:pt x="18493" y="3719"/>
                    <a:pt x="17451" y="3719"/>
                  </a:cubicBezTo>
                  <a:cubicBezTo>
                    <a:pt x="16388" y="3719"/>
                    <a:pt x="16102" y="2268"/>
                    <a:pt x="17083" y="1880"/>
                  </a:cubicBezTo>
                  <a:lnTo>
                    <a:pt x="16797" y="0"/>
                  </a:lnTo>
                  <a:lnTo>
                    <a:pt x="14365" y="0"/>
                  </a:lnTo>
                  <a:lnTo>
                    <a:pt x="14365" y="1880"/>
                  </a:lnTo>
                  <a:cubicBezTo>
                    <a:pt x="15326" y="2268"/>
                    <a:pt x="15040" y="3719"/>
                    <a:pt x="13997" y="3719"/>
                  </a:cubicBezTo>
                  <a:cubicBezTo>
                    <a:pt x="12955" y="3719"/>
                    <a:pt x="12669" y="2268"/>
                    <a:pt x="13630" y="1880"/>
                  </a:cubicBezTo>
                  <a:lnTo>
                    <a:pt x="13630" y="0"/>
                  </a:lnTo>
                  <a:lnTo>
                    <a:pt x="10912" y="0"/>
                  </a:lnTo>
                  <a:lnTo>
                    <a:pt x="10912" y="1880"/>
                  </a:lnTo>
                  <a:cubicBezTo>
                    <a:pt x="11872" y="2268"/>
                    <a:pt x="11586" y="3719"/>
                    <a:pt x="10544" y="3719"/>
                  </a:cubicBezTo>
                  <a:cubicBezTo>
                    <a:pt x="9502" y="3719"/>
                    <a:pt x="9216" y="2268"/>
                    <a:pt x="10176" y="1880"/>
                  </a:cubicBezTo>
                  <a:lnTo>
                    <a:pt x="10176" y="0"/>
                  </a:lnTo>
                  <a:lnTo>
                    <a:pt x="8031" y="0"/>
                  </a:lnTo>
                  <a:lnTo>
                    <a:pt x="7459" y="1880"/>
                  </a:lnTo>
                  <a:cubicBezTo>
                    <a:pt x="8419" y="2268"/>
                    <a:pt x="8133" y="3719"/>
                    <a:pt x="7091" y="3719"/>
                  </a:cubicBezTo>
                  <a:cubicBezTo>
                    <a:pt x="6049" y="3719"/>
                    <a:pt x="5763" y="2268"/>
                    <a:pt x="6723" y="1880"/>
                  </a:cubicBezTo>
                  <a:lnTo>
                    <a:pt x="6171" y="0"/>
                  </a:lnTo>
                  <a:lnTo>
                    <a:pt x="4026" y="0"/>
                  </a:lnTo>
                  <a:lnTo>
                    <a:pt x="4026" y="1880"/>
                  </a:lnTo>
                  <a:cubicBezTo>
                    <a:pt x="4986" y="2268"/>
                    <a:pt x="4700" y="3719"/>
                    <a:pt x="3658" y="3719"/>
                  </a:cubicBezTo>
                  <a:cubicBezTo>
                    <a:pt x="2595" y="3719"/>
                    <a:pt x="2309" y="2268"/>
                    <a:pt x="3290" y="1880"/>
                  </a:cubicBezTo>
                  <a:lnTo>
                    <a:pt x="32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 name="Google Shape;2060;p55"/>
          <p:cNvGrpSpPr/>
          <p:nvPr/>
        </p:nvGrpSpPr>
        <p:grpSpPr>
          <a:xfrm>
            <a:off x="5969239" y="1287581"/>
            <a:ext cx="2450061" cy="1337883"/>
            <a:chOff x="5969239" y="1287581"/>
            <a:chExt cx="2450061" cy="1337883"/>
          </a:xfrm>
        </p:grpSpPr>
        <p:sp>
          <p:nvSpPr>
            <p:cNvPr id="2061" name="Google Shape;2061;p55"/>
            <p:cNvSpPr/>
            <p:nvPr/>
          </p:nvSpPr>
          <p:spPr>
            <a:xfrm>
              <a:off x="5969239" y="1635900"/>
              <a:ext cx="2450061" cy="989563"/>
            </a:xfrm>
            <a:custGeom>
              <a:rect b="b" l="l" r="r" t="t"/>
              <a:pathLst>
                <a:path extrusionOk="0" h="15511" w="56011">
                  <a:moveTo>
                    <a:pt x="55254" y="1"/>
                  </a:moveTo>
                  <a:lnTo>
                    <a:pt x="205" y="348"/>
                  </a:lnTo>
                  <a:lnTo>
                    <a:pt x="245" y="1676"/>
                  </a:lnTo>
                  <a:lnTo>
                    <a:pt x="0" y="15510"/>
                  </a:lnTo>
                  <a:cubicBezTo>
                    <a:pt x="0" y="15510"/>
                    <a:pt x="34166" y="15326"/>
                    <a:pt x="56010" y="15020"/>
                  </a:cubicBezTo>
                  <a:cubicBezTo>
                    <a:pt x="56010" y="15020"/>
                    <a:pt x="55785" y="1717"/>
                    <a:pt x="55254" y="1"/>
                  </a:cubicBezTo>
                  <a:close/>
                </a:path>
              </a:pathLst>
            </a:custGeom>
            <a:solidFill>
              <a:schemeClr val="accent5"/>
            </a:solidFill>
            <a:ln>
              <a:noFill/>
            </a:ln>
            <a:effectLst>
              <a:outerShdw blurRad="200025" rotWithShape="0" algn="bl" dir="3840000" dist="47625">
                <a:srgbClr val="000000">
                  <a:alpha val="3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5"/>
            <p:cNvSpPr/>
            <p:nvPr/>
          </p:nvSpPr>
          <p:spPr>
            <a:xfrm rot="758699">
              <a:off x="6765089" y="1376866"/>
              <a:ext cx="858869" cy="389405"/>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8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 name="Google Shape;2063;p55"/>
          <p:cNvGrpSpPr/>
          <p:nvPr/>
        </p:nvGrpSpPr>
        <p:grpSpPr>
          <a:xfrm>
            <a:off x="534009" y="1395275"/>
            <a:ext cx="2570003" cy="1230188"/>
            <a:chOff x="534009" y="1395275"/>
            <a:chExt cx="2570003" cy="1230188"/>
          </a:xfrm>
        </p:grpSpPr>
        <p:sp>
          <p:nvSpPr>
            <p:cNvPr id="2064" name="Google Shape;2064;p55"/>
            <p:cNvSpPr/>
            <p:nvPr/>
          </p:nvSpPr>
          <p:spPr>
            <a:xfrm>
              <a:off x="653950" y="1635900"/>
              <a:ext cx="2450061" cy="989563"/>
            </a:xfrm>
            <a:custGeom>
              <a:rect b="b" l="l" r="r" t="t"/>
              <a:pathLst>
                <a:path extrusionOk="0" h="15511" w="56011">
                  <a:moveTo>
                    <a:pt x="55254" y="1"/>
                  </a:moveTo>
                  <a:lnTo>
                    <a:pt x="205" y="348"/>
                  </a:lnTo>
                  <a:lnTo>
                    <a:pt x="245" y="1676"/>
                  </a:lnTo>
                  <a:lnTo>
                    <a:pt x="0" y="15510"/>
                  </a:lnTo>
                  <a:cubicBezTo>
                    <a:pt x="0" y="15510"/>
                    <a:pt x="34166" y="15326"/>
                    <a:pt x="56010" y="15020"/>
                  </a:cubicBezTo>
                  <a:cubicBezTo>
                    <a:pt x="56010" y="15020"/>
                    <a:pt x="55785" y="1717"/>
                    <a:pt x="55254" y="1"/>
                  </a:cubicBezTo>
                  <a:close/>
                </a:path>
              </a:pathLst>
            </a:custGeom>
            <a:solidFill>
              <a:schemeClr val="accent5"/>
            </a:solidFill>
            <a:ln>
              <a:noFill/>
            </a:ln>
            <a:effectLst>
              <a:outerShdw blurRad="200025" rotWithShape="0" algn="bl" dir="3840000" dist="47625">
                <a:srgbClr val="000000">
                  <a:alpha val="3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5"/>
            <p:cNvSpPr/>
            <p:nvPr/>
          </p:nvSpPr>
          <p:spPr>
            <a:xfrm>
              <a:off x="534009" y="1395275"/>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64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 name="Google Shape;2066;p55"/>
          <p:cNvGrpSpPr/>
          <p:nvPr/>
        </p:nvGrpSpPr>
        <p:grpSpPr>
          <a:xfrm>
            <a:off x="3386951" y="1114252"/>
            <a:ext cx="2450061" cy="1511211"/>
            <a:chOff x="3386951" y="1114252"/>
            <a:chExt cx="2450061" cy="1511211"/>
          </a:xfrm>
        </p:grpSpPr>
        <p:sp>
          <p:nvSpPr>
            <p:cNvPr id="2067" name="Google Shape;2067;p55"/>
            <p:cNvSpPr/>
            <p:nvPr/>
          </p:nvSpPr>
          <p:spPr>
            <a:xfrm>
              <a:off x="3386951" y="1635900"/>
              <a:ext cx="2450061" cy="989563"/>
            </a:xfrm>
            <a:custGeom>
              <a:rect b="b" l="l" r="r" t="t"/>
              <a:pathLst>
                <a:path extrusionOk="0" h="15511" w="56011">
                  <a:moveTo>
                    <a:pt x="55254" y="1"/>
                  </a:moveTo>
                  <a:lnTo>
                    <a:pt x="205" y="348"/>
                  </a:lnTo>
                  <a:lnTo>
                    <a:pt x="245" y="1676"/>
                  </a:lnTo>
                  <a:lnTo>
                    <a:pt x="0" y="15510"/>
                  </a:lnTo>
                  <a:cubicBezTo>
                    <a:pt x="0" y="15510"/>
                    <a:pt x="34166" y="15326"/>
                    <a:pt x="56010" y="15020"/>
                  </a:cubicBezTo>
                  <a:cubicBezTo>
                    <a:pt x="56010" y="15020"/>
                    <a:pt x="55785" y="1717"/>
                    <a:pt x="55254" y="1"/>
                  </a:cubicBezTo>
                  <a:close/>
                </a:path>
              </a:pathLst>
            </a:custGeom>
            <a:solidFill>
              <a:schemeClr val="accent5"/>
            </a:solidFill>
            <a:ln>
              <a:noFill/>
            </a:ln>
            <a:effectLst>
              <a:outerShdw blurRad="200025" rotWithShape="0" algn="bl" dir="3840000" dist="47625">
                <a:srgbClr val="000000">
                  <a:alpha val="3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5"/>
            <p:cNvSpPr/>
            <p:nvPr/>
          </p:nvSpPr>
          <p:spPr>
            <a:xfrm rot="-2061840">
              <a:off x="4103821" y="1304455"/>
              <a:ext cx="865595" cy="619755"/>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64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9" name="Google Shape;2069;p55"/>
          <p:cNvSpPr txBox="1"/>
          <p:nvPr>
            <p:ph idx="1" type="subTitle"/>
          </p:nvPr>
        </p:nvSpPr>
        <p:spPr>
          <a:xfrm>
            <a:off x="899975" y="3370050"/>
            <a:ext cx="2099700" cy="8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 </a:t>
            </a:r>
            <a:endParaRPr/>
          </a:p>
        </p:txBody>
      </p:sp>
      <p:sp>
        <p:nvSpPr>
          <p:cNvPr id="2070" name="Google Shape;2070;p55"/>
          <p:cNvSpPr txBox="1"/>
          <p:nvPr>
            <p:ph type="title"/>
          </p:nvPr>
        </p:nvSpPr>
        <p:spPr>
          <a:xfrm>
            <a:off x="1060625" y="1606600"/>
            <a:ext cx="1778400" cy="7536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7</a:t>
            </a:r>
            <a:r>
              <a:rPr lang="en"/>
              <a:t>4%</a:t>
            </a:r>
            <a:endParaRPr/>
          </a:p>
        </p:txBody>
      </p:sp>
      <p:sp>
        <p:nvSpPr>
          <p:cNvPr id="2071" name="Google Shape;2071;p55"/>
          <p:cNvSpPr txBox="1"/>
          <p:nvPr>
            <p:ph idx="2" type="subTitle"/>
          </p:nvPr>
        </p:nvSpPr>
        <p:spPr>
          <a:xfrm>
            <a:off x="3522238" y="3370025"/>
            <a:ext cx="2099700" cy="8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2072" name="Google Shape;2072;p55"/>
          <p:cNvSpPr txBox="1"/>
          <p:nvPr>
            <p:ph idx="3" type="title"/>
          </p:nvPr>
        </p:nvSpPr>
        <p:spPr>
          <a:xfrm>
            <a:off x="3682888" y="1606600"/>
            <a:ext cx="1778400" cy="7536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75%</a:t>
            </a:r>
            <a:endParaRPr/>
          </a:p>
        </p:txBody>
      </p:sp>
      <p:sp>
        <p:nvSpPr>
          <p:cNvPr id="2073" name="Google Shape;2073;p55"/>
          <p:cNvSpPr txBox="1"/>
          <p:nvPr>
            <p:ph idx="4" type="subTitle"/>
          </p:nvPr>
        </p:nvSpPr>
        <p:spPr>
          <a:xfrm>
            <a:off x="6144513" y="3370050"/>
            <a:ext cx="2099700" cy="83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074" name="Google Shape;2074;p55"/>
          <p:cNvSpPr txBox="1"/>
          <p:nvPr>
            <p:ph idx="5" type="title"/>
          </p:nvPr>
        </p:nvSpPr>
        <p:spPr>
          <a:xfrm>
            <a:off x="6305175" y="1606600"/>
            <a:ext cx="1778400" cy="7536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8</a:t>
            </a:r>
            <a:r>
              <a:rPr lang="en"/>
              <a:t>0%</a:t>
            </a:r>
            <a:endParaRPr/>
          </a:p>
        </p:txBody>
      </p:sp>
      <p:sp>
        <p:nvSpPr>
          <p:cNvPr id="2075" name="Google Shape;2075;p55"/>
          <p:cNvSpPr txBox="1"/>
          <p:nvPr>
            <p:ph idx="9" type="title"/>
          </p:nvPr>
        </p:nvSpPr>
        <p:spPr>
          <a:xfrm>
            <a:off x="714900" y="469088"/>
            <a:ext cx="7714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SUCCESS</a:t>
            </a:r>
            <a:endParaRPr/>
          </a:p>
        </p:txBody>
      </p:sp>
      <p:sp>
        <p:nvSpPr>
          <p:cNvPr id="2076" name="Google Shape;2076;p55"/>
          <p:cNvSpPr txBox="1"/>
          <p:nvPr>
            <p:ph idx="6" type="subTitle"/>
          </p:nvPr>
        </p:nvSpPr>
        <p:spPr>
          <a:xfrm>
            <a:off x="899975" y="2857061"/>
            <a:ext cx="2099700" cy="498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HONORED</a:t>
            </a:r>
            <a:endParaRPr/>
          </a:p>
        </p:txBody>
      </p:sp>
      <p:sp>
        <p:nvSpPr>
          <p:cNvPr id="2077" name="Google Shape;2077;p55"/>
          <p:cNvSpPr txBox="1"/>
          <p:nvPr>
            <p:ph idx="7" type="subTitle"/>
          </p:nvPr>
        </p:nvSpPr>
        <p:spPr>
          <a:xfrm>
            <a:off x="3522225" y="2856161"/>
            <a:ext cx="2099700" cy="498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TEACHERS</a:t>
            </a:r>
            <a:endParaRPr/>
          </a:p>
        </p:txBody>
      </p:sp>
      <p:sp>
        <p:nvSpPr>
          <p:cNvPr id="2078" name="Google Shape;2078;p55"/>
          <p:cNvSpPr txBox="1"/>
          <p:nvPr>
            <p:ph idx="8" type="subTitle"/>
          </p:nvPr>
        </p:nvSpPr>
        <p:spPr>
          <a:xfrm>
            <a:off x="6144476" y="2857061"/>
            <a:ext cx="2099700" cy="498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PROMS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2" name="Shape 1532"/>
        <p:cNvGrpSpPr/>
        <p:nvPr/>
      </p:nvGrpSpPr>
      <p:grpSpPr>
        <a:xfrm>
          <a:off x="0" y="0"/>
          <a:ext cx="0" cy="0"/>
          <a:chOff x="0" y="0"/>
          <a:chExt cx="0" cy="0"/>
        </a:xfrm>
      </p:grpSpPr>
      <p:sp>
        <p:nvSpPr>
          <p:cNvPr id="1533" name="Google Shape;1533;p38"/>
          <p:cNvSpPr txBox="1"/>
          <p:nvPr>
            <p:ph type="title"/>
          </p:nvPr>
        </p:nvSpPr>
        <p:spPr>
          <a:xfrm>
            <a:off x="712350" y="468293"/>
            <a:ext cx="7719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1534" name="Google Shape;1534;p38"/>
          <p:cNvSpPr txBox="1"/>
          <p:nvPr>
            <p:ph idx="1" type="subTitle"/>
          </p:nvPr>
        </p:nvSpPr>
        <p:spPr>
          <a:xfrm>
            <a:off x="709875" y="1287593"/>
            <a:ext cx="7719300" cy="3379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Here’s what you’ll find in this </a:t>
            </a:r>
            <a:r>
              <a:rPr b="1" lang="en">
                <a:uFill>
                  <a:noFill/>
                </a:uFill>
                <a:hlinkClick r:id="rId3"/>
              </a:rPr>
              <a:t>Slidesgo</a:t>
            </a:r>
            <a:r>
              <a:rPr lang="en"/>
              <a:t> template: </a:t>
            </a:r>
            <a:endParaRPr/>
          </a:p>
          <a:p>
            <a:pPr indent="-304800" lvl="0" marL="457200" rtl="0" algn="l">
              <a:lnSpc>
                <a:spcPct val="100000"/>
              </a:lnSpc>
              <a:spcBef>
                <a:spcPts val="0"/>
              </a:spcBef>
              <a:spcAft>
                <a:spcPts val="0"/>
              </a:spcAft>
              <a:buClr>
                <a:schemeClr val="dk1"/>
              </a:buClr>
              <a:buSzPts val="1200"/>
              <a:buAutoNum type="arabicPeriod"/>
            </a:pPr>
            <a:r>
              <a:rPr lang="en"/>
              <a:t>A slide structure based on a multi-purpose presentation,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lnSpc>
                <a:spcPct val="100000"/>
              </a:lnSpc>
              <a:spcBef>
                <a:spcPts val="0"/>
              </a:spcBef>
              <a:spcAft>
                <a:spcPts val="0"/>
              </a:spcAft>
              <a:buClr>
                <a:schemeClr val="dk1"/>
              </a:buClr>
              <a:buSzPts val="1200"/>
              <a:buAutoNum type="arabicPeriod"/>
            </a:pPr>
            <a:r>
              <a:rPr lang="en"/>
              <a:t>An assortment of graphic resources that are suitable for use in the presentation can be found in the </a:t>
            </a:r>
            <a:r>
              <a:rPr b="1" lang="en">
                <a:solidFill>
                  <a:schemeClr val="hlink"/>
                </a:solidFill>
                <a:uFill>
                  <a:noFill/>
                </a:uFill>
                <a:hlinkClick action="ppaction://hlinksldjump" r:id="rId6"/>
              </a:rPr>
              <a:t>alternative resources slide</a:t>
            </a:r>
            <a:r>
              <a:rPr b="1" lang="en"/>
              <a:t>s</a:t>
            </a:r>
            <a:r>
              <a:rPr lang="en"/>
              <a:t>.</a:t>
            </a:r>
            <a:endParaRPr/>
          </a:p>
          <a:p>
            <a:pPr indent="-304800" lvl="0" marL="457200" rtl="0" algn="l">
              <a:lnSpc>
                <a:spcPct val="100000"/>
              </a:lnSpc>
              <a:spcBef>
                <a:spcPts val="0"/>
              </a:spcBef>
              <a:spcAft>
                <a:spcPts val="0"/>
              </a:spcAft>
              <a:buClr>
                <a:schemeClr val="dk1"/>
              </a:buClr>
              <a:buSzPts val="1200"/>
              <a:buAutoNum type="arabicPeriod"/>
            </a:pPr>
            <a:r>
              <a:rPr lang="en"/>
              <a:t>A </a:t>
            </a:r>
            <a:r>
              <a:rPr b="1" lang="en">
                <a:solidFill>
                  <a:schemeClr val="hlink"/>
                </a:solidFill>
                <a:uFill>
                  <a:noFill/>
                </a:uFill>
                <a:hlinkClick action="ppaction://hlinksldjump" r:id="rId7"/>
              </a:rPr>
              <a:t>thanks slide</a:t>
            </a:r>
            <a:r>
              <a:rPr lang="en"/>
              <a:t>, which you must keep so that proper credits for our design are given.</a:t>
            </a:r>
            <a:endParaRPr/>
          </a:p>
          <a:p>
            <a:pPr indent="-304800" lvl="0" marL="457200" rtl="0" algn="l">
              <a:lnSpc>
                <a:spcPct val="100000"/>
              </a:lnSpc>
              <a:spcBef>
                <a:spcPts val="0"/>
              </a:spcBef>
              <a:spcAft>
                <a:spcPts val="0"/>
              </a:spcAft>
              <a:buClr>
                <a:schemeClr val="dk1"/>
              </a:buClr>
              <a:buSzPts val="1200"/>
              <a:buAutoNum type="arabicPeriod"/>
            </a:pPr>
            <a:r>
              <a:rPr lang="en"/>
              <a:t>A </a:t>
            </a:r>
            <a:r>
              <a:rPr b="1" lang="en">
                <a:solidFill>
                  <a:schemeClr val="hlink"/>
                </a:solidFill>
                <a:uFill>
                  <a:noFill/>
                </a:uFill>
                <a:hlinkClick action="ppaction://hlinksldjump" r:id="rId8"/>
              </a:rPr>
              <a:t>resources slide</a:t>
            </a:r>
            <a:r>
              <a:rPr lang="en"/>
              <a:t>, where you’ll find links to all the elements used in the template.</a:t>
            </a:r>
            <a:endParaRPr/>
          </a:p>
          <a:p>
            <a:pPr indent="-304800" lvl="0" marL="457200" rtl="0" algn="l">
              <a:lnSpc>
                <a:spcPct val="100000"/>
              </a:lnSpc>
              <a:spcBef>
                <a:spcPts val="0"/>
              </a:spcBef>
              <a:spcAft>
                <a:spcPts val="0"/>
              </a:spcAft>
              <a:buClr>
                <a:schemeClr val="dk1"/>
              </a:buClr>
              <a:buSzPts val="1200"/>
              <a:buAutoNum type="arabicPeriod"/>
            </a:pPr>
            <a:r>
              <a:rPr b="1" lang="en">
                <a:solidFill>
                  <a:schemeClr val="hlink"/>
                </a:solidFill>
                <a:uFill>
                  <a:noFill/>
                </a:uFill>
                <a:hlinkClick action="ppaction://hlinksldjump" r:id="rId9"/>
              </a:rPr>
              <a:t>Instructions for use</a:t>
            </a:r>
            <a:r>
              <a:rPr lang="en"/>
              <a:t>.</a:t>
            </a:r>
            <a:endParaRPr/>
          </a:p>
          <a:p>
            <a:pPr indent="-304800" lvl="0" marL="457200" rtl="0" algn="l">
              <a:lnSpc>
                <a:spcPct val="100000"/>
              </a:lnSpc>
              <a:spcBef>
                <a:spcPts val="0"/>
              </a:spcBef>
              <a:spcAft>
                <a:spcPts val="0"/>
              </a:spcAft>
              <a:buClr>
                <a:schemeClr val="dk1"/>
              </a:buClr>
              <a:buSzPts val="1200"/>
              <a:buAutoNum type="arabicPeriod"/>
            </a:pPr>
            <a:r>
              <a:rPr lang="en"/>
              <a:t>Final slides with:</a:t>
            </a:r>
            <a:endParaRPr/>
          </a:p>
          <a:p>
            <a:pPr indent="-304800" lvl="0" marL="914400" rtl="0" algn="l">
              <a:lnSpc>
                <a:spcPct val="100000"/>
              </a:lnSpc>
              <a:spcBef>
                <a:spcPts val="0"/>
              </a:spcBef>
              <a:spcAft>
                <a:spcPts val="0"/>
              </a:spcAft>
              <a:buClr>
                <a:schemeClr val="dk1"/>
              </a:buClr>
              <a:buSzPts val="1200"/>
              <a:buChar char="●"/>
            </a:pPr>
            <a:r>
              <a:rPr lang="en"/>
              <a:t>The</a:t>
            </a:r>
            <a:r>
              <a:rPr lang="en">
                <a:solidFill>
                  <a:schemeClr val="hlink"/>
                </a:solidFill>
                <a:uFill>
                  <a:noFill/>
                </a:uFill>
                <a:hlinkClick action="ppaction://hlinksldjump" r:id="rId10"/>
              </a:rPr>
              <a:t> </a:t>
            </a:r>
            <a:r>
              <a:rPr b="1" lang="en">
                <a:solidFill>
                  <a:schemeClr val="hlink"/>
                </a:solidFill>
                <a:uFill>
                  <a:noFill/>
                </a:uFill>
                <a:hlinkClick action="ppaction://hlinksldjump" r:id="rId11"/>
              </a:rPr>
              <a:t>fonts and colors</a:t>
            </a:r>
            <a:r>
              <a:rPr lang="en"/>
              <a:t> used in the template.</a:t>
            </a:r>
            <a:endParaRPr/>
          </a:p>
          <a:p>
            <a:pPr indent="-304800" lvl="0" marL="914400" rtl="0" algn="l">
              <a:lnSpc>
                <a:spcPct val="100000"/>
              </a:lnSpc>
              <a:spcBef>
                <a:spcPts val="0"/>
              </a:spcBef>
              <a:spcAft>
                <a:spcPts val="0"/>
              </a:spcAft>
              <a:buClr>
                <a:schemeClr val="dk1"/>
              </a:buClr>
              <a:buSzPts val="1200"/>
              <a:buChar char="●"/>
            </a:pPr>
            <a:r>
              <a:rPr lang="en"/>
              <a:t>A </a:t>
            </a:r>
            <a:r>
              <a:rPr b="1" lang="en">
                <a:solidFill>
                  <a:schemeClr val="hlink"/>
                </a:solidFill>
                <a:uFill>
                  <a:noFill/>
                </a:uFill>
                <a:hlinkClick action="ppaction://hlinksldjump" r:id="rId12"/>
              </a:rPr>
              <a:t>selection of illustrations</a:t>
            </a:r>
            <a:r>
              <a:rPr b="1" lang="en"/>
              <a:t>.</a:t>
            </a:r>
            <a:r>
              <a:rPr lang="en"/>
              <a:t> You can also customize and animate them as you wish with the online editor. Visit</a:t>
            </a:r>
            <a:r>
              <a:rPr b="1" lang="en"/>
              <a:t> </a:t>
            </a:r>
            <a:r>
              <a:rPr b="1" lang="en">
                <a:uFill>
                  <a:noFill/>
                </a:uFill>
                <a:hlinkClick r:id="rId13"/>
              </a:rPr>
              <a:t>Storyset</a:t>
            </a:r>
            <a:r>
              <a:rPr lang="en"/>
              <a:t> to find more. </a:t>
            </a:r>
            <a:endParaRPr/>
          </a:p>
          <a:p>
            <a:pPr indent="-304800" lvl="0" marL="914400" rtl="0" algn="l">
              <a:lnSpc>
                <a:spcPct val="100000"/>
              </a:lnSpc>
              <a:spcBef>
                <a:spcPts val="0"/>
              </a:spcBef>
              <a:spcAft>
                <a:spcPts val="0"/>
              </a:spcAft>
              <a:buClr>
                <a:schemeClr val="dk1"/>
              </a:buClr>
              <a:buSzPts val="1200"/>
              <a:buChar char="●"/>
            </a:pPr>
            <a:r>
              <a:rPr lang="en"/>
              <a:t>More</a:t>
            </a:r>
            <a:r>
              <a:rPr lang="en">
                <a:solidFill>
                  <a:schemeClr val="hlink"/>
                </a:solidFill>
                <a:uFill>
                  <a:noFill/>
                </a:uFill>
                <a:hlinkClick action="ppaction://hlinksldjump" r:id="rId14"/>
              </a:rPr>
              <a:t> </a:t>
            </a:r>
            <a:r>
              <a:rPr b="1" lang="en">
                <a:solidFill>
                  <a:schemeClr val="hlink"/>
                </a:solidFill>
                <a:uFill>
                  <a:noFill/>
                </a:uFill>
                <a:hlinkClick action="ppaction://hlinksldjump" r:id="rId15"/>
              </a:rPr>
              <a:t>infographic resources</a:t>
            </a:r>
            <a:r>
              <a:rPr lang="en"/>
              <a:t>, whose size and color can be edited. </a:t>
            </a:r>
            <a:endParaRPr/>
          </a:p>
          <a:p>
            <a:pPr indent="-304800" lvl="0" marL="914400" rtl="0" algn="l">
              <a:lnSpc>
                <a:spcPct val="100000"/>
              </a:lnSpc>
              <a:spcBef>
                <a:spcPts val="0"/>
              </a:spcBef>
              <a:spcAft>
                <a:spcPts val="0"/>
              </a:spcAft>
              <a:buClr>
                <a:schemeClr val="dk1"/>
              </a:buClr>
              <a:buSzPts val="1200"/>
              <a:buChar char="●"/>
            </a:pPr>
            <a:r>
              <a:rPr lang="en"/>
              <a:t>Sets of </a:t>
            </a:r>
            <a:r>
              <a:rPr b="1" lang="en">
                <a:solidFill>
                  <a:schemeClr val="hlink"/>
                </a:solidFill>
                <a:uFill>
                  <a:noFill/>
                </a:uFill>
                <a:hlinkClick action="ppaction://hlinksldjump" r:id="rId16"/>
              </a:rPr>
              <a:t>customizable icons</a:t>
            </a:r>
            <a:r>
              <a:rPr lang="en"/>
              <a:t> of the following themes: general, business, avatar, creative process, education, help &amp; support, medical, nature, performing arts, SEO &amp; marketing, and teamwork.</a:t>
            </a:r>
            <a:endParaRPr/>
          </a:p>
          <a:p>
            <a:pPr indent="0" lvl="0" marL="0" rtl="0" algn="l">
              <a:lnSpc>
                <a:spcPct val="100000"/>
              </a:lnSpc>
              <a:spcBef>
                <a:spcPts val="1600"/>
              </a:spcBef>
              <a:spcAft>
                <a:spcPts val="0"/>
              </a:spcAft>
              <a:buNone/>
            </a:pPr>
            <a:r>
              <a:rPr lang="en"/>
              <a:t>You can delete this slide when you’re done editing the presentation.</a:t>
            </a:r>
            <a:endParaRPr/>
          </a:p>
          <a:p>
            <a:pPr indent="0" lvl="0" marL="0" rtl="0" algn="l">
              <a:spcBef>
                <a:spcPts val="0"/>
              </a:spcBef>
              <a:spcAft>
                <a:spcPts val="120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2" name="Shape 2082"/>
        <p:cNvGrpSpPr/>
        <p:nvPr/>
      </p:nvGrpSpPr>
      <p:grpSpPr>
        <a:xfrm>
          <a:off x="0" y="0"/>
          <a:ext cx="0" cy="0"/>
          <a:chOff x="0" y="0"/>
          <a:chExt cx="0" cy="0"/>
        </a:xfrm>
      </p:grpSpPr>
      <p:sp>
        <p:nvSpPr>
          <p:cNvPr id="2083" name="Google Shape;2083;p56"/>
          <p:cNvSpPr/>
          <p:nvPr/>
        </p:nvSpPr>
        <p:spPr>
          <a:xfrm rot="-348682">
            <a:off x="2700631" y="1121153"/>
            <a:ext cx="3766039" cy="3650280"/>
          </a:xfrm>
          <a:custGeom>
            <a:rect b="b" l="l" r="r" t="t"/>
            <a:pathLst>
              <a:path extrusionOk="0" h="46652" w="46631">
                <a:moveTo>
                  <a:pt x="0" y="42053"/>
                </a:moveTo>
                <a:lnTo>
                  <a:pt x="4578" y="0"/>
                </a:lnTo>
                <a:lnTo>
                  <a:pt x="46631" y="4598"/>
                </a:lnTo>
                <a:lnTo>
                  <a:pt x="42033" y="4665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084" name="Google Shape;2084;p56" title="Chart">
            <a:hlinkClick r:id="rId3"/>
          </p:cNvPr>
          <p:cNvPicPr preferRelativeResize="0"/>
          <p:nvPr/>
        </p:nvPicPr>
        <p:blipFill>
          <a:blip r:embed="rId4">
            <a:alphaModFix/>
          </a:blip>
          <a:stretch>
            <a:fillRect/>
          </a:stretch>
        </p:blipFill>
        <p:spPr>
          <a:xfrm>
            <a:off x="2997900" y="1598434"/>
            <a:ext cx="3148200" cy="1946631"/>
          </a:xfrm>
          <a:prstGeom prst="rect">
            <a:avLst/>
          </a:prstGeom>
          <a:noFill/>
          <a:ln>
            <a:noFill/>
          </a:ln>
        </p:spPr>
      </p:pic>
      <p:grpSp>
        <p:nvGrpSpPr>
          <p:cNvPr id="2085" name="Google Shape;2085;p56"/>
          <p:cNvGrpSpPr/>
          <p:nvPr/>
        </p:nvGrpSpPr>
        <p:grpSpPr>
          <a:xfrm>
            <a:off x="6049388" y="2899210"/>
            <a:ext cx="2825543" cy="1743158"/>
            <a:chOff x="6049388" y="2899210"/>
            <a:chExt cx="2825543" cy="1743158"/>
          </a:xfrm>
        </p:grpSpPr>
        <p:grpSp>
          <p:nvGrpSpPr>
            <p:cNvPr id="2086" name="Google Shape;2086;p56"/>
            <p:cNvGrpSpPr/>
            <p:nvPr/>
          </p:nvGrpSpPr>
          <p:grpSpPr>
            <a:xfrm flipH="1" rot="-10799746">
              <a:off x="6310045" y="2899304"/>
              <a:ext cx="2564886" cy="1742969"/>
              <a:chOff x="9954484" y="-3276699"/>
              <a:chExt cx="1895282" cy="594525"/>
            </a:xfrm>
          </p:grpSpPr>
          <p:sp>
            <p:nvSpPr>
              <p:cNvPr id="2087" name="Google Shape;2087;p56"/>
              <p:cNvSpPr/>
              <p:nvPr/>
            </p:nvSpPr>
            <p:spPr>
              <a:xfrm>
                <a:off x="9954991" y="-3276699"/>
                <a:ext cx="1894775" cy="594525"/>
              </a:xfrm>
              <a:custGeom>
                <a:rect b="b" l="l" r="r" t="t"/>
                <a:pathLst>
                  <a:path extrusionOk="0" h="23781" w="75791">
                    <a:moveTo>
                      <a:pt x="75791" y="0"/>
                    </a:moveTo>
                    <a:cubicBezTo>
                      <a:pt x="75709" y="0"/>
                      <a:pt x="75648" y="41"/>
                      <a:pt x="75607" y="103"/>
                    </a:cubicBezTo>
                    <a:cubicBezTo>
                      <a:pt x="75566" y="184"/>
                      <a:pt x="75505" y="266"/>
                      <a:pt x="75443" y="348"/>
                    </a:cubicBezTo>
                    <a:cubicBezTo>
                      <a:pt x="75403" y="348"/>
                      <a:pt x="75341" y="368"/>
                      <a:pt x="75300" y="389"/>
                    </a:cubicBezTo>
                    <a:cubicBezTo>
                      <a:pt x="75178" y="511"/>
                      <a:pt x="75035" y="613"/>
                      <a:pt x="74871" y="675"/>
                    </a:cubicBezTo>
                    <a:cubicBezTo>
                      <a:pt x="74953" y="756"/>
                      <a:pt x="75014" y="838"/>
                      <a:pt x="75076" y="920"/>
                    </a:cubicBezTo>
                    <a:cubicBezTo>
                      <a:pt x="75178" y="1043"/>
                      <a:pt x="75137" y="1226"/>
                      <a:pt x="74994" y="1267"/>
                    </a:cubicBezTo>
                    <a:cubicBezTo>
                      <a:pt x="74912" y="1308"/>
                      <a:pt x="74851" y="1329"/>
                      <a:pt x="74790" y="1349"/>
                    </a:cubicBezTo>
                    <a:cubicBezTo>
                      <a:pt x="74728" y="1369"/>
                      <a:pt x="74687" y="1369"/>
                      <a:pt x="74646" y="1410"/>
                    </a:cubicBezTo>
                    <a:cubicBezTo>
                      <a:pt x="74585" y="1410"/>
                      <a:pt x="74524" y="1431"/>
                      <a:pt x="74463" y="1451"/>
                    </a:cubicBezTo>
                    <a:cubicBezTo>
                      <a:pt x="74442" y="1458"/>
                      <a:pt x="74419" y="1460"/>
                      <a:pt x="74396" y="1460"/>
                    </a:cubicBezTo>
                    <a:cubicBezTo>
                      <a:pt x="74349" y="1460"/>
                      <a:pt x="74299" y="1451"/>
                      <a:pt x="74258" y="1451"/>
                    </a:cubicBezTo>
                    <a:cubicBezTo>
                      <a:pt x="74198" y="1445"/>
                      <a:pt x="74139" y="1443"/>
                      <a:pt x="74079" y="1443"/>
                    </a:cubicBezTo>
                    <a:cubicBezTo>
                      <a:pt x="73934" y="1443"/>
                      <a:pt x="73790" y="1457"/>
                      <a:pt x="73645" y="1472"/>
                    </a:cubicBezTo>
                    <a:cubicBezTo>
                      <a:pt x="73645" y="1513"/>
                      <a:pt x="73645" y="1574"/>
                      <a:pt x="73625" y="1594"/>
                    </a:cubicBezTo>
                    <a:cubicBezTo>
                      <a:pt x="73502" y="1737"/>
                      <a:pt x="73237" y="1635"/>
                      <a:pt x="73073" y="1737"/>
                    </a:cubicBezTo>
                    <a:cubicBezTo>
                      <a:pt x="73032" y="1676"/>
                      <a:pt x="72991" y="1615"/>
                      <a:pt x="72930" y="1574"/>
                    </a:cubicBezTo>
                    <a:cubicBezTo>
                      <a:pt x="72870" y="1514"/>
                      <a:pt x="72797" y="1483"/>
                      <a:pt x="72722" y="1483"/>
                    </a:cubicBezTo>
                    <a:cubicBezTo>
                      <a:pt x="72668" y="1483"/>
                      <a:pt x="72613" y="1499"/>
                      <a:pt x="72562" y="1533"/>
                    </a:cubicBezTo>
                    <a:cubicBezTo>
                      <a:pt x="72521" y="1513"/>
                      <a:pt x="72460" y="1492"/>
                      <a:pt x="72399" y="1472"/>
                    </a:cubicBezTo>
                    <a:cubicBezTo>
                      <a:pt x="72440" y="1349"/>
                      <a:pt x="72419" y="1329"/>
                      <a:pt x="72235" y="1267"/>
                    </a:cubicBezTo>
                    <a:cubicBezTo>
                      <a:pt x="72174" y="1267"/>
                      <a:pt x="72092" y="1247"/>
                      <a:pt x="72031" y="1247"/>
                    </a:cubicBezTo>
                    <a:cubicBezTo>
                      <a:pt x="71847" y="1369"/>
                      <a:pt x="71643" y="1431"/>
                      <a:pt x="71418" y="1431"/>
                    </a:cubicBezTo>
                    <a:cubicBezTo>
                      <a:pt x="71370" y="1420"/>
                      <a:pt x="71323" y="1415"/>
                      <a:pt x="71276" y="1415"/>
                    </a:cubicBezTo>
                    <a:cubicBezTo>
                      <a:pt x="71140" y="1415"/>
                      <a:pt x="71008" y="1457"/>
                      <a:pt x="70887" y="1533"/>
                    </a:cubicBezTo>
                    <a:cubicBezTo>
                      <a:pt x="70805" y="1574"/>
                      <a:pt x="70703" y="1574"/>
                      <a:pt x="70621" y="1574"/>
                    </a:cubicBezTo>
                    <a:cubicBezTo>
                      <a:pt x="70396" y="1533"/>
                      <a:pt x="70192" y="1451"/>
                      <a:pt x="70028" y="1308"/>
                    </a:cubicBezTo>
                    <a:cubicBezTo>
                      <a:pt x="69701" y="1431"/>
                      <a:pt x="69334" y="1472"/>
                      <a:pt x="68986" y="1472"/>
                    </a:cubicBezTo>
                    <a:cubicBezTo>
                      <a:pt x="68959" y="1475"/>
                      <a:pt x="68932" y="1477"/>
                      <a:pt x="68905" y="1477"/>
                    </a:cubicBezTo>
                    <a:cubicBezTo>
                      <a:pt x="68769" y="1477"/>
                      <a:pt x="68639" y="1434"/>
                      <a:pt x="68537" y="1349"/>
                    </a:cubicBezTo>
                    <a:cubicBezTo>
                      <a:pt x="68373" y="1369"/>
                      <a:pt x="68210" y="1410"/>
                      <a:pt x="68067" y="1492"/>
                    </a:cubicBezTo>
                    <a:lnTo>
                      <a:pt x="67903" y="1492"/>
                    </a:lnTo>
                    <a:cubicBezTo>
                      <a:pt x="67781" y="1492"/>
                      <a:pt x="67638" y="1410"/>
                      <a:pt x="67515" y="1390"/>
                    </a:cubicBezTo>
                    <a:cubicBezTo>
                      <a:pt x="67481" y="1381"/>
                      <a:pt x="67444" y="1376"/>
                      <a:pt x="67406" y="1376"/>
                    </a:cubicBezTo>
                    <a:cubicBezTo>
                      <a:pt x="67352" y="1376"/>
                      <a:pt x="67297" y="1386"/>
                      <a:pt x="67249" y="1410"/>
                    </a:cubicBezTo>
                    <a:cubicBezTo>
                      <a:pt x="67111" y="1548"/>
                      <a:pt x="66928" y="1583"/>
                      <a:pt x="66723" y="1583"/>
                    </a:cubicBezTo>
                    <a:cubicBezTo>
                      <a:pt x="66655" y="1583"/>
                      <a:pt x="66585" y="1579"/>
                      <a:pt x="66514" y="1574"/>
                    </a:cubicBezTo>
                    <a:cubicBezTo>
                      <a:pt x="66452" y="1553"/>
                      <a:pt x="66391" y="1533"/>
                      <a:pt x="66330" y="1533"/>
                    </a:cubicBezTo>
                    <a:cubicBezTo>
                      <a:pt x="66307" y="1526"/>
                      <a:pt x="66288" y="1523"/>
                      <a:pt x="66274" y="1523"/>
                    </a:cubicBezTo>
                    <a:cubicBezTo>
                      <a:pt x="66198" y="1523"/>
                      <a:pt x="66221" y="1601"/>
                      <a:pt x="66187" y="1635"/>
                    </a:cubicBezTo>
                    <a:cubicBezTo>
                      <a:pt x="66166" y="1676"/>
                      <a:pt x="66125" y="1717"/>
                      <a:pt x="66105" y="1758"/>
                    </a:cubicBezTo>
                    <a:cubicBezTo>
                      <a:pt x="66003" y="1839"/>
                      <a:pt x="66105" y="2003"/>
                      <a:pt x="65921" y="2044"/>
                    </a:cubicBezTo>
                    <a:cubicBezTo>
                      <a:pt x="65839" y="2085"/>
                      <a:pt x="65758" y="2105"/>
                      <a:pt x="65655" y="2146"/>
                    </a:cubicBezTo>
                    <a:cubicBezTo>
                      <a:pt x="65513" y="2249"/>
                      <a:pt x="65346" y="2304"/>
                      <a:pt x="65181" y="2304"/>
                    </a:cubicBezTo>
                    <a:cubicBezTo>
                      <a:pt x="65085" y="2304"/>
                      <a:pt x="64989" y="2286"/>
                      <a:pt x="64899" y="2248"/>
                    </a:cubicBezTo>
                    <a:cubicBezTo>
                      <a:pt x="64716" y="2166"/>
                      <a:pt x="64532" y="2105"/>
                      <a:pt x="64327" y="2064"/>
                    </a:cubicBezTo>
                    <a:cubicBezTo>
                      <a:pt x="64205" y="2085"/>
                      <a:pt x="64082" y="2105"/>
                      <a:pt x="63959" y="2105"/>
                    </a:cubicBezTo>
                    <a:cubicBezTo>
                      <a:pt x="63857" y="2146"/>
                      <a:pt x="63755" y="2166"/>
                      <a:pt x="63653" y="2207"/>
                    </a:cubicBezTo>
                    <a:cubicBezTo>
                      <a:pt x="63617" y="2218"/>
                      <a:pt x="63581" y="2223"/>
                      <a:pt x="63545" y="2223"/>
                    </a:cubicBezTo>
                    <a:cubicBezTo>
                      <a:pt x="63381" y="2223"/>
                      <a:pt x="63237" y="2113"/>
                      <a:pt x="63203" y="1962"/>
                    </a:cubicBezTo>
                    <a:cubicBezTo>
                      <a:pt x="63142" y="1942"/>
                      <a:pt x="63101" y="1921"/>
                      <a:pt x="63060" y="1880"/>
                    </a:cubicBezTo>
                    <a:cubicBezTo>
                      <a:pt x="62693" y="1983"/>
                      <a:pt x="62325" y="2023"/>
                      <a:pt x="61936" y="2044"/>
                    </a:cubicBezTo>
                    <a:lnTo>
                      <a:pt x="62018" y="2146"/>
                    </a:lnTo>
                    <a:lnTo>
                      <a:pt x="61630" y="2269"/>
                    </a:lnTo>
                    <a:cubicBezTo>
                      <a:pt x="61562" y="2354"/>
                      <a:pt x="61465" y="2396"/>
                      <a:pt x="61352" y="2396"/>
                    </a:cubicBezTo>
                    <a:cubicBezTo>
                      <a:pt x="61330" y="2396"/>
                      <a:pt x="61306" y="2395"/>
                      <a:pt x="61283" y="2391"/>
                    </a:cubicBezTo>
                    <a:cubicBezTo>
                      <a:pt x="61201" y="2432"/>
                      <a:pt x="61140" y="2473"/>
                      <a:pt x="61058" y="2534"/>
                    </a:cubicBezTo>
                    <a:cubicBezTo>
                      <a:pt x="60997" y="2575"/>
                      <a:pt x="60915" y="2596"/>
                      <a:pt x="60833" y="2596"/>
                    </a:cubicBezTo>
                    <a:cubicBezTo>
                      <a:pt x="60853" y="2514"/>
                      <a:pt x="60772" y="2473"/>
                      <a:pt x="60629" y="2432"/>
                    </a:cubicBezTo>
                    <a:cubicBezTo>
                      <a:pt x="60486" y="2514"/>
                      <a:pt x="60363" y="2575"/>
                      <a:pt x="60220" y="2616"/>
                    </a:cubicBezTo>
                    <a:cubicBezTo>
                      <a:pt x="60179" y="2739"/>
                      <a:pt x="60016" y="2820"/>
                      <a:pt x="59893" y="2902"/>
                    </a:cubicBezTo>
                    <a:cubicBezTo>
                      <a:pt x="59873" y="2902"/>
                      <a:pt x="59852" y="2902"/>
                      <a:pt x="59832" y="2882"/>
                    </a:cubicBezTo>
                    <a:cubicBezTo>
                      <a:pt x="59791" y="2861"/>
                      <a:pt x="59750" y="2820"/>
                      <a:pt x="59709" y="2779"/>
                    </a:cubicBezTo>
                    <a:cubicBezTo>
                      <a:pt x="59239" y="2902"/>
                      <a:pt x="58728" y="2963"/>
                      <a:pt x="58217" y="3045"/>
                    </a:cubicBezTo>
                    <a:cubicBezTo>
                      <a:pt x="57604" y="3127"/>
                      <a:pt x="57053" y="3229"/>
                      <a:pt x="56501" y="3290"/>
                    </a:cubicBezTo>
                    <a:cubicBezTo>
                      <a:pt x="56363" y="3382"/>
                      <a:pt x="56202" y="3428"/>
                      <a:pt x="56044" y="3428"/>
                    </a:cubicBezTo>
                    <a:cubicBezTo>
                      <a:pt x="55991" y="3428"/>
                      <a:pt x="55939" y="3423"/>
                      <a:pt x="55888" y="3413"/>
                    </a:cubicBezTo>
                    <a:cubicBezTo>
                      <a:pt x="55847" y="3392"/>
                      <a:pt x="55806" y="3392"/>
                      <a:pt x="55786" y="3352"/>
                    </a:cubicBezTo>
                    <a:cubicBezTo>
                      <a:pt x="55571" y="3372"/>
                      <a:pt x="55357" y="3382"/>
                      <a:pt x="55142" y="3382"/>
                    </a:cubicBezTo>
                    <a:cubicBezTo>
                      <a:pt x="54928" y="3382"/>
                      <a:pt x="54713" y="3372"/>
                      <a:pt x="54498" y="3352"/>
                    </a:cubicBezTo>
                    <a:cubicBezTo>
                      <a:pt x="54417" y="3352"/>
                      <a:pt x="54335" y="3331"/>
                      <a:pt x="54253" y="3290"/>
                    </a:cubicBezTo>
                    <a:cubicBezTo>
                      <a:pt x="54212" y="3290"/>
                      <a:pt x="54192" y="3331"/>
                      <a:pt x="54151" y="3331"/>
                    </a:cubicBezTo>
                    <a:cubicBezTo>
                      <a:pt x="53824" y="3433"/>
                      <a:pt x="53518" y="3556"/>
                      <a:pt x="53191" y="3679"/>
                    </a:cubicBezTo>
                    <a:lnTo>
                      <a:pt x="52925" y="3617"/>
                    </a:lnTo>
                    <a:cubicBezTo>
                      <a:pt x="52838" y="3636"/>
                      <a:pt x="52749" y="3645"/>
                      <a:pt x="52661" y="3645"/>
                    </a:cubicBezTo>
                    <a:cubicBezTo>
                      <a:pt x="52357" y="3645"/>
                      <a:pt x="52055" y="3537"/>
                      <a:pt x="51801" y="3331"/>
                    </a:cubicBezTo>
                    <a:cubicBezTo>
                      <a:pt x="51664" y="3339"/>
                      <a:pt x="51526" y="3344"/>
                      <a:pt x="51389" y="3344"/>
                    </a:cubicBezTo>
                    <a:cubicBezTo>
                      <a:pt x="50853" y="3344"/>
                      <a:pt x="50323" y="3282"/>
                      <a:pt x="49819" y="3168"/>
                    </a:cubicBezTo>
                    <a:cubicBezTo>
                      <a:pt x="49635" y="3127"/>
                      <a:pt x="49451" y="3066"/>
                      <a:pt x="49308" y="2963"/>
                    </a:cubicBezTo>
                    <a:cubicBezTo>
                      <a:pt x="49237" y="2943"/>
                      <a:pt x="49170" y="2933"/>
                      <a:pt x="49106" y="2933"/>
                    </a:cubicBezTo>
                    <a:cubicBezTo>
                      <a:pt x="49043" y="2933"/>
                      <a:pt x="48981" y="2943"/>
                      <a:pt x="48920" y="2963"/>
                    </a:cubicBezTo>
                    <a:cubicBezTo>
                      <a:pt x="48920" y="2984"/>
                      <a:pt x="48900" y="3025"/>
                      <a:pt x="48900" y="3045"/>
                    </a:cubicBezTo>
                    <a:cubicBezTo>
                      <a:pt x="48838" y="3025"/>
                      <a:pt x="48777" y="2984"/>
                      <a:pt x="48716" y="2963"/>
                    </a:cubicBezTo>
                    <a:cubicBezTo>
                      <a:pt x="48613" y="2922"/>
                      <a:pt x="48511" y="2902"/>
                      <a:pt x="48409" y="2902"/>
                    </a:cubicBezTo>
                    <a:lnTo>
                      <a:pt x="48103" y="2943"/>
                    </a:lnTo>
                    <a:cubicBezTo>
                      <a:pt x="48062" y="2902"/>
                      <a:pt x="48006" y="2882"/>
                      <a:pt x="47947" y="2882"/>
                    </a:cubicBezTo>
                    <a:cubicBezTo>
                      <a:pt x="47888" y="2882"/>
                      <a:pt x="47827" y="2902"/>
                      <a:pt x="47776" y="2943"/>
                    </a:cubicBezTo>
                    <a:lnTo>
                      <a:pt x="47694" y="2943"/>
                    </a:lnTo>
                    <a:cubicBezTo>
                      <a:pt x="47428" y="3004"/>
                      <a:pt x="47183" y="3086"/>
                      <a:pt x="46917" y="3147"/>
                    </a:cubicBezTo>
                    <a:cubicBezTo>
                      <a:pt x="46979" y="3413"/>
                      <a:pt x="46570" y="3290"/>
                      <a:pt x="46386" y="3352"/>
                    </a:cubicBezTo>
                    <a:cubicBezTo>
                      <a:pt x="46325" y="3331"/>
                      <a:pt x="46258" y="3321"/>
                      <a:pt x="46192" y="3321"/>
                    </a:cubicBezTo>
                    <a:cubicBezTo>
                      <a:pt x="46126" y="3321"/>
                      <a:pt x="46059" y="3331"/>
                      <a:pt x="45998" y="3352"/>
                    </a:cubicBezTo>
                    <a:cubicBezTo>
                      <a:pt x="45834" y="3433"/>
                      <a:pt x="45671" y="3495"/>
                      <a:pt x="45630" y="3638"/>
                    </a:cubicBezTo>
                    <a:cubicBezTo>
                      <a:pt x="45535" y="3887"/>
                      <a:pt x="45495" y="3991"/>
                      <a:pt x="45347" y="3991"/>
                    </a:cubicBezTo>
                    <a:cubicBezTo>
                      <a:pt x="45240" y="3991"/>
                      <a:pt x="45075" y="3936"/>
                      <a:pt x="44792" y="3842"/>
                    </a:cubicBezTo>
                    <a:cubicBezTo>
                      <a:pt x="44776" y="3842"/>
                      <a:pt x="44747" y="3816"/>
                      <a:pt x="44725" y="3816"/>
                    </a:cubicBezTo>
                    <a:cubicBezTo>
                      <a:pt x="44720" y="3816"/>
                      <a:pt x="44715" y="3817"/>
                      <a:pt x="44711" y="3822"/>
                    </a:cubicBezTo>
                    <a:cubicBezTo>
                      <a:pt x="44629" y="3822"/>
                      <a:pt x="44527" y="3842"/>
                      <a:pt x="44527" y="3862"/>
                    </a:cubicBezTo>
                    <a:cubicBezTo>
                      <a:pt x="44506" y="3965"/>
                      <a:pt x="44384" y="4005"/>
                      <a:pt x="44241" y="4046"/>
                    </a:cubicBezTo>
                    <a:cubicBezTo>
                      <a:pt x="44241" y="4005"/>
                      <a:pt x="44261" y="3985"/>
                      <a:pt x="44281" y="3965"/>
                    </a:cubicBezTo>
                    <a:cubicBezTo>
                      <a:pt x="44343" y="3903"/>
                      <a:pt x="44384" y="3862"/>
                      <a:pt x="44261" y="3801"/>
                    </a:cubicBezTo>
                    <a:cubicBezTo>
                      <a:pt x="44183" y="3775"/>
                      <a:pt x="44122" y="3749"/>
                      <a:pt x="44067" y="3749"/>
                    </a:cubicBezTo>
                    <a:cubicBezTo>
                      <a:pt x="44035" y="3749"/>
                      <a:pt x="44005" y="3758"/>
                      <a:pt x="43975" y="3781"/>
                    </a:cubicBezTo>
                    <a:cubicBezTo>
                      <a:pt x="43771" y="3883"/>
                      <a:pt x="43546" y="3944"/>
                      <a:pt x="43321" y="3965"/>
                    </a:cubicBezTo>
                    <a:cubicBezTo>
                      <a:pt x="43260" y="4169"/>
                      <a:pt x="42994" y="4189"/>
                      <a:pt x="42708" y="4230"/>
                    </a:cubicBezTo>
                    <a:cubicBezTo>
                      <a:pt x="42585" y="4230"/>
                      <a:pt x="42463" y="4271"/>
                      <a:pt x="42381" y="4373"/>
                    </a:cubicBezTo>
                    <a:cubicBezTo>
                      <a:pt x="42299" y="4455"/>
                      <a:pt x="42177" y="4496"/>
                      <a:pt x="42054" y="4496"/>
                    </a:cubicBezTo>
                    <a:cubicBezTo>
                      <a:pt x="41788" y="4516"/>
                      <a:pt x="41564" y="4537"/>
                      <a:pt x="41319" y="4537"/>
                    </a:cubicBezTo>
                    <a:cubicBezTo>
                      <a:pt x="41290" y="4537"/>
                      <a:pt x="41274" y="4538"/>
                      <a:pt x="41265" y="4538"/>
                    </a:cubicBezTo>
                    <a:lnTo>
                      <a:pt x="41265" y="4538"/>
                    </a:lnTo>
                    <a:cubicBezTo>
                      <a:pt x="41275" y="4535"/>
                      <a:pt x="41283" y="4524"/>
                      <a:pt x="41237" y="4496"/>
                    </a:cubicBezTo>
                    <a:cubicBezTo>
                      <a:pt x="41216" y="4475"/>
                      <a:pt x="41216" y="4394"/>
                      <a:pt x="41257" y="4373"/>
                    </a:cubicBezTo>
                    <a:lnTo>
                      <a:pt x="41319" y="4353"/>
                    </a:lnTo>
                    <a:lnTo>
                      <a:pt x="41319" y="4353"/>
                    </a:lnTo>
                    <a:cubicBezTo>
                      <a:pt x="40849" y="4414"/>
                      <a:pt x="40379" y="4394"/>
                      <a:pt x="39806" y="4455"/>
                    </a:cubicBezTo>
                    <a:cubicBezTo>
                      <a:pt x="39622" y="4475"/>
                      <a:pt x="39439" y="4516"/>
                      <a:pt x="39255" y="4537"/>
                    </a:cubicBezTo>
                    <a:lnTo>
                      <a:pt x="39009" y="4598"/>
                    </a:lnTo>
                    <a:cubicBezTo>
                      <a:pt x="38907" y="4659"/>
                      <a:pt x="38785" y="4721"/>
                      <a:pt x="38683" y="4762"/>
                    </a:cubicBezTo>
                    <a:cubicBezTo>
                      <a:pt x="38642" y="4772"/>
                      <a:pt x="38606" y="4777"/>
                      <a:pt x="38573" y="4777"/>
                    </a:cubicBezTo>
                    <a:cubicBezTo>
                      <a:pt x="38539" y="4777"/>
                      <a:pt x="38509" y="4772"/>
                      <a:pt x="38478" y="4762"/>
                    </a:cubicBezTo>
                    <a:cubicBezTo>
                      <a:pt x="38478" y="4762"/>
                      <a:pt x="38437" y="4721"/>
                      <a:pt x="38437" y="4700"/>
                    </a:cubicBezTo>
                    <a:cubicBezTo>
                      <a:pt x="38437" y="4700"/>
                      <a:pt x="38437" y="4700"/>
                      <a:pt x="38437" y="4680"/>
                    </a:cubicBezTo>
                    <a:cubicBezTo>
                      <a:pt x="38131" y="4741"/>
                      <a:pt x="37845" y="4782"/>
                      <a:pt x="37538" y="4823"/>
                    </a:cubicBezTo>
                    <a:cubicBezTo>
                      <a:pt x="36986" y="4945"/>
                      <a:pt x="36414" y="5068"/>
                      <a:pt x="35863" y="5150"/>
                    </a:cubicBezTo>
                    <a:cubicBezTo>
                      <a:pt x="35786" y="5168"/>
                      <a:pt x="35715" y="5176"/>
                      <a:pt x="35650" y="5176"/>
                    </a:cubicBezTo>
                    <a:cubicBezTo>
                      <a:pt x="35416" y="5176"/>
                      <a:pt x="35252" y="5073"/>
                      <a:pt x="35188" y="4945"/>
                    </a:cubicBezTo>
                    <a:cubicBezTo>
                      <a:pt x="35045" y="5007"/>
                      <a:pt x="34902" y="5048"/>
                      <a:pt x="34780" y="5109"/>
                    </a:cubicBezTo>
                    <a:lnTo>
                      <a:pt x="34780" y="5170"/>
                    </a:lnTo>
                    <a:cubicBezTo>
                      <a:pt x="34698" y="5232"/>
                      <a:pt x="34616" y="5252"/>
                      <a:pt x="34534" y="5272"/>
                    </a:cubicBezTo>
                    <a:cubicBezTo>
                      <a:pt x="34064" y="5375"/>
                      <a:pt x="33697" y="5558"/>
                      <a:pt x="33227" y="5640"/>
                    </a:cubicBezTo>
                    <a:cubicBezTo>
                      <a:pt x="33210" y="5643"/>
                      <a:pt x="33193" y="5644"/>
                      <a:pt x="33174" y="5644"/>
                    </a:cubicBezTo>
                    <a:cubicBezTo>
                      <a:pt x="33048" y="5644"/>
                      <a:pt x="32877" y="5589"/>
                      <a:pt x="32859" y="5518"/>
                    </a:cubicBezTo>
                    <a:cubicBezTo>
                      <a:pt x="32838" y="5436"/>
                      <a:pt x="32818" y="5293"/>
                      <a:pt x="32797" y="5191"/>
                    </a:cubicBezTo>
                    <a:lnTo>
                      <a:pt x="32736" y="5191"/>
                    </a:lnTo>
                    <a:lnTo>
                      <a:pt x="32144" y="4945"/>
                    </a:lnTo>
                    <a:lnTo>
                      <a:pt x="31939" y="4966"/>
                    </a:lnTo>
                    <a:cubicBezTo>
                      <a:pt x="31641" y="5202"/>
                      <a:pt x="31267" y="5325"/>
                      <a:pt x="30890" y="5325"/>
                    </a:cubicBezTo>
                    <a:cubicBezTo>
                      <a:pt x="30649" y="5325"/>
                      <a:pt x="30406" y="5274"/>
                      <a:pt x="30182" y="5170"/>
                    </a:cubicBezTo>
                    <a:lnTo>
                      <a:pt x="29753" y="5129"/>
                    </a:lnTo>
                    <a:lnTo>
                      <a:pt x="29712" y="5129"/>
                    </a:lnTo>
                    <a:cubicBezTo>
                      <a:pt x="29508" y="5252"/>
                      <a:pt x="29283" y="5313"/>
                      <a:pt x="29038" y="5354"/>
                    </a:cubicBezTo>
                    <a:cubicBezTo>
                      <a:pt x="28976" y="5354"/>
                      <a:pt x="28915" y="5334"/>
                      <a:pt x="28854" y="5293"/>
                    </a:cubicBezTo>
                    <a:cubicBezTo>
                      <a:pt x="28833" y="5293"/>
                      <a:pt x="28813" y="5272"/>
                      <a:pt x="28813" y="5232"/>
                    </a:cubicBezTo>
                    <a:cubicBezTo>
                      <a:pt x="28833" y="5170"/>
                      <a:pt x="28854" y="5109"/>
                      <a:pt x="28874" y="5068"/>
                    </a:cubicBezTo>
                    <a:cubicBezTo>
                      <a:pt x="28915" y="5007"/>
                      <a:pt x="28956" y="4966"/>
                      <a:pt x="28935" y="4905"/>
                    </a:cubicBezTo>
                    <a:cubicBezTo>
                      <a:pt x="28895" y="4864"/>
                      <a:pt x="28874" y="4843"/>
                      <a:pt x="28854" y="4802"/>
                    </a:cubicBezTo>
                    <a:cubicBezTo>
                      <a:pt x="28792" y="4782"/>
                      <a:pt x="28752" y="4762"/>
                      <a:pt x="28690" y="4762"/>
                    </a:cubicBezTo>
                    <a:cubicBezTo>
                      <a:pt x="28620" y="4785"/>
                      <a:pt x="28556" y="4822"/>
                      <a:pt x="28491" y="4822"/>
                    </a:cubicBezTo>
                    <a:cubicBezTo>
                      <a:pt x="28443" y="4822"/>
                      <a:pt x="28395" y="4802"/>
                      <a:pt x="28343" y="4741"/>
                    </a:cubicBezTo>
                    <a:cubicBezTo>
                      <a:pt x="28282" y="4659"/>
                      <a:pt x="28200" y="4618"/>
                      <a:pt x="28098" y="4618"/>
                    </a:cubicBezTo>
                    <a:cubicBezTo>
                      <a:pt x="28080" y="4620"/>
                      <a:pt x="28062" y="4620"/>
                      <a:pt x="28046" y="4620"/>
                    </a:cubicBezTo>
                    <a:cubicBezTo>
                      <a:pt x="27742" y="4620"/>
                      <a:pt x="27659" y="4450"/>
                      <a:pt x="27485" y="4353"/>
                    </a:cubicBezTo>
                    <a:cubicBezTo>
                      <a:pt x="27464" y="4332"/>
                      <a:pt x="27464" y="4332"/>
                      <a:pt x="27464" y="4312"/>
                    </a:cubicBezTo>
                    <a:cubicBezTo>
                      <a:pt x="27137" y="4271"/>
                      <a:pt x="26810" y="4230"/>
                      <a:pt x="26483" y="4230"/>
                    </a:cubicBezTo>
                    <a:lnTo>
                      <a:pt x="25952" y="4230"/>
                    </a:lnTo>
                    <a:cubicBezTo>
                      <a:pt x="25973" y="4332"/>
                      <a:pt x="25952" y="4394"/>
                      <a:pt x="25809" y="4455"/>
                    </a:cubicBezTo>
                    <a:cubicBezTo>
                      <a:pt x="25727" y="4475"/>
                      <a:pt x="25646" y="4516"/>
                      <a:pt x="25564" y="4578"/>
                    </a:cubicBezTo>
                    <a:cubicBezTo>
                      <a:pt x="25482" y="4618"/>
                      <a:pt x="25395" y="4639"/>
                      <a:pt x="25308" y="4639"/>
                    </a:cubicBezTo>
                    <a:cubicBezTo>
                      <a:pt x="25222" y="4639"/>
                      <a:pt x="25135" y="4618"/>
                      <a:pt x="25053" y="4578"/>
                    </a:cubicBezTo>
                    <a:cubicBezTo>
                      <a:pt x="24992" y="4537"/>
                      <a:pt x="24930" y="4496"/>
                      <a:pt x="24869" y="4475"/>
                    </a:cubicBezTo>
                    <a:cubicBezTo>
                      <a:pt x="24762" y="4416"/>
                      <a:pt x="24634" y="4384"/>
                      <a:pt x="24505" y="4384"/>
                    </a:cubicBezTo>
                    <a:cubicBezTo>
                      <a:pt x="24413" y="4384"/>
                      <a:pt x="24321" y="4400"/>
                      <a:pt x="24236" y="4435"/>
                    </a:cubicBezTo>
                    <a:cubicBezTo>
                      <a:pt x="24072" y="4496"/>
                      <a:pt x="23909" y="4578"/>
                      <a:pt x="23725" y="4639"/>
                    </a:cubicBezTo>
                    <a:cubicBezTo>
                      <a:pt x="23590" y="4689"/>
                      <a:pt x="23456" y="4726"/>
                      <a:pt x="23310" y="4726"/>
                    </a:cubicBezTo>
                    <a:cubicBezTo>
                      <a:pt x="23278" y="4726"/>
                      <a:pt x="23246" y="4724"/>
                      <a:pt x="23214" y="4721"/>
                    </a:cubicBezTo>
                    <a:cubicBezTo>
                      <a:pt x="23083" y="4721"/>
                      <a:pt x="22930" y="4669"/>
                      <a:pt x="22809" y="4669"/>
                    </a:cubicBezTo>
                    <a:cubicBezTo>
                      <a:pt x="22761" y="4669"/>
                      <a:pt x="22718" y="4677"/>
                      <a:pt x="22683" y="4700"/>
                    </a:cubicBezTo>
                    <a:cubicBezTo>
                      <a:pt x="22478" y="4843"/>
                      <a:pt x="22294" y="4986"/>
                      <a:pt x="22397" y="5211"/>
                    </a:cubicBezTo>
                    <a:cubicBezTo>
                      <a:pt x="22397" y="5232"/>
                      <a:pt x="22417" y="5252"/>
                      <a:pt x="22417" y="5272"/>
                    </a:cubicBezTo>
                    <a:cubicBezTo>
                      <a:pt x="22458" y="5477"/>
                      <a:pt x="22274" y="5640"/>
                      <a:pt x="21947" y="5701"/>
                    </a:cubicBezTo>
                    <a:cubicBezTo>
                      <a:pt x="21865" y="5701"/>
                      <a:pt x="21804" y="5701"/>
                      <a:pt x="21743" y="5681"/>
                    </a:cubicBezTo>
                    <a:cubicBezTo>
                      <a:pt x="21661" y="5661"/>
                      <a:pt x="21620" y="5599"/>
                      <a:pt x="21538" y="5599"/>
                    </a:cubicBezTo>
                    <a:cubicBezTo>
                      <a:pt x="21436" y="5558"/>
                      <a:pt x="21354" y="5497"/>
                      <a:pt x="21293" y="5415"/>
                    </a:cubicBezTo>
                    <a:cubicBezTo>
                      <a:pt x="20946" y="5640"/>
                      <a:pt x="20537" y="5804"/>
                      <a:pt x="20128" y="5865"/>
                    </a:cubicBezTo>
                    <a:cubicBezTo>
                      <a:pt x="20017" y="5889"/>
                      <a:pt x="19900" y="5901"/>
                      <a:pt x="19785" y="5901"/>
                    </a:cubicBezTo>
                    <a:cubicBezTo>
                      <a:pt x="19415" y="5901"/>
                      <a:pt x="19053" y="5781"/>
                      <a:pt x="18882" y="5579"/>
                    </a:cubicBezTo>
                    <a:lnTo>
                      <a:pt x="18616" y="5558"/>
                    </a:lnTo>
                    <a:cubicBezTo>
                      <a:pt x="18453" y="5661"/>
                      <a:pt x="18269" y="5742"/>
                      <a:pt x="18065" y="5804"/>
                    </a:cubicBezTo>
                    <a:cubicBezTo>
                      <a:pt x="17705" y="5906"/>
                      <a:pt x="17346" y="5952"/>
                      <a:pt x="16974" y="5952"/>
                    </a:cubicBezTo>
                    <a:cubicBezTo>
                      <a:pt x="16902" y="5952"/>
                      <a:pt x="16830" y="5950"/>
                      <a:pt x="16757" y="5947"/>
                    </a:cubicBezTo>
                    <a:cubicBezTo>
                      <a:pt x="16471" y="6110"/>
                      <a:pt x="16185" y="6212"/>
                      <a:pt x="15858" y="6294"/>
                    </a:cubicBezTo>
                    <a:cubicBezTo>
                      <a:pt x="15653" y="6335"/>
                      <a:pt x="15449" y="6355"/>
                      <a:pt x="15224" y="6355"/>
                    </a:cubicBezTo>
                    <a:cubicBezTo>
                      <a:pt x="14856" y="6764"/>
                      <a:pt x="13998" y="7030"/>
                      <a:pt x="13222" y="7050"/>
                    </a:cubicBezTo>
                    <a:cubicBezTo>
                      <a:pt x="13160" y="7091"/>
                      <a:pt x="13099" y="7132"/>
                      <a:pt x="13017" y="7152"/>
                    </a:cubicBezTo>
                    <a:cubicBezTo>
                      <a:pt x="12793" y="7214"/>
                      <a:pt x="12609" y="7336"/>
                      <a:pt x="12445" y="7479"/>
                    </a:cubicBezTo>
                    <a:cubicBezTo>
                      <a:pt x="12343" y="7500"/>
                      <a:pt x="12241" y="7520"/>
                      <a:pt x="12139" y="7520"/>
                    </a:cubicBezTo>
                    <a:cubicBezTo>
                      <a:pt x="12077" y="7663"/>
                      <a:pt x="12098" y="7847"/>
                      <a:pt x="11791" y="7908"/>
                    </a:cubicBezTo>
                    <a:lnTo>
                      <a:pt x="11403" y="8174"/>
                    </a:lnTo>
                    <a:cubicBezTo>
                      <a:pt x="11444" y="8215"/>
                      <a:pt x="11485" y="8276"/>
                      <a:pt x="11526" y="8337"/>
                    </a:cubicBezTo>
                    <a:cubicBezTo>
                      <a:pt x="11546" y="8399"/>
                      <a:pt x="11587" y="8460"/>
                      <a:pt x="11628" y="8501"/>
                    </a:cubicBezTo>
                    <a:cubicBezTo>
                      <a:pt x="11565" y="8537"/>
                      <a:pt x="11495" y="8553"/>
                      <a:pt x="11423" y="8553"/>
                    </a:cubicBezTo>
                    <a:cubicBezTo>
                      <a:pt x="11331" y="8553"/>
                      <a:pt x="11238" y="8526"/>
                      <a:pt x="11158" y="8481"/>
                    </a:cubicBezTo>
                    <a:cubicBezTo>
                      <a:pt x="11097" y="8440"/>
                      <a:pt x="11056" y="8399"/>
                      <a:pt x="10994" y="8358"/>
                    </a:cubicBezTo>
                    <a:cubicBezTo>
                      <a:pt x="10869" y="8288"/>
                      <a:pt x="10726" y="8247"/>
                      <a:pt x="10582" y="8247"/>
                    </a:cubicBezTo>
                    <a:cubicBezTo>
                      <a:pt x="10514" y="8247"/>
                      <a:pt x="10447" y="8257"/>
                      <a:pt x="10381" y="8276"/>
                    </a:cubicBezTo>
                    <a:cubicBezTo>
                      <a:pt x="10177" y="8317"/>
                      <a:pt x="10014" y="8399"/>
                      <a:pt x="9830" y="8460"/>
                    </a:cubicBezTo>
                    <a:cubicBezTo>
                      <a:pt x="9729" y="8485"/>
                      <a:pt x="9620" y="8503"/>
                      <a:pt x="9508" y="8503"/>
                    </a:cubicBezTo>
                    <a:cubicBezTo>
                      <a:pt x="9439" y="8503"/>
                      <a:pt x="9369" y="8496"/>
                      <a:pt x="9298" y="8481"/>
                    </a:cubicBezTo>
                    <a:cubicBezTo>
                      <a:pt x="9176" y="8481"/>
                      <a:pt x="9033" y="8419"/>
                      <a:pt x="8890" y="8399"/>
                    </a:cubicBezTo>
                    <a:cubicBezTo>
                      <a:pt x="8828" y="8419"/>
                      <a:pt x="8747" y="8460"/>
                      <a:pt x="8665" y="8481"/>
                    </a:cubicBezTo>
                    <a:cubicBezTo>
                      <a:pt x="8481" y="8583"/>
                      <a:pt x="8338" y="8705"/>
                      <a:pt x="8379" y="8910"/>
                    </a:cubicBezTo>
                    <a:cubicBezTo>
                      <a:pt x="8399" y="8930"/>
                      <a:pt x="8399" y="8950"/>
                      <a:pt x="8399" y="8971"/>
                    </a:cubicBezTo>
                    <a:cubicBezTo>
                      <a:pt x="8399" y="9134"/>
                      <a:pt x="8277" y="9257"/>
                      <a:pt x="8052" y="9318"/>
                    </a:cubicBezTo>
                    <a:cubicBezTo>
                      <a:pt x="7887" y="9465"/>
                      <a:pt x="7672" y="9546"/>
                      <a:pt x="7452" y="9546"/>
                    </a:cubicBezTo>
                    <a:cubicBezTo>
                      <a:pt x="7427" y="9546"/>
                      <a:pt x="7402" y="9545"/>
                      <a:pt x="7378" y="9543"/>
                    </a:cubicBezTo>
                    <a:cubicBezTo>
                      <a:pt x="7191" y="9696"/>
                      <a:pt x="6976" y="9778"/>
                      <a:pt x="6744" y="9778"/>
                    </a:cubicBezTo>
                    <a:cubicBezTo>
                      <a:pt x="6697" y="9778"/>
                      <a:pt x="6649" y="9775"/>
                      <a:pt x="6601" y="9768"/>
                    </a:cubicBezTo>
                    <a:cubicBezTo>
                      <a:pt x="6008" y="9707"/>
                      <a:pt x="5661" y="9461"/>
                      <a:pt x="5109" y="9359"/>
                    </a:cubicBezTo>
                    <a:cubicBezTo>
                      <a:pt x="4795" y="9298"/>
                      <a:pt x="4546" y="9273"/>
                      <a:pt x="4336" y="9273"/>
                    </a:cubicBezTo>
                    <a:cubicBezTo>
                      <a:pt x="3631" y="9273"/>
                      <a:pt x="3359" y="9559"/>
                      <a:pt x="2494" y="9747"/>
                    </a:cubicBezTo>
                    <a:cubicBezTo>
                      <a:pt x="2187" y="9788"/>
                      <a:pt x="1860" y="9809"/>
                      <a:pt x="1554" y="9809"/>
                    </a:cubicBezTo>
                    <a:cubicBezTo>
                      <a:pt x="1472" y="9911"/>
                      <a:pt x="1349" y="9972"/>
                      <a:pt x="1227" y="10013"/>
                    </a:cubicBezTo>
                    <a:cubicBezTo>
                      <a:pt x="1084" y="10054"/>
                      <a:pt x="941" y="10074"/>
                      <a:pt x="798" y="10115"/>
                    </a:cubicBezTo>
                    <a:cubicBezTo>
                      <a:pt x="573" y="10340"/>
                      <a:pt x="287" y="10503"/>
                      <a:pt x="1" y="10606"/>
                    </a:cubicBezTo>
                    <a:lnTo>
                      <a:pt x="1" y="21844"/>
                    </a:lnTo>
                    <a:cubicBezTo>
                      <a:pt x="83" y="21865"/>
                      <a:pt x="164" y="21906"/>
                      <a:pt x="226" y="21987"/>
                    </a:cubicBezTo>
                    <a:cubicBezTo>
                      <a:pt x="736" y="21987"/>
                      <a:pt x="1247" y="22151"/>
                      <a:pt x="1349" y="22417"/>
                    </a:cubicBezTo>
                    <a:lnTo>
                      <a:pt x="1758" y="22417"/>
                    </a:lnTo>
                    <a:cubicBezTo>
                      <a:pt x="1758" y="22417"/>
                      <a:pt x="1779" y="22396"/>
                      <a:pt x="1779" y="22396"/>
                    </a:cubicBezTo>
                    <a:cubicBezTo>
                      <a:pt x="1779" y="22314"/>
                      <a:pt x="1860" y="22294"/>
                      <a:pt x="1983" y="22273"/>
                    </a:cubicBezTo>
                    <a:cubicBezTo>
                      <a:pt x="2080" y="22268"/>
                      <a:pt x="2153" y="22265"/>
                      <a:pt x="2212" y="22265"/>
                    </a:cubicBezTo>
                    <a:cubicBezTo>
                      <a:pt x="2388" y="22265"/>
                      <a:pt x="2438" y="22299"/>
                      <a:pt x="2637" y="22437"/>
                    </a:cubicBezTo>
                    <a:cubicBezTo>
                      <a:pt x="2637" y="22437"/>
                      <a:pt x="2657" y="22457"/>
                      <a:pt x="2678" y="22457"/>
                    </a:cubicBezTo>
                    <a:cubicBezTo>
                      <a:pt x="2902" y="22396"/>
                      <a:pt x="3148" y="22355"/>
                      <a:pt x="3372" y="22335"/>
                    </a:cubicBezTo>
                    <a:cubicBezTo>
                      <a:pt x="3454" y="22294"/>
                      <a:pt x="3536" y="22253"/>
                      <a:pt x="3597" y="22253"/>
                    </a:cubicBezTo>
                    <a:cubicBezTo>
                      <a:pt x="3732" y="22223"/>
                      <a:pt x="3877" y="22204"/>
                      <a:pt x="4018" y="22204"/>
                    </a:cubicBezTo>
                    <a:cubicBezTo>
                      <a:pt x="4069" y="22204"/>
                      <a:pt x="4120" y="22207"/>
                      <a:pt x="4169" y="22212"/>
                    </a:cubicBezTo>
                    <a:cubicBezTo>
                      <a:pt x="4231" y="22212"/>
                      <a:pt x="4292" y="22171"/>
                      <a:pt x="4353" y="22151"/>
                    </a:cubicBezTo>
                    <a:cubicBezTo>
                      <a:pt x="4387" y="22142"/>
                      <a:pt x="4421" y="22137"/>
                      <a:pt x="4455" y="22137"/>
                    </a:cubicBezTo>
                    <a:cubicBezTo>
                      <a:pt x="4503" y="22137"/>
                      <a:pt x="4551" y="22147"/>
                      <a:pt x="4598" y="22171"/>
                    </a:cubicBezTo>
                    <a:cubicBezTo>
                      <a:pt x="4742" y="22212"/>
                      <a:pt x="4885" y="22253"/>
                      <a:pt x="5007" y="22294"/>
                    </a:cubicBezTo>
                    <a:lnTo>
                      <a:pt x="5150" y="22294"/>
                    </a:lnTo>
                    <a:cubicBezTo>
                      <a:pt x="5355" y="22233"/>
                      <a:pt x="5538" y="22151"/>
                      <a:pt x="5743" y="22090"/>
                    </a:cubicBezTo>
                    <a:cubicBezTo>
                      <a:pt x="5784" y="22049"/>
                      <a:pt x="5804" y="22008"/>
                      <a:pt x="5825" y="21947"/>
                    </a:cubicBezTo>
                    <a:cubicBezTo>
                      <a:pt x="5916" y="21781"/>
                      <a:pt x="6091" y="21698"/>
                      <a:pt x="6274" y="21698"/>
                    </a:cubicBezTo>
                    <a:cubicBezTo>
                      <a:pt x="6295" y="21698"/>
                      <a:pt x="6315" y="21699"/>
                      <a:pt x="6335" y="21701"/>
                    </a:cubicBezTo>
                    <a:cubicBezTo>
                      <a:pt x="6499" y="21558"/>
                      <a:pt x="6683" y="21456"/>
                      <a:pt x="6887" y="21415"/>
                    </a:cubicBezTo>
                    <a:cubicBezTo>
                      <a:pt x="6887" y="21374"/>
                      <a:pt x="6908" y="21334"/>
                      <a:pt x="6948" y="21334"/>
                    </a:cubicBezTo>
                    <a:cubicBezTo>
                      <a:pt x="7030" y="21334"/>
                      <a:pt x="7112" y="21313"/>
                      <a:pt x="7214" y="21313"/>
                    </a:cubicBezTo>
                    <a:cubicBezTo>
                      <a:pt x="7229" y="21318"/>
                      <a:pt x="7246" y="21321"/>
                      <a:pt x="7263" y="21321"/>
                    </a:cubicBezTo>
                    <a:cubicBezTo>
                      <a:pt x="7314" y="21321"/>
                      <a:pt x="7367" y="21298"/>
                      <a:pt x="7398" y="21252"/>
                    </a:cubicBezTo>
                    <a:lnTo>
                      <a:pt x="7541" y="21088"/>
                    </a:lnTo>
                    <a:lnTo>
                      <a:pt x="7684" y="21088"/>
                    </a:lnTo>
                    <a:cubicBezTo>
                      <a:pt x="7786" y="20986"/>
                      <a:pt x="7909" y="20925"/>
                      <a:pt x="8052" y="20904"/>
                    </a:cubicBezTo>
                    <a:cubicBezTo>
                      <a:pt x="7991" y="20843"/>
                      <a:pt x="7929" y="20761"/>
                      <a:pt x="7868" y="20680"/>
                    </a:cubicBezTo>
                    <a:cubicBezTo>
                      <a:pt x="7807" y="20577"/>
                      <a:pt x="7807" y="20475"/>
                      <a:pt x="7950" y="20434"/>
                    </a:cubicBezTo>
                    <a:cubicBezTo>
                      <a:pt x="8011" y="20414"/>
                      <a:pt x="8072" y="20394"/>
                      <a:pt x="8134" y="20394"/>
                    </a:cubicBezTo>
                    <a:cubicBezTo>
                      <a:pt x="8174" y="20394"/>
                      <a:pt x="8215" y="20394"/>
                      <a:pt x="8256" y="20373"/>
                    </a:cubicBezTo>
                    <a:lnTo>
                      <a:pt x="8420" y="20353"/>
                    </a:lnTo>
                    <a:lnTo>
                      <a:pt x="8604" y="20353"/>
                    </a:lnTo>
                    <a:cubicBezTo>
                      <a:pt x="8787" y="20394"/>
                      <a:pt x="8971" y="20414"/>
                      <a:pt x="9135" y="20414"/>
                    </a:cubicBezTo>
                    <a:cubicBezTo>
                      <a:pt x="9135" y="20373"/>
                      <a:pt x="9135" y="20353"/>
                      <a:pt x="9176" y="20312"/>
                    </a:cubicBezTo>
                    <a:cubicBezTo>
                      <a:pt x="9207" y="20287"/>
                      <a:pt x="9251" y="20279"/>
                      <a:pt x="9301" y="20279"/>
                    </a:cubicBezTo>
                    <a:cubicBezTo>
                      <a:pt x="9386" y="20279"/>
                      <a:pt x="9488" y="20301"/>
                      <a:pt x="9569" y="20301"/>
                    </a:cubicBezTo>
                    <a:cubicBezTo>
                      <a:pt x="9598" y="20301"/>
                      <a:pt x="9624" y="20299"/>
                      <a:pt x="9646" y="20291"/>
                    </a:cubicBezTo>
                    <a:cubicBezTo>
                      <a:pt x="9687" y="20332"/>
                      <a:pt x="9748" y="20373"/>
                      <a:pt x="9789" y="20434"/>
                    </a:cubicBezTo>
                    <a:cubicBezTo>
                      <a:pt x="9848" y="20494"/>
                      <a:pt x="9922" y="20526"/>
                      <a:pt x="9997" y="20526"/>
                    </a:cubicBezTo>
                    <a:cubicBezTo>
                      <a:pt x="10051" y="20526"/>
                      <a:pt x="10105" y="20509"/>
                      <a:pt x="10157" y="20475"/>
                    </a:cubicBezTo>
                    <a:cubicBezTo>
                      <a:pt x="10238" y="20414"/>
                      <a:pt x="10361" y="20373"/>
                      <a:pt x="10463" y="20353"/>
                    </a:cubicBezTo>
                    <a:cubicBezTo>
                      <a:pt x="10361" y="20251"/>
                      <a:pt x="10320" y="20189"/>
                      <a:pt x="10320" y="20148"/>
                    </a:cubicBezTo>
                    <a:lnTo>
                      <a:pt x="10320" y="20148"/>
                    </a:lnTo>
                    <a:cubicBezTo>
                      <a:pt x="10381" y="20169"/>
                      <a:pt x="10443" y="20189"/>
                      <a:pt x="10483" y="20210"/>
                    </a:cubicBezTo>
                    <a:cubicBezTo>
                      <a:pt x="10627" y="20271"/>
                      <a:pt x="10627" y="20332"/>
                      <a:pt x="10504" y="20353"/>
                    </a:cubicBezTo>
                    <a:cubicBezTo>
                      <a:pt x="10443" y="20373"/>
                      <a:pt x="10381" y="20394"/>
                      <a:pt x="10320" y="20414"/>
                    </a:cubicBezTo>
                    <a:cubicBezTo>
                      <a:pt x="10279" y="20455"/>
                      <a:pt x="10279" y="20516"/>
                      <a:pt x="10259" y="20557"/>
                    </a:cubicBezTo>
                    <a:cubicBezTo>
                      <a:pt x="10218" y="20639"/>
                      <a:pt x="10238" y="20659"/>
                      <a:pt x="10402" y="20720"/>
                    </a:cubicBezTo>
                    <a:cubicBezTo>
                      <a:pt x="10463" y="20741"/>
                      <a:pt x="10524" y="20761"/>
                      <a:pt x="10586" y="20782"/>
                    </a:cubicBezTo>
                    <a:cubicBezTo>
                      <a:pt x="10711" y="20719"/>
                      <a:pt x="10847" y="20693"/>
                      <a:pt x="10987" y="20693"/>
                    </a:cubicBezTo>
                    <a:cubicBezTo>
                      <a:pt x="11030" y="20693"/>
                      <a:pt x="11074" y="20695"/>
                      <a:pt x="11117" y="20700"/>
                    </a:cubicBezTo>
                    <a:cubicBezTo>
                      <a:pt x="11190" y="20718"/>
                      <a:pt x="11264" y="20729"/>
                      <a:pt x="11336" y="20729"/>
                    </a:cubicBezTo>
                    <a:cubicBezTo>
                      <a:pt x="11423" y="20729"/>
                      <a:pt x="11508" y="20713"/>
                      <a:pt x="11587" y="20680"/>
                    </a:cubicBezTo>
                    <a:cubicBezTo>
                      <a:pt x="11638" y="20669"/>
                      <a:pt x="11684" y="20664"/>
                      <a:pt x="11727" y="20664"/>
                    </a:cubicBezTo>
                    <a:cubicBezTo>
                      <a:pt x="11771" y="20664"/>
                      <a:pt x="11812" y="20669"/>
                      <a:pt x="11853" y="20680"/>
                    </a:cubicBezTo>
                    <a:cubicBezTo>
                      <a:pt x="12036" y="20720"/>
                      <a:pt x="12220" y="20802"/>
                      <a:pt x="12363" y="20925"/>
                    </a:cubicBezTo>
                    <a:cubicBezTo>
                      <a:pt x="12517" y="20904"/>
                      <a:pt x="12675" y="20894"/>
                      <a:pt x="12833" y="20894"/>
                    </a:cubicBezTo>
                    <a:cubicBezTo>
                      <a:pt x="12992" y="20894"/>
                      <a:pt x="13150" y="20904"/>
                      <a:pt x="13303" y="20925"/>
                    </a:cubicBezTo>
                    <a:cubicBezTo>
                      <a:pt x="13446" y="20925"/>
                      <a:pt x="13589" y="20986"/>
                      <a:pt x="13712" y="21068"/>
                    </a:cubicBezTo>
                    <a:cubicBezTo>
                      <a:pt x="13831" y="21028"/>
                      <a:pt x="13950" y="21006"/>
                      <a:pt x="14074" y="21006"/>
                    </a:cubicBezTo>
                    <a:cubicBezTo>
                      <a:pt x="14142" y="21006"/>
                      <a:pt x="14212" y="21013"/>
                      <a:pt x="14284" y="21027"/>
                    </a:cubicBezTo>
                    <a:cubicBezTo>
                      <a:pt x="14386" y="21047"/>
                      <a:pt x="14509" y="21088"/>
                      <a:pt x="14611" y="21150"/>
                    </a:cubicBezTo>
                    <a:cubicBezTo>
                      <a:pt x="14652" y="21160"/>
                      <a:pt x="14698" y="21165"/>
                      <a:pt x="14744" y="21165"/>
                    </a:cubicBezTo>
                    <a:cubicBezTo>
                      <a:pt x="14790" y="21165"/>
                      <a:pt x="14836" y="21160"/>
                      <a:pt x="14877" y="21150"/>
                    </a:cubicBezTo>
                    <a:cubicBezTo>
                      <a:pt x="14996" y="21090"/>
                      <a:pt x="15122" y="21058"/>
                      <a:pt x="15251" y="21058"/>
                    </a:cubicBezTo>
                    <a:cubicBezTo>
                      <a:pt x="15343" y="21058"/>
                      <a:pt x="15437" y="21075"/>
                      <a:pt x="15531" y="21109"/>
                    </a:cubicBezTo>
                    <a:cubicBezTo>
                      <a:pt x="15592" y="21129"/>
                      <a:pt x="15633" y="21150"/>
                      <a:pt x="15694" y="21170"/>
                    </a:cubicBezTo>
                    <a:cubicBezTo>
                      <a:pt x="15722" y="21178"/>
                      <a:pt x="15742" y="21181"/>
                      <a:pt x="15758" y="21181"/>
                    </a:cubicBezTo>
                    <a:cubicBezTo>
                      <a:pt x="15825" y="21181"/>
                      <a:pt x="15804" y="21121"/>
                      <a:pt x="15837" y="21088"/>
                    </a:cubicBezTo>
                    <a:cubicBezTo>
                      <a:pt x="15858" y="21047"/>
                      <a:pt x="15878" y="21027"/>
                      <a:pt x="15899" y="21007"/>
                    </a:cubicBezTo>
                    <a:cubicBezTo>
                      <a:pt x="16001" y="20945"/>
                      <a:pt x="15899" y="20823"/>
                      <a:pt x="16082" y="20782"/>
                    </a:cubicBezTo>
                    <a:cubicBezTo>
                      <a:pt x="16164" y="20782"/>
                      <a:pt x="16266" y="20761"/>
                      <a:pt x="16369" y="20741"/>
                    </a:cubicBezTo>
                    <a:cubicBezTo>
                      <a:pt x="16430" y="20700"/>
                      <a:pt x="16512" y="20680"/>
                      <a:pt x="16593" y="20680"/>
                    </a:cubicBezTo>
                    <a:cubicBezTo>
                      <a:pt x="16859" y="20700"/>
                      <a:pt x="17125" y="20761"/>
                      <a:pt x="17390" y="20843"/>
                    </a:cubicBezTo>
                    <a:cubicBezTo>
                      <a:pt x="17697" y="20864"/>
                      <a:pt x="18003" y="20884"/>
                      <a:pt x="18289" y="20945"/>
                    </a:cubicBezTo>
                    <a:cubicBezTo>
                      <a:pt x="18432" y="20986"/>
                      <a:pt x="18535" y="21068"/>
                      <a:pt x="18555" y="21211"/>
                    </a:cubicBezTo>
                    <a:lnTo>
                      <a:pt x="18616" y="21252"/>
                    </a:lnTo>
                    <a:cubicBezTo>
                      <a:pt x="18790" y="21231"/>
                      <a:pt x="18964" y="21221"/>
                      <a:pt x="19135" y="21221"/>
                    </a:cubicBezTo>
                    <a:cubicBezTo>
                      <a:pt x="19306" y="21221"/>
                      <a:pt x="19474" y="21231"/>
                      <a:pt x="19638" y="21252"/>
                    </a:cubicBezTo>
                    <a:lnTo>
                      <a:pt x="19577" y="21150"/>
                    </a:lnTo>
                    <a:lnTo>
                      <a:pt x="19924" y="21109"/>
                    </a:lnTo>
                    <a:cubicBezTo>
                      <a:pt x="19998" y="21065"/>
                      <a:pt x="20071" y="21031"/>
                      <a:pt x="20145" y="21031"/>
                    </a:cubicBezTo>
                    <a:cubicBezTo>
                      <a:pt x="20173" y="21031"/>
                      <a:pt x="20202" y="21036"/>
                      <a:pt x="20231" y="21047"/>
                    </a:cubicBezTo>
                    <a:cubicBezTo>
                      <a:pt x="20312" y="21027"/>
                      <a:pt x="20374" y="20986"/>
                      <a:pt x="20455" y="20966"/>
                    </a:cubicBezTo>
                    <a:cubicBezTo>
                      <a:pt x="20499" y="20951"/>
                      <a:pt x="20552" y="20937"/>
                      <a:pt x="20602" y="20937"/>
                    </a:cubicBezTo>
                    <a:cubicBezTo>
                      <a:pt x="20622" y="20937"/>
                      <a:pt x="20642" y="20939"/>
                      <a:pt x="20660" y="20945"/>
                    </a:cubicBezTo>
                    <a:cubicBezTo>
                      <a:pt x="20639" y="20986"/>
                      <a:pt x="20721" y="21047"/>
                      <a:pt x="20844" y="21088"/>
                    </a:cubicBezTo>
                    <a:cubicBezTo>
                      <a:pt x="20966" y="21047"/>
                      <a:pt x="21089" y="21007"/>
                      <a:pt x="21211" y="20986"/>
                    </a:cubicBezTo>
                    <a:cubicBezTo>
                      <a:pt x="21252" y="20904"/>
                      <a:pt x="21416" y="20864"/>
                      <a:pt x="21518" y="20802"/>
                    </a:cubicBezTo>
                    <a:cubicBezTo>
                      <a:pt x="21538" y="20802"/>
                      <a:pt x="21559" y="20802"/>
                      <a:pt x="21559" y="20823"/>
                    </a:cubicBezTo>
                    <a:cubicBezTo>
                      <a:pt x="21600" y="20843"/>
                      <a:pt x="21640" y="20884"/>
                      <a:pt x="21681" y="20925"/>
                    </a:cubicBezTo>
                    <a:cubicBezTo>
                      <a:pt x="22110" y="20864"/>
                      <a:pt x="22580" y="20884"/>
                      <a:pt x="23050" y="20864"/>
                    </a:cubicBezTo>
                    <a:lnTo>
                      <a:pt x="24624" y="20864"/>
                    </a:lnTo>
                    <a:cubicBezTo>
                      <a:pt x="24714" y="20830"/>
                      <a:pt x="24816" y="20815"/>
                      <a:pt x="24921" y="20815"/>
                    </a:cubicBezTo>
                    <a:cubicBezTo>
                      <a:pt x="25006" y="20815"/>
                      <a:pt x="25093" y="20825"/>
                      <a:pt x="25176" y="20843"/>
                    </a:cubicBezTo>
                    <a:cubicBezTo>
                      <a:pt x="25216" y="20864"/>
                      <a:pt x="25257" y="20884"/>
                      <a:pt x="25278" y="20904"/>
                    </a:cubicBezTo>
                    <a:cubicBezTo>
                      <a:pt x="25666" y="20925"/>
                      <a:pt x="26075" y="20986"/>
                      <a:pt x="26463" y="21047"/>
                    </a:cubicBezTo>
                    <a:cubicBezTo>
                      <a:pt x="26524" y="21068"/>
                      <a:pt x="26606" y="21088"/>
                      <a:pt x="26688" y="21129"/>
                    </a:cubicBezTo>
                    <a:cubicBezTo>
                      <a:pt x="26708" y="21129"/>
                      <a:pt x="26729" y="21109"/>
                      <a:pt x="26769" y="21109"/>
                    </a:cubicBezTo>
                    <a:cubicBezTo>
                      <a:pt x="27076" y="21068"/>
                      <a:pt x="27362" y="21007"/>
                      <a:pt x="27648" y="20945"/>
                    </a:cubicBezTo>
                    <a:lnTo>
                      <a:pt x="27914" y="21027"/>
                    </a:lnTo>
                    <a:cubicBezTo>
                      <a:pt x="28282" y="21027"/>
                      <a:pt x="28649" y="21129"/>
                      <a:pt x="28935" y="21374"/>
                    </a:cubicBezTo>
                    <a:cubicBezTo>
                      <a:pt x="29569" y="21415"/>
                      <a:pt x="30182" y="21538"/>
                      <a:pt x="30775" y="21742"/>
                    </a:cubicBezTo>
                    <a:cubicBezTo>
                      <a:pt x="30958" y="21783"/>
                      <a:pt x="31101" y="21865"/>
                      <a:pt x="31245" y="21967"/>
                    </a:cubicBezTo>
                    <a:cubicBezTo>
                      <a:pt x="31367" y="21987"/>
                      <a:pt x="31469" y="22008"/>
                      <a:pt x="31592" y="22008"/>
                    </a:cubicBezTo>
                    <a:cubicBezTo>
                      <a:pt x="31592" y="21987"/>
                      <a:pt x="31612" y="21967"/>
                      <a:pt x="31633" y="21926"/>
                    </a:cubicBezTo>
                    <a:cubicBezTo>
                      <a:pt x="31674" y="21967"/>
                      <a:pt x="31735" y="21987"/>
                      <a:pt x="31776" y="22028"/>
                    </a:cubicBezTo>
                    <a:cubicBezTo>
                      <a:pt x="31837" y="22049"/>
                      <a:pt x="31980" y="22090"/>
                      <a:pt x="32082" y="22110"/>
                    </a:cubicBezTo>
                    <a:lnTo>
                      <a:pt x="32348" y="22110"/>
                    </a:lnTo>
                    <a:cubicBezTo>
                      <a:pt x="32396" y="22158"/>
                      <a:pt x="32458" y="22178"/>
                      <a:pt x="32525" y="22178"/>
                    </a:cubicBezTo>
                    <a:cubicBezTo>
                      <a:pt x="32573" y="22178"/>
                      <a:pt x="32624" y="22168"/>
                      <a:pt x="32675" y="22151"/>
                    </a:cubicBezTo>
                    <a:lnTo>
                      <a:pt x="32757" y="22151"/>
                    </a:lnTo>
                    <a:cubicBezTo>
                      <a:pt x="33002" y="22151"/>
                      <a:pt x="33227" y="22110"/>
                      <a:pt x="33451" y="22090"/>
                    </a:cubicBezTo>
                    <a:cubicBezTo>
                      <a:pt x="33431" y="21987"/>
                      <a:pt x="33513" y="21967"/>
                      <a:pt x="33623" y="21967"/>
                    </a:cubicBezTo>
                    <a:cubicBezTo>
                      <a:pt x="33696" y="21967"/>
                      <a:pt x="33781" y="21976"/>
                      <a:pt x="33858" y="21976"/>
                    </a:cubicBezTo>
                    <a:cubicBezTo>
                      <a:pt x="33896" y="21976"/>
                      <a:pt x="33932" y="21974"/>
                      <a:pt x="33962" y="21967"/>
                    </a:cubicBezTo>
                    <a:cubicBezTo>
                      <a:pt x="34030" y="22021"/>
                      <a:pt x="34117" y="22049"/>
                      <a:pt x="34203" y="22049"/>
                    </a:cubicBezTo>
                    <a:cubicBezTo>
                      <a:pt x="34246" y="22049"/>
                      <a:pt x="34289" y="22042"/>
                      <a:pt x="34330" y="22028"/>
                    </a:cubicBezTo>
                    <a:cubicBezTo>
                      <a:pt x="34473" y="21987"/>
                      <a:pt x="34616" y="21947"/>
                      <a:pt x="34677" y="21844"/>
                    </a:cubicBezTo>
                    <a:cubicBezTo>
                      <a:pt x="34753" y="21672"/>
                      <a:pt x="34794" y="21591"/>
                      <a:pt x="34902" y="21591"/>
                    </a:cubicBezTo>
                    <a:cubicBezTo>
                      <a:pt x="35000" y="21591"/>
                      <a:pt x="35153" y="21657"/>
                      <a:pt x="35433" y="21783"/>
                    </a:cubicBezTo>
                    <a:cubicBezTo>
                      <a:pt x="35474" y="21803"/>
                      <a:pt x="35495" y="21803"/>
                      <a:pt x="35536" y="21824"/>
                    </a:cubicBezTo>
                    <a:lnTo>
                      <a:pt x="35699" y="21824"/>
                    </a:lnTo>
                    <a:cubicBezTo>
                      <a:pt x="35720" y="21742"/>
                      <a:pt x="35822" y="21701"/>
                      <a:pt x="35944" y="21701"/>
                    </a:cubicBezTo>
                    <a:cubicBezTo>
                      <a:pt x="35944" y="21722"/>
                      <a:pt x="35944" y="21742"/>
                      <a:pt x="35924" y="21763"/>
                    </a:cubicBezTo>
                    <a:cubicBezTo>
                      <a:pt x="35863" y="21803"/>
                      <a:pt x="35822" y="21844"/>
                      <a:pt x="35924" y="21885"/>
                    </a:cubicBezTo>
                    <a:cubicBezTo>
                      <a:pt x="35985" y="21931"/>
                      <a:pt x="36058" y="21954"/>
                      <a:pt x="36134" y="21954"/>
                    </a:cubicBezTo>
                    <a:cubicBezTo>
                      <a:pt x="36159" y="21954"/>
                      <a:pt x="36184" y="21952"/>
                      <a:pt x="36210" y="21947"/>
                    </a:cubicBezTo>
                    <a:cubicBezTo>
                      <a:pt x="36394" y="21885"/>
                      <a:pt x="36598" y="21865"/>
                      <a:pt x="36803" y="21865"/>
                    </a:cubicBezTo>
                    <a:cubicBezTo>
                      <a:pt x="36843" y="21756"/>
                      <a:pt x="36975" y="21729"/>
                      <a:pt x="37137" y="21729"/>
                    </a:cubicBezTo>
                    <a:cubicBezTo>
                      <a:pt x="37218" y="21729"/>
                      <a:pt x="37307" y="21735"/>
                      <a:pt x="37395" y="21742"/>
                    </a:cubicBezTo>
                    <a:cubicBezTo>
                      <a:pt x="37518" y="21742"/>
                      <a:pt x="37620" y="21722"/>
                      <a:pt x="37702" y="21660"/>
                    </a:cubicBezTo>
                    <a:cubicBezTo>
                      <a:pt x="37778" y="21614"/>
                      <a:pt x="37855" y="21591"/>
                      <a:pt x="37940" y="21591"/>
                    </a:cubicBezTo>
                    <a:cubicBezTo>
                      <a:pt x="37969" y="21591"/>
                      <a:pt x="37998" y="21594"/>
                      <a:pt x="38029" y="21599"/>
                    </a:cubicBezTo>
                    <a:cubicBezTo>
                      <a:pt x="38253" y="21599"/>
                      <a:pt x="38478" y="21620"/>
                      <a:pt x="38723" y="21640"/>
                    </a:cubicBezTo>
                    <a:cubicBezTo>
                      <a:pt x="38764" y="21647"/>
                      <a:pt x="38773" y="21647"/>
                      <a:pt x="38771" y="21647"/>
                    </a:cubicBezTo>
                    <a:lnTo>
                      <a:pt x="38771" y="21647"/>
                    </a:lnTo>
                    <a:cubicBezTo>
                      <a:pt x="38767" y="21647"/>
                      <a:pt x="38717" y="21647"/>
                      <a:pt x="38785" y="21701"/>
                    </a:cubicBezTo>
                    <a:cubicBezTo>
                      <a:pt x="38805" y="21722"/>
                      <a:pt x="38805" y="21763"/>
                      <a:pt x="38764" y="21783"/>
                    </a:cubicBezTo>
                    <a:lnTo>
                      <a:pt x="38723" y="21783"/>
                    </a:lnTo>
                    <a:cubicBezTo>
                      <a:pt x="39152" y="21803"/>
                      <a:pt x="39602" y="21865"/>
                      <a:pt x="40154" y="21885"/>
                    </a:cubicBezTo>
                    <a:lnTo>
                      <a:pt x="40665" y="21885"/>
                    </a:lnTo>
                    <a:lnTo>
                      <a:pt x="40889" y="21865"/>
                    </a:lnTo>
                    <a:cubicBezTo>
                      <a:pt x="40992" y="21824"/>
                      <a:pt x="41114" y="21783"/>
                      <a:pt x="41216" y="21763"/>
                    </a:cubicBezTo>
                    <a:cubicBezTo>
                      <a:pt x="41234" y="21757"/>
                      <a:pt x="41252" y="21754"/>
                      <a:pt x="41271" y="21754"/>
                    </a:cubicBezTo>
                    <a:cubicBezTo>
                      <a:pt x="41315" y="21754"/>
                      <a:pt x="41363" y="21769"/>
                      <a:pt x="41421" y="21783"/>
                    </a:cubicBezTo>
                    <a:cubicBezTo>
                      <a:pt x="41421" y="21783"/>
                      <a:pt x="41441" y="21803"/>
                      <a:pt x="41441" y="21824"/>
                    </a:cubicBezTo>
                    <a:cubicBezTo>
                      <a:pt x="41441" y="21844"/>
                      <a:pt x="41441" y="21844"/>
                      <a:pt x="41441" y="21844"/>
                    </a:cubicBezTo>
                    <a:lnTo>
                      <a:pt x="42299" y="21844"/>
                    </a:lnTo>
                    <a:cubicBezTo>
                      <a:pt x="42831" y="21824"/>
                      <a:pt x="43362" y="21783"/>
                      <a:pt x="43893" y="21783"/>
                    </a:cubicBezTo>
                    <a:cubicBezTo>
                      <a:pt x="43934" y="21776"/>
                      <a:pt x="43975" y="21773"/>
                      <a:pt x="44015" y="21773"/>
                    </a:cubicBezTo>
                    <a:cubicBezTo>
                      <a:pt x="44218" y="21773"/>
                      <a:pt x="44411" y="21858"/>
                      <a:pt x="44547" y="22028"/>
                    </a:cubicBezTo>
                    <a:cubicBezTo>
                      <a:pt x="44670" y="22008"/>
                      <a:pt x="44792" y="21967"/>
                      <a:pt x="44935" y="21947"/>
                    </a:cubicBezTo>
                    <a:lnTo>
                      <a:pt x="44935" y="21885"/>
                    </a:lnTo>
                    <a:cubicBezTo>
                      <a:pt x="45017" y="21865"/>
                      <a:pt x="45078" y="21844"/>
                      <a:pt x="45160" y="21844"/>
                    </a:cubicBezTo>
                    <a:cubicBezTo>
                      <a:pt x="45610" y="21803"/>
                      <a:pt x="45977" y="21701"/>
                      <a:pt x="46447" y="21701"/>
                    </a:cubicBezTo>
                    <a:cubicBezTo>
                      <a:pt x="46550" y="21701"/>
                      <a:pt x="46774" y="21783"/>
                      <a:pt x="46795" y="21844"/>
                    </a:cubicBezTo>
                    <a:cubicBezTo>
                      <a:pt x="46795" y="21906"/>
                      <a:pt x="46815" y="22028"/>
                      <a:pt x="46836" y="22110"/>
                    </a:cubicBezTo>
                    <a:cubicBezTo>
                      <a:pt x="46856" y="22110"/>
                      <a:pt x="46877" y="22110"/>
                      <a:pt x="46897" y="22130"/>
                    </a:cubicBezTo>
                    <a:lnTo>
                      <a:pt x="47449" y="22417"/>
                    </a:lnTo>
                    <a:lnTo>
                      <a:pt x="47653" y="22417"/>
                    </a:lnTo>
                    <a:cubicBezTo>
                      <a:pt x="47915" y="22281"/>
                      <a:pt x="48190" y="22214"/>
                      <a:pt x="48464" y="22214"/>
                    </a:cubicBezTo>
                    <a:cubicBezTo>
                      <a:pt x="48768" y="22214"/>
                      <a:pt x="49070" y="22296"/>
                      <a:pt x="49349" y="22457"/>
                    </a:cubicBezTo>
                    <a:lnTo>
                      <a:pt x="49778" y="22539"/>
                    </a:lnTo>
                    <a:lnTo>
                      <a:pt x="49799" y="22539"/>
                    </a:lnTo>
                    <a:cubicBezTo>
                      <a:pt x="50003" y="22457"/>
                      <a:pt x="50228" y="22417"/>
                      <a:pt x="50453" y="22417"/>
                    </a:cubicBezTo>
                    <a:cubicBezTo>
                      <a:pt x="50514" y="22437"/>
                      <a:pt x="50575" y="22457"/>
                      <a:pt x="50636" y="22498"/>
                    </a:cubicBezTo>
                    <a:cubicBezTo>
                      <a:pt x="50657" y="22498"/>
                      <a:pt x="50677" y="22539"/>
                      <a:pt x="50677" y="22539"/>
                    </a:cubicBezTo>
                    <a:cubicBezTo>
                      <a:pt x="50657" y="22600"/>
                      <a:pt x="50636" y="22641"/>
                      <a:pt x="50616" y="22682"/>
                    </a:cubicBezTo>
                    <a:cubicBezTo>
                      <a:pt x="50575" y="22723"/>
                      <a:pt x="50534" y="22764"/>
                      <a:pt x="50555" y="22805"/>
                    </a:cubicBezTo>
                    <a:cubicBezTo>
                      <a:pt x="50575" y="22846"/>
                      <a:pt x="50616" y="22866"/>
                      <a:pt x="50636" y="22907"/>
                    </a:cubicBezTo>
                    <a:cubicBezTo>
                      <a:pt x="50677" y="22927"/>
                      <a:pt x="50739" y="22948"/>
                      <a:pt x="50779" y="22948"/>
                    </a:cubicBezTo>
                    <a:cubicBezTo>
                      <a:pt x="50841" y="22948"/>
                      <a:pt x="50897" y="22932"/>
                      <a:pt x="50953" y="22932"/>
                    </a:cubicBezTo>
                    <a:cubicBezTo>
                      <a:pt x="51009" y="22932"/>
                      <a:pt x="51066" y="22948"/>
                      <a:pt x="51127" y="23009"/>
                    </a:cubicBezTo>
                    <a:cubicBezTo>
                      <a:pt x="51188" y="23091"/>
                      <a:pt x="51270" y="23132"/>
                      <a:pt x="51372" y="23152"/>
                    </a:cubicBezTo>
                    <a:cubicBezTo>
                      <a:pt x="51536" y="23152"/>
                      <a:pt x="51679" y="23193"/>
                      <a:pt x="51801" y="23316"/>
                    </a:cubicBezTo>
                    <a:cubicBezTo>
                      <a:pt x="51927" y="23264"/>
                      <a:pt x="52052" y="23243"/>
                      <a:pt x="52176" y="23243"/>
                    </a:cubicBezTo>
                    <a:cubicBezTo>
                      <a:pt x="52638" y="23243"/>
                      <a:pt x="53092" y="23529"/>
                      <a:pt x="53559" y="23561"/>
                    </a:cubicBezTo>
                    <a:lnTo>
                      <a:pt x="53599" y="23561"/>
                    </a:lnTo>
                    <a:cubicBezTo>
                      <a:pt x="53661" y="23540"/>
                      <a:pt x="53742" y="23520"/>
                      <a:pt x="53824" y="23500"/>
                    </a:cubicBezTo>
                    <a:cubicBezTo>
                      <a:pt x="53889" y="23475"/>
                      <a:pt x="53953" y="23464"/>
                      <a:pt x="54018" y="23464"/>
                    </a:cubicBezTo>
                    <a:cubicBezTo>
                      <a:pt x="54117" y="23464"/>
                      <a:pt x="54216" y="23491"/>
                      <a:pt x="54315" y="23540"/>
                    </a:cubicBezTo>
                    <a:cubicBezTo>
                      <a:pt x="54376" y="23581"/>
                      <a:pt x="54417" y="23622"/>
                      <a:pt x="54478" y="23643"/>
                    </a:cubicBezTo>
                    <a:cubicBezTo>
                      <a:pt x="54631" y="23735"/>
                      <a:pt x="54785" y="23780"/>
                      <a:pt x="54946" y="23780"/>
                    </a:cubicBezTo>
                    <a:cubicBezTo>
                      <a:pt x="55000" y="23780"/>
                      <a:pt x="55055" y="23775"/>
                      <a:pt x="55112" y="23765"/>
                    </a:cubicBezTo>
                    <a:cubicBezTo>
                      <a:pt x="55275" y="23724"/>
                      <a:pt x="55418" y="23683"/>
                      <a:pt x="55602" y="23643"/>
                    </a:cubicBezTo>
                    <a:cubicBezTo>
                      <a:pt x="55684" y="23632"/>
                      <a:pt x="55765" y="23627"/>
                      <a:pt x="55850" y="23627"/>
                    </a:cubicBezTo>
                    <a:cubicBezTo>
                      <a:pt x="55934" y="23627"/>
                      <a:pt x="56021" y="23632"/>
                      <a:pt x="56113" y="23643"/>
                    </a:cubicBezTo>
                    <a:cubicBezTo>
                      <a:pt x="56244" y="23659"/>
                      <a:pt x="56428" y="23741"/>
                      <a:pt x="56559" y="23741"/>
                    </a:cubicBezTo>
                    <a:cubicBezTo>
                      <a:pt x="56591" y="23741"/>
                      <a:pt x="56620" y="23736"/>
                      <a:pt x="56644" y="23724"/>
                    </a:cubicBezTo>
                    <a:cubicBezTo>
                      <a:pt x="56828" y="23643"/>
                      <a:pt x="57032" y="23540"/>
                      <a:pt x="56930" y="23336"/>
                    </a:cubicBezTo>
                    <a:cubicBezTo>
                      <a:pt x="56910" y="23316"/>
                      <a:pt x="56910" y="23295"/>
                      <a:pt x="56910" y="23275"/>
                    </a:cubicBezTo>
                    <a:cubicBezTo>
                      <a:pt x="56869" y="23111"/>
                      <a:pt x="57053" y="23009"/>
                      <a:pt x="57380" y="22989"/>
                    </a:cubicBezTo>
                    <a:cubicBezTo>
                      <a:pt x="57441" y="22989"/>
                      <a:pt x="57502" y="23009"/>
                      <a:pt x="57584" y="23030"/>
                    </a:cubicBezTo>
                    <a:cubicBezTo>
                      <a:pt x="57645" y="23070"/>
                      <a:pt x="57707" y="23111"/>
                      <a:pt x="57768" y="23132"/>
                    </a:cubicBezTo>
                    <a:cubicBezTo>
                      <a:pt x="57870" y="23152"/>
                      <a:pt x="57972" y="23213"/>
                      <a:pt x="58054" y="23275"/>
                    </a:cubicBezTo>
                    <a:cubicBezTo>
                      <a:pt x="58422" y="23132"/>
                      <a:pt x="58831" y="23050"/>
                      <a:pt x="59219" y="23050"/>
                    </a:cubicBezTo>
                    <a:cubicBezTo>
                      <a:pt x="59267" y="23045"/>
                      <a:pt x="59316" y="23043"/>
                      <a:pt x="59365" y="23043"/>
                    </a:cubicBezTo>
                    <a:cubicBezTo>
                      <a:pt x="59748" y="23043"/>
                      <a:pt x="60134" y="23182"/>
                      <a:pt x="60424" y="23418"/>
                    </a:cubicBezTo>
                    <a:lnTo>
                      <a:pt x="60710" y="23479"/>
                    </a:lnTo>
                    <a:cubicBezTo>
                      <a:pt x="60874" y="23418"/>
                      <a:pt x="61058" y="23356"/>
                      <a:pt x="61242" y="23356"/>
                    </a:cubicBezTo>
                    <a:cubicBezTo>
                      <a:pt x="61411" y="23332"/>
                      <a:pt x="61583" y="23321"/>
                      <a:pt x="61757" y="23321"/>
                    </a:cubicBezTo>
                    <a:cubicBezTo>
                      <a:pt x="62022" y="23321"/>
                      <a:pt x="62290" y="23348"/>
                      <a:pt x="62550" y="23397"/>
                    </a:cubicBezTo>
                    <a:cubicBezTo>
                      <a:pt x="62836" y="23295"/>
                      <a:pt x="63142" y="23234"/>
                      <a:pt x="63449" y="23213"/>
                    </a:cubicBezTo>
                    <a:cubicBezTo>
                      <a:pt x="63508" y="23207"/>
                      <a:pt x="63568" y="23205"/>
                      <a:pt x="63628" y="23205"/>
                    </a:cubicBezTo>
                    <a:cubicBezTo>
                      <a:pt x="63773" y="23205"/>
                      <a:pt x="63917" y="23219"/>
                      <a:pt x="64062" y="23234"/>
                    </a:cubicBezTo>
                    <a:cubicBezTo>
                      <a:pt x="64371" y="23006"/>
                      <a:pt x="64977" y="22882"/>
                      <a:pt x="65603" y="22882"/>
                    </a:cubicBezTo>
                    <a:cubicBezTo>
                      <a:pt x="65764" y="22882"/>
                      <a:pt x="65926" y="22890"/>
                      <a:pt x="66085" y="22907"/>
                    </a:cubicBezTo>
                    <a:cubicBezTo>
                      <a:pt x="66146" y="22866"/>
                      <a:pt x="66228" y="22846"/>
                      <a:pt x="66289" y="22846"/>
                    </a:cubicBezTo>
                    <a:cubicBezTo>
                      <a:pt x="66493" y="22825"/>
                      <a:pt x="66698" y="22743"/>
                      <a:pt x="66882" y="22641"/>
                    </a:cubicBezTo>
                    <a:cubicBezTo>
                      <a:pt x="66933" y="22631"/>
                      <a:pt x="66984" y="22626"/>
                      <a:pt x="67035" y="22626"/>
                    </a:cubicBezTo>
                    <a:cubicBezTo>
                      <a:pt x="67086" y="22626"/>
                      <a:pt x="67137" y="22631"/>
                      <a:pt x="67188" y="22641"/>
                    </a:cubicBezTo>
                    <a:cubicBezTo>
                      <a:pt x="67249" y="22519"/>
                      <a:pt x="67229" y="22396"/>
                      <a:pt x="67535" y="22355"/>
                    </a:cubicBezTo>
                    <a:lnTo>
                      <a:pt x="67924" y="22192"/>
                    </a:lnTo>
                    <a:cubicBezTo>
                      <a:pt x="67883" y="22151"/>
                      <a:pt x="67842" y="22090"/>
                      <a:pt x="67801" y="22028"/>
                    </a:cubicBezTo>
                    <a:cubicBezTo>
                      <a:pt x="67781" y="21987"/>
                      <a:pt x="67740" y="21926"/>
                      <a:pt x="67699" y="21885"/>
                    </a:cubicBezTo>
                    <a:cubicBezTo>
                      <a:pt x="67743" y="21874"/>
                      <a:pt x="67786" y="21869"/>
                      <a:pt x="67830" y="21869"/>
                    </a:cubicBezTo>
                    <a:cubicBezTo>
                      <a:pt x="67949" y="21869"/>
                      <a:pt x="68064" y="21907"/>
                      <a:pt x="68169" y="21967"/>
                    </a:cubicBezTo>
                    <a:cubicBezTo>
                      <a:pt x="68230" y="22008"/>
                      <a:pt x="68291" y="22049"/>
                      <a:pt x="68332" y="22090"/>
                    </a:cubicBezTo>
                    <a:cubicBezTo>
                      <a:pt x="68493" y="22179"/>
                      <a:pt x="68684" y="22237"/>
                      <a:pt x="68879" y="22237"/>
                    </a:cubicBezTo>
                    <a:cubicBezTo>
                      <a:pt x="68908" y="22237"/>
                      <a:pt x="68937" y="22235"/>
                      <a:pt x="68966" y="22233"/>
                    </a:cubicBezTo>
                    <a:cubicBezTo>
                      <a:pt x="69150" y="22212"/>
                      <a:pt x="69313" y="22171"/>
                      <a:pt x="69497" y="22151"/>
                    </a:cubicBezTo>
                    <a:cubicBezTo>
                      <a:pt x="69573" y="22142"/>
                      <a:pt x="69649" y="22137"/>
                      <a:pt x="69726" y="22137"/>
                    </a:cubicBezTo>
                    <a:cubicBezTo>
                      <a:pt x="69833" y="22137"/>
                      <a:pt x="69941" y="22147"/>
                      <a:pt x="70049" y="22171"/>
                    </a:cubicBezTo>
                    <a:cubicBezTo>
                      <a:pt x="70171" y="22212"/>
                      <a:pt x="70314" y="22273"/>
                      <a:pt x="70457" y="22294"/>
                    </a:cubicBezTo>
                    <a:lnTo>
                      <a:pt x="70682" y="22273"/>
                    </a:lnTo>
                    <a:cubicBezTo>
                      <a:pt x="70866" y="22192"/>
                      <a:pt x="71030" y="22110"/>
                      <a:pt x="70968" y="21947"/>
                    </a:cubicBezTo>
                    <a:cubicBezTo>
                      <a:pt x="70968" y="21926"/>
                      <a:pt x="70968" y="21906"/>
                      <a:pt x="70968" y="21885"/>
                    </a:cubicBezTo>
                    <a:cubicBezTo>
                      <a:pt x="70968" y="21763"/>
                      <a:pt x="71091" y="21660"/>
                      <a:pt x="71316" y="21640"/>
                    </a:cubicBezTo>
                    <a:cubicBezTo>
                      <a:pt x="71472" y="21555"/>
                      <a:pt x="71629" y="21519"/>
                      <a:pt x="71793" y="21519"/>
                    </a:cubicBezTo>
                    <a:cubicBezTo>
                      <a:pt x="71864" y="21519"/>
                      <a:pt x="71936" y="21525"/>
                      <a:pt x="72010" y="21538"/>
                    </a:cubicBezTo>
                    <a:cubicBezTo>
                      <a:pt x="72180" y="21453"/>
                      <a:pt x="72369" y="21408"/>
                      <a:pt x="72557" y="21408"/>
                    </a:cubicBezTo>
                    <a:cubicBezTo>
                      <a:pt x="72641" y="21408"/>
                      <a:pt x="72725" y="21417"/>
                      <a:pt x="72807" y="21436"/>
                    </a:cubicBezTo>
                    <a:cubicBezTo>
                      <a:pt x="73400" y="21558"/>
                      <a:pt x="73768" y="21803"/>
                      <a:pt x="74320" y="21947"/>
                    </a:cubicBezTo>
                    <a:cubicBezTo>
                      <a:pt x="74679" y="22071"/>
                      <a:pt x="75050" y="22125"/>
                      <a:pt x="75432" y="22125"/>
                    </a:cubicBezTo>
                    <a:cubicBezTo>
                      <a:pt x="75551" y="22125"/>
                      <a:pt x="75670" y="22120"/>
                      <a:pt x="75791" y="22110"/>
                    </a:cubicBezTo>
                    <a:lnTo>
                      <a:pt x="75791" y="0"/>
                    </a:lnTo>
                    <a:close/>
                  </a:path>
                </a:pathLst>
              </a:custGeom>
              <a:solidFill>
                <a:srgbClr val="FFFFFF"/>
              </a:solidFill>
              <a:ln>
                <a:noFill/>
              </a:ln>
              <a:effectLst>
                <a:outerShdw blurRad="142875" rotWithShape="0" algn="bl" dir="4920000" dist="19050">
                  <a:srgbClr val="000000">
                    <a:alpha val="5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6"/>
              <p:cNvSpPr/>
              <p:nvPr/>
            </p:nvSpPr>
            <p:spPr>
              <a:xfrm>
                <a:off x="9954484" y="-3264282"/>
                <a:ext cx="1894250" cy="571243"/>
              </a:xfrm>
              <a:custGeom>
                <a:rect b="b" l="l" r="r" t="t"/>
                <a:pathLst>
                  <a:path extrusionOk="0" h="21431" w="75770">
                    <a:moveTo>
                      <a:pt x="75770" y="0"/>
                    </a:moveTo>
                    <a:cubicBezTo>
                      <a:pt x="75709" y="0"/>
                      <a:pt x="75668" y="41"/>
                      <a:pt x="75627" y="102"/>
                    </a:cubicBezTo>
                    <a:cubicBezTo>
                      <a:pt x="75586" y="184"/>
                      <a:pt x="75525" y="266"/>
                      <a:pt x="75463" y="347"/>
                    </a:cubicBezTo>
                    <a:cubicBezTo>
                      <a:pt x="75423" y="368"/>
                      <a:pt x="75361" y="368"/>
                      <a:pt x="75320" y="388"/>
                    </a:cubicBezTo>
                    <a:cubicBezTo>
                      <a:pt x="75198" y="511"/>
                      <a:pt x="75055" y="613"/>
                      <a:pt x="74891" y="674"/>
                    </a:cubicBezTo>
                    <a:cubicBezTo>
                      <a:pt x="74973" y="756"/>
                      <a:pt x="75034" y="838"/>
                      <a:pt x="75096" y="920"/>
                    </a:cubicBezTo>
                    <a:cubicBezTo>
                      <a:pt x="75198" y="1042"/>
                      <a:pt x="75157" y="1226"/>
                      <a:pt x="75014" y="1287"/>
                    </a:cubicBezTo>
                    <a:cubicBezTo>
                      <a:pt x="74932" y="1308"/>
                      <a:pt x="74871" y="1328"/>
                      <a:pt x="74810" y="1369"/>
                    </a:cubicBezTo>
                    <a:cubicBezTo>
                      <a:pt x="74748" y="1369"/>
                      <a:pt x="74707" y="1369"/>
                      <a:pt x="74666" y="1410"/>
                    </a:cubicBezTo>
                    <a:cubicBezTo>
                      <a:pt x="74605" y="1410"/>
                      <a:pt x="74544" y="1430"/>
                      <a:pt x="74483" y="1471"/>
                    </a:cubicBezTo>
                    <a:lnTo>
                      <a:pt x="74278" y="1471"/>
                    </a:lnTo>
                    <a:cubicBezTo>
                      <a:pt x="74192" y="1454"/>
                      <a:pt x="74106" y="1448"/>
                      <a:pt x="74019" y="1448"/>
                    </a:cubicBezTo>
                    <a:cubicBezTo>
                      <a:pt x="73901" y="1448"/>
                      <a:pt x="73783" y="1459"/>
                      <a:pt x="73665" y="1471"/>
                    </a:cubicBezTo>
                    <a:cubicBezTo>
                      <a:pt x="73665" y="1533"/>
                      <a:pt x="73665" y="1573"/>
                      <a:pt x="73645" y="1614"/>
                    </a:cubicBezTo>
                    <a:cubicBezTo>
                      <a:pt x="73522" y="1737"/>
                      <a:pt x="73257" y="1635"/>
                      <a:pt x="73093" y="1737"/>
                    </a:cubicBezTo>
                    <a:cubicBezTo>
                      <a:pt x="73052" y="1676"/>
                      <a:pt x="73011" y="1614"/>
                      <a:pt x="72950" y="1573"/>
                    </a:cubicBezTo>
                    <a:cubicBezTo>
                      <a:pt x="72889" y="1512"/>
                      <a:pt x="72812" y="1481"/>
                      <a:pt x="72738" y="1481"/>
                    </a:cubicBezTo>
                    <a:cubicBezTo>
                      <a:pt x="72664" y="1481"/>
                      <a:pt x="72592" y="1512"/>
                      <a:pt x="72541" y="1573"/>
                    </a:cubicBezTo>
                    <a:cubicBezTo>
                      <a:pt x="72439" y="1655"/>
                      <a:pt x="72317" y="1737"/>
                      <a:pt x="72194" y="1778"/>
                    </a:cubicBezTo>
                    <a:cubicBezTo>
                      <a:pt x="72255" y="1839"/>
                      <a:pt x="72317" y="1921"/>
                      <a:pt x="72357" y="2023"/>
                    </a:cubicBezTo>
                    <a:lnTo>
                      <a:pt x="72153" y="1962"/>
                    </a:lnTo>
                    <a:cubicBezTo>
                      <a:pt x="72010" y="1900"/>
                      <a:pt x="71990" y="1839"/>
                      <a:pt x="72133" y="1778"/>
                    </a:cubicBezTo>
                    <a:cubicBezTo>
                      <a:pt x="72214" y="1757"/>
                      <a:pt x="72276" y="1716"/>
                      <a:pt x="72357" y="1676"/>
                    </a:cubicBezTo>
                    <a:cubicBezTo>
                      <a:pt x="72398" y="1614"/>
                      <a:pt x="72398" y="1553"/>
                      <a:pt x="72419" y="1471"/>
                    </a:cubicBezTo>
                    <a:cubicBezTo>
                      <a:pt x="72460" y="1369"/>
                      <a:pt x="72439" y="1349"/>
                      <a:pt x="72255" y="1287"/>
                    </a:cubicBezTo>
                    <a:cubicBezTo>
                      <a:pt x="72194" y="1267"/>
                      <a:pt x="72112" y="1267"/>
                      <a:pt x="72051" y="1246"/>
                    </a:cubicBezTo>
                    <a:cubicBezTo>
                      <a:pt x="71867" y="1369"/>
                      <a:pt x="71663" y="1430"/>
                      <a:pt x="71438" y="1430"/>
                    </a:cubicBezTo>
                    <a:cubicBezTo>
                      <a:pt x="71392" y="1420"/>
                      <a:pt x="71346" y="1415"/>
                      <a:pt x="71300" y="1415"/>
                    </a:cubicBezTo>
                    <a:cubicBezTo>
                      <a:pt x="71163" y="1415"/>
                      <a:pt x="71029" y="1461"/>
                      <a:pt x="70907" y="1553"/>
                    </a:cubicBezTo>
                    <a:cubicBezTo>
                      <a:pt x="70849" y="1567"/>
                      <a:pt x="70781" y="1582"/>
                      <a:pt x="70717" y="1582"/>
                    </a:cubicBezTo>
                    <a:cubicBezTo>
                      <a:pt x="70691" y="1582"/>
                      <a:pt x="70665" y="1579"/>
                      <a:pt x="70641" y="1573"/>
                    </a:cubicBezTo>
                    <a:cubicBezTo>
                      <a:pt x="70416" y="1553"/>
                      <a:pt x="70212" y="1471"/>
                      <a:pt x="70048" y="1328"/>
                    </a:cubicBezTo>
                    <a:cubicBezTo>
                      <a:pt x="69721" y="1430"/>
                      <a:pt x="69354" y="1492"/>
                      <a:pt x="69006" y="1492"/>
                    </a:cubicBezTo>
                    <a:cubicBezTo>
                      <a:pt x="68843" y="1492"/>
                      <a:pt x="68679" y="1451"/>
                      <a:pt x="68557" y="1349"/>
                    </a:cubicBezTo>
                    <a:cubicBezTo>
                      <a:pt x="68393" y="1369"/>
                      <a:pt x="68230" y="1410"/>
                      <a:pt x="68087" y="1492"/>
                    </a:cubicBezTo>
                    <a:lnTo>
                      <a:pt x="67923" y="1492"/>
                    </a:lnTo>
                    <a:cubicBezTo>
                      <a:pt x="67801" y="1492"/>
                      <a:pt x="67658" y="1410"/>
                      <a:pt x="67535" y="1390"/>
                    </a:cubicBezTo>
                    <a:cubicBezTo>
                      <a:pt x="67513" y="1384"/>
                      <a:pt x="67490" y="1382"/>
                      <a:pt x="67466" y="1382"/>
                    </a:cubicBezTo>
                    <a:cubicBezTo>
                      <a:pt x="67400" y="1382"/>
                      <a:pt x="67329" y="1400"/>
                      <a:pt x="67269" y="1430"/>
                    </a:cubicBezTo>
                    <a:cubicBezTo>
                      <a:pt x="67107" y="1544"/>
                      <a:pt x="66905" y="1606"/>
                      <a:pt x="66696" y="1606"/>
                    </a:cubicBezTo>
                    <a:cubicBezTo>
                      <a:pt x="66642" y="1606"/>
                      <a:pt x="66588" y="1602"/>
                      <a:pt x="66534" y="1594"/>
                    </a:cubicBezTo>
                    <a:cubicBezTo>
                      <a:pt x="66472" y="1573"/>
                      <a:pt x="66411" y="1553"/>
                      <a:pt x="66350" y="1533"/>
                    </a:cubicBezTo>
                    <a:cubicBezTo>
                      <a:pt x="66335" y="1530"/>
                      <a:pt x="66321" y="1529"/>
                      <a:pt x="66310" y="1529"/>
                    </a:cubicBezTo>
                    <a:cubicBezTo>
                      <a:pt x="66215" y="1529"/>
                      <a:pt x="66243" y="1600"/>
                      <a:pt x="66207" y="1655"/>
                    </a:cubicBezTo>
                    <a:cubicBezTo>
                      <a:pt x="66186" y="1696"/>
                      <a:pt x="66145" y="1737"/>
                      <a:pt x="66125" y="1778"/>
                    </a:cubicBezTo>
                    <a:cubicBezTo>
                      <a:pt x="66023" y="1860"/>
                      <a:pt x="66125" y="2003"/>
                      <a:pt x="65941" y="2064"/>
                    </a:cubicBezTo>
                    <a:cubicBezTo>
                      <a:pt x="65798" y="2125"/>
                      <a:pt x="65655" y="2166"/>
                      <a:pt x="65512" y="2186"/>
                    </a:cubicBezTo>
                    <a:cubicBezTo>
                      <a:pt x="65532" y="2166"/>
                      <a:pt x="65573" y="2146"/>
                      <a:pt x="65594" y="2125"/>
                    </a:cubicBezTo>
                    <a:cubicBezTo>
                      <a:pt x="65635" y="2105"/>
                      <a:pt x="65675" y="2064"/>
                      <a:pt x="65696" y="2023"/>
                    </a:cubicBezTo>
                    <a:lnTo>
                      <a:pt x="65573" y="1900"/>
                    </a:lnTo>
                    <a:cubicBezTo>
                      <a:pt x="65553" y="1921"/>
                      <a:pt x="65553" y="1941"/>
                      <a:pt x="65532" y="1962"/>
                    </a:cubicBezTo>
                    <a:cubicBezTo>
                      <a:pt x="65480" y="2118"/>
                      <a:pt x="65324" y="2216"/>
                      <a:pt x="65165" y="2216"/>
                    </a:cubicBezTo>
                    <a:cubicBezTo>
                      <a:pt x="65138" y="2216"/>
                      <a:pt x="65110" y="2213"/>
                      <a:pt x="65083" y="2207"/>
                    </a:cubicBezTo>
                    <a:cubicBezTo>
                      <a:pt x="64817" y="2166"/>
                      <a:pt x="64592" y="2105"/>
                      <a:pt x="64347" y="2064"/>
                    </a:cubicBezTo>
                    <a:cubicBezTo>
                      <a:pt x="64205" y="2099"/>
                      <a:pt x="64060" y="2118"/>
                      <a:pt x="63916" y="2118"/>
                    </a:cubicBezTo>
                    <a:cubicBezTo>
                      <a:pt x="63647" y="2118"/>
                      <a:pt x="63381" y="2054"/>
                      <a:pt x="63142" y="1921"/>
                    </a:cubicBezTo>
                    <a:lnTo>
                      <a:pt x="63060" y="1921"/>
                    </a:lnTo>
                    <a:cubicBezTo>
                      <a:pt x="62692" y="2003"/>
                      <a:pt x="62345" y="2043"/>
                      <a:pt x="61977" y="2064"/>
                    </a:cubicBezTo>
                    <a:cubicBezTo>
                      <a:pt x="62018" y="2105"/>
                      <a:pt x="62038" y="2146"/>
                      <a:pt x="62059" y="2186"/>
                    </a:cubicBezTo>
                    <a:lnTo>
                      <a:pt x="61670" y="2289"/>
                    </a:lnTo>
                    <a:cubicBezTo>
                      <a:pt x="61589" y="2391"/>
                      <a:pt x="61466" y="2432"/>
                      <a:pt x="61343" y="2432"/>
                    </a:cubicBezTo>
                    <a:cubicBezTo>
                      <a:pt x="61262" y="2452"/>
                      <a:pt x="61180" y="2513"/>
                      <a:pt x="61119" y="2554"/>
                    </a:cubicBezTo>
                    <a:cubicBezTo>
                      <a:pt x="61037" y="2595"/>
                      <a:pt x="60955" y="2616"/>
                      <a:pt x="60873" y="2616"/>
                    </a:cubicBezTo>
                    <a:cubicBezTo>
                      <a:pt x="60894" y="2534"/>
                      <a:pt x="60812" y="2473"/>
                      <a:pt x="60669" y="2452"/>
                    </a:cubicBezTo>
                    <a:cubicBezTo>
                      <a:pt x="60547" y="2534"/>
                      <a:pt x="60403" y="2595"/>
                      <a:pt x="60260" y="2636"/>
                    </a:cubicBezTo>
                    <a:cubicBezTo>
                      <a:pt x="60220" y="2759"/>
                      <a:pt x="60056" y="2820"/>
                      <a:pt x="59954" y="2922"/>
                    </a:cubicBezTo>
                    <a:cubicBezTo>
                      <a:pt x="59934" y="2922"/>
                      <a:pt x="59913" y="2902"/>
                      <a:pt x="59893" y="2902"/>
                    </a:cubicBezTo>
                    <a:cubicBezTo>
                      <a:pt x="59852" y="2861"/>
                      <a:pt x="59811" y="2840"/>
                      <a:pt x="59770" y="2799"/>
                    </a:cubicBezTo>
                    <a:cubicBezTo>
                      <a:pt x="59300" y="2922"/>
                      <a:pt x="58769" y="2983"/>
                      <a:pt x="58258" y="3045"/>
                    </a:cubicBezTo>
                    <a:cubicBezTo>
                      <a:pt x="57645" y="3147"/>
                      <a:pt x="57093" y="3229"/>
                      <a:pt x="56541" y="3310"/>
                    </a:cubicBezTo>
                    <a:cubicBezTo>
                      <a:pt x="56405" y="3386"/>
                      <a:pt x="56257" y="3428"/>
                      <a:pt x="56107" y="3428"/>
                    </a:cubicBezTo>
                    <a:cubicBezTo>
                      <a:pt x="56054" y="3428"/>
                      <a:pt x="56002" y="3423"/>
                      <a:pt x="55949" y="3412"/>
                    </a:cubicBezTo>
                    <a:cubicBezTo>
                      <a:pt x="55908" y="3412"/>
                      <a:pt x="55867" y="3392"/>
                      <a:pt x="55826" y="3372"/>
                    </a:cubicBezTo>
                    <a:cubicBezTo>
                      <a:pt x="55612" y="3382"/>
                      <a:pt x="55397" y="3387"/>
                      <a:pt x="55185" y="3387"/>
                    </a:cubicBezTo>
                    <a:cubicBezTo>
                      <a:pt x="54973" y="3387"/>
                      <a:pt x="54764" y="3382"/>
                      <a:pt x="54559" y="3372"/>
                    </a:cubicBezTo>
                    <a:cubicBezTo>
                      <a:pt x="54457" y="3372"/>
                      <a:pt x="54375" y="3351"/>
                      <a:pt x="54294" y="3310"/>
                    </a:cubicBezTo>
                    <a:cubicBezTo>
                      <a:pt x="54273" y="3331"/>
                      <a:pt x="54232" y="3331"/>
                      <a:pt x="54212" y="3351"/>
                    </a:cubicBezTo>
                    <a:cubicBezTo>
                      <a:pt x="53865" y="3453"/>
                      <a:pt x="53558" y="3576"/>
                      <a:pt x="53231" y="3678"/>
                    </a:cubicBezTo>
                    <a:lnTo>
                      <a:pt x="52965" y="3617"/>
                    </a:lnTo>
                    <a:cubicBezTo>
                      <a:pt x="52877" y="3635"/>
                      <a:pt x="52787" y="3645"/>
                      <a:pt x="52698" y="3645"/>
                    </a:cubicBezTo>
                    <a:cubicBezTo>
                      <a:pt x="52396" y="3645"/>
                      <a:pt x="52099" y="3540"/>
                      <a:pt x="51862" y="3351"/>
                    </a:cubicBezTo>
                    <a:cubicBezTo>
                      <a:pt x="51727" y="3359"/>
                      <a:pt x="51592" y="3363"/>
                      <a:pt x="51458" y="3363"/>
                    </a:cubicBezTo>
                    <a:cubicBezTo>
                      <a:pt x="50919" y="3363"/>
                      <a:pt x="50383" y="3298"/>
                      <a:pt x="49860" y="3167"/>
                    </a:cubicBezTo>
                    <a:cubicBezTo>
                      <a:pt x="49676" y="3147"/>
                      <a:pt x="49492" y="3086"/>
                      <a:pt x="49349" y="2963"/>
                    </a:cubicBezTo>
                    <a:cubicBezTo>
                      <a:pt x="49287" y="2953"/>
                      <a:pt x="49226" y="2948"/>
                      <a:pt x="49165" y="2948"/>
                    </a:cubicBezTo>
                    <a:cubicBezTo>
                      <a:pt x="49103" y="2948"/>
                      <a:pt x="49042" y="2953"/>
                      <a:pt x="48981" y="2963"/>
                    </a:cubicBezTo>
                    <a:cubicBezTo>
                      <a:pt x="48981" y="3004"/>
                      <a:pt x="48960" y="3024"/>
                      <a:pt x="48940" y="3065"/>
                    </a:cubicBezTo>
                    <a:cubicBezTo>
                      <a:pt x="48879" y="3024"/>
                      <a:pt x="48838" y="3004"/>
                      <a:pt x="48777" y="2983"/>
                    </a:cubicBezTo>
                    <a:cubicBezTo>
                      <a:pt x="48674" y="2943"/>
                      <a:pt x="48572" y="2922"/>
                      <a:pt x="48470" y="2902"/>
                    </a:cubicBezTo>
                    <a:cubicBezTo>
                      <a:pt x="48368" y="2922"/>
                      <a:pt x="48266" y="2943"/>
                      <a:pt x="48163" y="2963"/>
                    </a:cubicBezTo>
                    <a:cubicBezTo>
                      <a:pt x="48112" y="2922"/>
                      <a:pt x="48051" y="2902"/>
                      <a:pt x="47990" y="2902"/>
                    </a:cubicBezTo>
                    <a:cubicBezTo>
                      <a:pt x="47928" y="2902"/>
                      <a:pt x="47867" y="2922"/>
                      <a:pt x="47816" y="2963"/>
                    </a:cubicBezTo>
                    <a:lnTo>
                      <a:pt x="47734" y="2963"/>
                    </a:lnTo>
                    <a:cubicBezTo>
                      <a:pt x="47469" y="3024"/>
                      <a:pt x="47224" y="3106"/>
                      <a:pt x="46958" y="3167"/>
                    </a:cubicBezTo>
                    <a:cubicBezTo>
                      <a:pt x="47019" y="3433"/>
                      <a:pt x="46611" y="3310"/>
                      <a:pt x="46447" y="3372"/>
                    </a:cubicBezTo>
                    <a:cubicBezTo>
                      <a:pt x="46368" y="3338"/>
                      <a:pt x="46290" y="3323"/>
                      <a:pt x="46214" y="3323"/>
                    </a:cubicBezTo>
                    <a:cubicBezTo>
                      <a:pt x="46153" y="3323"/>
                      <a:pt x="46093" y="3333"/>
                      <a:pt x="46038" y="3351"/>
                    </a:cubicBezTo>
                    <a:cubicBezTo>
                      <a:pt x="45875" y="3433"/>
                      <a:pt x="45732" y="3515"/>
                      <a:pt x="45671" y="3637"/>
                    </a:cubicBezTo>
                    <a:cubicBezTo>
                      <a:pt x="45588" y="3886"/>
                      <a:pt x="45546" y="3991"/>
                      <a:pt x="45398" y="3991"/>
                    </a:cubicBezTo>
                    <a:cubicBezTo>
                      <a:pt x="45291" y="3991"/>
                      <a:pt x="45128" y="3936"/>
                      <a:pt x="44853" y="3842"/>
                    </a:cubicBezTo>
                    <a:cubicBezTo>
                      <a:pt x="44812" y="3821"/>
                      <a:pt x="44792" y="3821"/>
                      <a:pt x="44751" y="3821"/>
                    </a:cubicBezTo>
                    <a:cubicBezTo>
                      <a:pt x="44690" y="3821"/>
                      <a:pt x="44567" y="3821"/>
                      <a:pt x="44567" y="3862"/>
                    </a:cubicBezTo>
                    <a:cubicBezTo>
                      <a:pt x="44547" y="3964"/>
                      <a:pt x="44444" y="4005"/>
                      <a:pt x="44301" y="4046"/>
                    </a:cubicBezTo>
                    <a:cubicBezTo>
                      <a:pt x="44301" y="4005"/>
                      <a:pt x="44301" y="3985"/>
                      <a:pt x="44322" y="3964"/>
                    </a:cubicBezTo>
                    <a:cubicBezTo>
                      <a:pt x="44383" y="3903"/>
                      <a:pt x="44424" y="3862"/>
                      <a:pt x="44322" y="3801"/>
                    </a:cubicBezTo>
                    <a:cubicBezTo>
                      <a:pt x="44251" y="3765"/>
                      <a:pt x="44186" y="3743"/>
                      <a:pt x="44129" y="3743"/>
                    </a:cubicBezTo>
                    <a:cubicBezTo>
                      <a:pt x="44087" y="3743"/>
                      <a:pt x="44050" y="3755"/>
                      <a:pt x="44015" y="3780"/>
                    </a:cubicBezTo>
                    <a:cubicBezTo>
                      <a:pt x="43811" y="3882"/>
                      <a:pt x="43607" y="3944"/>
                      <a:pt x="43382" y="3964"/>
                    </a:cubicBezTo>
                    <a:cubicBezTo>
                      <a:pt x="43321" y="4169"/>
                      <a:pt x="43035" y="4209"/>
                      <a:pt x="42748" y="4230"/>
                    </a:cubicBezTo>
                    <a:cubicBezTo>
                      <a:pt x="42626" y="4230"/>
                      <a:pt x="42503" y="4271"/>
                      <a:pt x="42422" y="4373"/>
                    </a:cubicBezTo>
                    <a:cubicBezTo>
                      <a:pt x="42340" y="4455"/>
                      <a:pt x="42217" y="4495"/>
                      <a:pt x="42095" y="4495"/>
                    </a:cubicBezTo>
                    <a:cubicBezTo>
                      <a:pt x="41849" y="4516"/>
                      <a:pt x="41604" y="4536"/>
                      <a:pt x="41359" y="4536"/>
                    </a:cubicBezTo>
                    <a:cubicBezTo>
                      <a:pt x="41331" y="4536"/>
                      <a:pt x="41315" y="4537"/>
                      <a:pt x="41306" y="4538"/>
                    </a:cubicBezTo>
                    <a:lnTo>
                      <a:pt x="41306" y="4538"/>
                    </a:lnTo>
                    <a:cubicBezTo>
                      <a:pt x="41315" y="4534"/>
                      <a:pt x="41323" y="4523"/>
                      <a:pt x="41277" y="4495"/>
                    </a:cubicBezTo>
                    <a:cubicBezTo>
                      <a:pt x="41257" y="4455"/>
                      <a:pt x="41257" y="4393"/>
                      <a:pt x="41298" y="4373"/>
                    </a:cubicBezTo>
                    <a:lnTo>
                      <a:pt x="41359" y="4352"/>
                    </a:lnTo>
                    <a:lnTo>
                      <a:pt x="41359" y="4352"/>
                    </a:lnTo>
                    <a:cubicBezTo>
                      <a:pt x="40909" y="4414"/>
                      <a:pt x="40439" y="4393"/>
                      <a:pt x="39847" y="4455"/>
                    </a:cubicBezTo>
                    <a:cubicBezTo>
                      <a:pt x="39663" y="4475"/>
                      <a:pt x="39479" y="4516"/>
                      <a:pt x="39295" y="4536"/>
                    </a:cubicBezTo>
                    <a:cubicBezTo>
                      <a:pt x="39213" y="4557"/>
                      <a:pt x="39132" y="4577"/>
                      <a:pt x="39050" y="4598"/>
                    </a:cubicBezTo>
                    <a:cubicBezTo>
                      <a:pt x="38948" y="4659"/>
                      <a:pt x="38846" y="4720"/>
                      <a:pt x="38723" y="4761"/>
                    </a:cubicBezTo>
                    <a:cubicBezTo>
                      <a:pt x="38692" y="4771"/>
                      <a:pt x="38657" y="4776"/>
                      <a:pt x="38621" y="4776"/>
                    </a:cubicBezTo>
                    <a:cubicBezTo>
                      <a:pt x="38585" y="4776"/>
                      <a:pt x="38549" y="4771"/>
                      <a:pt x="38519" y="4761"/>
                    </a:cubicBezTo>
                    <a:cubicBezTo>
                      <a:pt x="38519" y="4761"/>
                      <a:pt x="38478" y="4720"/>
                      <a:pt x="38478" y="4720"/>
                    </a:cubicBezTo>
                    <a:cubicBezTo>
                      <a:pt x="38478" y="4700"/>
                      <a:pt x="38478" y="4700"/>
                      <a:pt x="38478" y="4679"/>
                    </a:cubicBezTo>
                    <a:cubicBezTo>
                      <a:pt x="38192" y="4741"/>
                      <a:pt x="37885" y="4782"/>
                      <a:pt x="37599" y="4822"/>
                    </a:cubicBezTo>
                    <a:cubicBezTo>
                      <a:pt x="37027" y="4945"/>
                      <a:pt x="36475" y="5068"/>
                      <a:pt x="35923" y="5170"/>
                    </a:cubicBezTo>
                    <a:cubicBezTo>
                      <a:pt x="35858" y="5181"/>
                      <a:pt x="35796" y="5186"/>
                      <a:pt x="35738" y="5186"/>
                    </a:cubicBezTo>
                    <a:cubicBezTo>
                      <a:pt x="35473" y="5186"/>
                      <a:pt x="35296" y="5079"/>
                      <a:pt x="35229" y="4945"/>
                    </a:cubicBezTo>
                    <a:cubicBezTo>
                      <a:pt x="35086" y="5006"/>
                      <a:pt x="34963" y="5047"/>
                      <a:pt x="34820" y="5109"/>
                    </a:cubicBezTo>
                    <a:lnTo>
                      <a:pt x="34820" y="5170"/>
                    </a:lnTo>
                    <a:cubicBezTo>
                      <a:pt x="34738" y="5231"/>
                      <a:pt x="34657" y="5252"/>
                      <a:pt x="34575" y="5292"/>
                    </a:cubicBezTo>
                    <a:cubicBezTo>
                      <a:pt x="34125" y="5374"/>
                      <a:pt x="33737" y="5558"/>
                      <a:pt x="33267" y="5640"/>
                    </a:cubicBezTo>
                    <a:cubicBezTo>
                      <a:pt x="33251" y="5642"/>
                      <a:pt x="33233" y="5644"/>
                      <a:pt x="33214" y="5644"/>
                    </a:cubicBezTo>
                    <a:cubicBezTo>
                      <a:pt x="33089" y="5644"/>
                      <a:pt x="32917" y="5588"/>
                      <a:pt x="32899" y="5517"/>
                    </a:cubicBezTo>
                    <a:cubicBezTo>
                      <a:pt x="32899" y="5435"/>
                      <a:pt x="32879" y="5292"/>
                      <a:pt x="32838" y="5190"/>
                    </a:cubicBezTo>
                    <a:cubicBezTo>
                      <a:pt x="32817" y="5190"/>
                      <a:pt x="32797" y="5190"/>
                      <a:pt x="32797" y="5170"/>
                    </a:cubicBezTo>
                    <a:lnTo>
                      <a:pt x="32204" y="4925"/>
                    </a:lnTo>
                    <a:lnTo>
                      <a:pt x="31980" y="4945"/>
                    </a:lnTo>
                    <a:cubicBezTo>
                      <a:pt x="31684" y="5191"/>
                      <a:pt x="31322" y="5319"/>
                      <a:pt x="30956" y="5319"/>
                    </a:cubicBezTo>
                    <a:cubicBezTo>
                      <a:pt x="30714" y="5319"/>
                      <a:pt x="30470" y="5263"/>
                      <a:pt x="30243" y="5149"/>
                    </a:cubicBezTo>
                    <a:lnTo>
                      <a:pt x="29793" y="5109"/>
                    </a:lnTo>
                    <a:lnTo>
                      <a:pt x="29773" y="5109"/>
                    </a:lnTo>
                    <a:cubicBezTo>
                      <a:pt x="29548" y="5231"/>
                      <a:pt x="29323" y="5313"/>
                      <a:pt x="29098" y="5354"/>
                    </a:cubicBezTo>
                    <a:cubicBezTo>
                      <a:pt x="29017" y="5333"/>
                      <a:pt x="28955" y="5313"/>
                      <a:pt x="28894" y="5292"/>
                    </a:cubicBezTo>
                    <a:cubicBezTo>
                      <a:pt x="28874" y="5272"/>
                      <a:pt x="28853" y="5252"/>
                      <a:pt x="28853" y="5231"/>
                    </a:cubicBezTo>
                    <a:cubicBezTo>
                      <a:pt x="28874" y="5170"/>
                      <a:pt x="28894" y="5109"/>
                      <a:pt x="28935" y="5047"/>
                    </a:cubicBezTo>
                    <a:cubicBezTo>
                      <a:pt x="28955" y="5006"/>
                      <a:pt x="28996" y="4945"/>
                      <a:pt x="28976" y="4884"/>
                    </a:cubicBezTo>
                    <a:cubicBezTo>
                      <a:pt x="28955" y="4863"/>
                      <a:pt x="28915" y="4822"/>
                      <a:pt x="28894" y="4802"/>
                    </a:cubicBezTo>
                    <a:cubicBezTo>
                      <a:pt x="28864" y="4772"/>
                      <a:pt x="28823" y="4753"/>
                      <a:pt x="28780" y="4753"/>
                    </a:cubicBezTo>
                    <a:cubicBezTo>
                      <a:pt x="28764" y="4753"/>
                      <a:pt x="28747" y="4756"/>
                      <a:pt x="28731" y="4761"/>
                    </a:cubicBezTo>
                    <a:cubicBezTo>
                      <a:pt x="28674" y="4773"/>
                      <a:pt x="28617" y="4803"/>
                      <a:pt x="28556" y="4803"/>
                    </a:cubicBezTo>
                    <a:cubicBezTo>
                      <a:pt x="28508" y="4803"/>
                      <a:pt x="28458" y="4784"/>
                      <a:pt x="28404" y="4720"/>
                    </a:cubicBezTo>
                    <a:cubicBezTo>
                      <a:pt x="28342" y="4639"/>
                      <a:pt x="28240" y="4598"/>
                      <a:pt x="28138" y="4598"/>
                    </a:cubicBezTo>
                    <a:cubicBezTo>
                      <a:pt x="28119" y="4600"/>
                      <a:pt x="28100" y="4601"/>
                      <a:pt x="28081" y="4601"/>
                    </a:cubicBezTo>
                    <a:cubicBezTo>
                      <a:pt x="27913" y="4601"/>
                      <a:pt x="27737" y="4522"/>
                      <a:pt x="27627" y="4393"/>
                    </a:cubicBezTo>
                    <a:cubicBezTo>
                      <a:pt x="27577" y="4408"/>
                      <a:pt x="27526" y="4415"/>
                      <a:pt x="27476" y="4415"/>
                    </a:cubicBezTo>
                    <a:cubicBezTo>
                      <a:pt x="27385" y="4415"/>
                      <a:pt x="27298" y="4392"/>
                      <a:pt x="27219" y="4352"/>
                    </a:cubicBezTo>
                    <a:cubicBezTo>
                      <a:pt x="27157" y="4312"/>
                      <a:pt x="27096" y="4291"/>
                      <a:pt x="27035" y="4250"/>
                    </a:cubicBezTo>
                    <a:cubicBezTo>
                      <a:pt x="26950" y="4233"/>
                      <a:pt x="26865" y="4223"/>
                      <a:pt x="26782" y="4223"/>
                    </a:cubicBezTo>
                    <a:cubicBezTo>
                      <a:pt x="26665" y="4223"/>
                      <a:pt x="26550" y="4243"/>
                      <a:pt x="26442" y="4291"/>
                    </a:cubicBezTo>
                    <a:cubicBezTo>
                      <a:pt x="26340" y="4352"/>
                      <a:pt x="26299" y="4475"/>
                      <a:pt x="26176" y="4536"/>
                    </a:cubicBezTo>
                    <a:cubicBezTo>
                      <a:pt x="26095" y="4577"/>
                      <a:pt x="26003" y="4598"/>
                      <a:pt x="25911" y="4598"/>
                    </a:cubicBezTo>
                    <a:cubicBezTo>
                      <a:pt x="25819" y="4598"/>
                      <a:pt x="25727" y="4577"/>
                      <a:pt x="25645" y="4536"/>
                    </a:cubicBezTo>
                    <a:cubicBezTo>
                      <a:pt x="25563" y="4577"/>
                      <a:pt x="25471" y="4598"/>
                      <a:pt x="25382" y="4598"/>
                    </a:cubicBezTo>
                    <a:cubicBezTo>
                      <a:pt x="25293" y="4598"/>
                      <a:pt x="25206" y="4577"/>
                      <a:pt x="25134" y="4536"/>
                    </a:cubicBezTo>
                    <a:cubicBezTo>
                      <a:pt x="25053" y="4495"/>
                      <a:pt x="25012" y="4455"/>
                      <a:pt x="24950" y="4434"/>
                    </a:cubicBezTo>
                    <a:cubicBezTo>
                      <a:pt x="24823" y="4370"/>
                      <a:pt x="24687" y="4338"/>
                      <a:pt x="24553" y="4338"/>
                    </a:cubicBezTo>
                    <a:cubicBezTo>
                      <a:pt x="24473" y="4338"/>
                      <a:pt x="24394" y="4350"/>
                      <a:pt x="24317" y="4373"/>
                    </a:cubicBezTo>
                    <a:cubicBezTo>
                      <a:pt x="24133" y="4455"/>
                      <a:pt x="23990" y="4536"/>
                      <a:pt x="23806" y="4598"/>
                    </a:cubicBezTo>
                    <a:cubicBezTo>
                      <a:pt x="23672" y="4648"/>
                      <a:pt x="23523" y="4685"/>
                      <a:pt x="23384" y="4685"/>
                    </a:cubicBezTo>
                    <a:cubicBezTo>
                      <a:pt x="23354" y="4685"/>
                      <a:pt x="23324" y="4683"/>
                      <a:pt x="23295" y="4679"/>
                    </a:cubicBezTo>
                    <a:cubicBezTo>
                      <a:pt x="23164" y="4679"/>
                      <a:pt x="23001" y="4627"/>
                      <a:pt x="22874" y="4627"/>
                    </a:cubicBezTo>
                    <a:cubicBezTo>
                      <a:pt x="22824" y="4627"/>
                      <a:pt x="22779" y="4636"/>
                      <a:pt x="22744" y="4659"/>
                    </a:cubicBezTo>
                    <a:cubicBezTo>
                      <a:pt x="22539" y="4802"/>
                      <a:pt x="22355" y="4945"/>
                      <a:pt x="22457" y="5170"/>
                    </a:cubicBezTo>
                    <a:cubicBezTo>
                      <a:pt x="22478" y="5190"/>
                      <a:pt x="22478" y="5211"/>
                      <a:pt x="22478" y="5231"/>
                    </a:cubicBezTo>
                    <a:cubicBezTo>
                      <a:pt x="22519" y="5435"/>
                      <a:pt x="22335" y="5599"/>
                      <a:pt x="22008" y="5660"/>
                    </a:cubicBezTo>
                    <a:cubicBezTo>
                      <a:pt x="21947" y="5660"/>
                      <a:pt x="21865" y="5660"/>
                      <a:pt x="21804" y="5640"/>
                    </a:cubicBezTo>
                    <a:cubicBezTo>
                      <a:pt x="21742" y="5619"/>
                      <a:pt x="21681" y="5558"/>
                      <a:pt x="21620" y="5538"/>
                    </a:cubicBezTo>
                    <a:cubicBezTo>
                      <a:pt x="21497" y="5538"/>
                      <a:pt x="21395" y="5476"/>
                      <a:pt x="21313" y="5415"/>
                    </a:cubicBezTo>
                    <a:cubicBezTo>
                      <a:pt x="20945" y="5640"/>
                      <a:pt x="20557" y="5803"/>
                      <a:pt x="20128" y="5865"/>
                    </a:cubicBezTo>
                    <a:cubicBezTo>
                      <a:pt x="20016" y="5889"/>
                      <a:pt x="19901" y="5900"/>
                      <a:pt x="19788" y="5900"/>
                    </a:cubicBezTo>
                    <a:cubicBezTo>
                      <a:pt x="19423" y="5900"/>
                      <a:pt x="19073" y="5781"/>
                      <a:pt x="18902" y="5578"/>
                    </a:cubicBezTo>
                    <a:lnTo>
                      <a:pt x="18636" y="5558"/>
                    </a:lnTo>
                    <a:cubicBezTo>
                      <a:pt x="18452" y="5660"/>
                      <a:pt x="18268" y="5742"/>
                      <a:pt x="18085" y="5803"/>
                    </a:cubicBezTo>
                    <a:cubicBezTo>
                      <a:pt x="17725" y="5906"/>
                      <a:pt x="17351" y="5951"/>
                      <a:pt x="16975" y="5951"/>
                    </a:cubicBezTo>
                    <a:cubicBezTo>
                      <a:pt x="16902" y="5951"/>
                      <a:pt x="16829" y="5950"/>
                      <a:pt x="16756" y="5946"/>
                    </a:cubicBezTo>
                    <a:cubicBezTo>
                      <a:pt x="16491" y="6110"/>
                      <a:pt x="16184" y="6212"/>
                      <a:pt x="15878" y="6294"/>
                    </a:cubicBezTo>
                    <a:cubicBezTo>
                      <a:pt x="15673" y="6335"/>
                      <a:pt x="15449" y="6355"/>
                      <a:pt x="15244" y="6355"/>
                    </a:cubicBezTo>
                    <a:cubicBezTo>
                      <a:pt x="14897" y="6743"/>
                      <a:pt x="14100" y="7009"/>
                      <a:pt x="13344" y="7050"/>
                    </a:cubicBezTo>
                    <a:cubicBezTo>
                      <a:pt x="13303" y="7070"/>
                      <a:pt x="13242" y="7091"/>
                      <a:pt x="13201" y="7131"/>
                    </a:cubicBezTo>
                    <a:cubicBezTo>
                      <a:pt x="12996" y="7254"/>
                      <a:pt x="12996" y="7397"/>
                      <a:pt x="12915" y="7601"/>
                    </a:cubicBezTo>
                    <a:cubicBezTo>
                      <a:pt x="12826" y="7868"/>
                      <a:pt x="12566" y="8042"/>
                      <a:pt x="12298" y="8042"/>
                    </a:cubicBezTo>
                    <a:cubicBezTo>
                      <a:pt x="12259" y="8042"/>
                      <a:pt x="12219" y="8038"/>
                      <a:pt x="12179" y="8031"/>
                    </a:cubicBezTo>
                    <a:cubicBezTo>
                      <a:pt x="12077" y="8174"/>
                      <a:pt x="11954" y="8317"/>
                      <a:pt x="11811" y="8439"/>
                    </a:cubicBezTo>
                    <a:cubicBezTo>
                      <a:pt x="11750" y="8460"/>
                      <a:pt x="11689" y="8480"/>
                      <a:pt x="11627" y="8480"/>
                    </a:cubicBezTo>
                    <a:lnTo>
                      <a:pt x="11627" y="8501"/>
                    </a:lnTo>
                    <a:cubicBezTo>
                      <a:pt x="11565" y="8527"/>
                      <a:pt x="11495" y="8542"/>
                      <a:pt x="11424" y="8542"/>
                    </a:cubicBezTo>
                    <a:cubicBezTo>
                      <a:pt x="11332" y="8542"/>
                      <a:pt x="11238" y="8517"/>
                      <a:pt x="11157" y="8460"/>
                    </a:cubicBezTo>
                    <a:cubicBezTo>
                      <a:pt x="11096" y="8439"/>
                      <a:pt x="11055" y="8398"/>
                      <a:pt x="10994" y="8358"/>
                    </a:cubicBezTo>
                    <a:cubicBezTo>
                      <a:pt x="10866" y="8272"/>
                      <a:pt x="10718" y="8236"/>
                      <a:pt x="10570" y="8236"/>
                    </a:cubicBezTo>
                    <a:cubicBezTo>
                      <a:pt x="10507" y="8236"/>
                      <a:pt x="10443" y="8243"/>
                      <a:pt x="10381" y="8255"/>
                    </a:cubicBezTo>
                    <a:cubicBezTo>
                      <a:pt x="10177" y="8317"/>
                      <a:pt x="10013" y="8398"/>
                      <a:pt x="9829" y="8439"/>
                    </a:cubicBezTo>
                    <a:cubicBezTo>
                      <a:pt x="9726" y="8478"/>
                      <a:pt x="9614" y="8492"/>
                      <a:pt x="9499" y="8492"/>
                    </a:cubicBezTo>
                    <a:cubicBezTo>
                      <a:pt x="9433" y="8492"/>
                      <a:pt x="9365" y="8488"/>
                      <a:pt x="9298" y="8480"/>
                    </a:cubicBezTo>
                    <a:cubicBezTo>
                      <a:pt x="9175" y="8480"/>
                      <a:pt x="9032" y="8398"/>
                      <a:pt x="8889" y="8398"/>
                    </a:cubicBezTo>
                    <a:lnTo>
                      <a:pt x="8664" y="8480"/>
                    </a:lnTo>
                    <a:cubicBezTo>
                      <a:pt x="8481" y="8582"/>
                      <a:pt x="8337" y="8705"/>
                      <a:pt x="8378" y="8909"/>
                    </a:cubicBezTo>
                    <a:cubicBezTo>
                      <a:pt x="8399" y="8930"/>
                      <a:pt x="8399" y="8950"/>
                      <a:pt x="8399" y="8971"/>
                    </a:cubicBezTo>
                    <a:cubicBezTo>
                      <a:pt x="8399" y="9134"/>
                      <a:pt x="8276" y="9257"/>
                      <a:pt x="8051" y="9318"/>
                    </a:cubicBezTo>
                    <a:cubicBezTo>
                      <a:pt x="7886" y="9465"/>
                      <a:pt x="7671" y="9546"/>
                      <a:pt x="7451" y="9546"/>
                    </a:cubicBezTo>
                    <a:cubicBezTo>
                      <a:pt x="7427" y="9546"/>
                      <a:pt x="7402" y="9545"/>
                      <a:pt x="7377" y="9543"/>
                    </a:cubicBezTo>
                    <a:cubicBezTo>
                      <a:pt x="7190" y="9696"/>
                      <a:pt x="6975" y="9778"/>
                      <a:pt x="6744" y="9778"/>
                    </a:cubicBezTo>
                    <a:cubicBezTo>
                      <a:pt x="6697" y="9778"/>
                      <a:pt x="6649" y="9774"/>
                      <a:pt x="6601" y="9767"/>
                    </a:cubicBezTo>
                    <a:cubicBezTo>
                      <a:pt x="6008" y="9706"/>
                      <a:pt x="5661" y="9461"/>
                      <a:pt x="5109" y="9359"/>
                    </a:cubicBezTo>
                    <a:cubicBezTo>
                      <a:pt x="4794" y="9298"/>
                      <a:pt x="4546" y="9272"/>
                      <a:pt x="4335" y="9272"/>
                    </a:cubicBezTo>
                    <a:cubicBezTo>
                      <a:pt x="3631" y="9272"/>
                      <a:pt x="3359" y="9558"/>
                      <a:pt x="2493" y="9747"/>
                    </a:cubicBezTo>
                    <a:cubicBezTo>
                      <a:pt x="2187" y="9788"/>
                      <a:pt x="1860" y="9808"/>
                      <a:pt x="1553" y="9808"/>
                    </a:cubicBezTo>
                    <a:cubicBezTo>
                      <a:pt x="1472" y="9911"/>
                      <a:pt x="1349" y="9972"/>
                      <a:pt x="1226" y="9992"/>
                    </a:cubicBezTo>
                    <a:cubicBezTo>
                      <a:pt x="1083" y="10054"/>
                      <a:pt x="940" y="10074"/>
                      <a:pt x="797" y="10115"/>
                    </a:cubicBezTo>
                    <a:cubicBezTo>
                      <a:pt x="573" y="10319"/>
                      <a:pt x="286" y="10483"/>
                      <a:pt x="0" y="10605"/>
                    </a:cubicBezTo>
                    <a:lnTo>
                      <a:pt x="0" y="19555"/>
                    </a:lnTo>
                    <a:cubicBezTo>
                      <a:pt x="82" y="19555"/>
                      <a:pt x="164" y="19596"/>
                      <a:pt x="225" y="19678"/>
                    </a:cubicBezTo>
                    <a:cubicBezTo>
                      <a:pt x="736" y="19678"/>
                      <a:pt x="1247" y="19841"/>
                      <a:pt x="1349" y="20128"/>
                    </a:cubicBezTo>
                    <a:lnTo>
                      <a:pt x="1758" y="20128"/>
                    </a:lnTo>
                    <a:cubicBezTo>
                      <a:pt x="1758" y="20128"/>
                      <a:pt x="1778" y="20107"/>
                      <a:pt x="1778" y="20087"/>
                    </a:cubicBezTo>
                    <a:cubicBezTo>
                      <a:pt x="1778" y="20005"/>
                      <a:pt x="1860" y="19984"/>
                      <a:pt x="1982" y="19964"/>
                    </a:cubicBezTo>
                    <a:cubicBezTo>
                      <a:pt x="2080" y="19959"/>
                      <a:pt x="2152" y="19955"/>
                      <a:pt x="2211" y="19955"/>
                    </a:cubicBezTo>
                    <a:cubicBezTo>
                      <a:pt x="2387" y="19955"/>
                      <a:pt x="2437" y="19990"/>
                      <a:pt x="2636" y="20128"/>
                    </a:cubicBezTo>
                    <a:cubicBezTo>
                      <a:pt x="2636" y="20128"/>
                      <a:pt x="2657" y="20148"/>
                      <a:pt x="2677" y="20168"/>
                    </a:cubicBezTo>
                    <a:cubicBezTo>
                      <a:pt x="2902" y="20107"/>
                      <a:pt x="3147" y="20046"/>
                      <a:pt x="3372" y="20025"/>
                    </a:cubicBezTo>
                    <a:cubicBezTo>
                      <a:pt x="3454" y="19984"/>
                      <a:pt x="3515" y="19944"/>
                      <a:pt x="3597" y="19944"/>
                    </a:cubicBezTo>
                    <a:cubicBezTo>
                      <a:pt x="3781" y="19903"/>
                      <a:pt x="3985" y="19903"/>
                      <a:pt x="4169" y="19903"/>
                    </a:cubicBezTo>
                    <a:cubicBezTo>
                      <a:pt x="4230" y="19903"/>
                      <a:pt x="4292" y="19882"/>
                      <a:pt x="4353" y="19841"/>
                    </a:cubicBezTo>
                    <a:cubicBezTo>
                      <a:pt x="4377" y="19835"/>
                      <a:pt x="4401" y="19833"/>
                      <a:pt x="4425" y="19833"/>
                    </a:cubicBezTo>
                    <a:cubicBezTo>
                      <a:pt x="4482" y="19833"/>
                      <a:pt x="4540" y="19847"/>
                      <a:pt x="4598" y="19862"/>
                    </a:cubicBezTo>
                    <a:cubicBezTo>
                      <a:pt x="4741" y="19903"/>
                      <a:pt x="4884" y="19944"/>
                      <a:pt x="5007" y="20005"/>
                    </a:cubicBezTo>
                    <a:lnTo>
                      <a:pt x="5150" y="20005"/>
                    </a:lnTo>
                    <a:cubicBezTo>
                      <a:pt x="5354" y="19923"/>
                      <a:pt x="5538" y="19841"/>
                      <a:pt x="5742" y="19780"/>
                    </a:cubicBezTo>
                    <a:cubicBezTo>
                      <a:pt x="5783" y="19739"/>
                      <a:pt x="5804" y="19698"/>
                      <a:pt x="5824" y="19637"/>
                    </a:cubicBezTo>
                    <a:cubicBezTo>
                      <a:pt x="5918" y="19488"/>
                      <a:pt x="6097" y="19389"/>
                      <a:pt x="6283" y="19389"/>
                    </a:cubicBezTo>
                    <a:cubicBezTo>
                      <a:pt x="6300" y="19389"/>
                      <a:pt x="6318" y="19390"/>
                      <a:pt x="6335" y="19392"/>
                    </a:cubicBezTo>
                    <a:cubicBezTo>
                      <a:pt x="6498" y="19249"/>
                      <a:pt x="6682" y="19147"/>
                      <a:pt x="6887" y="19106"/>
                    </a:cubicBezTo>
                    <a:cubicBezTo>
                      <a:pt x="6887" y="19065"/>
                      <a:pt x="6907" y="19024"/>
                      <a:pt x="6948" y="19024"/>
                    </a:cubicBezTo>
                    <a:lnTo>
                      <a:pt x="7214" y="19024"/>
                    </a:lnTo>
                    <a:cubicBezTo>
                      <a:pt x="7275" y="19024"/>
                      <a:pt x="7357" y="19004"/>
                      <a:pt x="7398" y="18942"/>
                    </a:cubicBezTo>
                    <a:lnTo>
                      <a:pt x="7541" y="18779"/>
                    </a:lnTo>
                    <a:lnTo>
                      <a:pt x="7684" y="18779"/>
                    </a:lnTo>
                    <a:cubicBezTo>
                      <a:pt x="7786" y="18677"/>
                      <a:pt x="7908" y="18615"/>
                      <a:pt x="8051" y="18595"/>
                    </a:cubicBezTo>
                    <a:cubicBezTo>
                      <a:pt x="7990" y="18534"/>
                      <a:pt x="7929" y="18452"/>
                      <a:pt x="7868" y="18391"/>
                    </a:cubicBezTo>
                    <a:cubicBezTo>
                      <a:pt x="7806" y="18288"/>
                      <a:pt x="7806" y="18186"/>
                      <a:pt x="7949" y="18125"/>
                    </a:cubicBezTo>
                    <a:cubicBezTo>
                      <a:pt x="8011" y="18105"/>
                      <a:pt x="8072" y="18084"/>
                      <a:pt x="8133" y="18084"/>
                    </a:cubicBezTo>
                    <a:cubicBezTo>
                      <a:pt x="8174" y="18084"/>
                      <a:pt x="8215" y="18084"/>
                      <a:pt x="8256" y="18064"/>
                    </a:cubicBezTo>
                    <a:lnTo>
                      <a:pt x="8419" y="18043"/>
                    </a:lnTo>
                    <a:cubicBezTo>
                      <a:pt x="8481" y="18043"/>
                      <a:pt x="8542" y="18043"/>
                      <a:pt x="8603" y="18064"/>
                    </a:cubicBezTo>
                    <a:cubicBezTo>
                      <a:pt x="8787" y="18105"/>
                      <a:pt x="8951" y="18105"/>
                      <a:pt x="9134" y="18105"/>
                    </a:cubicBezTo>
                    <a:cubicBezTo>
                      <a:pt x="9134" y="18084"/>
                      <a:pt x="9134" y="18043"/>
                      <a:pt x="9175" y="18023"/>
                    </a:cubicBezTo>
                    <a:cubicBezTo>
                      <a:pt x="9212" y="17986"/>
                      <a:pt x="9268" y="17976"/>
                      <a:pt x="9329" y="17976"/>
                    </a:cubicBezTo>
                    <a:cubicBezTo>
                      <a:pt x="9407" y="17976"/>
                      <a:pt x="9494" y="17992"/>
                      <a:pt x="9567" y="17992"/>
                    </a:cubicBezTo>
                    <a:cubicBezTo>
                      <a:pt x="9596" y="17992"/>
                      <a:pt x="9623" y="17989"/>
                      <a:pt x="9645" y="17982"/>
                    </a:cubicBezTo>
                    <a:cubicBezTo>
                      <a:pt x="9686" y="18023"/>
                      <a:pt x="9747" y="18084"/>
                      <a:pt x="9788" y="18125"/>
                    </a:cubicBezTo>
                    <a:cubicBezTo>
                      <a:pt x="9836" y="18185"/>
                      <a:pt x="9911" y="18216"/>
                      <a:pt x="9990" y="18216"/>
                    </a:cubicBezTo>
                    <a:cubicBezTo>
                      <a:pt x="10047" y="18216"/>
                      <a:pt x="10105" y="18200"/>
                      <a:pt x="10156" y="18166"/>
                    </a:cubicBezTo>
                    <a:cubicBezTo>
                      <a:pt x="10238" y="18105"/>
                      <a:pt x="10340" y="18064"/>
                      <a:pt x="10463" y="18043"/>
                    </a:cubicBezTo>
                    <a:cubicBezTo>
                      <a:pt x="10360" y="17962"/>
                      <a:pt x="10320" y="17900"/>
                      <a:pt x="10320" y="17839"/>
                    </a:cubicBezTo>
                    <a:lnTo>
                      <a:pt x="10320" y="17839"/>
                    </a:lnTo>
                    <a:cubicBezTo>
                      <a:pt x="10381" y="17859"/>
                      <a:pt x="10442" y="17880"/>
                      <a:pt x="10483" y="17900"/>
                    </a:cubicBezTo>
                    <a:cubicBezTo>
                      <a:pt x="10626" y="17962"/>
                      <a:pt x="10626" y="18023"/>
                      <a:pt x="10503" y="18043"/>
                    </a:cubicBezTo>
                    <a:cubicBezTo>
                      <a:pt x="10442" y="18064"/>
                      <a:pt x="10381" y="18084"/>
                      <a:pt x="10320" y="18125"/>
                    </a:cubicBezTo>
                    <a:cubicBezTo>
                      <a:pt x="10279" y="18145"/>
                      <a:pt x="10279" y="18207"/>
                      <a:pt x="10258" y="18248"/>
                    </a:cubicBezTo>
                    <a:cubicBezTo>
                      <a:pt x="10217" y="18350"/>
                      <a:pt x="10238" y="18370"/>
                      <a:pt x="10401" y="18431"/>
                    </a:cubicBezTo>
                    <a:cubicBezTo>
                      <a:pt x="10463" y="18452"/>
                      <a:pt x="10524" y="18452"/>
                      <a:pt x="10585" y="18472"/>
                    </a:cubicBezTo>
                    <a:cubicBezTo>
                      <a:pt x="10710" y="18410"/>
                      <a:pt x="10847" y="18383"/>
                      <a:pt x="10987" y="18383"/>
                    </a:cubicBezTo>
                    <a:cubicBezTo>
                      <a:pt x="11030" y="18383"/>
                      <a:pt x="11073" y="18386"/>
                      <a:pt x="11117" y="18391"/>
                    </a:cubicBezTo>
                    <a:cubicBezTo>
                      <a:pt x="11185" y="18416"/>
                      <a:pt x="11253" y="18428"/>
                      <a:pt x="11320" y="18428"/>
                    </a:cubicBezTo>
                    <a:cubicBezTo>
                      <a:pt x="11413" y="18428"/>
                      <a:pt x="11503" y="18406"/>
                      <a:pt x="11587" y="18370"/>
                    </a:cubicBezTo>
                    <a:cubicBezTo>
                      <a:pt x="11627" y="18360"/>
                      <a:pt x="11673" y="18355"/>
                      <a:pt x="11719" y="18355"/>
                    </a:cubicBezTo>
                    <a:cubicBezTo>
                      <a:pt x="11765" y="18355"/>
                      <a:pt x="11811" y="18360"/>
                      <a:pt x="11852" y="18370"/>
                    </a:cubicBezTo>
                    <a:cubicBezTo>
                      <a:pt x="12036" y="18411"/>
                      <a:pt x="12220" y="18493"/>
                      <a:pt x="12363" y="18636"/>
                    </a:cubicBezTo>
                    <a:cubicBezTo>
                      <a:pt x="12532" y="18602"/>
                      <a:pt x="12707" y="18587"/>
                      <a:pt x="12881" y="18587"/>
                    </a:cubicBezTo>
                    <a:cubicBezTo>
                      <a:pt x="13023" y="18587"/>
                      <a:pt x="13165" y="18597"/>
                      <a:pt x="13303" y="18615"/>
                    </a:cubicBezTo>
                    <a:cubicBezTo>
                      <a:pt x="13446" y="18615"/>
                      <a:pt x="13589" y="18677"/>
                      <a:pt x="13712" y="18758"/>
                    </a:cubicBezTo>
                    <a:cubicBezTo>
                      <a:pt x="13828" y="18720"/>
                      <a:pt x="13945" y="18705"/>
                      <a:pt x="14061" y="18705"/>
                    </a:cubicBezTo>
                    <a:cubicBezTo>
                      <a:pt x="14129" y="18705"/>
                      <a:pt x="14196" y="18710"/>
                      <a:pt x="14263" y="18718"/>
                    </a:cubicBezTo>
                    <a:cubicBezTo>
                      <a:pt x="14386" y="18758"/>
                      <a:pt x="14509" y="18799"/>
                      <a:pt x="14611" y="18840"/>
                    </a:cubicBezTo>
                    <a:cubicBezTo>
                      <a:pt x="14652" y="18850"/>
                      <a:pt x="14692" y="18855"/>
                      <a:pt x="14736" y="18855"/>
                    </a:cubicBezTo>
                    <a:cubicBezTo>
                      <a:pt x="14779" y="18855"/>
                      <a:pt x="14825" y="18850"/>
                      <a:pt x="14876" y="18840"/>
                    </a:cubicBezTo>
                    <a:cubicBezTo>
                      <a:pt x="14995" y="18781"/>
                      <a:pt x="15121" y="18749"/>
                      <a:pt x="15250" y="18749"/>
                    </a:cubicBezTo>
                    <a:cubicBezTo>
                      <a:pt x="15343" y="18749"/>
                      <a:pt x="15436" y="18765"/>
                      <a:pt x="15530" y="18799"/>
                    </a:cubicBezTo>
                    <a:cubicBezTo>
                      <a:pt x="15571" y="18820"/>
                      <a:pt x="15632" y="18840"/>
                      <a:pt x="15694" y="18861"/>
                    </a:cubicBezTo>
                    <a:cubicBezTo>
                      <a:pt x="15721" y="18868"/>
                      <a:pt x="15742" y="18872"/>
                      <a:pt x="15757" y="18872"/>
                    </a:cubicBezTo>
                    <a:cubicBezTo>
                      <a:pt x="15823" y="18872"/>
                      <a:pt x="15800" y="18812"/>
                      <a:pt x="15816" y="18779"/>
                    </a:cubicBezTo>
                    <a:cubicBezTo>
                      <a:pt x="15857" y="18738"/>
                      <a:pt x="15857" y="18718"/>
                      <a:pt x="15898" y="18697"/>
                    </a:cubicBezTo>
                    <a:cubicBezTo>
                      <a:pt x="16000" y="18636"/>
                      <a:pt x="15898" y="18513"/>
                      <a:pt x="16062" y="18493"/>
                    </a:cubicBezTo>
                    <a:lnTo>
                      <a:pt x="16184" y="18472"/>
                    </a:lnTo>
                    <a:cubicBezTo>
                      <a:pt x="16205" y="18452"/>
                      <a:pt x="16225" y="18431"/>
                      <a:pt x="16266" y="18431"/>
                    </a:cubicBezTo>
                    <a:cubicBezTo>
                      <a:pt x="16319" y="18414"/>
                      <a:pt x="16366" y="18407"/>
                      <a:pt x="16410" y="18407"/>
                    </a:cubicBezTo>
                    <a:cubicBezTo>
                      <a:pt x="16570" y="18407"/>
                      <a:pt x="16687" y="18502"/>
                      <a:pt x="16879" y="18534"/>
                    </a:cubicBezTo>
                    <a:cubicBezTo>
                      <a:pt x="16957" y="18540"/>
                      <a:pt x="17035" y="18542"/>
                      <a:pt x="17112" y="18542"/>
                    </a:cubicBezTo>
                    <a:cubicBezTo>
                      <a:pt x="17300" y="18542"/>
                      <a:pt x="17488" y="18528"/>
                      <a:pt x="17676" y="18513"/>
                    </a:cubicBezTo>
                    <a:cubicBezTo>
                      <a:pt x="17689" y="18511"/>
                      <a:pt x="17701" y="18510"/>
                      <a:pt x="17714" y="18510"/>
                    </a:cubicBezTo>
                    <a:cubicBezTo>
                      <a:pt x="17823" y="18510"/>
                      <a:pt x="17929" y="18587"/>
                      <a:pt x="18003" y="18697"/>
                    </a:cubicBezTo>
                    <a:cubicBezTo>
                      <a:pt x="18228" y="18738"/>
                      <a:pt x="18432" y="18820"/>
                      <a:pt x="18636" y="18942"/>
                    </a:cubicBezTo>
                    <a:cubicBezTo>
                      <a:pt x="18800" y="18932"/>
                      <a:pt x="18968" y="18927"/>
                      <a:pt x="19139" y="18927"/>
                    </a:cubicBezTo>
                    <a:cubicBezTo>
                      <a:pt x="19311" y="18927"/>
                      <a:pt x="19484" y="18932"/>
                      <a:pt x="19658" y="18942"/>
                    </a:cubicBezTo>
                    <a:lnTo>
                      <a:pt x="19576" y="18840"/>
                    </a:lnTo>
                    <a:lnTo>
                      <a:pt x="19944" y="18799"/>
                    </a:lnTo>
                    <a:cubicBezTo>
                      <a:pt x="20005" y="18753"/>
                      <a:pt x="20078" y="18730"/>
                      <a:pt x="20162" y="18730"/>
                    </a:cubicBezTo>
                    <a:cubicBezTo>
                      <a:pt x="20191" y="18730"/>
                      <a:pt x="20220" y="18733"/>
                      <a:pt x="20251" y="18738"/>
                    </a:cubicBezTo>
                    <a:cubicBezTo>
                      <a:pt x="20312" y="18718"/>
                      <a:pt x="20373" y="18697"/>
                      <a:pt x="20455" y="18656"/>
                    </a:cubicBezTo>
                    <a:cubicBezTo>
                      <a:pt x="20498" y="18642"/>
                      <a:pt x="20552" y="18627"/>
                      <a:pt x="20601" y="18627"/>
                    </a:cubicBezTo>
                    <a:cubicBezTo>
                      <a:pt x="20622" y="18627"/>
                      <a:pt x="20641" y="18630"/>
                      <a:pt x="20659" y="18636"/>
                    </a:cubicBezTo>
                    <a:cubicBezTo>
                      <a:pt x="20639" y="18697"/>
                      <a:pt x="20721" y="18738"/>
                      <a:pt x="20843" y="18779"/>
                    </a:cubicBezTo>
                    <a:cubicBezTo>
                      <a:pt x="20966" y="18738"/>
                      <a:pt x="21088" y="18697"/>
                      <a:pt x="21211" y="18677"/>
                    </a:cubicBezTo>
                    <a:cubicBezTo>
                      <a:pt x="21272" y="18595"/>
                      <a:pt x="21415" y="18554"/>
                      <a:pt x="21517" y="18493"/>
                    </a:cubicBezTo>
                    <a:cubicBezTo>
                      <a:pt x="21538" y="18493"/>
                      <a:pt x="21558" y="18513"/>
                      <a:pt x="21579" y="18513"/>
                    </a:cubicBezTo>
                    <a:cubicBezTo>
                      <a:pt x="21599" y="18554"/>
                      <a:pt x="21640" y="18575"/>
                      <a:pt x="21681" y="18615"/>
                    </a:cubicBezTo>
                    <a:cubicBezTo>
                      <a:pt x="22110" y="18575"/>
                      <a:pt x="22580" y="18575"/>
                      <a:pt x="23050" y="18575"/>
                    </a:cubicBezTo>
                    <a:cubicBezTo>
                      <a:pt x="23431" y="18575"/>
                      <a:pt x="23786" y="18565"/>
                      <a:pt x="24125" y="18565"/>
                    </a:cubicBezTo>
                    <a:cubicBezTo>
                      <a:pt x="24294" y="18565"/>
                      <a:pt x="24460" y="18568"/>
                      <a:pt x="24623" y="18575"/>
                    </a:cubicBezTo>
                    <a:cubicBezTo>
                      <a:pt x="24722" y="18531"/>
                      <a:pt x="24821" y="18510"/>
                      <a:pt x="24919" y="18510"/>
                    </a:cubicBezTo>
                    <a:cubicBezTo>
                      <a:pt x="25004" y="18510"/>
                      <a:pt x="25090" y="18526"/>
                      <a:pt x="25175" y="18554"/>
                    </a:cubicBezTo>
                    <a:cubicBezTo>
                      <a:pt x="25216" y="18554"/>
                      <a:pt x="25257" y="18575"/>
                      <a:pt x="25277" y="18595"/>
                    </a:cubicBezTo>
                    <a:cubicBezTo>
                      <a:pt x="25686" y="18636"/>
                      <a:pt x="26074" y="18677"/>
                      <a:pt x="26463" y="18758"/>
                    </a:cubicBezTo>
                    <a:cubicBezTo>
                      <a:pt x="26544" y="18758"/>
                      <a:pt x="26606" y="18799"/>
                      <a:pt x="26687" y="18820"/>
                    </a:cubicBezTo>
                    <a:cubicBezTo>
                      <a:pt x="26708" y="18820"/>
                      <a:pt x="26728" y="18799"/>
                      <a:pt x="26769" y="18799"/>
                    </a:cubicBezTo>
                    <a:cubicBezTo>
                      <a:pt x="27076" y="18758"/>
                      <a:pt x="27362" y="18697"/>
                      <a:pt x="27668" y="18656"/>
                    </a:cubicBezTo>
                    <a:lnTo>
                      <a:pt x="27913" y="18718"/>
                    </a:lnTo>
                    <a:cubicBezTo>
                      <a:pt x="28281" y="18718"/>
                      <a:pt x="28649" y="18840"/>
                      <a:pt x="28935" y="19065"/>
                    </a:cubicBezTo>
                    <a:cubicBezTo>
                      <a:pt x="29568" y="19106"/>
                      <a:pt x="30182" y="19249"/>
                      <a:pt x="30795" y="19433"/>
                    </a:cubicBezTo>
                    <a:cubicBezTo>
                      <a:pt x="30958" y="19474"/>
                      <a:pt x="31101" y="19555"/>
                      <a:pt x="31244" y="19658"/>
                    </a:cubicBezTo>
                    <a:cubicBezTo>
                      <a:pt x="31367" y="19698"/>
                      <a:pt x="31489" y="19698"/>
                      <a:pt x="31591" y="19698"/>
                    </a:cubicBezTo>
                    <a:cubicBezTo>
                      <a:pt x="31591" y="19678"/>
                      <a:pt x="31612" y="19658"/>
                      <a:pt x="31632" y="19637"/>
                    </a:cubicBezTo>
                    <a:cubicBezTo>
                      <a:pt x="31673" y="19658"/>
                      <a:pt x="31734" y="19698"/>
                      <a:pt x="31775" y="19719"/>
                    </a:cubicBezTo>
                    <a:cubicBezTo>
                      <a:pt x="31837" y="19739"/>
                      <a:pt x="31980" y="19780"/>
                      <a:pt x="32082" y="19801"/>
                    </a:cubicBezTo>
                    <a:lnTo>
                      <a:pt x="32348" y="19801"/>
                    </a:lnTo>
                    <a:cubicBezTo>
                      <a:pt x="32409" y="19850"/>
                      <a:pt x="32479" y="19877"/>
                      <a:pt x="32547" y="19877"/>
                    </a:cubicBezTo>
                    <a:cubicBezTo>
                      <a:pt x="32591" y="19877"/>
                      <a:pt x="32634" y="19866"/>
                      <a:pt x="32674" y="19841"/>
                    </a:cubicBezTo>
                    <a:lnTo>
                      <a:pt x="32756" y="19841"/>
                    </a:lnTo>
                    <a:cubicBezTo>
                      <a:pt x="33001" y="19821"/>
                      <a:pt x="33226" y="19801"/>
                      <a:pt x="33451" y="19760"/>
                    </a:cubicBezTo>
                    <a:cubicBezTo>
                      <a:pt x="33433" y="19668"/>
                      <a:pt x="33500" y="19646"/>
                      <a:pt x="33595" y="19646"/>
                    </a:cubicBezTo>
                    <a:cubicBezTo>
                      <a:pt x="33683" y="19646"/>
                      <a:pt x="33794" y="19665"/>
                      <a:pt x="33882" y="19665"/>
                    </a:cubicBezTo>
                    <a:cubicBezTo>
                      <a:pt x="33912" y="19665"/>
                      <a:pt x="33939" y="19663"/>
                      <a:pt x="33962" y="19658"/>
                    </a:cubicBezTo>
                    <a:cubicBezTo>
                      <a:pt x="34038" y="19704"/>
                      <a:pt x="34138" y="19726"/>
                      <a:pt x="34235" y="19726"/>
                    </a:cubicBezTo>
                    <a:cubicBezTo>
                      <a:pt x="34267" y="19726"/>
                      <a:pt x="34299" y="19724"/>
                      <a:pt x="34330" y="19719"/>
                    </a:cubicBezTo>
                    <a:cubicBezTo>
                      <a:pt x="34473" y="19678"/>
                      <a:pt x="34636" y="19637"/>
                      <a:pt x="34677" y="19535"/>
                    </a:cubicBezTo>
                    <a:cubicBezTo>
                      <a:pt x="34752" y="19363"/>
                      <a:pt x="34794" y="19281"/>
                      <a:pt x="34902" y="19281"/>
                    </a:cubicBezTo>
                    <a:cubicBezTo>
                      <a:pt x="35000" y="19281"/>
                      <a:pt x="35152" y="19348"/>
                      <a:pt x="35433" y="19474"/>
                    </a:cubicBezTo>
                    <a:cubicBezTo>
                      <a:pt x="35474" y="19474"/>
                      <a:pt x="35494" y="19494"/>
                      <a:pt x="35535" y="19514"/>
                    </a:cubicBezTo>
                    <a:cubicBezTo>
                      <a:pt x="35597" y="19514"/>
                      <a:pt x="35699" y="19514"/>
                      <a:pt x="35699" y="19494"/>
                    </a:cubicBezTo>
                    <a:cubicBezTo>
                      <a:pt x="35719" y="19412"/>
                      <a:pt x="35821" y="19371"/>
                      <a:pt x="35964" y="19371"/>
                    </a:cubicBezTo>
                    <a:cubicBezTo>
                      <a:pt x="35944" y="19392"/>
                      <a:pt x="35944" y="19412"/>
                      <a:pt x="35923" y="19433"/>
                    </a:cubicBezTo>
                    <a:cubicBezTo>
                      <a:pt x="35862" y="19474"/>
                      <a:pt x="35821" y="19514"/>
                      <a:pt x="35923" y="19555"/>
                    </a:cubicBezTo>
                    <a:cubicBezTo>
                      <a:pt x="35985" y="19601"/>
                      <a:pt x="36058" y="19624"/>
                      <a:pt x="36133" y="19624"/>
                    </a:cubicBezTo>
                    <a:cubicBezTo>
                      <a:pt x="36158" y="19624"/>
                      <a:pt x="36184" y="19622"/>
                      <a:pt x="36210" y="19617"/>
                    </a:cubicBezTo>
                    <a:cubicBezTo>
                      <a:pt x="36414" y="19555"/>
                      <a:pt x="36618" y="19535"/>
                      <a:pt x="36823" y="19535"/>
                    </a:cubicBezTo>
                    <a:cubicBezTo>
                      <a:pt x="36863" y="19426"/>
                      <a:pt x="36986" y="19399"/>
                      <a:pt x="37148" y="19399"/>
                    </a:cubicBezTo>
                    <a:cubicBezTo>
                      <a:pt x="37229" y="19399"/>
                      <a:pt x="37320" y="19406"/>
                      <a:pt x="37415" y="19412"/>
                    </a:cubicBezTo>
                    <a:cubicBezTo>
                      <a:pt x="37517" y="19412"/>
                      <a:pt x="37620" y="19392"/>
                      <a:pt x="37701" y="19331"/>
                    </a:cubicBezTo>
                    <a:cubicBezTo>
                      <a:pt x="37778" y="19285"/>
                      <a:pt x="37854" y="19262"/>
                      <a:pt x="37940" y="19262"/>
                    </a:cubicBezTo>
                    <a:cubicBezTo>
                      <a:pt x="37968" y="19262"/>
                      <a:pt x="37998" y="19264"/>
                      <a:pt x="38028" y="19269"/>
                    </a:cubicBezTo>
                    <a:cubicBezTo>
                      <a:pt x="38253" y="19269"/>
                      <a:pt x="38478" y="19290"/>
                      <a:pt x="38723" y="19310"/>
                    </a:cubicBezTo>
                    <a:cubicBezTo>
                      <a:pt x="38771" y="19317"/>
                      <a:pt x="38784" y="19317"/>
                      <a:pt x="38784" y="19317"/>
                    </a:cubicBezTo>
                    <a:cubicBezTo>
                      <a:pt x="38784" y="19317"/>
                      <a:pt x="38730" y="19317"/>
                      <a:pt x="38784" y="19371"/>
                    </a:cubicBezTo>
                    <a:cubicBezTo>
                      <a:pt x="38825" y="19392"/>
                      <a:pt x="38805" y="19433"/>
                      <a:pt x="38764" y="19453"/>
                    </a:cubicBezTo>
                    <a:lnTo>
                      <a:pt x="38723" y="19453"/>
                    </a:lnTo>
                    <a:cubicBezTo>
                      <a:pt x="39152" y="19474"/>
                      <a:pt x="39602" y="19535"/>
                      <a:pt x="40153" y="19555"/>
                    </a:cubicBezTo>
                    <a:lnTo>
                      <a:pt x="40685" y="19555"/>
                    </a:lnTo>
                    <a:lnTo>
                      <a:pt x="40909" y="19535"/>
                    </a:lnTo>
                    <a:cubicBezTo>
                      <a:pt x="41012" y="19494"/>
                      <a:pt x="41114" y="19453"/>
                      <a:pt x="41216" y="19433"/>
                    </a:cubicBezTo>
                    <a:cubicBezTo>
                      <a:pt x="41234" y="19427"/>
                      <a:pt x="41254" y="19424"/>
                      <a:pt x="41274" y="19424"/>
                    </a:cubicBezTo>
                    <a:cubicBezTo>
                      <a:pt x="41323" y="19424"/>
                      <a:pt x="41377" y="19439"/>
                      <a:pt x="41420" y="19453"/>
                    </a:cubicBezTo>
                    <a:cubicBezTo>
                      <a:pt x="41420" y="19453"/>
                      <a:pt x="41461" y="19474"/>
                      <a:pt x="41441" y="19494"/>
                    </a:cubicBezTo>
                    <a:cubicBezTo>
                      <a:pt x="41441" y="19504"/>
                      <a:pt x="41441" y="19504"/>
                      <a:pt x="41441" y="19504"/>
                    </a:cubicBezTo>
                    <a:cubicBezTo>
                      <a:pt x="41441" y="19504"/>
                      <a:pt x="41441" y="19504"/>
                      <a:pt x="41441" y="19514"/>
                    </a:cubicBezTo>
                    <a:cubicBezTo>
                      <a:pt x="41727" y="19514"/>
                      <a:pt x="42013" y="19494"/>
                      <a:pt x="42299" y="19494"/>
                    </a:cubicBezTo>
                    <a:cubicBezTo>
                      <a:pt x="42830" y="19474"/>
                      <a:pt x="43361" y="19453"/>
                      <a:pt x="43893" y="19433"/>
                    </a:cubicBezTo>
                    <a:cubicBezTo>
                      <a:pt x="43929" y="19427"/>
                      <a:pt x="43965" y="19424"/>
                      <a:pt x="44001" y="19424"/>
                    </a:cubicBezTo>
                    <a:cubicBezTo>
                      <a:pt x="44209" y="19424"/>
                      <a:pt x="44407" y="19521"/>
                      <a:pt x="44547" y="19678"/>
                    </a:cubicBezTo>
                    <a:cubicBezTo>
                      <a:pt x="44690" y="19658"/>
                      <a:pt x="44792" y="19637"/>
                      <a:pt x="44935" y="19596"/>
                    </a:cubicBezTo>
                    <a:lnTo>
                      <a:pt x="44935" y="19555"/>
                    </a:lnTo>
                    <a:cubicBezTo>
                      <a:pt x="45017" y="19514"/>
                      <a:pt x="45078" y="19494"/>
                      <a:pt x="45160" y="19494"/>
                    </a:cubicBezTo>
                    <a:cubicBezTo>
                      <a:pt x="45609" y="19474"/>
                      <a:pt x="45977" y="19371"/>
                      <a:pt x="46447" y="19351"/>
                    </a:cubicBezTo>
                    <a:cubicBezTo>
                      <a:pt x="46549" y="19351"/>
                      <a:pt x="46774" y="19433"/>
                      <a:pt x="46794" y="19494"/>
                    </a:cubicBezTo>
                    <a:cubicBezTo>
                      <a:pt x="46815" y="19555"/>
                      <a:pt x="46815" y="19678"/>
                      <a:pt x="46856" y="19760"/>
                    </a:cubicBezTo>
                    <a:cubicBezTo>
                      <a:pt x="46856" y="19780"/>
                      <a:pt x="46876" y="19780"/>
                      <a:pt x="46897" y="19780"/>
                    </a:cubicBezTo>
                    <a:lnTo>
                      <a:pt x="47448" y="20066"/>
                    </a:lnTo>
                    <a:lnTo>
                      <a:pt x="47673" y="20066"/>
                    </a:lnTo>
                    <a:cubicBezTo>
                      <a:pt x="47924" y="19941"/>
                      <a:pt x="48198" y="19879"/>
                      <a:pt x="48470" y="19879"/>
                    </a:cubicBezTo>
                    <a:cubicBezTo>
                      <a:pt x="48775" y="19879"/>
                      <a:pt x="49079" y="19956"/>
                      <a:pt x="49349" y="20107"/>
                    </a:cubicBezTo>
                    <a:lnTo>
                      <a:pt x="49778" y="20189"/>
                    </a:lnTo>
                    <a:lnTo>
                      <a:pt x="49798" y="20189"/>
                    </a:lnTo>
                    <a:cubicBezTo>
                      <a:pt x="50023" y="20107"/>
                      <a:pt x="50248" y="20087"/>
                      <a:pt x="50473" y="20087"/>
                    </a:cubicBezTo>
                    <a:cubicBezTo>
                      <a:pt x="50534" y="20087"/>
                      <a:pt x="50595" y="20107"/>
                      <a:pt x="50636" y="20148"/>
                    </a:cubicBezTo>
                    <a:cubicBezTo>
                      <a:pt x="50677" y="20148"/>
                      <a:pt x="50677" y="20189"/>
                      <a:pt x="50677" y="20209"/>
                    </a:cubicBezTo>
                    <a:cubicBezTo>
                      <a:pt x="50656" y="20250"/>
                      <a:pt x="50636" y="20291"/>
                      <a:pt x="50616" y="20352"/>
                    </a:cubicBezTo>
                    <a:cubicBezTo>
                      <a:pt x="50595" y="20373"/>
                      <a:pt x="50534" y="20414"/>
                      <a:pt x="50554" y="20475"/>
                    </a:cubicBezTo>
                    <a:cubicBezTo>
                      <a:pt x="50595" y="20495"/>
                      <a:pt x="50616" y="20516"/>
                      <a:pt x="50636" y="20557"/>
                    </a:cubicBezTo>
                    <a:cubicBezTo>
                      <a:pt x="50677" y="20577"/>
                      <a:pt x="50738" y="20597"/>
                      <a:pt x="50799" y="20597"/>
                    </a:cubicBezTo>
                    <a:cubicBezTo>
                      <a:pt x="50851" y="20597"/>
                      <a:pt x="50902" y="20582"/>
                      <a:pt x="50955" y="20582"/>
                    </a:cubicBezTo>
                    <a:cubicBezTo>
                      <a:pt x="51009" y="20582"/>
                      <a:pt x="51065" y="20597"/>
                      <a:pt x="51126" y="20659"/>
                    </a:cubicBezTo>
                    <a:cubicBezTo>
                      <a:pt x="51188" y="20741"/>
                      <a:pt x="51269" y="20802"/>
                      <a:pt x="51372" y="20802"/>
                    </a:cubicBezTo>
                    <a:cubicBezTo>
                      <a:pt x="51719" y="20822"/>
                      <a:pt x="51780" y="20986"/>
                      <a:pt x="51944" y="21088"/>
                    </a:cubicBezTo>
                    <a:cubicBezTo>
                      <a:pt x="52005" y="21088"/>
                      <a:pt x="52046" y="21088"/>
                      <a:pt x="52087" y="21108"/>
                    </a:cubicBezTo>
                    <a:cubicBezTo>
                      <a:pt x="52536" y="21211"/>
                      <a:pt x="52986" y="21272"/>
                      <a:pt x="53456" y="21292"/>
                    </a:cubicBezTo>
                    <a:cubicBezTo>
                      <a:pt x="53456" y="21251"/>
                      <a:pt x="53517" y="21231"/>
                      <a:pt x="53599" y="21211"/>
                    </a:cubicBezTo>
                    <a:cubicBezTo>
                      <a:pt x="53681" y="21190"/>
                      <a:pt x="53762" y="21170"/>
                      <a:pt x="53824" y="21149"/>
                    </a:cubicBezTo>
                    <a:cubicBezTo>
                      <a:pt x="53888" y="21125"/>
                      <a:pt x="53956" y="21114"/>
                      <a:pt x="54023" y="21114"/>
                    </a:cubicBezTo>
                    <a:cubicBezTo>
                      <a:pt x="54126" y="21114"/>
                      <a:pt x="54228" y="21141"/>
                      <a:pt x="54314" y="21190"/>
                    </a:cubicBezTo>
                    <a:cubicBezTo>
                      <a:pt x="54375" y="21231"/>
                      <a:pt x="54437" y="21272"/>
                      <a:pt x="54498" y="21292"/>
                    </a:cubicBezTo>
                    <a:cubicBezTo>
                      <a:pt x="54636" y="21384"/>
                      <a:pt x="54785" y="21430"/>
                      <a:pt x="54946" y="21430"/>
                    </a:cubicBezTo>
                    <a:cubicBezTo>
                      <a:pt x="55000" y="21430"/>
                      <a:pt x="55055" y="21425"/>
                      <a:pt x="55111" y="21415"/>
                    </a:cubicBezTo>
                    <a:cubicBezTo>
                      <a:pt x="55275" y="21374"/>
                      <a:pt x="55438" y="21333"/>
                      <a:pt x="55601" y="21292"/>
                    </a:cubicBezTo>
                    <a:cubicBezTo>
                      <a:pt x="55683" y="21282"/>
                      <a:pt x="55770" y="21277"/>
                      <a:pt x="55857" y="21277"/>
                    </a:cubicBezTo>
                    <a:cubicBezTo>
                      <a:pt x="55944" y="21277"/>
                      <a:pt x="56031" y="21282"/>
                      <a:pt x="56112" y="21292"/>
                    </a:cubicBezTo>
                    <a:cubicBezTo>
                      <a:pt x="56260" y="21309"/>
                      <a:pt x="56434" y="21391"/>
                      <a:pt x="56560" y="21391"/>
                    </a:cubicBezTo>
                    <a:cubicBezTo>
                      <a:pt x="56591" y="21391"/>
                      <a:pt x="56620" y="21386"/>
                      <a:pt x="56644" y="21374"/>
                    </a:cubicBezTo>
                    <a:cubicBezTo>
                      <a:pt x="56848" y="21292"/>
                      <a:pt x="57032" y="21190"/>
                      <a:pt x="56930" y="20986"/>
                    </a:cubicBezTo>
                    <a:cubicBezTo>
                      <a:pt x="56930" y="20965"/>
                      <a:pt x="56909" y="20945"/>
                      <a:pt x="56909" y="20924"/>
                    </a:cubicBezTo>
                    <a:cubicBezTo>
                      <a:pt x="56868" y="20761"/>
                      <a:pt x="57052" y="20659"/>
                      <a:pt x="57379" y="20638"/>
                    </a:cubicBezTo>
                    <a:cubicBezTo>
                      <a:pt x="57441" y="20638"/>
                      <a:pt x="57522" y="20659"/>
                      <a:pt x="57584" y="20679"/>
                    </a:cubicBezTo>
                    <a:cubicBezTo>
                      <a:pt x="57645" y="20720"/>
                      <a:pt x="57706" y="20761"/>
                      <a:pt x="57768" y="20781"/>
                    </a:cubicBezTo>
                    <a:cubicBezTo>
                      <a:pt x="57890" y="20802"/>
                      <a:pt x="57992" y="20863"/>
                      <a:pt x="58074" y="20924"/>
                    </a:cubicBezTo>
                    <a:cubicBezTo>
                      <a:pt x="58442" y="20781"/>
                      <a:pt x="58830" y="20700"/>
                      <a:pt x="59218" y="20700"/>
                    </a:cubicBezTo>
                    <a:cubicBezTo>
                      <a:pt x="59269" y="20695"/>
                      <a:pt x="59320" y="20693"/>
                      <a:pt x="59370" y="20693"/>
                    </a:cubicBezTo>
                    <a:cubicBezTo>
                      <a:pt x="59764" y="20693"/>
                      <a:pt x="60136" y="20832"/>
                      <a:pt x="60444" y="21067"/>
                    </a:cubicBezTo>
                    <a:lnTo>
                      <a:pt x="60710" y="21129"/>
                    </a:lnTo>
                    <a:cubicBezTo>
                      <a:pt x="60873" y="21067"/>
                      <a:pt x="61057" y="21006"/>
                      <a:pt x="61262" y="21006"/>
                    </a:cubicBezTo>
                    <a:cubicBezTo>
                      <a:pt x="61431" y="20982"/>
                      <a:pt x="61600" y="20971"/>
                      <a:pt x="61771" y="20971"/>
                    </a:cubicBezTo>
                    <a:cubicBezTo>
                      <a:pt x="62033" y="20971"/>
                      <a:pt x="62297" y="20998"/>
                      <a:pt x="62570" y="21047"/>
                    </a:cubicBezTo>
                    <a:cubicBezTo>
                      <a:pt x="62835" y="20945"/>
                      <a:pt x="63142" y="20884"/>
                      <a:pt x="63448" y="20863"/>
                    </a:cubicBezTo>
                    <a:cubicBezTo>
                      <a:pt x="63508" y="20857"/>
                      <a:pt x="63568" y="20855"/>
                      <a:pt x="63628" y="20855"/>
                    </a:cubicBezTo>
                    <a:cubicBezTo>
                      <a:pt x="63774" y="20855"/>
                      <a:pt x="63923" y="20869"/>
                      <a:pt x="64082" y="20884"/>
                    </a:cubicBezTo>
                    <a:cubicBezTo>
                      <a:pt x="64385" y="20656"/>
                      <a:pt x="65005" y="20534"/>
                      <a:pt x="65632" y="20534"/>
                    </a:cubicBezTo>
                    <a:cubicBezTo>
                      <a:pt x="65681" y="20534"/>
                      <a:pt x="65729" y="20535"/>
                      <a:pt x="65778" y="20536"/>
                    </a:cubicBezTo>
                    <a:cubicBezTo>
                      <a:pt x="66248" y="20414"/>
                      <a:pt x="66983" y="20352"/>
                      <a:pt x="67167" y="19821"/>
                    </a:cubicBezTo>
                    <a:cubicBezTo>
                      <a:pt x="67208" y="19678"/>
                      <a:pt x="67290" y="19576"/>
                      <a:pt x="67433" y="19555"/>
                    </a:cubicBezTo>
                    <a:lnTo>
                      <a:pt x="67760" y="19494"/>
                    </a:lnTo>
                    <a:cubicBezTo>
                      <a:pt x="67791" y="19483"/>
                      <a:pt x="67824" y="19478"/>
                      <a:pt x="67857" y="19478"/>
                    </a:cubicBezTo>
                    <a:cubicBezTo>
                      <a:pt x="67952" y="19478"/>
                      <a:pt x="68047" y="19520"/>
                      <a:pt x="68107" y="19596"/>
                    </a:cubicBezTo>
                    <a:lnTo>
                      <a:pt x="68168" y="19637"/>
                    </a:lnTo>
                    <a:cubicBezTo>
                      <a:pt x="68230" y="19658"/>
                      <a:pt x="68271" y="19698"/>
                      <a:pt x="68332" y="19739"/>
                    </a:cubicBezTo>
                    <a:cubicBezTo>
                      <a:pt x="68486" y="19842"/>
                      <a:pt x="68669" y="19887"/>
                      <a:pt x="68856" y="19887"/>
                    </a:cubicBezTo>
                    <a:cubicBezTo>
                      <a:pt x="68892" y="19887"/>
                      <a:pt x="68929" y="19886"/>
                      <a:pt x="68965" y="19882"/>
                    </a:cubicBezTo>
                    <a:cubicBezTo>
                      <a:pt x="69149" y="19862"/>
                      <a:pt x="69313" y="19841"/>
                      <a:pt x="69497" y="19801"/>
                    </a:cubicBezTo>
                    <a:cubicBezTo>
                      <a:pt x="69546" y="19795"/>
                      <a:pt x="69595" y="19793"/>
                      <a:pt x="69644" y="19793"/>
                    </a:cubicBezTo>
                    <a:cubicBezTo>
                      <a:pt x="69779" y="19793"/>
                      <a:pt x="69914" y="19812"/>
                      <a:pt x="70048" y="19841"/>
                    </a:cubicBezTo>
                    <a:cubicBezTo>
                      <a:pt x="70171" y="19862"/>
                      <a:pt x="70314" y="19944"/>
                      <a:pt x="70437" y="19964"/>
                    </a:cubicBezTo>
                    <a:lnTo>
                      <a:pt x="70682" y="19923"/>
                    </a:lnTo>
                    <a:cubicBezTo>
                      <a:pt x="70866" y="19862"/>
                      <a:pt x="71029" y="19760"/>
                      <a:pt x="70968" y="19596"/>
                    </a:cubicBezTo>
                    <a:cubicBezTo>
                      <a:pt x="70968" y="19576"/>
                      <a:pt x="70968" y="19555"/>
                      <a:pt x="70968" y="19535"/>
                    </a:cubicBezTo>
                    <a:cubicBezTo>
                      <a:pt x="70968" y="19412"/>
                      <a:pt x="71091" y="19331"/>
                      <a:pt x="71315" y="19290"/>
                    </a:cubicBezTo>
                    <a:cubicBezTo>
                      <a:pt x="71469" y="19198"/>
                      <a:pt x="71645" y="19152"/>
                      <a:pt x="71827" y="19152"/>
                    </a:cubicBezTo>
                    <a:cubicBezTo>
                      <a:pt x="71887" y="19152"/>
                      <a:pt x="71949" y="19157"/>
                      <a:pt x="72010" y="19167"/>
                    </a:cubicBezTo>
                    <a:cubicBezTo>
                      <a:pt x="72167" y="19089"/>
                      <a:pt x="72341" y="19052"/>
                      <a:pt x="72516" y="19052"/>
                    </a:cubicBezTo>
                    <a:cubicBezTo>
                      <a:pt x="72614" y="19052"/>
                      <a:pt x="72712" y="19063"/>
                      <a:pt x="72807" y="19085"/>
                    </a:cubicBezTo>
                    <a:cubicBezTo>
                      <a:pt x="73400" y="19208"/>
                      <a:pt x="73767" y="19453"/>
                      <a:pt x="74319" y="19617"/>
                    </a:cubicBezTo>
                    <a:cubicBezTo>
                      <a:pt x="74666" y="19722"/>
                      <a:pt x="75025" y="19783"/>
                      <a:pt x="75386" y="19783"/>
                    </a:cubicBezTo>
                    <a:cubicBezTo>
                      <a:pt x="75514" y="19783"/>
                      <a:pt x="75642" y="19776"/>
                      <a:pt x="75770" y="19760"/>
                    </a:cubicBezTo>
                    <a:lnTo>
                      <a:pt x="757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9" name="Google Shape;2089;p56"/>
            <p:cNvSpPr/>
            <p:nvPr/>
          </p:nvSpPr>
          <p:spPr>
            <a:xfrm rot="6080660">
              <a:off x="5895330" y="3488214"/>
              <a:ext cx="858844" cy="389395"/>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36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 name="Google Shape;2090;p56"/>
          <p:cNvGrpSpPr/>
          <p:nvPr/>
        </p:nvGrpSpPr>
        <p:grpSpPr>
          <a:xfrm>
            <a:off x="446408" y="1149409"/>
            <a:ext cx="2995513" cy="1773012"/>
            <a:chOff x="446408" y="1149409"/>
            <a:chExt cx="2995513" cy="1773012"/>
          </a:xfrm>
        </p:grpSpPr>
        <p:grpSp>
          <p:nvGrpSpPr>
            <p:cNvPr id="2091" name="Google Shape;2091;p56"/>
            <p:cNvGrpSpPr/>
            <p:nvPr/>
          </p:nvGrpSpPr>
          <p:grpSpPr>
            <a:xfrm rot="10799746">
              <a:off x="446408" y="1179357"/>
              <a:ext cx="2564886" cy="1742969"/>
              <a:chOff x="9954484" y="-3276699"/>
              <a:chExt cx="1895282" cy="594525"/>
            </a:xfrm>
          </p:grpSpPr>
          <p:sp>
            <p:nvSpPr>
              <p:cNvPr id="2092" name="Google Shape;2092;p56"/>
              <p:cNvSpPr/>
              <p:nvPr/>
            </p:nvSpPr>
            <p:spPr>
              <a:xfrm>
                <a:off x="9954991" y="-3276699"/>
                <a:ext cx="1894775" cy="594525"/>
              </a:xfrm>
              <a:custGeom>
                <a:rect b="b" l="l" r="r" t="t"/>
                <a:pathLst>
                  <a:path extrusionOk="0" h="23781" w="75791">
                    <a:moveTo>
                      <a:pt x="75791" y="0"/>
                    </a:moveTo>
                    <a:cubicBezTo>
                      <a:pt x="75709" y="0"/>
                      <a:pt x="75648" y="41"/>
                      <a:pt x="75607" y="103"/>
                    </a:cubicBezTo>
                    <a:cubicBezTo>
                      <a:pt x="75566" y="184"/>
                      <a:pt x="75505" y="266"/>
                      <a:pt x="75443" y="348"/>
                    </a:cubicBezTo>
                    <a:cubicBezTo>
                      <a:pt x="75403" y="348"/>
                      <a:pt x="75341" y="368"/>
                      <a:pt x="75300" y="389"/>
                    </a:cubicBezTo>
                    <a:cubicBezTo>
                      <a:pt x="75178" y="511"/>
                      <a:pt x="75035" y="613"/>
                      <a:pt x="74871" y="675"/>
                    </a:cubicBezTo>
                    <a:cubicBezTo>
                      <a:pt x="74953" y="756"/>
                      <a:pt x="75014" y="838"/>
                      <a:pt x="75076" y="920"/>
                    </a:cubicBezTo>
                    <a:cubicBezTo>
                      <a:pt x="75178" y="1043"/>
                      <a:pt x="75137" y="1226"/>
                      <a:pt x="74994" y="1267"/>
                    </a:cubicBezTo>
                    <a:cubicBezTo>
                      <a:pt x="74912" y="1308"/>
                      <a:pt x="74851" y="1329"/>
                      <a:pt x="74790" y="1349"/>
                    </a:cubicBezTo>
                    <a:cubicBezTo>
                      <a:pt x="74728" y="1369"/>
                      <a:pt x="74687" y="1369"/>
                      <a:pt x="74646" y="1410"/>
                    </a:cubicBezTo>
                    <a:cubicBezTo>
                      <a:pt x="74585" y="1410"/>
                      <a:pt x="74524" y="1431"/>
                      <a:pt x="74463" y="1451"/>
                    </a:cubicBezTo>
                    <a:cubicBezTo>
                      <a:pt x="74442" y="1458"/>
                      <a:pt x="74419" y="1460"/>
                      <a:pt x="74396" y="1460"/>
                    </a:cubicBezTo>
                    <a:cubicBezTo>
                      <a:pt x="74349" y="1460"/>
                      <a:pt x="74299" y="1451"/>
                      <a:pt x="74258" y="1451"/>
                    </a:cubicBezTo>
                    <a:cubicBezTo>
                      <a:pt x="74198" y="1445"/>
                      <a:pt x="74139" y="1443"/>
                      <a:pt x="74079" y="1443"/>
                    </a:cubicBezTo>
                    <a:cubicBezTo>
                      <a:pt x="73934" y="1443"/>
                      <a:pt x="73790" y="1457"/>
                      <a:pt x="73645" y="1472"/>
                    </a:cubicBezTo>
                    <a:cubicBezTo>
                      <a:pt x="73645" y="1513"/>
                      <a:pt x="73645" y="1574"/>
                      <a:pt x="73625" y="1594"/>
                    </a:cubicBezTo>
                    <a:cubicBezTo>
                      <a:pt x="73502" y="1737"/>
                      <a:pt x="73237" y="1635"/>
                      <a:pt x="73073" y="1737"/>
                    </a:cubicBezTo>
                    <a:cubicBezTo>
                      <a:pt x="73032" y="1676"/>
                      <a:pt x="72991" y="1615"/>
                      <a:pt x="72930" y="1574"/>
                    </a:cubicBezTo>
                    <a:cubicBezTo>
                      <a:pt x="72870" y="1514"/>
                      <a:pt x="72797" y="1483"/>
                      <a:pt x="72722" y="1483"/>
                    </a:cubicBezTo>
                    <a:cubicBezTo>
                      <a:pt x="72668" y="1483"/>
                      <a:pt x="72613" y="1499"/>
                      <a:pt x="72562" y="1533"/>
                    </a:cubicBezTo>
                    <a:cubicBezTo>
                      <a:pt x="72521" y="1513"/>
                      <a:pt x="72460" y="1492"/>
                      <a:pt x="72399" y="1472"/>
                    </a:cubicBezTo>
                    <a:cubicBezTo>
                      <a:pt x="72440" y="1349"/>
                      <a:pt x="72419" y="1329"/>
                      <a:pt x="72235" y="1267"/>
                    </a:cubicBezTo>
                    <a:cubicBezTo>
                      <a:pt x="72174" y="1267"/>
                      <a:pt x="72092" y="1247"/>
                      <a:pt x="72031" y="1247"/>
                    </a:cubicBezTo>
                    <a:cubicBezTo>
                      <a:pt x="71847" y="1369"/>
                      <a:pt x="71643" y="1431"/>
                      <a:pt x="71418" y="1431"/>
                    </a:cubicBezTo>
                    <a:cubicBezTo>
                      <a:pt x="71370" y="1420"/>
                      <a:pt x="71323" y="1415"/>
                      <a:pt x="71276" y="1415"/>
                    </a:cubicBezTo>
                    <a:cubicBezTo>
                      <a:pt x="71140" y="1415"/>
                      <a:pt x="71008" y="1457"/>
                      <a:pt x="70887" y="1533"/>
                    </a:cubicBezTo>
                    <a:cubicBezTo>
                      <a:pt x="70805" y="1574"/>
                      <a:pt x="70703" y="1574"/>
                      <a:pt x="70621" y="1574"/>
                    </a:cubicBezTo>
                    <a:cubicBezTo>
                      <a:pt x="70396" y="1533"/>
                      <a:pt x="70192" y="1451"/>
                      <a:pt x="70028" y="1308"/>
                    </a:cubicBezTo>
                    <a:cubicBezTo>
                      <a:pt x="69701" y="1431"/>
                      <a:pt x="69334" y="1472"/>
                      <a:pt x="68986" y="1472"/>
                    </a:cubicBezTo>
                    <a:cubicBezTo>
                      <a:pt x="68959" y="1475"/>
                      <a:pt x="68932" y="1477"/>
                      <a:pt x="68905" y="1477"/>
                    </a:cubicBezTo>
                    <a:cubicBezTo>
                      <a:pt x="68769" y="1477"/>
                      <a:pt x="68639" y="1434"/>
                      <a:pt x="68537" y="1349"/>
                    </a:cubicBezTo>
                    <a:cubicBezTo>
                      <a:pt x="68373" y="1369"/>
                      <a:pt x="68210" y="1410"/>
                      <a:pt x="68067" y="1492"/>
                    </a:cubicBezTo>
                    <a:lnTo>
                      <a:pt x="67903" y="1492"/>
                    </a:lnTo>
                    <a:cubicBezTo>
                      <a:pt x="67781" y="1492"/>
                      <a:pt x="67638" y="1410"/>
                      <a:pt x="67515" y="1390"/>
                    </a:cubicBezTo>
                    <a:cubicBezTo>
                      <a:pt x="67481" y="1381"/>
                      <a:pt x="67444" y="1376"/>
                      <a:pt x="67406" y="1376"/>
                    </a:cubicBezTo>
                    <a:cubicBezTo>
                      <a:pt x="67352" y="1376"/>
                      <a:pt x="67297" y="1386"/>
                      <a:pt x="67249" y="1410"/>
                    </a:cubicBezTo>
                    <a:cubicBezTo>
                      <a:pt x="67111" y="1548"/>
                      <a:pt x="66928" y="1583"/>
                      <a:pt x="66723" y="1583"/>
                    </a:cubicBezTo>
                    <a:cubicBezTo>
                      <a:pt x="66655" y="1583"/>
                      <a:pt x="66585" y="1579"/>
                      <a:pt x="66514" y="1574"/>
                    </a:cubicBezTo>
                    <a:cubicBezTo>
                      <a:pt x="66452" y="1553"/>
                      <a:pt x="66391" y="1533"/>
                      <a:pt x="66330" y="1533"/>
                    </a:cubicBezTo>
                    <a:cubicBezTo>
                      <a:pt x="66307" y="1526"/>
                      <a:pt x="66288" y="1523"/>
                      <a:pt x="66274" y="1523"/>
                    </a:cubicBezTo>
                    <a:cubicBezTo>
                      <a:pt x="66198" y="1523"/>
                      <a:pt x="66221" y="1601"/>
                      <a:pt x="66187" y="1635"/>
                    </a:cubicBezTo>
                    <a:cubicBezTo>
                      <a:pt x="66166" y="1676"/>
                      <a:pt x="66125" y="1717"/>
                      <a:pt x="66105" y="1758"/>
                    </a:cubicBezTo>
                    <a:cubicBezTo>
                      <a:pt x="66003" y="1839"/>
                      <a:pt x="66105" y="2003"/>
                      <a:pt x="65921" y="2044"/>
                    </a:cubicBezTo>
                    <a:cubicBezTo>
                      <a:pt x="65839" y="2085"/>
                      <a:pt x="65758" y="2105"/>
                      <a:pt x="65655" y="2146"/>
                    </a:cubicBezTo>
                    <a:cubicBezTo>
                      <a:pt x="65513" y="2249"/>
                      <a:pt x="65346" y="2304"/>
                      <a:pt x="65181" y="2304"/>
                    </a:cubicBezTo>
                    <a:cubicBezTo>
                      <a:pt x="65085" y="2304"/>
                      <a:pt x="64989" y="2286"/>
                      <a:pt x="64899" y="2248"/>
                    </a:cubicBezTo>
                    <a:cubicBezTo>
                      <a:pt x="64716" y="2166"/>
                      <a:pt x="64532" y="2105"/>
                      <a:pt x="64327" y="2064"/>
                    </a:cubicBezTo>
                    <a:cubicBezTo>
                      <a:pt x="64205" y="2085"/>
                      <a:pt x="64082" y="2105"/>
                      <a:pt x="63959" y="2105"/>
                    </a:cubicBezTo>
                    <a:cubicBezTo>
                      <a:pt x="63857" y="2146"/>
                      <a:pt x="63755" y="2166"/>
                      <a:pt x="63653" y="2207"/>
                    </a:cubicBezTo>
                    <a:cubicBezTo>
                      <a:pt x="63617" y="2218"/>
                      <a:pt x="63581" y="2223"/>
                      <a:pt x="63545" y="2223"/>
                    </a:cubicBezTo>
                    <a:cubicBezTo>
                      <a:pt x="63381" y="2223"/>
                      <a:pt x="63237" y="2113"/>
                      <a:pt x="63203" y="1962"/>
                    </a:cubicBezTo>
                    <a:cubicBezTo>
                      <a:pt x="63142" y="1942"/>
                      <a:pt x="63101" y="1921"/>
                      <a:pt x="63060" y="1880"/>
                    </a:cubicBezTo>
                    <a:cubicBezTo>
                      <a:pt x="62693" y="1983"/>
                      <a:pt x="62325" y="2023"/>
                      <a:pt x="61936" y="2044"/>
                    </a:cubicBezTo>
                    <a:lnTo>
                      <a:pt x="62018" y="2146"/>
                    </a:lnTo>
                    <a:lnTo>
                      <a:pt x="61630" y="2269"/>
                    </a:lnTo>
                    <a:cubicBezTo>
                      <a:pt x="61562" y="2354"/>
                      <a:pt x="61465" y="2396"/>
                      <a:pt x="61352" y="2396"/>
                    </a:cubicBezTo>
                    <a:cubicBezTo>
                      <a:pt x="61330" y="2396"/>
                      <a:pt x="61306" y="2395"/>
                      <a:pt x="61283" y="2391"/>
                    </a:cubicBezTo>
                    <a:cubicBezTo>
                      <a:pt x="61201" y="2432"/>
                      <a:pt x="61140" y="2473"/>
                      <a:pt x="61058" y="2534"/>
                    </a:cubicBezTo>
                    <a:cubicBezTo>
                      <a:pt x="60997" y="2575"/>
                      <a:pt x="60915" y="2596"/>
                      <a:pt x="60833" y="2596"/>
                    </a:cubicBezTo>
                    <a:cubicBezTo>
                      <a:pt x="60853" y="2514"/>
                      <a:pt x="60772" y="2473"/>
                      <a:pt x="60629" y="2432"/>
                    </a:cubicBezTo>
                    <a:cubicBezTo>
                      <a:pt x="60486" y="2514"/>
                      <a:pt x="60363" y="2575"/>
                      <a:pt x="60220" y="2616"/>
                    </a:cubicBezTo>
                    <a:cubicBezTo>
                      <a:pt x="60179" y="2739"/>
                      <a:pt x="60016" y="2820"/>
                      <a:pt x="59893" y="2902"/>
                    </a:cubicBezTo>
                    <a:cubicBezTo>
                      <a:pt x="59873" y="2902"/>
                      <a:pt x="59852" y="2902"/>
                      <a:pt x="59832" y="2882"/>
                    </a:cubicBezTo>
                    <a:cubicBezTo>
                      <a:pt x="59791" y="2861"/>
                      <a:pt x="59750" y="2820"/>
                      <a:pt x="59709" y="2779"/>
                    </a:cubicBezTo>
                    <a:cubicBezTo>
                      <a:pt x="59239" y="2902"/>
                      <a:pt x="58728" y="2963"/>
                      <a:pt x="58217" y="3045"/>
                    </a:cubicBezTo>
                    <a:cubicBezTo>
                      <a:pt x="57604" y="3127"/>
                      <a:pt x="57053" y="3229"/>
                      <a:pt x="56501" y="3290"/>
                    </a:cubicBezTo>
                    <a:cubicBezTo>
                      <a:pt x="56363" y="3382"/>
                      <a:pt x="56202" y="3428"/>
                      <a:pt x="56044" y="3428"/>
                    </a:cubicBezTo>
                    <a:cubicBezTo>
                      <a:pt x="55991" y="3428"/>
                      <a:pt x="55939" y="3423"/>
                      <a:pt x="55888" y="3413"/>
                    </a:cubicBezTo>
                    <a:cubicBezTo>
                      <a:pt x="55847" y="3392"/>
                      <a:pt x="55806" y="3392"/>
                      <a:pt x="55786" y="3352"/>
                    </a:cubicBezTo>
                    <a:cubicBezTo>
                      <a:pt x="55571" y="3372"/>
                      <a:pt x="55357" y="3382"/>
                      <a:pt x="55142" y="3382"/>
                    </a:cubicBezTo>
                    <a:cubicBezTo>
                      <a:pt x="54928" y="3382"/>
                      <a:pt x="54713" y="3372"/>
                      <a:pt x="54498" y="3352"/>
                    </a:cubicBezTo>
                    <a:cubicBezTo>
                      <a:pt x="54417" y="3352"/>
                      <a:pt x="54335" y="3331"/>
                      <a:pt x="54253" y="3290"/>
                    </a:cubicBezTo>
                    <a:cubicBezTo>
                      <a:pt x="54212" y="3290"/>
                      <a:pt x="54192" y="3331"/>
                      <a:pt x="54151" y="3331"/>
                    </a:cubicBezTo>
                    <a:cubicBezTo>
                      <a:pt x="53824" y="3433"/>
                      <a:pt x="53518" y="3556"/>
                      <a:pt x="53191" y="3679"/>
                    </a:cubicBezTo>
                    <a:lnTo>
                      <a:pt x="52925" y="3617"/>
                    </a:lnTo>
                    <a:cubicBezTo>
                      <a:pt x="52838" y="3636"/>
                      <a:pt x="52749" y="3645"/>
                      <a:pt x="52661" y="3645"/>
                    </a:cubicBezTo>
                    <a:cubicBezTo>
                      <a:pt x="52357" y="3645"/>
                      <a:pt x="52055" y="3537"/>
                      <a:pt x="51801" y="3331"/>
                    </a:cubicBezTo>
                    <a:cubicBezTo>
                      <a:pt x="51664" y="3339"/>
                      <a:pt x="51526" y="3344"/>
                      <a:pt x="51389" y="3344"/>
                    </a:cubicBezTo>
                    <a:cubicBezTo>
                      <a:pt x="50853" y="3344"/>
                      <a:pt x="50323" y="3282"/>
                      <a:pt x="49819" y="3168"/>
                    </a:cubicBezTo>
                    <a:cubicBezTo>
                      <a:pt x="49635" y="3127"/>
                      <a:pt x="49451" y="3066"/>
                      <a:pt x="49308" y="2963"/>
                    </a:cubicBezTo>
                    <a:cubicBezTo>
                      <a:pt x="49237" y="2943"/>
                      <a:pt x="49170" y="2933"/>
                      <a:pt x="49106" y="2933"/>
                    </a:cubicBezTo>
                    <a:cubicBezTo>
                      <a:pt x="49043" y="2933"/>
                      <a:pt x="48981" y="2943"/>
                      <a:pt x="48920" y="2963"/>
                    </a:cubicBezTo>
                    <a:cubicBezTo>
                      <a:pt x="48920" y="2984"/>
                      <a:pt x="48900" y="3025"/>
                      <a:pt x="48900" y="3045"/>
                    </a:cubicBezTo>
                    <a:cubicBezTo>
                      <a:pt x="48838" y="3025"/>
                      <a:pt x="48777" y="2984"/>
                      <a:pt x="48716" y="2963"/>
                    </a:cubicBezTo>
                    <a:cubicBezTo>
                      <a:pt x="48613" y="2922"/>
                      <a:pt x="48511" y="2902"/>
                      <a:pt x="48409" y="2902"/>
                    </a:cubicBezTo>
                    <a:lnTo>
                      <a:pt x="48103" y="2943"/>
                    </a:lnTo>
                    <a:cubicBezTo>
                      <a:pt x="48062" y="2902"/>
                      <a:pt x="48006" y="2882"/>
                      <a:pt x="47947" y="2882"/>
                    </a:cubicBezTo>
                    <a:cubicBezTo>
                      <a:pt x="47888" y="2882"/>
                      <a:pt x="47827" y="2902"/>
                      <a:pt x="47776" y="2943"/>
                    </a:cubicBezTo>
                    <a:lnTo>
                      <a:pt x="47694" y="2943"/>
                    </a:lnTo>
                    <a:cubicBezTo>
                      <a:pt x="47428" y="3004"/>
                      <a:pt x="47183" y="3086"/>
                      <a:pt x="46917" y="3147"/>
                    </a:cubicBezTo>
                    <a:cubicBezTo>
                      <a:pt x="46979" y="3413"/>
                      <a:pt x="46570" y="3290"/>
                      <a:pt x="46386" y="3352"/>
                    </a:cubicBezTo>
                    <a:cubicBezTo>
                      <a:pt x="46325" y="3331"/>
                      <a:pt x="46258" y="3321"/>
                      <a:pt x="46192" y="3321"/>
                    </a:cubicBezTo>
                    <a:cubicBezTo>
                      <a:pt x="46126" y="3321"/>
                      <a:pt x="46059" y="3331"/>
                      <a:pt x="45998" y="3352"/>
                    </a:cubicBezTo>
                    <a:cubicBezTo>
                      <a:pt x="45834" y="3433"/>
                      <a:pt x="45671" y="3495"/>
                      <a:pt x="45630" y="3638"/>
                    </a:cubicBezTo>
                    <a:cubicBezTo>
                      <a:pt x="45535" y="3887"/>
                      <a:pt x="45495" y="3991"/>
                      <a:pt x="45347" y="3991"/>
                    </a:cubicBezTo>
                    <a:cubicBezTo>
                      <a:pt x="45240" y="3991"/>
                      <a:pt x="45075" y="3936"/>
                      <a:pt x="44792" y="3842"/>
                    </a:cubicBezTo>
                    <a:cubicBezTo>
                      <a:pt x="44776" y="3842"/>
                      <a:pt x="44747" y="3816"/>
                      <a:pt x="44725" y="3816"/>
                    </a:cubicBezTo>
                    <a:cubicBezTo>
                      <a:pt x="44720" y="3816"/>
                      <a:pt x="44715" y="3817"/>
                      <a:pt x="44711" y="3822"/>
                    </a:cubicBezTo>
                    <a:cubicBezTo>
                      <a:pt x="44629" y="3822"/>
                      <a:pt x="44527" y="3842"/>
                      <a:pt x="44527" y="3862"/>
                    </a:cubicBezTo>
                    <a:cubicBezTo>
                      <a:pt x="44506" y="3965"/>
                      <a:pt x="44384" y="4005"/>
                      <a:pt x="44241" y="4046"/>
                    </a:cubicBezTo>
                    <a:cubicBezTo>
                      <a:pt x="44241" y="4005"/>
                      <a:pt x="44261" y="3985"/>
                      <a:pt x="44281" y="3965"/>
                    </a:cubicBezTo>
                    <a:cubicBezTo>
                      <a:pt x="44343" y="3903"/>
                      <a:pt x="44384" y="3862"/>
                      <a:pt x="44261" y="3801"/>
                    </a:cubicBezTo>
                    <a:cubicBezTo>
                      <a:pt x="44183" y="3775"/>
                      <a:pt x="44122" y="3749"/>
                      <a:pt x="44067" y="3749"/>
                    </a:cubicBezTo>
                    <a:cubicBezTo>
                      <a:pt x="44035" y="3749"/>
                      <a:pt x="44005" y="3758"/>
                      <a:pt x="43975" y="3781"/>
                    </a:cubicBezTo>
                    <a:cubicBezTo>
                      <a:pt x="43771" y="3883"/>
                      <a:pt x="43546" y="3944"/>
                      <a:pt x="43321" y="3965"/>
                    </a:cubicBezTo>
                    <a:cubicBezTo>
                      <a:pt x="43260" y="4169"/>
                      <a:pt x="42994" y="4189"/>
                      <a:pt x="42708" y="4230"/>
                    </a:cubicBezTo>
                    <a:cubicBezTo>
                      <a:pt x="42585" y="4230"/>
                      <a:pt x="42463" y="4271"/>
                      <a:pt x="42381" y="4373"/>
                    </a:cubicBezTo>
                    <a:cubicBezTo>
                      <a:pt x="42299" y="4455"/>
                      <a:pt x="42177" y="4496"/>
                      <a:pt x="42054" y="4496"/>
                    </a:cubicBezTo>
                    <a:cubicBezTo>
                      <a:pt x="41788" y="4516"/>
                      <a:pt x="41564" y="4537"/>
                      <a:pt x="41319" y="4537"/>
                    </a:cubicBezTo>
                    <a:cubicBezTo>
                      <a:pt x="41290" y="4537"/>
                      <a:pt x="41274" y="4538"/>
                      <a:pt x="41265" y="4538"/>
                    </a:cubicBezTo>
                    <a:lnTo>
                      <a:pt x="41265" y="4538"/>
                    </a:lnTo>
                    <a:cubicBezTo>
                      <a:pt x="41275" y="4535"/>
                      <a:pt x="41283" y="4524"/>
                      <a:pt x="41237" y="4496"/>
                    </a:cubicBezTo>
                    <a:cubicBezTo>
                      <a:pt x="41216" y="4475"/>
                      <a:pt x="41216" y="4394"/>
                      <a:pt x="41257" y="4373"/>
                    </a:cubicBezTo>
                    <a:lnTo>
                      <a:pt x="41319" y="4353"/>
                    </a:lnTo>
                    <a:lnTo>
                      <a:pt x="41319" y="4353"/>
                    </a:lnTo>
                    <a:cubicBezTo>
                      <a:pt x="40849" y="4414"/>
                      <a:pt x="40379" y="4394"/>
                      <a:pt x="39806" y="4455"/>
                    </a:cubicBezTo>
                    <a:cubicBezTo>
                      <a:pt x="39622" y="4475"/>
                      <a:pt x="39439" y="4516"/>
                      <a:pt x="39255" y="4537"/>
                    </a:cubicBezTo>
                    <a:lnTo>
                      <a:pt x="39009" y="4598"/>
                    </a:lnTo>
                    <a:cubicBezTo>
                      <a:pt x="38907" y="4659"/>
                      <a:pt x="38785" y="4721"/>
                      <a:pt x="38683" y="4762"/>
                    </a:cubicBezTo>
                    <a:cubicBezTo>
                      <a:pt x="38642" y="4772"/>
                      <a:pt x="38606" y="4777"/>
                      <a:pt x="38573" y="4777"/>
                    </a:cubicBezTo>
                    <a:cubicBezTo>
                      <a:pt x="38539" y="4777"/>
                      <a:pt x="38509" y="4772"/>
                      <a:pt x="38478" y="4762"/>
                    </a:cubicBezTo>
                    <a:cubicBezTo>
                      <a:pt x="38478" y="4762"/>
                      <a:pt x="38437" y="4721"/>
                      <a:pt x="38437" y="4700"/>
                    </a:cubicBezTo>
                    <a:cubicBezTo>
                      <a:pt x="38437" y="4700"/>
                      <a:pt x="38437" y="4700"/>
                      <a:pt x="38437" y="4680"/>
                    </a:cubicBezTo>
                    <a:cubicBezTo>
                      <a:pt x="38131" y="4741"/>
                      <a:pt x="37845" y="4782"/>
                      <a:pt x="37538" y="4823"/>
                    </a:cubicBezTo>
                    <a:cubicBezTo>
                      <a:pt x="36986" y="4945"/>
                      <a:pt x="36414" y="5068"/>
                      <a:pt x="35863" y="5150"/>
                    </a:cubicBezTo>
                    <a:cubicBezTo>
                      <a:pt x="35786" y="5168"/>
                      <a:pt x="35715" y="5176"/>
                      <a:pt x="35650" y="5176"/>
                    </a:cubicBezTo>
                    <a:cubicBezTo>
                      <a:pt x="35416" y="5176"/>
                      <a:pt x="35252" y="5073"/>
                      <a:pt x="35188" y="4945"/>
                    </a:cubicBezTo>
                    <a:cubicBezTo>
                      <a:pt x="35045" y="5007"/>
                      <a:pt x="34902" y="5048"/>
                      <a:pt x="34780" y="5109"/>
                    </a:cubicBezTo>
                    <a:lnTo>
                      <a:pt x="34780" y="5170"/>
                    </a:lnTo>
                    <a:cubicBezTo>
                      <a:pt x="34698" y="5232"/>
                      <a:pt x="34616" y="5252"/>
                      <a:pt x="34534" y="5272"/>
                    </a:cubicBezTo>
                    <a:cubicBezTo>
                      <a:pt x="34064" y="5375"/>
                      <a:pt x="33697" y="5558"/>
                      <a:pt x="33227" y="5640"/>
                    </a:cubicBezTo>
                    <a:cubicBezTo>
                      <a:pt x="33210" y="5643"/>
                      <a:pt x="33193" y="5644"/>
                      <a:pt x="33174" y="5644"/>
                    </a:cubicBezTo>
                    <a:cubicBezTo>
                      <a:pt x="33048" y="5644"/>
                      <a:pt x="32877" y="5589"/>
                      <a:pt x="32859" y="5518"/>
                    </a:cubicBezTo>
                    <a:cubicBezTo>
                      <a:pt x="32838" y="5436"/>
                      <a:pt x="32818" y="5293"/>
                      <a:pt x="32797" y="5191"/>
                    </a:cubicBezTo>
                    <a:lnTo>
                      <a:pt x="32736" y="5191"/>
                    </a:lnTo>
                    <a:lnTo>
                      <a:pt x="32144" y="4945"/>
                    </a:lnTo>
                    <a:lnTo>
                      <a:pt x="31939" y="4966"/>
                    </a:lnTo>
                    <a:cubicBezTo>
                      <a:pt x="31641" y="5202"/>
                      <a:pt x="31267" y="5325"/>
                      <a:pt x="30890" y="5325"/>
                    </a:cubicBezTo>
                    <a:cubicBezTo>
                      <a:pt x="30649" y="5325"/>
                      <a:pt x="30406" y="5274"/>
                      <a:pt x="30182" y="5170"/>
                    </a:cubicBezTo>
                    <a:lnTo>
                      <a:pt x="29753" y="5129"/>
                    </a:lnTo>
                    <a:lnTo>
                      <a:pt x="29712" y="5129"/>
                    </a:lnTo>
                    <a:cubicBezTo>
                      <a:pt x="29508" y="5252"/>
                      <a:pt x="29283" y="5313"/>
                      <a:pt x="29038" y="5354"/>
                    </a:cubicBezTo>
                    <a:cubicBezTo>
                      <a:pt x="28976" y="5354"/>
                      <a:pt x="28915" y="5334"/>
                      <a:pt x="28854" y="5293"/>
                    </a:cubicBezTo>
                    <a:cubicBezTo>
                      <a:pt x="28833" y="5293"/>
                      <a:pt x="28813" y="5272"/>
                      <a:pt x="28813" y="5232"/>
                    </a:cubicBezTo>
                    <a:cubicBezTo>
                      <a:pt x="28833" y="5170"/>
                      <a:pt x="28854" y="5109"/>
                      <a:pt x="28874" y="5068"/>
                    </a:cubicBezTo>
                    <a:cubicBezTo>
                      <a:pt x="28915" y="5007"/>
                      <a:pt x="28956" y="4966"/>
                      <a:pt x="28935" y="4905"/>
                    </a:cubicBezTo>
                    <a:cubicBezTo>
                      <a:pt x="28895" y="4864"/>
                      <a:pt x="28874" y="4843"/>
                      <a:pt x="28854" y="4802"/>
                    </a:cubicBezTo>
                    <a:cubicBezTo>
                      <a:pt x="28792" y="4782"/>
                      <a:pt x="28752" y="4762"/>
                      <a:pt x="28690" y="4762"/>
                    </a:cubicBezTo>
                    <a:cubicBezTo>
                      <a:pt x="28620" y="4785"/>
                      <a:pt x="28556" y="4822"/>
                      <a:pt x="28491" y="4822"/>
                    </a:cubicBezTo>
                    <a:cubicBezTo>
                      <a:pt x="28443" y="4822"/>
                      <a:pt x="28395" y="4802"/>
                      <a:pt x="28343" y="4741"/>
                    </a:cubicBezTo>
                    <a:cubicBezTo>
                      <a:pt x="28282" y="4659"/>
                      <a:pt x="28200" y="4618"/>
                      <a:pt x="28098" y="4618"/>
                    </a:cubicBezTo>
                    <a:cubicBezTo>
                      <a:pt x="28080" y="4620"/>
                      <a:pt x="28062" y="4620"/>
                      <a:pt x="28046" y="4620"/>
                    </a:cubicBezTo>
                    <a:cubicBezTo>
                      <a:pt x="27742" y="4620"/>
                      <a:pt x="27659" y="4450"/>
                      <a:pt x="27485" y="4353"/>
                    </a:cubicBezTo>
                    <a:cubicBezTo>
                      <a:pt x="27464" y="4332"/>
                      <a:pt x="27464" y="4332"/>
                      <a:pt x="27464" y="4312"/>
                    </a:cubicBezTo>
                    <a:cubicBezTo>
                      <a:pt x="27137" y="4271"/>
                      <a:pt x="26810" y="4230"/>
                      <a:pt x="26483" y="4230"/>
                    </a:cubicBezTo>
                    <a:lnTo>
                      <a:pt x="25952" y="4230"/>
                    </a:lnTo>
                    <a:cubicBezTo>
                      <a:pt x="25973" y="4332"/>
                      <a:pt x="25952" y="4394"/>
                      <a:pt x="25809" y="4455"/>
                    </a:cubicBezTo>
                    <a:cubicBezTo>
                      <a:pt x="25727" y="4475"/>
                      <a:pt x="25646" y="4516"/>
                      <a:pt x="25564" y="4578"/>
                    </a:cubicBezTo>
                    <a:cubicBezTo>
                      <a:pt x="25482" y="4618"/>
                      <a:pt x="25395" y="4639"/>
                      <a:pt x="25308" y="4639"/>
                    </a:cubicBezTo>
                    <a:cubicBezTo>
                      <a:pt x="25222" y="4639"/>
                      <a:pt x="25135" y="4618"/>
                      <a:pt x="25053" y="4578"/>
                    </a:cubicBezTo>
                    <a:cubicBezTo>
                      <a:pt x="24992" y="4537"/>
                      <a:pt x="24930" y="4496"/>
                      <a:pt x="24869" y="4475"/>
                    </a:cubicBezTo>
                    <a:cubicBezTo>
                      <a:pt x="24762" y="4416"/>
                      <a:pt x="24634" y="4384"/>
                      <a:pt x="24505" y="4384"/>
                    </a:cubicBezTo>
                    <a:cubicBezTo>
                      <a:pt x="24413" y="4384"/>
                      <a:pt x="24321" y="4400"/>
                      <a:pt x="24236" y="4435"/>
                    </a:cubicBezTo>
                    <a:cubicBezTo>
                      <a:pt x="24072" y="4496"/>
                      <a:pt x="23909" y="4578"/>
                      <a:pt x="23725" y="4639"/>
                    </a:cubicBezTo>
                    <a:cubicBezTo>
                      <a:pt x="23590" y="4689"/>
                      <a:pt x="23456" y="4726"/>
                      <a:pt x="23310" y="4726"/>
                    </a:cubicBezTo>
                    <a:cubicBezTo>
                      <a:pt x="23278" y="4726"/>
                      <a:pt x="23246" y="4724"/>
                      <a:pt x="23214" y="4721"/>
                    </a:cubicBezTo>
                    <a:cubicBezTo>
                      <a:pt x="23083" y="4721"/>
                      <a:pt x="22930" y="4669"/>
                      <a:pt x="22809" y="4669"/>
                    </a:cubicBezTo>
                    <a:cubicBezTo>
                      <a:pt x="22761" y="4669"/>
                      <a:pt x="22718" y="4677"/>
                      <a:pt x="22683" y="4700"/>
                    </a:cubicBezTo>
                    <a:cubicBezTo>
                      <a:pt x="22478" y="4843"/>
                      <a:pt x="22294" y="4986"/>
                      <a:pt x="22397" y="5211"/>
                    </a:cubicBezTo>
                    <a:cubicBezTo>
                      <a:pt x="22397" y="5232"/>
                      <a:pt x="22417" y="5252"/>
                      <a:pt x="22417" y="5272"/>
                    </a:cubicBezTo>
                    <a:cubicBezTo>
                      <a:pt x="22458" y="5477"/>
                      <a:pt x="22274" y="5640"/>
                      <a:pt x="21947" y="5701"/>
                    </a:cubicBezTo>
                    <a:cubicBezTo>
                      <a:pt x="21865" y="5701"/>
                      <a:pt x="21804" y="5701"/>
                      <a:pt x="21743" y="5681"/>
                    </a:cubicBezTo>
                    <a:cubicBezTo>
                      <a:pt x="21661" y="5661"/>
                      <a:pt x="21620" y="5599"/>
                      <a:pt x="21538" y="5599"/>
                    </a:cubicBezTo>
                    <a:cubicBezTo>
                      <a:pt x="21436" y="5558"/>
                      <a:pt x="21354" y="5497"/>
                      <a:pt x="21293" y="5415"/>
                    </a:cubicBezTo>
                    <a:cubicBezTo>
                      <a:pt x="20946" y="5640"/>
                      <a:pt x="20537" y="5804"/>
                      <a:pt x="20128" y="5865"/>
                    </a:cubicBezTo>
                    <a:cubicBezTo>
                      <a:pt x="20017" y="5889"/>
                      <a:pt x="19900" y="5901"/>
                      <a:pt x="19785" y="5901"/>
                    </a:cubicBezTo>
                    <a:cubicBezTo>
                      <a:pt x="19415" y="5901"/>
                      <a:pt x="19053" y="5781"/>
                      <a:pt x="18882" y="5579"/>
                    </a:cubicBezTo>
                    <a:lnTo>
                      <a:pt x="18616" y="5558"/>
                    </a:lnTo>
                    <a:cubicBezTo>
                      <a:pt x="18453" y="5661"/>
                      <a:pt x="18269" y="5742"/>
                      <a:pt x="18065" y="5804"/>
                    </a:cubicBezTo>
                    <a:cubicBezTo>
                      <a:pt x="17705" y="5906"/>
                      <a:pt x="17346" y="5952"/>
                      <a:pt x="16974" y="5952"/>
                    </a:cubicBezTo>
                    <a:cubicBezTo>
                      <a:pt x="16902" y="5952"/>
                      <a:pt x="16830" y="5950"/>
                      <a:pt x="16757" y="5947"/>
                    </a:cubicBezTo>
                    <a:cubicBezTo>
                      <a:pt x="16471" y="6110"/>
                      <a:pt x="16185" y="6212"/>
                      <a:pt x="15858" y="6294"/>
                    </a:cubicBezTo>
                    <a:cubicBezTo>
                      <a:pt x="15653" y="6335"/>
                      <a:pt x="15449" y="6355"/>
                      <a:pt x="15224" y="6355"/>
                    </a:cubicBezTo>
                    <a:cubicBezTo>
                      <a:pt x="14856" y="6764"/>
                      <a:pt x="13998" y="7030"/>
                      <a:pt x="13222" y="7050"/>
                    </a:cubicBezTo>
                    <a:cubicBezTo>
                      <a:pt x="13160" y="7091"/>
                      <a:pt x="13099" y="7132"/>
                      <a:pt x="13017" y="7152"/>
                    </a:cubicBezTo>
                    <a:cubicBezTo>
                      <a:pt x="12793" y="7214"/>
                      <a:pt x="12609" y="7336"/>
                      <a:pt x="12445" y="7479"/>
                    </a:cubicBezTo>
                    <a:cubicBezTo>
                      <a:pt x="12343" y="7500"/>
                      <a:pt x="12241" y="7520"/>
                      <a:pt x="12139" y="7520"/>
                    </a:cubicBezTo>
                    <a:cubicBezTo>
                      <a:pt x="12077" y="7663"/>
                      <a:pt x="12098" y="7847"/>
                      <a:pt x="11791" y="7908"/>
                    </a:cubicBezTo>
                    <a:lnTo>
                      <a:pt x="11403" y="8174"/>
                    </a:lnTo>
                    <a:cubicBezTo>
                      <a:pt x="11444" y="8215"/>
                      <a:pt x="11485" y="8276"/>
                      <a:pt x="11526" y="8337"/>
                    </a:cubicBezTo>
                    <a:cubicBezTo>
                      <a:pt x="11546" y="8399"/>
                      <a:pt x="11587" y="8460"/>
                      <a:pt x="11628" y="8501"/>
                    </a:cubicBezTo>
                    <a:cubicBezTo>
                      <a:pt x="11565" y="8537"/>
                      <a:pt x="11495" y="8553"/>
                      <a:pt x="11423" y="8553"/>
                    </a:cubicBezTo>
                    <a:cubicBezTo>
                      <a:pt x="11331" y="8553"/>
                      <a:pt x="11238" y="8526"/>
                      <a:pt x="11158" y="8481"/>
                    </a:cubicBezTo>
                    <a:cubicBezTo>
                      <a:pt x="11097" y="8440"/>
                      <a:pt x="11056" y="8399"/>
                      <a:pt x="10994" y="8358"/>
                    </a:cubicBezTo>
                    <a:cubicBezTo>
                      <a:pt x="10869" y="8288"/>
                      <a:pt x="10726" y="8247"/>
                      <a:pt x="10582" y="8247"/>
                    </a:cubicBezTo>
                    <a:cubicBezTo>
                      <a:pt x="10514" y="8247"/>
                      <a:pt x="10447" y="8257"/>
                      <a:pt x="10381" y="8276"/>
                    </a:cubicBezTo>
                    <a:cubicBezTo>
                      <a:pt x="10177" y="8317"/>
                      <a:pt x="10014" y="8399"/>
                      <a:pt x="9830" y="8460"/>
                    </a:cubicBezTo>
                    <a:cubicBezTo>
                      <a:pt x="9729" y="8485"/>
                      <a:pt x="9620" y="8503"/>
                      <a:pt x="9508" y="8503"/>
                    </a:cubicBezTo>
                    <a:cubicBezTo>
                      <a:pt x="9439" y="8503"/>
                      <a:pt x="9369" y="8496"/>
                      <a:pt x="9298" y="8481"/>
                    </a:cubicBezTo>
                    <a:cubicBezTo>
                      <a:pt x="9176" y="8481"/>
                      <a:pt x="9033" y="8419"/>
                      <a:pt x="8890" y="8399"/>
                    </a:cubicBezTo>
                    <a:cubicBezTo>
                      <a:pt x="8828" y="8419"/>
                      <a:pt x="8747" y="8460"/>
                      <a:pt x="8665" y="8481"/>
                    </a:cubicBezTo>
                    <a:cubicBezTo>
                      <a:pt x="8481" y="8583"/>
                      <a:pt x="8338" y="8705"/>
                      <a:pt x="8379" y="8910"/>
                    </a:cubicBezTo>
                    <a:cubicBezTo>
                      <a:pt x="8399" y="8930"/>
                      <a:pt x="8399" y="8950"/>
                      <a:pt x="8399" y="8971"/>
                    </a:cubicBezTo>
                    <a:cubicBezTo>
                      <a:pt x="8399" y="9134"/>
                      <a:pt x="8277" y="9257"/>
                      <a:pt x="8052" y="9318"/>
                    </a:cubicBezTo>
                    <a:cubicBezTo>
                      <a:pt x="7887" y="9465"/>
                      <a:pt x="7672" y="9546"/>
                      <a:pt x="7452" y="9546"/>
                    </a:cubicBezTo>
                    <a:cubicBezTo>
                      <a:pt x="7427" y="9546"/>
                      <a:pt x="7402" y="9545"/>
                      <a:pt x="7378" y="9543"/>
                    </a:cubicBezTo>
                    <a:cubicBezTo>
                      <a:pt x="7191" y="9696"/>
                      <a:pt x="6976" y="9778"/>
                      <a:pt x="6744" y="9778"/>
                    </a:cubicBezTo>
                    <a:cubicBezTo>
                      <a:pt x="6697" y="9778"/>
                      <a:pt x="6649" y="9775"/>
                      <a:pt x="6601" y="9768"/>
                    </a:cubicBezTo>
                    <a:cubicBezTo>
                      <a:pt x="6008" y="9707"/>
                      <a:pt x="5661" y="9461"/>
                      <a:pt x="5109" y="9359"/>
                    </a:cubicBezTo>
                    <a:cubicBezTo>
                      <a:pt x="4795" y="9298"/>
                      <a:pt x="4546" y="9273"/>
                      <a:pt x="4336" y="9273"/>
                    </a:cubicBezTo>
                    <a:cubicBezTo>
                      <a:pt x="3631" y="9273"/>
                      <a:pt x="3359" y="9559"/>
                      <a:pt x="2494" y="9747"/>
                    </a:cubicBezTo>
                    <a:cubicBezTo>
                      <a:pt x="2187" y="9788"/>
                      <a:pt x="1860" y="9809"/>
                      <a:pt x="1554" y="9809"/>
                    </a:cubicBezTo>
                    <a:cubicBezTo>
                      <a:pt x="1472" y="9911"/>
                      <a:pt x="1349" y="9972"/>
                      <a:pt x="1227" y="10013"/>
                    </a:cubicBezTo>
                    <a:cubicBezTo>
                      <a:pt x="1084" y="10054"/>
                      <a:pt x="941" y="10074"/>
                      <a:pt x="798" y="10115"/>
                    </a:cubicBezTo>
                    <a:cubicBezTo>
                      <a:pt x="573" y="10340"/>
                      <a:pt x="287" y="10503"/>
                      <a:pt x="1" y="10606"/>
                    </a:cubicBezTo>
                    <a:lnTo>
                      <a:pt x="1" y="21844"/>
                    </a:lnTo>
                    <a:cubicBezTo>
                      <a:pt x="83" y="21865"/>
                      <a:pt x="164" y="21906"/>
                      <a:pt x="226" y="21987"/>
                    </a:cubicBezTo>
                    <a:cubicBezTo>
                      <a:pt x="736" y="21987"/>
                      <a:pt x="1247" y="22151"/>
                      <a:pt x="1349" y="22417"/>
                    </a:cubicBezTo>
                    <a:lnTo>
                      <a:pt x="1758" y="22417"/>
                    </a:lnTo>
                    <a:cubicBezTo>
                      <a:pt x="1758" y="22417"/>
                      <a:pt x="1779" y="22396"/>
                      <a:pt x="1779" y="22396"/>
                    </a:cubicBezTo>
                    <a:cubicBezTo>
                      <a:pt x="1779" y="22314"/>
                      <a:pt x="1860" y="22294"/>
                      <a:pt x="1983" y="22273"/>
                    </a:cubicBezTo>
                    <a:cubicBezTo>
                      <a:pt x="2080" y="22268"/>
                      <a:pt x="2153" y="22265"/>
                      <a:pt x="2212" y="22265"/>
                    </a:cubicBezTo>
                    <a:cubicBezTo>
                      <a:pt x="2388" y="22265"/>
                      <a:pt x="2438" y="22299"/>
                      <a:pt x="2637" y="22437"/>
                    </a:cubicBezTo>
                    <a:cubicBezTo>
                      <a:pt x="2637" y="22437"/>
                      <a:pt x="2657" y="22457"/>
                      <a:pt x="2678" y="22457"/>
                    </a:cubicBezTo>
                    <a:cubicBezTo>
                      <a:pt x="2902" y="22396"/>
                      <a:pt x="3148" y="22355"/>
                      <a:pt x="3372" y="22335"/>
                    </a:cubicBezTo>
                    <a:cubicBezTo>
                      <a:pt x="3454" y="22294"/>
                      <a:pt x="3536" y="22253"/>
                      <a:pt x="3597" y="22253"/>
                    </a:cubicBezTo>
                    <a:cubicBezTo>
                      <a:pt x="3732" y="22223"/>
                      <a:pt x="3877" y="22204"/>
                      <a:pt x="4018" y="22204"/>
                    </a:cubicBezTo>
                    <a:cubicBezTo>
                      <a:pt x="4069" y="22204"/>
                      <a:pt x="4120" y="22207"/>
                      <a:pt x="4169" y="22212"/>
                    </a:cubicBezTo>
                    <a:cubicBezTo>
                      <a:pt x="4231" y="22212"/>
                      <a:pt x="4292" y="22171"/>
                      <a:pt x="4353" y="22151"/>
                    </a:cubicBezTo>
                    <a:cubicBezTo>
                      <a:pt x="4387" y="22142"/>
                      <a:pt x="4421" y="22137"/>
                      <a:pt x="4455" y="22137"/>
                    </a:cubicBezTo>
                    <a:cubicBezTo>
                      <a:pt x="4503" y="22137"/>
                      <a:pt x="4551" y="22147"/>
                      <a:pt x="4598" y="22171"/>
                    </a:cubicBezTo>
                    <a:cubicBezTo>
                      <a:pt x="4742" y="22212"/>
                      <a:pt x="4885" y="22253"/>
                      <a:pt x="5007" y="22294"/>
                    </a:cubicBezTo>
                    <a:lnTo>
                      <a:pt x="5150" y="22294"/>
                    </a:lnTo>
                    <a:cubicBezTo>
                      <a:pt x="5355" y="22233"/>
                      <a:pt x="5538" y="22151"/>
                      <a:pt x="5743" y="22090"/>
                    </a:cubicBezTo>
                    <a:cubicBezTo>
                      <a:pt x="5784" y="22049"/>
                      <a:pt x="5804" y="22008"/>
                      <a:pt x="5825" y="21947"/>
                    </a:cubicBezTo>
                    <a:cubicBezTo>
                      <a:pt x="5916" y="21781"/>
                      <a:pt x="6091" y="21698"/>
                      <a:pt x="6274" y="21698"/>
                    </a:cubicBezTo>
                    <a:cubicBezTo>
                      <a:pt x="6295" y="21698"/>
                      <a:pt x="6315" y="21699"/>
                      <a:pt x="6335" y="21701"/>
                    </a:cubicBezTo>
                    <a:cubicBezTo>
                      <a:pt x="6499" y="21558"/>
                      <a:pt x="6683" y="21456"/>
                      <a:pt x="6887" y="21415"/>
                    </a:cubicBezTo>
                    <a:cubicBezTo>
                      <a:pt x="6887" y="21374"/>
                      <a:pt x="6908" y="21334"/>
                      <a:pt x="6948" y="21334"/>
                    </a:cubicBezTo>
                    <a:cubicBezTo>
                      <a:pt x="7030" y="21334"/>
                      <a:pt x="7112" y="21313"/>
                      <a:pt x="7214" y="21313"/>
                    </a:cubicBezTo>
                    <a:cubicBezTo>
                      <a:pt x="7229" y="21318"/>
                      <a:pt x="7246" y="21321"/>
                      <a:pt x="7263" y="21321"/>
                    </a:cubicBezTo>
                    <a:cubicBezTo>
                      <a:pt x="7314" y="21321"/>
                      <a:pt x="7367" y="21298"/>
                      <a:pt x="7398" y="21252"/>
                    </a:cubicBezTo>
                    <a:lnTo>
                      <a:pt x="7541" y="21088"/>
                    </a:lnTo>
                    <a:lnTo>
                      <a:pt x="7684" y="21088"/>
                    </a:lnTo>
                    <a:cubicBezTo>
                      <a:pt x="7786" y="20986"/>
                      <a:pt x="7909" y="20925"/>
                      <a:pt x="8052" y="20904"/>
                    </a:cubicBezTo>
                    <a:cubicBezTo>
                      <a:pt x="7991" y="20843"/>
                      <a:pt x="7929" y="20761"/>
                      <a:pt x="7868" y="20680"/>
                    </a:cubicBezTo>
                    <a:cubicBezTo>
                      <a:pt x="7807" y="20577"/>
                      <a:pt x="7807" y="20475"/>
                      <a:pt x="7950" y="20434"/>
                    </a:cubicBezTo>
                    <a:cubicBezTo>
                      <a:pt x="8011" y="20414"/>
                      <a:pt x="8072" y="20394"/>
                      <a:pt x="8134" y="20394"/>
                    </a:cubicBezTo>
                    <a:cubicBezTo>
                      <a:pt x="8174" y="20394"/>
                      <a:pt x="8215" y="20394"/>
                      <a:pt x="8256" y="20373"/>
                    </a:cubicBezTo>
                    <a:lnTo>
                      <a:pt x="8420" y="20353"/>
                    </a:lnTo>
                    <a:lnTo>
                      <a:pt x="8604" y="20353"/>
                    </a:lnTo>
                    <a:cubicBezTo>
                      <a:pt x="8787" y="20394"/>
                      <a:pt x="8971" y="20414"/>
                      <a:pt x="9135" y="20414"/>
                    </a:cubicBezTo>
                    <a:cubicBezTo>
                      <a:pt x="9135" y="20373"/>
                      <a:pt x="9135" y="20353"/>
                      <a:pt x="9176" y="20312"/>
                    </a:cubicBezTo>
                    <a:cubicBezTo>
                      <a:pt x="9207" y="20287"/>
                      <a:pt x="9251" y="20279"/>
                      <a:pt x="9301" y="20279"/>
                    </a:cubicBezTo>
                    <a:cubicBezTo>
                      <a:pt x="9386" y="20279"/>
                      <a:pt x="9488" y="20301"/>
                      <a:pt x="9569" y="20301"/>
                    </a:cubicBezTo>
                    <a:cubicBezTo>
                      <a:pt x="9598" y="20301"/>
                      <a:pt x="9624" y="20299"/>
                      <a:pt x="9646" y="20291"/>
                    </a:cubicBezTo>
                    <a:cubicBezTo>
                      <a:pt x="9687" y="20332"/>
                      <a:pt x="9748" y="20373"/>
                      <a:pt x="9789" y="20434"/>
                    </a:cubicBezTo>
                    <a:cubicBezTo>
                      <a:pt x="9848" y="20494"/>
                      <a:pt x="9922" y="20526"/>
                      <a:pt x="9997" y="20526"/>
                    </a:cubicBezTo>
                    <a:cubicBezTo>
                      <a:pt x="10051" y="20526"/>
                      <a:pt x="10105" y="20509"/>
                      <a:pt x="10157" y="20475"/>
                    </a:cubicBezTo>
                    <a:cubicBezTo>
                      <a:pt x="10238" y="20414"/>
                      <a:pt x="10361" y="20373"/>
                      <a:pt x="10463" y="20353"/>
                    </a:cubicBezTo>
                    <a:cubicBezTo>
                      <a:pt x="10361" y="20251"/>
                      <a:pt x="10320" y="20189"/>
                      <a:pt x="10320" y="20148"/>
                    </a:cubicBezTo>
                    <a:lnTo>
                      <a:pt x="10320" y="20148"/>
                    </a:lnTo>
                    <a:cubicBezTo>
                      <a:pt x="10381" y="20169"/>
                      <a:pt x="10443" y="20189"/>
                      <a:pt x="10483" y="20210"/>
                    </a:cubicBezTo>
                    <a:cubicBezTo>
                      <a:pt x="10627" y="20271"/>
                      <a:pt x="10627" y="20332"/>
                      <a:pt x="10504" y="20353"/>
                    </a:cubicBezTo>
                    <a:cubicBezTo>
                      <a:pt x="10443" y="20373"/>
                      <a:pt x="10381" y="20394"/>
                      <a:pt x="10320" y="20414"/>
                    </a:cubicBezTo>
                    <a:cubicBezTo>
                      <a:pt x="10279" y="20455"/>
                      <a:pt x="10279" y="20516"/>
                      <a:pt x="10259" y="20557"/>
                    </a:cubicBezTo>
                    <a:cubicBezTo>
                      <a:pt x="10218" y="20639"/>
                      <a:pt x="10238" y="20659"/>
                      <a:pt x="10402" y="20720"/>
                    </a:cubicBezTo>
                    <a:cubicBezTo>
                      <a:pt x="10463" y="20741"/>
                      <a:pt x="10524" y="20761"/>
                      <a:pt x="10586" y="20782"/>
                    </a:cubicBezTo>
                    <a:cubicBezTo>
                      <a:pt x="10711" y="20719"/>
                      <a:pt x="10847" y="20693"/>
                      <a:pt x="10987" y="20693"/>
                    </a:cubicBezTo>
                    <a:cubicBezTo>
                      <a:pt x="11030" y="20693"/>
                      <a:pt x="11074" y="20695"/>
                      <a:pt x="11117" y="20700"/>
                    </a:cubicBezTo>
                    <a:cubicBezTo>
                      <a:pt x="11190" y="20718"/>
                      <a:pt x="11264" y="20729"/>
                      <a:pt x="11336" y="20729"/>
                    </a:cubicBezTo>
                    <a:cubicBezTo>
                      <a:pt x="11423" y="20729"/>
                      <a:pt x="11508" y="20713"/>
                      <a:pt x="11587" y="20680"/>
                    </a:cubicBezTo>
                    <a:cubicBezTo>
                      <a:pt x="11638" y="20669"/>
                      <a:pt x="11684" y="20664"/>
                      <a:pt x="11727" y="20664"/>
                    </a:cubicBezTo>
                    <a:cubicBezTo>
                      <a:pt x="11771" y="20664"/>
                      <a:pt x="11812" y="20669"/>
                      <a:pt x="11853" y="20680"/>
                    </a:cubicBezTo>
                    <a:cubicBezTo>
                      <a:pt x="12036" y="20720"/>
                      <a:pt x="12220" y="20802"/>
                      <a:pt x="12363" y="20925"/>
                    </a:cubicBezTo>
                    <a:cubicBezTo>
                      <a:pt x="12517" y="20904"/>
                      <a:pt x="12675" y="20894"/>
                      <a:pt x="12833" y="20894"/>
                    </a:cubicBezTo>
                    <a:cubicBezTo>
                      <a:pt x="12992" y="20894"/>
                      <a:pt x="13150" y="20904"/>
                      <a:pt x="13303" y="20925"/>
                    </a:cubicBezTo>
                    <a:cubicBezTo>
                      <a:pt x="13446" y="20925"/>
                      <a:pt x="13589" y="20986"/>
                      <a:pt x="13712" y="21068"/>
                    </a:cubicBezTo>
                    <a:cubicBezTo>
                      <a:pt x="13831" y="21028"/>
                      <a:pt x="13950" y="21006"/>
                      <a:pt x="14074" y="21006"/>
                    </a:cubicBezTo>
                    <a:cubicBezTo>
                      <a:pt x="14142" y="21006"/>
                      <a:pt x="14212" y="21013"/>
                      <a:pt x="14284" y="21027"/>
                    </a:cubicBezTo>
                    <a:cubicBezTo>
                      <a:pt x="14386" y="21047"/>
                      <a:pt x="14509" y="21088"/>
                      <a:pt x="14611" y="21150"/>
                    </a:cubicBezTo>
                    <a:cubicBezTo>
                      <a:pt x="14652" y="21160"/>
                      <a:pt x="14698" y="21165"/>
                      <a:pt x="14744" y="21165"/>
                    </a:cubicBezTo>
                    <a:cubicBezTo>
                      <a:pt x="14790" y="21165"/>
                      <a:pt x="14836" y="21160"/>
                      <a:pt x="14877" y="21150"/>
                    </a:cubicBezTo>
                    <a:cubicBezTo>
                      <a:pt x="14996" y="21090"/>
                      <a:pt x="15122" y="21058"/>
                      <a:pt x="15251" y="21058"/>
                    </a:cubicBezTo>
                    <a:cubicBezTo>
                      <a:pt x="15343" y="21058"/>
                      <a:pt x="15437" y="21075"/>
                      <a:pt x="15531" y="21109"/>
                    </a:cubicBezTo>
                    <a:cubicBezTo>
                      <a:pt x="15592" y="21129"/>
                      <a:pt x="15633" y="21150"/>
                      <a:pt x="15694" y="21170"/>
                    </a:cubicBezTo>
                    <a:cubicBezTo>
                      <a:pt x="15722" y="21178"/>
                      <a:pt x="15742" y="21181"/>
                      <a:pt x="15758" y="21181"/>
                    </a:cubicBezTo>
                    <a:cubicBezTo>
                      <a:pt x="15825" y="21181"/>
                      <a:pt x="15804" y="21121"/>
                      <a:pt x="15837" y="21088"/>
                    </a:cubicBezTo>
                    <a:cubicBezTo>
                      <a:pt x="15858" y="21047"/>
                      <a:pt x="15878" y="21027"/>
                      <a:pt x="15899" y="21007"/>
                    </a:cubicBezTo>
                    <a:cubicBezTo>
                      <a:pt x="16001" y="20945"/>
                      <a:pt x="15899" y="20823"/>
                      <a:pt x="16082" y="20782"/>
                    </a:cubicBezTo>
                    <a:cubicBezTo>
                      <a:pt x="16164" y="20782"/>
                      <a:pt x="16266" y="20761"/>
                      <a:pt x="16369" y="20741"/>
                    </a:cubicBezTo>
                    <a:cubicBezTo>
                      <a:pt x="16430" y="20700"/>
                      <a:pt x="16512" y="20680"/>
                      <a:pt x="16593" y="20680"/>
                    </a:cubicBezTo>
                    <a:cubicBezTo>
                      <a:pt x="16859" y="20700"/>
                      <a:pt x="17125" y="20761"/>
                      <a:pt x="17390" y="20843"/>
                    </a:cubicBezTo>
                    <a:cubicBezTo>
                      <a:pt x="17697" y="20864"/>
                      <a:pt x="18003" y="20884"/>
                      <a:pt x="18289" y="20945"/>
                    </a:cubicBezTo>
                    <a:cubicBezTo>
                      <a:pt x="18432" y="20986"/>
                      <a:pt x="18535" y="21068"/>
                      <a:pt x="18555" y="21211"/>
                    </a:cubicBezTo>
                    <a:lnTo>
                      <a:pt x="18616" y="21252"/>
                    </a:lnTo>
                    <a:cubicBezTo>
                      <a:pt x="18790" y="21231"/>
                      <a:pt x="18964" y="21221"/>
                      <a:pt x="19135" y="21221"/>
                    </a:cubicBezTo>
                    <a:cubicBezTo>
                      <a:pt x="19306" y="21221"/>
                      <a:pt x="19474" y="21231"/>
                      <a:pt x="19638" y="21252"/>
                    </a:cubicBezTo>
                    <a:lnTo>
                      <a:pt x="19577" y="21150"/>
                    </a:lnTo>
                    <a:lnTo>
                      <a:pt x="19924" y="21109"/>
                    </a:lnTo>
                    <a:cubicBezTo>
                      <a:pt x="19998" y="21065"/>
                      <a:pt x="20071" y="21031"/>
                      <a:pt x="20145" y="21031"/>
                    </a:cubicBezTo>
                    <a:cubicBezTo>
                      <a:pt x="20173" y="21031"/>
                      <a:pt x="20202" y="21036"/>
                      <a:pt x="20231" y="21047"/>
                    </a:cubicBezTo>
                    <a:cubicBezTo>
                      <a:pt x="20312" y="21027"/>
                      <a:pt x="20374" y="20986"/>
                      <a:pt x="20455" y="20966"/>
                    </a:cubicBezTo>
                    <a:cubicBezTo>
                      <a:pt x="20499" y="20951"/>
                      <a:pt x="20552" y="20937"/>
                      <a:pt x="20602" y="20937"/>
                    </a:cubicBezTo>
                    <a:cubicBezTo>
                      <a:pt x="20622" y="20937"/>
                      <a:pt x="20642" y="20939"/>
                      <a:pt x="20660" y="20945"/>
                    </a:cubicBezTo>
                    <a:cubicBezTo>
                      <a:pt x="20639" y="20986"/>
                      <a:pt x="20721" y="21047"/>
                      <a:pt x="20844" y="21088"/>
                    </a:cubicBezTo>
                    <a:cubicBezTo>
                      <a:pt x="20966" y="21047"/>
                      <a:pt x="21089" y="21007"/>
                      <a:pt x="21211" y="20986"/>
                    </a:cubicBezTo>
                    <a:cubicBezTo>
                      <a:pt x="21252" y="20904"/>
                      <a:pt x="21416" y="20864"/>
                      <a:pt x="21518" y="20802"/>
                    </a:cubicBezTo>
                    <a:cubicBezTo>
                      <a:pt x="21538" y="20802"/>
                      <a:pt x="21559" y="20802"/>
                      <a:pt x="21559" y="20823"/>
                    </a:cubicBezTo>
                    <a:cubicBezTo>
                      <a:pt x="21600" y="20843"/>
                      <a:pt x="21640" y="20884"/>
                      <a:pt x="21681" y="20925"/>
                    </a:cubicBezTo>
                    <a:cubicBezTo>
                      <a:pt x="22110" y="20864"/>
                      <a:pt x="22580" y="20884"/>
                      <a:pt x="23050" y="20864"/>
                    </a:cubicBezTo>
                    <a:lnTo>
                      <a:pt x="24624" y="20864"/>
                    </a:lnTo>
                    <a:cubicBezTo>
                      <a:pt x="24714" y="20830"/>
                      <a:pt x="24816" y="20815"/>
                      <a:pt x="24921" y="20815"/>
                    </a:cubicBezTo>
                    <a:cubicBezTo>
                      <a:pt x="25006" y="20815"/>
                      <a:pt x="25093" y="20825"/>
                      <a:pt x="25176" y="20843"/>
                    </a:cubicBezTo>
                    <a:cubicBezTo>
                      <a:pt x="25216" y="20864"/>
                      <a:pt x="25257" y="20884"/>
                      <a:pt x="25278" y="20904"/>
                    </a:cubicBezTo>
                    <a:cubicBezTo>
                      <a:pt x="25666" y="20925"/>
                      <a:pt x="26075" y="20986"/>
                      <a:pt x="26463" y="21047"/>
                    </a:cubicBezTo>
                    <a:cubicBezTo>
                      <a:pt x="26524" y="21068"/>
                      <a:pt x="26606" y="21088"/>
                      <a:pt x="26688" y="21129"/>
                    </a:cubicBezTo>
                    <a:cubicBezTo>
                      <a:pt x="26708" y="21129"/>
                      <a:pt x="26729" y="21109"/>
                      <a:pt x="26769" y="21109"/>
                    </a:cubicBezTo>
                    <a:cubicBezTo>
                      <a:pt x="27076" y="21068"/>
                      <a:pt x="27362" y="21007"/>
                      <a:pt x="27648" y="20945"/>
                    </a:cubicBezTo>
                    <a:lnTo>
                      <a:pt x="27914" y="21027"/>
                    </a:lnTo>
                    <a:cubicBezTo>
                      <a:pt x="28282" y="21027"/>
                      <a:pt x="28649" y="21129"/>
                      <a:pt x="28935" y="21374"/>
                    </a:cubicBezTo>
                    <a:cubicBezTo>
                      <a:pt x="29569" y="21415"/>
                      <a:pt x="30182" y="21538"/>
                      <a:pt x="30775" y="21742"/>
                    </a:cubicBezTo>
                    <a:cubicBezTo>
                      <a:pt x="30958" y="21783"/>
                      <a:pt x="31101" y="21865"/>
                      <a:pt x="31245" y="21967"/>
                    </a:cubicBezTo>
                    <a:cubicBezTo>
                      <a:pt x="31367" y="21987"/>
                      <a:pt x="31469" y="22008"/>
                      <a:pt x="31592" y="22008"/>
                    </a:cubicBezTo>
                    <a:cubicBezTo>
                      <a:pt x="31592" y="21987"/>
                      <a:pt x="31612" y="21967"/>
                      <a:pt x="31633" y="21926"/>
                    </a:cubicBezTo>
                    <a:cubicBezTo>
                      <a:pt x="31674" y="21967"/>
                      <a:pt x="31735" y="21987"/>
                      <a:pt x="31776" y="22028"/>
                    </a:cubicBezTo>
                    <a:cubicBezTo>
                      <a:pt x="31837" y="22049"/>
                      <a:pt x="31980" y="22090"/>
                      <a:pt x="32082" y="22110"/>
                    </a:cubicBezTo>
                    <a:lnTo>
                      <a:pt x="32348" y="22110"/>
                    </a:lnTo>
                    <a:cubicBezTo>
                      <a:pt x="32396" y="22158"/>
                      <a:pt x="32458" y="22178"/>
                      <a:pt x="32525" y="22178"/>
                    </a:cubicBezTo>
                    <a:cubicBezTo>
                      <a:pt x="32573" y="22178"/>
                      <a:pt x="32624" y="22168"/>
                      <a:pt x="32675" y="22151"/>
                    </a:cubicBezTo>
                    <a:lnTo>
                      <a:pt x="32757" y="22151"/>
                    </a:lnTo>
                    <a:cubicBezTo>
                      <a:pt x="33002" y="22151"/>
                      <a:pt x="33227" y="22110"/>
                      <a:pt x="33451" y="22090"/>
                    </a:cubicBezTo>
                    <a:cubicBezTo>
                      <a:pt x="33431" y="21987"/>
                      <a:pt x="33513" y="21967"/>
                      <a:pt x="33623" y="21967"/>
                    </a:cubicBezTo>
                    <a:cubicBezTo>
                      <a:pt x="33696" y="21967"/>
                      <a:pt x="33781" y="21976"/>
                      <a:pt x="33858" y="21976"/>
                    </a:cubicBezTo>
                    <a:cubicBezTo>
                      <a:pt x="33896" y="21976"/>
                      <a:pt x="33932" y="21974"/>
                      <a:pt x="33962" y="21967"/>
                    </a:cubicBezTo>
                    <a:cubicBezTo>
                      <a:pt x="34030" y="22021"/>
                      <a:pt x="34117" y="22049"/>
                      <a:pt x="34203" y="22049"/>
                    </a:cubicBezTo>
                    <a:cubicBezTo>
                      <a:pt x="34246" y="22049"/>
                      <a:pt x="34289" y="22042"/>
                      <a:pt x="34330" y="22028"/>
                    </a:cubicBezTo>
                    <a:cubicBezTo>
                      <a:pt x="34473" y="21987"/>
                      <a:pt x="34616" y="21947"/>
                      <a:pt x="34677" y="21844"/>
                    </a:cubicBezTo>
                    <a:cubicBezTo>
                      <a:pt x="34753" y="21672"/>
                      <a:pt x="34794" y="21591"/>
                      <a:pt x="34902" y="21591"/>
                    </a:cubicBezTo>
                    <a:cubicBezTo>
                      <a:pt x="35000" y="21591"/>
                      <a:pt x="35153" y="21657"/>
                      <a:pt x="35433" y="21783"/>
                    </a:cubicBezTo>
                    <a:cubicBezTo>
                      <a:pt x="35474" y="21803"/>
                      <a:pt x="35495" y="21803"/>
                      <a:pt x="35536" y="21824"/>
                    </a:cubicBezTo>
                    <a:lnTo>
                      <a:pt x="35699" y="21824"/>
                    </a:lnTo>
                    <a:cubicBezTo>
                      <a:pt x="35720" y="21742"/>
                      <a:pt x="35822" y="21701"/>
                      <a:pt x="35944" y="21701"/>
                    </a:cubicBezTo>
                    <a:cubicBezTo>
                      <a:pt x="35944" y="21722"/>
                      <a:pt x="35944" y="21742"/>
                      <a:pt x="35924" y="21763"/>
                    </a:cubicBezTo>
                    <a:cubicBezTo>
                      <a:pt x="35863" y="21803"/>
                      <a:pt x="35822" y="21844"/>
                      <a:pt x="35924" y="21885"/>
                    </a:cubicBezTo>
                    <a:cubicBezTo>
                      <a:pt x="35985" y="21931"/>
                      <a:pt x="36058" y="21954"/>
                      <a:pt x="36134" y="21954"/>
                    </a:cubicBezTo>
                    <a:cubicBezTo>
                      <a:pt x="36159" y="21954"/>
                      <a:pt x="36184" y="21952"/>
                      <a:pt x="36210" y="21947"/>
                    </a:cubicBezTo>
                    <a:cubicBezTo>
                      <a:pt x="36394" y="21885"/>
                      <a:pt x="36598" y="21865"/>
                      <a:pt x="36803" y="21865"/>
                    </a:cubicBezTo>
                    <a:cubicBezTo>
                      <a:pt x="36843" y="21756"/>
                      <a:pt x="36975" y="21729"/>
                      <a:pt x="37137" y="21729"/>
                    </a:cubicBezTo>
                    <a:cubicBezTo>
                      <a:pt x="37218" y="21729"/>
                      <a:pt x="37307" y="21735"/>
                      <a:pt x="37395" y="21742"/>
                    </a:cubicBezTo>
                    <a:cubicBezTo>
                      <a:pt x="37518" y="21742"/>
                      <a:pt x="37620" y="21722"/>
                      <a:pt x="37702" y="21660"/>
                    </a:cubicBezTo>
                    <a:cubicBezTo>
                      <a:pt x="37778" y="21614"/>
                      <a:pt x="37855" y="21591"/>
                      <a:pt x="37940" y="21591"/>
                    </a:cubicBezTo>
                    <a:cubicBezTo>
                      <a:pt x="37969" y="21591"/>
                      <a:pt x="37998" y="21594"/>
                      <a:pt x="38029" y="21599"/>
                    </a:cubicBezTo>
                    <a:cubicBezTo>
                      <a:pt x="38253" y="21599"/>
                      <a:pt x="38478" y="21620"/>
                      <a:pt x="38723" y="21640"/>
                    </a:cubicBezTo>
                    <a:cubicBezTo>
                      <a:pt x="38764" y="21647"/>
                      <a:pt x="38773" y="21647"/>
                      <a:pt x="38771" y="21647"/>
                    </a:cubicBezTo>
                    <a:lnTo>
                      <a:pt x="38771" y="21647"/>
                    </a:lnTo>
                    <a:cubicBezTo>
                      <a:pt x="38767" y="21647"/>
                      <a:pt x="38717" y="21647"/>
                      <a:pt x="38785" y="21701"/>
                    </a:cubicBezTo>
                    <a:cubicBezTo>
                      <a:pt x="38805" y="21722"/>
                      <a:pt x="38805" y="21763"/>
                      <a:pt x="38764" y="21783"/>
                    </a:cubicBezTo>
                    <a:lnTo>
                      <a:pt x="38723" y="21783"/>
                    </a:lnTo>
                    <a:cubicBezTo>
                      <a:pt x="39152" y="21803"/>
                      <a:pt x="39602" y="21865"/>
                      <a:pt x="40154" y="21885"/>
                    </a:cubicBezTo>
                    <a:lnTo>
                      <a:pt x="40665" y="21885"/>
                    </a:lnTo>
                    <a:lnTo>
                      <a:pt x="40889" y="21865"/>
                    </a:lnTo>
                    <a:cubicBezTo>
                      <a:pt x="40992" y="21824"/>
                      <a:pt x="41114" y="21783"/>
                      <a:pt x="41216" y="21763"/>
                    </a:cubicBezTo>
                    <a:cubicBezTo>
                      <a:pt x="41234" y="21757"/>
                      <a:pt x="41252" y="21754"/>
                      <a:pt x="41271" y="21754"/>
                    </a:cubicBezTo>
                    <a:cubicBezTo>
                      <a:pt x="41315" y="21754"/>
                      <a:pt x="41363" y="21769"/>
                      <a:pt x="41421" y="21783"/>
                    </a:cubicBezTo>
                    <a:cubicBezTo>
                      <a:pt x="41421" y="21783"/>
                      <a:pt x="41441" y="21803"/>
                      <a:pt x="41441" y="21824"/>
                    </a:cubicBezTo>
                    <a:cubicBezTo>
                      <a:pt x="41441" y="21844"/>
                      <a:pt x="41441" y="21844"/>
                      <a:pt x="41441" y="21844"/>
                    </a:cubicBezTo>
                    <a:lnTo>
                      <a:pt x="42299" y="21844"/>
                    </a:lnTo>
                    <a:cubicBezTo>
                      <a:pt x="42831" y="21824"/>
                      <a:pt x="43362" y="21783"/>
                      <a:pt x="43893" y="21783"/>
                    </a:cubicBezTo>
                    <a:cubicBezTo>
                      <a:pt x="43934" y="21776"/>
                      <a:pt x="43975" y="21773"/>
                      <a:pt x="44015" y="21773"/>
                    </a:cubicBezTo>
                    <a:cubicBezTo>
                      <a:pt x="44218" y="21773"/>
                      <a:pt x="44411" y="21858"/>
                      <a:pt x="44547" y="22028"/>
                    </a:cubicBezTo>
                    <a:cubicBezTo>
                      <a:pt x="44670" y="22008"/>
                      <a:pt x="44792" y="21967"/>
                      <a:pt x="44935" y="21947"/>
                    </a:cubicBezTo>
                    <a:lnTo>
                      <a:pt x="44935" y="21885"/>
                    </a:lnTo>
                    <a:cubicBezTo>
                      <a:pt x="45017" y="21865"/>
                      <a:pt x="45078" y="21844"/>
                      <a:pt x="45160" y="21844"/>
                    </a:cubicBezTo>
                    <a:cubicBezTo>
                      <a:pt x="45610" y="21803"/>
                      <a:pt x="45977" y="21701"/>
                      <a:pt x="46447" y="21701"/>
                    </a:cubicBezTo>
                    <a:cubicBezTo>
                      <a:pt x="46550" y="21701"/>
                      <a:pt x="46774" y="21783"/>
                      <a:pt x="46795" y="21844"/>
                    </a:cubicBezTo>
                    <a:cubicBezTo>
                      <a:pt x="46795" y="21906"/>
                      <a:pt x="46815" y="22028"/>
                      <a:pt x="46836" y="22110"/>
                    </a:cubicBezTo>
                    <a:cubicBezTo>
                      <a:pt x="46856" y="22110"/>
                      <a:pt x="46877" y="22110"/>
                      <a:pt x="46897" y="22130"/>
                    </a:cubicBezTo>
                    <a:lnTo>
                      <a:pt x="47449" y="22417"/>
                    </a:lnTo>
                    <a:lnTo>
                      <a:pt x="47653" y="22417"/>
                    </a:lnTo>
                    <a:cubicBezTo>
                      <a:pt x="47915" y="22281"/>
                      <a:pt x="48190" y="22214"/>
                      <a:pt x="48464" y="22214"/>
                    </a:cubicBezTo>
                    <a:cubicBezTo>
                      <a:pt x="48768" y="22214"/>
                      <a:pt x="49070" y="22296"/>
                      <a:pt x="49349" y="22457"/>
                    </a:cubicBezTo>
                    <a:lnTo>
                      <a:pt x="49778" y="22539"/>
                    </a:lnTo>
                    <a:lnTo>
                      <a:pt x="49799" y="22539"/>
                    </a:lnTo>
                    <a:cubicBezTo>
                      <a:pt x="50003" y="22457"/>
                      <a:pt x="50228" y="22417"/>
                      <a:pt x="50453" y="22417"/>
                    </a:cubicBezTo>
                    <a:cubicBezTo>
                      <a:pt x="50514" y="22437"/>
                      <a:pt x="50575" y="22457"/>
                      <a:pt x="50636" y="22498"/>
                    </a:cubicBezTo>
                    <a:cubicBezTo>
                      <a:pt x="50657" y="22498"/>
                      <a:pt x="50677" y="22539"/>
                      <a:pt x="50677" y="22539"/>
                    </a:cubicBezTo>
                    <a:cubicBezTo>
                      <a:pt x="50657" y="22600"/>
                      <a:pt x="50636" y="22641"/>
                      <a:pt x="50616" y="22682"/>
                    </a:cubicBezTo>
                    <a:cubicBezTo>
                      <a:pt x="50575" y="22723"/>
                      <a:pt x="50534" y="22764"/>
                      <a:pt x="50555" y="22805"/>
                    </a:cubicBezTo>
                    <a:cubicBezTo>
                      <a:pt x="50575" y="22846"/>
                      <a:pt x="50616" y="22866"/>
                      <a:pt x="50636" y="22907"/>
                    </a:cubicBezTo>
                    <a:cubicBezTo>
                      <a:pt x="50677" y="22927"/>
                      <a:pt x="50739" y="22948"/>
                      <a:pt x="50779" y="22948"/>
                    </a:cubicBezTo>
                    <a:cubicBezTo>
                      <a:pt x="50841" y="22948"/>
                      <a:pt x="50897" y="22932"/>
                      <a:pt x="50953" y="22932"/>
                    </a:cubicBezTo>
                    <a:cubicBezTo>
                      <a:pt x="51009" y="22932"/>
                      <a:pt x="51066" y="22948"/>
                      <a:pt x="51127" y="23009"/>
                    </a:cubicBezTo>
                    <a:cubicBezTo>
                      <a:pt x="51188" y="23091"/>
                      <a:pt x="51270" y="23132"/>
                      <a:pt x="51372" y="23152"/>
                    </a:cubicBezTo>
                    <a:cubicBezTo>
                      <a:pt x="51536" y="23152"/>
                      <a:pt x="51679" y="23193"/>
                      <a:pt x="51801" y="23316"/>
                    </a:cubicBezTo>
                    <a:cubicBezTo>
                      <a:pt x="51927" y="23264"/>
                      <a:pt x="52052" y="23243"/>
                      <a:pt x="52176" y="23243"/>
                    </a:cubicBezTo>
                    <a:cubicBezTo>
                      <a:pt x="52638" y="23243"/>
                      <a:pt x="53092" y="23529"/>
                      <a:pt x="53559" y="23561"/>
                    </a:cubicBezTo>
                    <a:lnTo>
                      <a:pt x="53599" y="23561"/>
                    </a:lnTo>
                    <a:cubicBezTo>
                      <a:pt x="53661" y="23540"/>
                      <a:pt x="53742" y="23520"/>
                      <a:pt x="53824" y="23500"/>
                    </a:cubicBezTo>
                    <a:cubicBezTo>
                      <a:pt x="53889" y="23475"/>
                      <a:pt x="53953" y="23464"/>
                      <a:pt x="54018" y="23464"/>
                    </a:cubicBezTo>
                    <a:cubicBezTo>
                      <a:pt x="54117" y="23464"/>
                      <a:pt x="54216" y="23491"/>
                      <a:pt x="54315" y="23540"/>
                    </a:cubicBezTo>
                    <a:cubicBezTo>
                      <a:pt x="54376" y="23581"/>
                      <a:pt x="54417" y="23622"/>
                      <a:pt x="54478" y="23643"/>
                    </a:cubicBezTo>
                    <a:cubicBezTo>
                      <a:pt x="54631" y="23735"/>
                      <a:pt x="54785" y="23780"/>
                      <a:pt x="54946" y="23780"/>
                    </a:cubicBezTo>
                    <a:cubicBezTo>
                      <a:pt x="55000" y="23780"/>
                      <a:pt x="55055" y="23775"/>
                      <a:pt x="55112" y="23765"/>
                    </a:cubicBezTo>
                    <a:cubicBezTo>
                      <a:pt x="55275" y="23724"/>
                      <a:pt x="55418" y="23683"/>
                      <a:pt x="55602" y="23643"/>
                    </a:cubicBezTo>
                    <a:cubicBezTo>
                      <a:pt x="55684" y="23632"/>
                      <a:pt x="55765" y="23627"/>
                      <a:pt x="55850" y="23627"/>
                    </a:cubicBezTo>
                    <a:cubicBezTo>
                      <a:pt x="55934" y="23627"/>
                      <a:pt x="56021" y="23632"/>
                      <a:pt x="56113" y="23643"/>
                    </a:cubicBezTo>
                    <a:cubicBezTo>
                      <a:pt x="56244" y="23659"/>
                      <a:pt x="56428" y="23741"/>
                      <a:pt x="56559" y="23741"/>
                    </a:cubicBezTo>
                    <a:cubicBezTo>
                      <a:pt x="56591" y="23741"/>
                      <a:pt x="56620" y="23736"/>
                      <a:pt x="56644" y="23724"/>
                    </a:cubicBezTo>
                    <a:cubicBezTo>
                      <a:pt x="56828" y="23643"/>
                      <a:pt x="57032" y="23540"/>
                      <a:pt x="56930" y="23336"/>
                    </a:cubicBezTo>
                    <a:cubicBezTo>
                      <a:pt x="56910" y="23316"/>
                      <a:pt x="56910" y="23295"/>
                      <a:pt x="56910" y="23275"/>
                    </a:cubicBezTo>
                    <a:cubicBezTo>
                      <a:pt x="56869" y="23111"/>
                      <a:pt x="57053" y="23009"/>
                      <a:pt x="57380" y="22989"/>
                    </a:cubicBezTo>
                    <a:cubicBezTo>
                      <a:pt x="57441" y="22989"/>
                      <a:pt x="57502" y="23009"/>
                      <a:pt x="57584" y="23030"/>
                    </a:cubicBezTo>
                    <a:cubicBezTo>
                      <a:pt x="57645" y="23070"/>
                      <a:pt x="57707" y="23111"/>
                      <a:pt x="57768" y="23132"/>
                    </a:cubicBezTo>
                    <a:cubicBezTo>
                      <a:pt x="57870" y="23152"/>
                      <a:pt x="57972" y="23213"/>
                      <a:pt x="58054" y="23275"/>
                    </a:cubicBezTo>
                    <a:cubicBezTo>
                      <a:pt x="58422" y="23132"/>
                      <a:pt x="58831" y="23050"/>
                      <a:pt x="59219" y="23050"/>
                    </a:cubicBezTo>
                    <a:cubicBezTo>
                      <a:pt x="59267" y="23045"/>
                      <a:pt x="59316" y="23043"/>
                      <a:pt x="59365" y="23043"/>
                    </a:cubicBezTo>
                    <a:cubicBezTo>
                      <a:pt x="59748" y="23043"/>
                      <a:pt x="60134" y="23182"/>
                      <a:pt x="60424" y="23418"/>
                    </a:cubicBezTo>
                    <a:lnTo>
                      <a:pt x="60710" y="23479"/>
                    </a:lnTo>
                    <a:cubicBezTo>
                      <a:pt x="60874" y="23418"/>
                      <a:pt x="61058" y="23356"/>
                      <a:pt x="61242" y="23356"/>
                    </a:cubicBezTo>
                    <a:cubicBezTo>
                      <a:pt x="61411" y="23332"/>
                      <a:pt x="61583" y="23321"/>
                      <a:pt x="61757" y="23321"/>
                    </a:cubicBezTo>
                    <a:cubicBezTo>
                      <a:pt x="62022" y="23321"/>
                      <a:pt x="62290" y="23348"/>
                      <a:pt x="62550" y="23397"/>
                    </a:cubicBezTo>
                    <a:cubicBezTo>
                      <a:pt x="62836" y="23295"/>
                      <a:pt x="63142" y="23234"/>
                      <a:pt x="63449" y="23213"/>
                    </a:cubicBezTo>
                    <a:cubicBezTo>
                      <a:pt x="63508" y="23207"/>
                      <a:pt x="63568" y="23205"/>
                      <a:pt x="63628" y="23205"/>
                    </a:cubicBezTo>
                    <a:cubicBezTo>
                      <a:pt x="63773" y="23205"/>
                      <a:pt x="63917" y="23219"/>
                      <a:pt x="64062" y="23234"/>
                    </a:cubicBezTo>
                    <a:cubicBezTo>
                      <a:pt x="64371" y="23006"/>
                      <a:pt x="64977" y="22882"/>
                      <a:pt x="65603" y="22882"/>
                    </a:cubicBezTo>
                    <a:cubicBezTo>
                      <a:pt x="65764" y="22882"/>
                      <a:pt x="65926" y="22890"/>
                      <a:pt x="66085" y="22907"/>
                    </a:cubicBezTo>
                    <a:cubicBezTo>
                      <a:pt x="66146" y="22866"/>
                      <a:pt x="66228" y="22846"/>
                      <a:pt x="66289" y="22846"/>
                    </a:cubicBezTo>
                    <a:cubicBezTo>
                      <a:pt x="66493" y="22825"/>
                      <a:pt x="66698" y="22743"/>
                      <a:pt x="66882" y="22641"/>
                    </a:cubicBezTo>
                    <a:cubicBezTo>
                      <a:pt x="66933" y="22631"/>
                      <a:pt x="66984" y="22626"/>
                      <a:pt x="67035" y="22626"/>
                    </a:cubicBezTo>
                    <a:cubicBezTo>
                      <a:pt x="67086" y="22626"/>
                      <a:pt x="67137" y="22631"/>
                      <a:pt x="67188" y="22641"/>
                    </a:cubicBezTo>
                    <a:cubicBezTo>
                      <a:pt x="67249" y="22519"/>
                      <a:pt x="67229" y="22396"/>
                      <a:pt x="67535" y="22355"/>
                    </a:cubicBezTo>
                    <a:lnTo>
                      <a:pt x="67924" y="22192"/>
                    </a:lnTo>
                    <a:cubicBezTo>
                      <a:pt x="67883" y="22151"/>
                      <a:pt x="67842" y="22090"/>
                      <a:pt x="67801" y="22028"/>
                    </a:cubicBezTo>
                    <a:cubicBezTo>
                      <a:pt x="67781" y="21987"/>
                      <a:pt x="67740" y="21926"/>
                      <a:pt x="67699" y="21885"/>
                    </a:cubicBezTo>
                    <a:cubicBezTo>
                      <a:pt x="67743" y="21874"/>
                      <a:pt x="67786" y="21869"/>
                      <a:pt x="67830" y="21869"/>
                    </a:cubicBezTo>
                    <a:cubicBezTo>
                      <a:pt x="67949" y="21869"/>
                      <a:pt x="68064" y="21907"/>
                      <a:pt x="68169" y="21967"/>
                    </a:cubicBezTo>
                    <a:cubicBezTo>
                      <a:pt x="68230" y="22008"/>
                      <a:pt x="68291" y="22049"/>
                      <a:pt x="68332" y="22090"/>
                    </a:cubicBezTo>
                    <a:cubicBezTo>
                      <a:pt x="68493" y="22179"/>
                      <a:pt x="68684" y="22237"/>
                      <a:pt x="68879" y="22237"/>
                    </a:cubicBezTo>
                    <a:cubicBezTo>
                      <a:pt x="68908" y="22237"/>
                      <a:pt x="68937" y="22235"/>
                      <a:pt x="68966" y="22233"/>
                    </a:cubicBezTo>
                    <a:cubicBezTo>
                      <a:pt x="69150" y="22212"/>
                      <a:pt x="69313" y="22171"/>
                      <a:pt x="69497" y="22151"/>
                    </a:cubicBezTo>
                    <a:cubicBezTo>
                      <a:pt x="69573" y="22142"/>
                      <a:pt x="69649" y="22137"/>
                      <a:pt x="69726" y="22137"/>
                    </a:cubicBezTo>
                    <a:cubicBezTo>
                      <a:pt x="69833" y="22137"/>
                      <a:pt x="69941" y="22147"/>
                      <a:pt x="70049" y="22171"/>
                    </a:cubicBezTo>
                    <a:cubicBezTo>
                      <a:pt x="70171" y="22212"/>
                      <a:pt x="70314" y="22273"/>
                      <a:pt x="70457" y="22294"/>
                    </a:cubicBezTo>
                    <a:lnTo>
                      <a:pt x="70682" y="22273"/>
                    </a:lnTo>
                    <a:cubicBezTo>
                      <a:pt x="70866" y="22192"/>
                      <a:pt x="71030" y="22110"/>
                      <a:pt x="70968" y="21947"/>
                    </a:cubicBezTo>
                    <a:cubicBezTo>
                      <a:pt x="70968" y="21926"/>
                      <a:pt x="70968" y="21906"/>
                      <a:pt x="70968" y="21885"/>
                    </a:cubicBezTo>
                    <a:cubicBezTo>
                      <a:pt x="70968" y="21763"/>
                      <a:pt x="71091" y="21660"/>
                      <a:pt x="71316" y="21640"/>
                    </a:cubicBezTo>
                    <a:cubicBezTo>
                      <a:pt x="71472" y="21555"/>
                      <a:pt x="71629" y="21519"/>
                      <a:pt x="71793" y="21519"/>
                    </a:cubicBezTo>
                    <a:cubicBezTo>
                      <a:pt x="71864" y="21519"/>
                      <a:pt x="71936" y="21525"/>
                      <a:pt x="72010" y="21538"/>
                    </a:cubicBezTo>
                    <a:cubicBezTo>
                      <a:pt x="72180" y="21453"/>
                      <a:pt x="72369" y="21408"/>
                      <a:pt x="72557" y="21408"/>
                    </a:cubicBezTo>
                    <a:cubicBezTo>
                      <a:pt x="72641" y="21408"/>
                      <a:pt x="72725" y="21417"/>
                      <a:pt x="72807" y="21436"/>
                    </a:cubicBezTo>
                    <a:cubicBezTo>
                      <a:pt x="73400" y="21558"/>
                      <a:pt x="73768" y="21803"/>
                      <a:pt x="74320" y="21947"/>
                    </a:cubicBezTo>
                    <a:cubicBezTo>
                      <a:pt x="74679" y="22071"/>
                      <a:pt x="75050" y="22125"/>
                      <a:pt x="75432" y="22125"/>
                    </a:cubicBezTo>
                    <a:cubicBezTo>
                      <a:pt x="75551" y="22125"/>
                      <a:pt x="75670" y="22120"/>
                      <a:pt x="75791" y="22110"/>
                    </a:cubicBezTo>
                    <a:lnTo>
                      <a:pt x="75791" y="0"/>
                    </a:lnTo>
                    <a:close/>
                  </a:path>
                </a:pathLst>
              </a:custGeom>
              <a:solidFill>
                <a:srgbClr val="FFFFFF"/>
              </a:solidFill>
              <a:ln>
                <a:noFill/>
              </a:ln>
              <a:effectLst>
                <a:outerShdw blurRad="142875" rotWithShape="0" algn="bl" dir="4920000" dist="19050">
                  <a:srgbClr val="000000">
                    <a:alpha val="5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6"/>
              <p:cNvSpPr/>
              <p:nvPr/>
            </p:nvSpPr>
            <p:spPr>
              <a:xfrm>
                <a:off x="9954484" y="-3264282"/>
                <a:ext cx="1894250" cy="571243"/>
              </a:xfrm>
              <a:custGeom>
                <a:rect b="b" l="l" r="r" t="t"/>
                <a:pathLst>
                  <a:path extrusionOk="0" h="21431" w="75770">
                    <a:moveTo>
                      <a:pt x="75770" y="0"/>
                    </a:moveTo>
                    <a:cubicBezTo>
                      <a:pt x="75709" y="0"/>
                      <a:pt x="75668" y="41"/>
                      <a:pt x="75627" y="102"/>
                    </a:cubicBezTo>
                    <a:cubicBezTo>
                      <a:pt x="75586" y="184"/>
                      <a:pt x="75525" y="266"/>
                      <a:pt x="75463" y="347"/>
                    </a:cubicBezTo>
                    <a:cubicBezTo>
                      <a:pt x="75423" y="368"/>
                      <a:pt x="75361" y="368"/>
                      <a:pt x="75320" y="388"/>
                    </a:cubicBezTo>
                    <a:cubicBezTo>
                      <a:pt x="75198" y="511"/>
                      <a:pt x="75055" y="613"/>
                      <a:pt x="74891" y="674"/>
                    </a:cubicBezTo>
                    <a:cubicBezTo>
                      <a:pt x="74973" y="756"/>
                      <a:pt x="75034" y="838"/>
                      <a:pt x="75096" y="920"/>
                    </a:cubicBezTo>
                    <a:cubicBezTo>
                      <a:pt x="75198" y="1042"/>
                      <a:pt x="75157" y="1226"/>
                      <a:pt x="75014" y="1287"/>
                    </a:cubicBezTo>
                    <a:cubicBezTo>
                      <a:pt x="74932" y="1308"/>
                      <a:pt x="74871" y="1328"/>
                      <a:pt x="74810" y="1369"/>
                    </a:cubicBezTo>
                    <a:cubicBezTo>
                      <a:pt x="74748" y="1369"/>
                      <a:pt x="74707" y="1369"/>
                      <a:pt x="74666" y="1410"/>
                    </a:cubicBezTo>
                    <a:cubicBezTo>
                      <a:pt x="74605" y="1410"/>
                      <a:pt x="74544" y="1430"/>
                      <a:pt x="74483" y="1471"/>
                    </a:cubicBezTo>
                    <a:lnTo>
                      <a:pt x="74278" y="1471"/>
                    </a:lnTo>
                    <a:cubicBezTo>
                      <a:pt x="74192" y="1454"/>
                      <a:pt x="74106" y="1448"/>
                      <a:pt x="74019" y="1448"/>
                    </a:cubicBezTo>
                    <a:cubicBezTo>
                      <a:pt x="73901" y="1448"/>
                      <a:pt x="73783" y="1459"/>
                      <a:pt x="73665" y="1471"/>
                    </a:cubicBezTo>
                    <a:cubicBezTo>
                      <a:pt x="73665" y="1533"/>
                      <a:pt x="73665" y="1573"/>
                      <a:pt x="73645" y="1614"/>
                    </a:cubicBezTo>
                    <a:cubicBezTo>
                      <a:pt x="73522" y="1737"/>
                      <a:pt x="73257" y="1635"/>
                      <a:pt x="73093" y="1737"/>
                    </a:cubicBezTo>
                    <a:cubicBezTo>
                      <a:pt x="73052" y="1676"/>
                      <a:pt x="73011" y="1614"/>
                      <a:pt x="72950" y="1573"/>
                    </a:cubicBezTo>
                    <a:cubicBezTo>
                      <a:pt x="72889" y="1512"/>
                      <a:pt x="72812" y="1481"/>
                      <a:pt x="72738" y="1481"/>
                    </a:cubicBezTo>
                    <a:cubicBezTo>
                      <a:pt x="72664" y="1481"/>
                      <a:pt x="72592" y="1512"/>
                      <a:pt x="72541" y="1573"/>
                    </a:cubicBezTo>
                    <a:cubicBezTo>
                      <a:pt x="72439" y="1655"/>
                      <a:pt x="72317" y="1737"/>
                      <a:pt x="72194" y="1778"/>
                    </a:cubicBezTo>
                    <a:cubicBezTo>
                      <a:pt x="72255" y="1839"/>
                      <a:pt x="72317" y="1921"/>
                      <a:pt x="72357" y="2023"/>
                    </a:cubicBezTo>
                    <a:lnTo>
                      <a:pt x="72153" y="1962"/>
                    </a:lnTo>
                    <a:cubicBezTo>
                      <a:pt x="72010" y="1900"/>
                      <a:pt x="71990" y="1839"/>
                      <a:pt x="72133" y="1778"/>
                    </a:cubicBezTo>
                    <a:cubicBezTo>
                      <a:pt x="72214" y="1757"/>
                      <a:pt x="72276" y="1716"/>
                      <a:pt x="72357" y="1676"/>
                    </a:cubicBezTo>
                    <a:cubicBezTo>
                      <a:pt x="72398" y="1614"/>
                      <a:pt x="72398" y="1553"/>
                      <a:pt x="72419" y="1471"/>
                    </a:cubicBezTo>
                    <a:cubicBezTo>
                      <a:pt x="72460" y="1369"/>
                      <a:pt x="72439" y="1349"/>
                      <a:pt x="72255" y="1287"/>
                    </a:cubicBezTo>
                    <a:cubicBezTo>
                      <a:pt x="72194" y="1267"/>
                      <a:pt x="72112" y="1267"/>
                      <a:pt x="72051" y="1246"/>
                    </a:cubicBezTo>
                    <a:cubicBezTo>
                      <a:pt x="71867" y="1369"/>
                      <a:pt x="71663" y="1430"/>
                      <a:pt x="71438" y="1430"/>
                    </a:cubicBezTo>
                    <a:cubicBezTo>
                      <a:pt x="71392" y="1420"/>
                      <a:pt x="71346" y="1415"/>
                      <a:pt x="71300" y="1415"/>
                    </a:cubicBezTo>
                    <a:cubicBezTo>
                      <a:pt x="71163" y="1415"/>
                      <a:pt x="71029" y="1461"/>
                      <a:pt x="70907" y="1553"/>
                    </a:cubicBezTo>
                    <a:cubicBezTo>
                      <a:pt x="70849" y="1567"/>
                      <a:pt x="70781" y="1582"/>
                      <a:pt x="70717" y="1582"/>
                    </a:cubicBezTo>
                    <a:cubicBezTo>
                      <a:pt x="70691" y="1582"/>
                      <a:pt x="70665" y="1579"/>
                      <a:pt x="70641" y="1573"/>
                    </a:cubicBezTo>
                    <a:cubicBezTo>
                      <a:pt x="70416" y="1553"/>
                      <a:pt x="70212" y="1471"/>
                      <a:pt x="70048" y="1328"/>
                    </a:cubicBezTo>
                    <a:cubicBezTo>
                      <a:pt x="69721" y="1430"/>
                      <a:pt x="69354" y="1492"/>
                      <a:pt x="69006" y="1492"/>
                    </a:cubicBezTo>
                    <a:cubicBezTo>
                      <a:pt x="68843" y="1492"/>
                      <a:pt x="68679" y="1451"/>
                      <a:pt x="68557" y="1349"/>
                    </a:cubicBezTo>
                    <a:cubicBezTo>
                      <a:pt x="68393" y="1369"/>
                      <a:pt x="68230" y="1410"/>
                      <a:pt x="68087" y="1492"/>
                    </a:cubicBezTo>
                    <a:lnTo>
                      <a:pt x="67923" y="1492"/>
                    </a:lnTo>
                    <a:cubicBezTo>
                      <a:pt x="67801" y="1492"/>
                      <a:pt x="67658" y="1410"/>
                      <a:pt x="67535" y="1390"/>
                    </a:cubicBezTo>
                    <a:cubicBezTo>
                      <a:pt x="67513" y="1384"/>
                      <a:pt x="67490" y="1382"/>
                      <a:pt x="67466" y="1382"/>
                    </a:cubicBezTo>
                    <a:cubicBezTo>
                      <a:pt x="67400" y="1382"/>
                      <a:pt x="67329" y="1400"/>
                      <a:pt x="67269" y="1430"/>
                    </a:cubicBezTo>
                    <a:cubicBezTo>
                      <a:pt x="67107" y="1544"/>
                      <a:pt x="66905" y="1606"/>
                      <a:pt x="66696" y="1606"/>
                    </a:cubicBezTo>
                    <a:cubicBezTo>
                      <a:pt x="66642" y="1606"/>
                      <a:pt x="66588" y="1602"/>
                      <a:pt x="66534" y="1594"/>
                    </a:cubicBezTo>
                    <a:cubicBezTo>
                      <a:pt x="66472" y="1573"/>
                      <a:pt x="66411" y="1553"/>
                      <a:pt x="66350" y="1533"/>
                    </a:cubicBezTo>
                    <a:cubicBezTo>
                      <a:pt x="66335" y="1530"/>
                      <a:pt x="66321" y="1529"/>
                      <a:pt x="66310" y="1529"/>
                    </a:cubicBezTo>
                    <a:cubicBezTo>
                      <a:pt x="66215" y="1529"/>
                      <a:pt x="66243" y="1600"/>
                      <a:pt x="66207" y="1655"/>
                    </a:cubicBezTo>
                    <a:cubicBezTo>
                      <a:pt x="66186" y="1696"/>
                      <a:pt x="66145" y="1737"/>
                      <a:pt x="66125" y="1778"/>
                    </a:cubicBezTo>
                    <a:cubicBezTo>
                      <a:pt x="66023" y="1860"/>
                      <a:pt x="66125" y="2003"/>
                      <a:pt x="65941" y="2064"/>
                    </a:cubicBezTo>
                    <a:cubicBezTo>
                      <a:pt x="65798" y="2125"/>
                      <a:pt x="65655" y="2166"/>
                      <a:pt x="65512" y="2186"/>
                    </a:cubicBezTo>
                    <a:cubicBezTo>
                      <a:pt x="65532" y="2166"/>
                      <a:pt x="65573" y="2146"/>
                      <a:pt x="65594" y="2125"/>
                    </a:cubicBezTo>
                    <a:cubicBezTo>
                      <a:pt x="65635" y="2105"/>
                      <a:pt x="65675" y="2064"/>
                      <a:pt x="65696" y="2023"/>
                    </a:cubicBezTo>
                    <a:lnTo>
                      <a:pt x="65573" y="1900"/>
                    </a:lnTo>
                    <a:cubicBezTo>
                      <a:pt x="65553" y="1921"/>
                      <a:pt x="65553" y="1941"/>
                      <a:pt x="65532" y="1962"/>
                    </a:cubicBezTo>
                    <a:cubicBezTo>
                      <a:pt x="65480" y="2118"/>
                      <a:pt x="65324" y="2216"/>
                      <a:pt x="65165" y="2216"/>
                    </a:cubicBezTo>
                    <a:cubicBezTo>
                      <a:pt x="65138" y="2216"/>
                      <a:pt x="65110" y="2213"/>
                      <a:pt x="65083" y="2207"/>
                    </a:cubicBezTo>
                    <a:cubicBezTo>
                      <a:pt x="64817" y="2166"/>
                      <a:pt x="64592" y="2105"/>
                      <a:pt x="64347" y="2064"/>
                    </a:cubicBezTo>
                    <a:cubicBezTo>
                      <a:pt x="64205" y="2099"/>
                      <a:pt x="64060" y="2118"/>
                      <a:pt x="63916" y="2118"/>
                    </a:cubicBezTo>
                    <a:cubicBezTo>
                      <a:pt x="63647" y="2118"/>
                      <a:pt x="63381" y="2054"/>
                      <a:pt x="63142" y="1921"/>
                    </a:cubicBezTo>
                    <a:lnTo>
                      <a:pt x="63060" y="1921"/>
                    </a:lnTo>
                    <a:cubicBezTo>
                      <a:pt x="62692" y="2003"/>
                      <a:pt x="62345" y="2043"/>
                      <a:pt x="61977" y="2064"/>
                    </a:cubicBezTo>
                    <a:cubicBezTo>
                      <a:pt x="62018" y="2105"/>
                      <a:pt x="62038" y="2146"/>
                      <a:pt x="62059" y="2186"/>
                    </a:cubicBezTo>
                    <a:lnTo>
                      <a:pt x="61670" y="2289"/>
                    </a:lnTo>
                    <a:cubicBezTo>
                      <a:pt x="61589" y="2391"/>
                      <a:pt x="61466" y="2432"/>
                      <a:pt x="61343" y="2432"/>
                    </a:cubicBezTo>
                    <a:cubicBezTo>
                      <a:pt x="61262" y="2452"/>
                      <a:pt x="61180" y="2513"/>
                      <a:pt x="61119" y="2554"/>
                    </a:cubicBezTo>
                    <a:cubicBezTo>
                      <a:pt x="61037" y="2595"/>
                      <a:pt x="60955" y="2616"/>
                      <a:pt x="60873" y="2616"/>
                    </a:cubicBezTo>
                    <a:cubicBezTo>
                      <a:pt x="60894" y="2534"/>
                      <a:pt x="60812" y="2473"/>
                      <a:pt x="60669" y="2452"/>
                    </a:cubicBezTo>
                    <a:cubicBezTo>
                      <a:pt x="60547" y="2534"/>
                      <a:pt x="60403" y="2595"/>
                      <a:pt x="60260" y="2636"/>
                    </a:cubicBezTo>
                    <a:cubicBezTo>
                      <a:pt x="60220" y="2759"/>
                      <a:pt x="60056" y="2820"/>
                      <a:pt x="59954" y="2922"/>
                    </a:cubicBezTo>
                    <a:cubicBezTo>
                      <a:pt x="59934" y="2922"/>
                      <a:pt x="59913" y="2902"/>
                      <a:pt x="59893" y="2902"/>
                    </a:cubicBezTo>
                    <a:cubicBezTo>
                      <a:pt x="59852" y="2861"/>
                      <a:pt x="59811" y="2840"/>
                      <a:pt x="59770" y="2799"/>
                    </a:cubicBezTo>
                    <a:cubicBezTo>
                      <a:pt x="59300" y="2922"/>
                      <a:pt x="58769" y="2983"/>
                      <a:pt x="58258" y="3045"/>
                    </a:cubicBezTo>
                    <a:cubicBezTo>
                      <a:pt x="57645" y="3147"/>
                      <a:pt x="57093" y="3229"/>
                      <a:pt x="56541" y="3310"/>
                    </a:cubicBezTo>
                    <a:cubicBezTo>
                      <a:pt x="56405" y="3386"/>
                      <a:pt x="56257" y="3428"/>
                      <a:pt x="56107" y="3428"/>
                    </a:cubicBezTo>
                    <a:cubicBezTo>
                      <a:pt x="56054" y="3428"/>
                      <a:pt x="56002" y="3423"/>
                      <a:pt x="55949" y="3412"/>
                    </a:cubicBezTo>
                    <a:cubicBezTo>
                      <a:pt x="55908" y="3412"/>
                      <a:pt x="55867" y="3392"/>
                      <a:pt x="55826" y="3372"/>
                    </a:cubicBezTo>
                    <a:cubicBezTo>
                      <a:pt x="55612" y="3382"/>
                      <a:pt x="55397" y="3387"/>
                      <a:pt x="55185" y="3387"/>
                    </a:cubicBezTo>
                    <a:cubicBezTo>
                      <a:pt x="54973" y="3387"/>
                      <a:pt x="54764" y="3382"/>
                      <a:pt x="54559" y="3372"/>
                    </a:cubicBezTo>
                    <a:cubicBezTo>
                      <a:pt x="54457" y="3372"/>
                      <a:pt x="54375" y="3351"/>
                      <a:pt x="54294" y="3310"/>
                    </a:cubicBezTo>
                    <a:cubicBezTo>
                      <a:pt x="54273" y="3331"/>
                      <a:pt x="54232" y="3331"/>
                      <a:pt x="54212" y="3351"/>
                    </a:cubicBezTo>
                    <a:cubicBezTo>
                      <a:pt x="53865" y="3453"/>
                      <a:pt x="53558" y="3576"/>
                      <a:pt x="53231" y="3678"/>
                    </a:cubicBezTo>
                    <a:lnTo>
                      <a:pt x="52965" y="3617"/>
                    </a:lnTo>
                    <a:cubicBezTo>
                      <a:pt x="52877" y="3635"/>
                      <a:pt x="52787" y="3645"/>
                      <a:pt x="52698" y="3645"/>
                    </a:cubicBezTo>
                    <a:cubicBezTo>
                      <a:pt x="52396" y="3645"/>
                      <a:pt x="52099" y="3540"/>
                      <a:pt x="51862" y="3351"/>
                    </a:cubicBezTo>
                    <a:cubicBezTo>
                      <a:pt x="51727" y="3359"/>
                      <a:pt x="51592" y="3363"/>
                      <a:pt x="51458" y="3363"/>
                    </a:cubicBezTo>
                    <a:cubicBezTo>
                      <a:pt x="50919" y="3363"/>
                      <a:pt x="50383" y="3298"/>
                      <a:pt x="49860" y="3167"/>
                    </a:cubicBezTo>
                    <a:cubicBezTo>
                      <a:pt x="49676" y="3147"/>
                      <a:pt x="49492" y="3086"/>
                      <a:pt x="49349" y="2963"/>
                    </a:cubicBezTo>
                    <a:cubicBezTo>
                      <a:pt x="49287" y="2953"/>
                      <a:pt x="49226" y="2948"/>
                      <a:pt x="49165" y="2948"/>
                    </a:cubicBezTo>
                    <a:cubicBezTo>
                      <a:pt x="49103" y="2948"/>
                      <a:pt x="49042" y="2953"/>
                      <a:pt x="48981" y="2963"/>
                    </a:cubicBezTo>
                    <a:cubicBezTo>
                      <a:pt x="48981" y="3004"/>
                      <a:pt x="48960" y="3024"/>
                      <a:pt x="48940" y="3065"/>
                    </a:cubicBezTo>
                    <a:cubicBezTo>
                      <a:pt x="48879" y="3024"/>
                      <a:pt x="48838" y="3004"/>
                      <a:pt x="48777" y="2983"/>
                    </a:cubicBezTo>
                    <a:cubicBezTo>
                      <a:pt x="48674" y="2943"/>
                      <a:pt x="48572" y="2922"/>
                      <a:pt x="48470" y="2902"/>
                    </a:cubicBezTo>
                    <a:cubicBezTo>
                      <a:pt x="48368" y="2922"/>
                      <a:pt x="48266" y="2943"/>
                      <a:pt x="48163" y="2963"/>
                    </a:cubicBezTo>
                    <a:cubicBezTo>
                      <a:pt x="48112" y="2922"/>
                      <a:pt x="48051" y="2902"/>
                      <a:pt x="47990" y="2902"/>
                    </a:cubicBezTo>
                    <a:cubicBezTo>
                      <a:pt x="47928" y="2902"/>
                      <a:pt x="47867" y="2922"/>
                      <a:pt x="47816" y="2963"/>
                    </a:cubicBezTo>
                    <a:lnTo>
                      <a:pt x="47734" y="2963"/>
                    </a:lnTo>
                    <a:cubicBezTo>
                      <a:pt x="47469" y="3024"/>
                      <a:pt x="47224" y="3106"/>
                      <a:pt x="46958" y="3167"/>
                    </a:cubicBezTo>
                    <a:cubicBezTo>
                      <a:pt x="47019" y="3433"/>
                      <a:pt x="46611" y="3310"/>
                      <a:pt x="46447" y="3372"/>
                    </a:cubicBezTo>
                    <a:cubicBezTo>
                      <a:pt x="46368" y="3338"/>
                      <a:pt x="46290" y="3323"/>
                      <a:pt x="46214" y="3323"/>
                    </a:cubicBezTo>
                    <a:cubicBezTo>
                      <a:pt x="46153" y="3323"/>
                      <a:pt x="46093" y="3333"/>
                      <a:pt x="46038" y="3351"/>
                    </a:cubicBezTo>
                    <a:cubicBezTo>
                      <a:pt x="45875" y="3433"/>
                      <a:pt x="45732" y="3515"/>
                      <a:pt x="45671" y="3637"/>
                    </a:cubicBezTo>
                    <a:cubicBezTo>
                      <a:pt x="45588" y="3886"/>
                      <a:pt x="45546" y="3991"/>
                      <a:pt x="45398" y="3991"/>
                    </a:cubicBezTo>
                    <a:cubicBezTo>
                      <a:pt x="45291" y="3991"/>
                      <a:pt x="45128" y="3936"/>
                      <a:pt x="44853" y="3842"/>
                    </a:cubicBezTo>
                    <a:cubicBezTo>
                      <a:pt x="44812" y="3821"/>
                      <a:pt x="44792" y="3821"/>
                      <a:pt x="44751" y="3821"/>
                    </a:cubicBezTo>
                    <a:cubicBezTo>
                      <a:pt x="44690" y="3821"/>
                      <a:pt x="44567" y="3821"/>
                      <a:pt x="44567" y="3862"/>
                    </a:cubicBezTo>
                    <a:cubicBezTo>
                      <a:pt x="44547" y="3964"/>
                      <a:pt x="44444" y="4005"/>
                      <a:pt x="44301" y="4046"/>
                    </a:cubicBezTo>
                    <a:cubicBezTo>
                      <a:pt x="44301" y="4005"/>
                      <a:pt x="44301" y="3985"/>
                      <a:pt x="44322" y="3964"/>
                    </a:cubicBezTo>
                    <a:cubicBezTo>
                      <a:pt x="44383" y="3903"/>
                      <a:pt x="44424" y="3862"/>
                      <a:pt x="44322" y="3801"/>
                    </a:cubicBezTo>
                    <a:cubicBezTo>
                      <a:pt x="44251" y="3765"/>
                      <a:pt x="44186" y="3743"/>
                      <a:pt x="44129" y="3743"/>
                    </a:cubicBezTo>
                    <a:cubicBezTo>
                      <a:pt x="44087" y="3743"/>
                      <a:pt x="44050" y="3755"/>
                      <a:pt x="44015" y="3780"/>
                    </a:cubicBezTo>
                    <a:cubicBezTo>
                      <a:pt x="43811" y="3882"/>
                      <a:pt x="43607" y="3944"/>
                      <a:pt x="43382" y="3964"/>
                    </a:cubicBezTo>
                    <a:cubicBezTo>
                      <a:pt x="43321" y="4169"/>
                      <a:pt x="43035" y="4209"/>
                      <a:pt x="42748" y="4230"/>
                    </a:cubicBezTo>
                    <a:cubicBezTo>
                      <a:pt x="42626" y="4230"/>
                      <a:pt x="42503" y="4271"/>
                      <a:pt x="42422" y="4373"/>
                    </a:cubicBezTo>
                    <a:cubicBezTo>
                      <a:pt x="42340" y="4455"/>
                      <a:pt x="42217" y="4495"/>
                      <a:pt x="42095" y="4495"/>
                    </a:cubicBezTo>
                    <a:cubicBezTo>
                      <a:pt x="41849" y="4516"/>
                      <a:pt x="41604" y="4536"/>
                      <a:pt x="41359" y="4536"/>
                    </a:cubicBezTo>
                    <a:cubicBezTo>
                      <a:pt x="41331" y="4536"/>
                      <a:pt x="41315" y="4537"/>
                      <a:pt x="41306" y="4538"/>
                    </a:cubicBezTo>
                    <a:lnTo>
                      <a:pt x="41306" y="4538"/>
                    </a:lnTo>
                    <a:cubicBezTo>
                      <a:pt x="41315" y="4534"/>
                      <a:pt x="41323" y="4523"/>
                      <a:pt x="41277" y="4495"/>
                    </a:cubicBezTo>
                    <a:cubicBezTo>
                      <a:pt x="41257" y="4455"/>
                      <a:pt x="41257" y="4393"/>
                      <a:pt x="41298" y="4373"/>
                    </a:cubicBezTo>
                    <a:lnTo>
                      <a:pt x="41359" y="4352"/>
                    </a:lnTo>
                    <a:lnTo>
                      <a:pt x="41359" y="4352"/>
                    </a:lnTo>
                    <a:cubicBezTo>
                      <a:pt x="40909" y="4414"/>
                      <a:pt x="40439" y="4393"/>
                      <a:pt x="39847" y="4455"/>
                    </a:cubicBezTo>
                    <a:cubicBezTo>
                      <a:pt x="39663" y="4475"/>
                      <a:pt x="39479" y="4516"/>
                      <a:pt x="39295" y="4536"/>
                    </a:cubicBezTo>
                    <a:cubicBezTo>
                      <a:pt x="39213" y="4557"/>
                      <a:pt x="39132" y="4577"/>
                      <a:pt x="39050" y="4598"/>
                    </a:cubicBezTo>
                    <a:cubicBezTo>
                      <a:pt x="38948" y="4659"/>
                      <a:pt x="38846" y="4720"/>
                      <a:pt x="38723" y="4761"/>
                    </a:cubicBezTo>
                    <a:cubicBezTo>
                      <a:pt x="38692" y="4771"/>
                      <a:pt x="38657" y="4776"/>
                      <a:pt x="38621" y="4776"/>
                    </a:cubicBezTo>
                    <a:cubicBezTo>
                      <a:pt x="38585" y="4776"/>
                      <a:pt x="38549" y="4771"/>
                      <a:pt x="38519" y="4761"/>
                    </a:cubicBezTo>
                    <a:cubicBezTo>
                      <a:pt x="38519" y="4761"/>
                      <a:pt x="38478" y="4720"/>
                      <a:pt x="38478" y="4720"/>
                    </a:cubicBezTo>
                    <a:cubicBezTo>
                      <a:pt x="38478" y="4700"/>
                      <a:pt x="38478" y="4700"/>
                      <a:pt x="38478" y="4679"/>
                    </a:cubicBezTo>
                    <a:cubicBezTo>
                      <a:pt x="38192" y="4741"/>
                      <a:pt x="37885" y="4782"/>
                      <a:pt x="37599" y="4822"/>
                    </a:cubicBezTo>
                    <a:cubicBezTo>
                      <a:pt x="37027" y="4945"/>
                      <a:pt x="36475" y="5068"/>
                      <a:pt x="35923" y="5170"/>
                    </a:cubicBezTo>
                    <a:cubicBezTo>
                      <a:pt x="35858" y="5181"/>
                      <a:pt x="35796" y="5186"/>
                      <a:pt x="35738" y="5186"/>
                    </a:cubicBezTo>
                    <a:cubicBezTo>
                      <a:pt x="35473" y="5186"/>
                      <a:pt x="35296" y="5079"/>
                      <a:pt x="35229" y="4945"/>
                    </a:cubicBezTo>
                    <a:cubicBezTo>
                      <a:pt x="35086" y="5006"/>
                      <a:pt x="34963" y="5047"/>
                      <a:pt x="34820" y="5109"/>
                    </a:cubicBezTo>
                    <a:lnTo>
                      <a:pt x="34820" y="5170"/>
                    </a:lnTo>
                    <a:cubicBezTo>
                      <a:pt x="34738" y="5231"/>
                      <a:pt x="34657" y="5252"/>
                      <a:pt x="34575" y="5292"/>
                    </a:cubicBezTo>
                    <a:cubicBezTo>
                      <a:pt x="34125" y="5374"/>
                      <a:pt x="33737" y="5558"/>
                      <a:pt x="33267" y="5640"/>
                    </a:cubicBezTo>
                    <a:cubicBezTo>
                      <a:pt x="33251" y="5642"/>
                      <a:pt x="33233" y="5644"/>
                      <a:pt x="33214" y="5644"/>
                    </a:cubicBezTo>
                    <a:cubicBezTo>
                      <a:pt x="33089" y="5644"/>
                      <a:pt x="32917" y="5588"/>
                      <a:pt x="32899" y="5517"/>
                    </a:cubicBezTo>
                    <a:cubicBezTo>
                      <a:pt x="32899" y="5435"/>
                      <a:pt x="32879" y="5292"/>
                      <a:pt x="32838" y="5190"/>
                    </a:cubicBezTo>
                    <a:cubicBezTo>
                      <a:pt x="32817" y="5190"/>
                      <a:pt x="32797" y="5190"/>
                      <a:pt x="32797" y="5170"/>
                    </a:cubicBezTo>
                    <a:lnTo>
                      <a:pt x="32204" y="4925"/>
                    </a:lnTo>
                    <a:lnTo>
                      <a:pt x="31980" y="4945"/>
                    </a:lnTo>
                    <a:cubicBezTo>
                      <a:pt x="31684" y="5191"/>
                      <a:pt x="31322" y="5319"/>
                      <a:pt x="30956" y="5319"/>
                    </a:cubicBezTo>
                    <a:cubicBezTo>
                      <a:pt x="30714" y="5319"/>
                      <a:pt x="30470" y="5263"/>
                      <a:pt x="30243" y="5149"/>
                    </a:cubicBezTo>
                    <a:lnTo>
                      <a:pt x="29793" y="5109"/>
                    </a:lnTo>
                    <a:lnTo>
                      <a:pt x="29773" y="5109"/>
                    </a:lnTo>
                    <a:cubicBezTo>
                      <a:pt x="29548" y="5231"/>
                      <a:pt x="29323" y="5313"/>
                      <a:pt x="29098" y="5354"/>
                    </a:cubicBezTo>
                    <a:cubicBezTo>
                      <a:pt x="29017" y="5333"/>
                      <a:pt x="28955" y="5313"/>
                      <a:pt x="28894" y="5292"/>
                    </a:cubicBezTo>
                    <a:cubicBezTo>
                      <a:pt x="28874" y="5272"/>
                      <a:pt x="28853" y="5252"/>
                      <a:pt x="28853" y="5231"/>
                    </a:cubicBezTo>
                    <a:cubicBezTo>
                      <a:pt x="28874" y="5170"/>
                      <a:pt x="28894" y="5109"/>
                      <a:pt x="28935" y="5047"/>
                    </a:cubicBezTo>
                    <a:cubicBezTo>
                      <a:pt x="28955" y="5006"/>
                      <a:pt x="28996" y="4945"/>
                      <a:pt x="28976" y="4884"/>
                    </a:cubicBezTo>
                    <a:cubicBezTo>
                      <a:pt x="28955" y="4863"/>
                      <a:pt x="28915" y="4822"/>
                      <a:pt x="28894" y="4802"/>
                    </a:cubicBezTo>
                    <a:cubicBezTo>
                      <a:pt x="28864" y="4772"/>
                      <a:pt x="28823" y="4753"/>
                      <a:pt x="28780" y="4753"/>
                    </a:cubicBezTo>
                    <a:cubicBezTo>
                      <a:pt x="28764" y="4753"/>
                      <a:pt x="28747" y="4756"/>
                      <a:pt x="28731" y="4761"/>
                    </a:cubicBezTo>
                    <a:cubicBezTo>
                      <a:pt x="28674" y="4773"/>
                      <a:pt x="28617" y="4803"/>
                      <a:pt x="28556" y="4803"/>
                    </a:cubicBezTo>
                    <a:cubicBezTo>
                      <a:pt x="28508" y="4803"/>
                      <a:pt x="28458" y="4784"/>
                      <a:pt x="28404" y="4720"/>
                    </a:cubicBezTo>
                    <a:cubicBezTo>
                      <a:pt x="28342" y="4639"/>
                      <a:pt x="28240" y="4598"/>
                      <a:pt x="28138" y="4598"/>
                    </a:cubicBezTo>
                    <a:cubicBezTo>
                      <a:pt x="28119" y="4600"/>
                      <a:pt x="28100" y="4601"/>
                      <a:pt x="28081" y="4601"/>
                    </a:cubicBezTo>
                    <a:cubicBezTo>
                      <a:pt x="27913" y="4601"/>
                      <a:pt x="27737" y="4522"/>
                      <a:pt x="27627" y="4393"/>
                    </a:cubicBezTo>
                    <a:cubicBezTo>
                      <a:pt x="27577" y="4408"/>
                      <a:pt x="27526" y="4415"/>
                      <a:pt x="27476" y="4415"/>
                    </a:cubicBezTo>
                    <a:cubicBezTo>
                      <a:pt x="27385" y="4415"/>
                      <a:pt x="27298" y="4392"/>
                      <a:pt x="27219" y="4352"/>
                    </a:cubicBezTo>
                    <a:cubicBezTo>
                      <a:pt x="27157" y="4312"/>
                      <a:pt x="27096" y="4291"/>
                      <a:pt x="27035" y="4250"/>
                    </a:cubicBezTo>
                    <a:cubicBezTo>
                      <a:pt x="26950" y="4233"/>
                      <a:pt x="26865" y="4223"/>
                      <a:pt x="26782" y="4223"/>
                    </a:cubicBezTo>
                    <a:cubicBezTo>
                      <a:pt x="26665" y="4223"/>
                      <a:pt x="26550" y="4243"/>
                      <a:pt x="26442" y="4291"/>
                    </a:cubicBezTo>
                    <a:cubicBezTo>
                      <a:pt x="26340" y="4352"/>
                      <a:pt x="26299" y="4475"/>
                      <a:pt x="26176" y="4536"/>
                    </a:cubicBezTo>
                    <a:cubicBezTo>
                      <a:pt x="26095" y="4577"/>
                      <a:pt x="26003" y="4598"/>
                      <a:pt x="25911" y="4598"/>
                    </a:cubicBezTo>
                    <a:cubicBezTo>
                      <a:pt x="25819" y="4598"/>
                      <a:pt x="25727" y="4577"/>
                      <a:pt x="25645" y="4536"/>
                    </a:cubicBezTo>
                    <a:cubicBezTo>
                      <a:pt x="25563" y="4577"/>
                      <a:pt x="25471" y="4598"/>
                      <a:pt x="25382" y="4598"/>
                    </a:cubicBezTo>
                    <a:cubicBezTo>
                      <a:pt x="25293" y="4598"/>
                      <a:pt x="25206" y="4577"/>
                      <a:pt x="25134" y="4536"/>
                    </a:cubicBezTo>
                    <a:cubicBezTo>
                      <a:pt x="25053" y="4495"/>
                      <a:pt x="25012" y="4455"/>
                      <a:pt x="24950" y="4434"/>
                    </a:cubicBezTo>
                    <a:cubicBezTo>
                      <a:pt x="24823" y="4370"/>
                      <a:pt x="24687" y="4338"/>
                      <a:pt x="24553" y="4338"/>
                    </a:cubicBezTo>
                    <a:cubicBezTo>
                      <a:pt x="24473" y="4338"/>
                      <a:pt x="24394" y="4350"/>
                      <a:pt x="24317" y="4373"/>
                    </a:cubicBezTo>
                    <a:cubicBezTo>
                      <a:pt x="24133" y="4455"/>
                      <a:pt x="23990" y="4536"/>
                      <a:pt x="23806" y="4598"/>
                    </a:cubicBezTo>
                    <a:cubicBezTo>
                      <a:pt x="23672" y="4648"/>
                      <a:pt x="23523" y="4685"/>
                      <a:pt x="23384" y="4685"/>
                    </a:cubicBezTo>
                    <a:cubicBezTo>
                      <a:pt x="23354" y="4685"/>
                      <a:pt x="23324" y="4683"/>
                      <a:pt x="23295" y="4679"/>
                    </a:cubicBezTo>
                    <a:cubicBezTo>
                      <a:pt x="23164" y="4679"/>
                      <a:pt x="23001" y="4627"/>
                      <a:pt x="22874" y="4627"/>
                    </a:cubicBezTo>
                    <a:cubicBezTo>
                      <a:pt x="22824" y="4627"/>
                      <a:pt x="22779" y="4636"/>
                      <a:pt x="22744" y="4659"/>
                    </a:cubicBezTo>
                    <a:cubicBezTo>
                      <a:pt x="22539" y="4802"/>
                      <a:pt x="22355" y="4945"/>
                      <a:pt x="22457" y="5170"/>
                    </a:cubicBezTo>
                    <a:cubicBezTo>
                      <a:pt x="22478" y="5190"/>
                      <a:pt x="22478" y="5211"/>
                      <a:pt x="22478" y="5231"/>
                    </a:cubicBezTo>
                    <a:cubicBezTo>
                      <a:pt x="22519" y="5435"/>
                      <a:pt x="22335" y="5599"/>
                      <a:pt x="22008" y="5660"/>
                    </a:cubicBezTo>
                    <a:cubicBezTo>
                      <a:pt x="21947" y="5660"/>
                      <a:pt x="21865" y="5660"/>
                      <a:pt x="21804" y="5640"/>
                    </a:cubicBezTo>
                    <a:cubicBezTo>
                      <a:pt x="21742" y="5619"/>
                      <a:pt x="21681" y="5558"/>
                      <a:pt x="21620" y="5538"/>
                    </a:cubicBezTo>
                    <a:cubicBezTo>
                      <a:pt x="21497" y="5538"/>
                      <a:pt x="21395" y="5476"/>
                      <a:pt x="21313" y="5415"/>
                    </a:cubicBezTo>
                    <a:cubicBezTo>
                      <a:pt x="20945" y="5640"/>
                      <a:pt x="20557" y="5803"/>
                      <a:pt x="20128" y="5865"/>
                    </a:cubicBezTo>
                    <a:cubicBezTo>
                      <a:pt x="20016" y="5889"/>
                      <a:pt x="19901" y="5900"/>
                      <a:pt x="19788" y="5900"/>
                    </a:cubicBezTo>
                    <a:cubicBezTo>
                      <a:pt x="19423" y="5900"/>
                      <a:pt x="19073" y="5781"/>
                      <a:pt x="18902" y="5578"/>
                    </a:cubicBezTo>
                    <a:lnTo>
                      <a:pt x="18636" y="5558"/>
                    </a:lnTo>
                    <a:cubicBezTo>
                      <a:pt x="18452" y="5660"/>
                      <a:pt x="18268" y="5742"/>
                      <a:pt x="18085" y="5803"/>
                    </a:cubicBezTo>
                    <a:cubicBezTo>
                      <a:pt x="17725" y="5906"/>
                      <a:pt x="17351" y="5951"/>
                      <a:pt x="16975" y="5951"/>
                    </a:cubicBezTo>
                    <a:cubicBezTo>
                      <a:pt x="16902" y="5951"/>
                      <a:pt x="16829" y="5950"/>
                      <a:pt x="16756" y="5946"/>
                    </a:cubicBezTo>
                    <a:cubicBezTo>
                      <a:pt x="16491" y="6110"/>
                      <a:pt x="16184" y="6212"/>
                      <a:pt x="15878" y="6294"/>
                    </a:cubicBezTo>
                    <a:cubicBezTo>
                      <a:pt x="15673" y="6335"/>
                      <a:pt x="15449" y="6355"/>
                      <a:pt x="15244" y="6355"/>
                    </a:cubicBezTo>
                    <a:cubicBezTo>
                      <a:pt x="14897" y="6743"/>
                      <a:pt x="14100" y="7009"/>
                      <a:pt x="13344" y="7050"/>
                    </a:cubicBezTo>
                    <a:cubicBezTo>
                      <a:pt x="13303" y="7070"/>
                      <a:pt x="13242" y="7091"/>
                      <a:pt x="13201" y="7131"/>
                    </a:cubicBezTo>
                    <a:cubicBezTo>
                      <a:pt x="12996" y="7254"/>
                      <a:pt x="12996" y="7397"/>
                      <a:pt x="12915" y="7601"/>
                    </a:cubicBezTo>
                    <a:cubicBezTo>
                      <a:pt x="12826" y="7868"/>
                      <a:pt x="12566" y="8042"/>
                      <a:pt x="12298" y="8042"/>
                    </a:cubicBezTo>
                    <a:cubicBezTo>
                      <a:pt x="12259" y="8042"/>
                      <a:pt x="12219" y="8038"/>
                      <a:pt x="12179" y="8031"/>
                    </a:cubicBezTo>
                    <a:cubicBezTo>
                      <a:pt x="12077" y="8174"/>
                      <a:pt x="11954" y="8317"/>
                      <a:pt x="11811" y="8439"/>
                    </a:cubicBezTo>
                    <a:cubicBezTo>
                      <a:pt x="11750" y="8460"/>
                      <a:pt x="11689" y="8480"/>
                      <a:pt x="11627" y="8480"/>
                    </a:cubicBezTo>
                    <a:lnTo>
                      <a:pt x="11627" y="8501"/>
                    </a:lnTo>
                    <a:cubicBezTo>
                      <a:pt x="11565" y="8527"/>
                      <a:pt x="11495" y="8542"/>
                      <a:pt x="11424" y="8542"/>
                    </a:cubicBezTo>
                    <a:cubicBezTo>
                      <a:pt x="11332" y="8542"/>
                      <a:pt x="11238" y="8517"/>
                      <a:pt x="11157" y="8460"/>
                    </a:cubicBezTo>
                    <a:cubicBezTo>
                      <a:pt x="11096" y="8439"/>
                      <a:pt x="11055" y="8398"/>
                      <a:pt x="10994" y="8358"/>
                    </a:cubicBezTo>
                    <a:cubicBezTo>
                      <a:pt x="10866" y="8272"/>
                      <a:pt x="10718" y="8236"/>
                      <a:pt x="10570" y="8236"/>
                    </a:cubicBezTo>
                    <a:cubicBezTo>
                      <a:pt x="10507" y="8236"/>
                      <a:pt x="10443" y="8243"/>
                      <a:pt x="10381" y="8255"/>
                    </a:cubicBezTo>
                    <a:cubicBezTo>
                      <a:pt x="10177" y="8317"/>
                      <a:pt x="10013" y="8398"/>
                      <a:pt x="9829" y="8439"/>
                    </a:cubicBezTo>
                    <a:cubicBezTo>
                      <a:pt x="9726" y="8478"/>
                      <a:pt x="9614" y="8492"/>
                      <a:pt x="9499" y="8492"/>
                    </a:cubicBezTo>
                    <a:cubicBezTo>
                      <a:pt x="9433" y="8492"/>
                      <a:pt x="9365" y="8488"/>
                      <a:pt x="9298" y="8480"/>
                    </a:cubicBezTo>
                    <a:cubicBezTo>
                      <a:pt x="9175" y="8480"/>
                      <a:pt x="9032" y="8398"/>
                      <a:pt x="8889" y="8398"/>
                    </a:cubicBezTo>
                    <a:lnTo>
                      <a:pt x="8664" y="8480"/>
                    </a:lnTo>
                    <a:cubicBezTo>
                      <a:pt x="8481" y="8582"/>
                      <a:pt x="8337" y="8705"/>
                      <a:pt x="8378" y="8909"/>
                    </a:cubicBezTo>
                    <a:cubicBezTo>
                      <a:pt x="8399" y="8930"/>
                      <a:pt x="8399" y="8950"/>
                      <a:pt x="8399" y="8971"/>
                    </a:cubicBezTo>
                    <a:cubicBezTo>
                      <a:pt x="8399" y="9134"/>
                      <a:pt x="8276" y="9257"/>
                      <a:pt x="8051" y="9318"/>
                    </a:cubicBezTo>
                    <a:cubicBezTo>
                      <a:pt x="7886" y="9465"/>
                      <a:pt x="7671" y="9546"/>
                      <a:pt x="7451" y="9546"/>
                    </a:cubicBezTo>
                    <a:cubicBezTo>
                      <a:pt x="7427" y="9546"/>
                      <a:pt x="7402" y="9545"/>
                      <a:pt x="7377" y="9543"/>
                    </a:cubicBezTo>
                    <a:cubicBezTo>
                      <a:pt x="7190" y="9696"/>
                      <a:pt x="6975" y="9778"/>
                      <a:pt x="6744" y="9778"/>
                    </a:cubicBezTo>
                    <a:cubicBezTo>
                      <a:pt x="6697" y="9778"/>
                      <a:pt x="6649" y="9774"/>
                      <a:pt x="6601" y="9767"/>
                    </a:cubicBezTo>
                    <a:cubicBezTo>
                      <a:pt x="6008" y="9706"/>
                      <a:pt x="5661" y="9461"/>
                      <a:pt x="5109" y="9359"/>
                    </a:cubicBezTo>
                    <a:cubicBezTo>
                      <a:pt x="4794" y="9298"/>
                      <a:pt x="4546" y="9272"/>
                      <a:pt x="4335" y="9272"/>
                    </a:cubicBezTo>
                    <a:cubicBezTo>
                      <a:pt x="3631" y="9272"/>
                      <a:pt x="3359" y="9558"/>
                      <a:pt x="2493" y="9747"/>
                    </a:cubicBezTo>
                    <a:cubicBezTo>
                      <a:pt x="2187" y="9788"/>
                      <a:pt x="1860" y="9808"/>
                      <a:pt x="1553" y="9808"/>
                    </a:cubicBezTo>
                    <a:cubicBezTo>
                      <a:pt x="1472" y="9911"/>
                      <a:pt x="1349" y="9972"/>
                      <a:pt x="1226" y="9992"/>
                    </a:cubicBezTo>
                    <a:cubicBezTo>
                      <a:pt x="1083" y="10054"/>
                      <a:pt x="940" y="10074"/>
                      <a:pt x="797" y="10115"/>
                    </a:cubicBezTo>
                    <a:cubicBezTo>
                      <a:pt x="573" y="10319"/>
                      <a:pt x="286" y="10483"/>
                      <a:pt x="0" y="10605"/>
                    </a:cubicBezTo>
                    <a:lnTo>
                      <a:pt x="0" y="19555"/>
                    </a:lnTo>
                    <a:cubicBezTo>
                      <a:pt x="82" y="19555"/>
                      <a:pt x="164" y="19596"/>
                      <a:pt x="225" y="19678"/>
                    </a:cubicBezTo>
                    <a:cubicBezTo>
                      <a:pt x="736" y="19678"/>
                      <a:pt x="1247" y="19841"/>
                      <a:pt x="1349" y="20128"/>
                    </a:cubicBezTo>
                    <a:lnTo>
                      <a:pt x="1758" y="20128"/>
                    </a:lnTo>
                    <a:cubicBezTo>
                      <a:pt x="1758" y="20128"/>
                      <a:pt x="1778" y="20107"/>
                      <a:pt x="1778" y="20087"/>
                    </a:cubicBezTo>
                    <a:cubicBezTo>
                      <a:pt x="1778" y="20005"/>
                      <a:pt x="1860" y="19984"/>
                      <a:pt x="1982" y="19964"/>
                    </a:cubicBezTo>
                    <a:cubicBezTo>
                      <a:pt x="2080" y="19959"/>
                      <a:pt x="2152" y="19955"/>
                      <a:pt x="2211" y="19955"/>
                    </a:cubicBezTo>
                    <a:cubicBezTo>
                      <a:pt x="2387" y="19955"/>
                      <a:pt x="2437" y="19990"/>
                      <a:pt x="2636" y="20128"/>
                    </a:cubicBezTo>
                    <a:cubicBezTo>
                      <a:pt x="2636" y="20128"/>
                      <a:pt x="2657" y="20148"/>
                      <a:pt x="2677" y="20168"/>
                    </a:cubicBezTo>
                    <a:cubicBezTo>
                      <a:pt x="2902" y="20107"/>
                      <a:pt x="3147" y="20046"/>
                      <a:pt x="3372" y="20025"/>
                    </a:cubicBezTo>
                    <a:cubicBezTo>
                      <a:pt x="3454" y="19984"/>
                      <a:pt x="3515" y="19944"/>
                      <a:pt x="3597" y="19944"/>
                    </a:cubicBezTo>
                    <a:cubicBezTo>
                      <a:pt x="3781" y="19903"/>
                      <a:pt x="3985" y="19903"/>
                      <a:pt x="4169" y="19903"/>
                    </a:cubicBezTo>
                    <a:cubicBezTo>
                      <a:pt x="4230" y="19903"/>
                      <a:pt x="4292" y="19882"/>
                      <a:pt x="4353" y="19841"/>
                    </a:cubicBezTo>
                    <a:cubicBezTo>
                      <a:pt x="4377" y="19835"/>
                      <a:pt x="4401" y="19833"/>
                      <a:pt x="4425" y="19833"/>
                    </a:cubicBezTo>
                    <a:cubicBezTo>
                      <a:pt x="4482" y="19833"/>
                      <a:pt x="4540" y="19847"/>
                      <a:pt x="4598" y="19862"/>
                    </a:cubicBezTo>
                    <a:cubicBezTo>
                      <a:pt x="4741" y="19903"/>
                      <a:pt x="4884" y="19944"/>
                      <a:pt x="5007" y="20005"/>
                    </a:cubicBezTo>
                    <a:lnTo>
                      <a:pt x="5150" y="20005"/>
                    </a:lnTo>
                    <a:cubicBezTo>
                      <a:pt x="5354" y="19923"/>
                      <a:pt x="5538" y="19841"/>
                      <a:pt x="5742" y="19780"/>
                    </a:cubicBezTo>
                    <a:cubicBezTo>
                      <a:pt x="5783" y="19739"/>
                      <a:pt x="5804" y="19698"/>
                      <a:pt x="5824" y="19637"/>
                    </a:cubicBezTo>
                    <a:cubicBezTo>
                      <a:pt x="5918" y="19488"/>
                      <a:pt x="6097" y="19389"/>
                      <a:pt x="6283" y="19389"/>
                    </a:cubicBezTo>
                    <a:cubicBezTo>
                      <a:pt x="6300" y="19389"/>
                      <a:pt x="6318" y="19390"/>
                      <a:pt x="6335" y="19392"/>
                    </a:cubicBezTo>
                    <a:cubicBezTo>
                      <a:pt x="6498" y="19249"/>
                      <a:pt x="6682" y="19147"/>
                      <a:pt x="6887" y="19106"/>
                    </a:cubicBezTo>
                    <a:cubicBezTo>
                      <a:pt x="6887" y="19065"/>
                      <a:pt x="6907" y="19024"/>
                      <a:pt x="6948" y="19024"/>
                    </a:cubicBezTo>
                    <a:lnTo>
                      <a:pt x="7214" y="19024"/>
                    </a:lnTo>
                    <a:cubicBezTo>
                      <a:pt x="7275" y="19024"/>
                      <a:pt x="7357" y="19004"/>
                      <a:pt x="7398" y="18942"/>
                    </a:cubicBezTo>
                    <a:lnTo>
                      <a:pt x="7541" y="18779"/>
                    </a:lnTo>
                    <a:lnTo>
                      <a:pt x="7684" y="18779"/>
                    </a:lnTo>
                    <a:cubicBezTo>
                      <a:pt x="7786" y="18677"/>
                      <a:pt x="7908" y="18615"/>
                      <a:pt x="8051" y="18595"/>
                    </a:cubicBezTo>
                    <a:cubicBezTo>
                      <a:pt x="7990" y="18534"/>
                      <a:pt x="7929" y="18452"/>
                      <a:pt x="7868" y="18391"/>
                    </a:cubicBezTo>
                    <a:cubicBezTo>
                      <a:pt x="7806" y="18288"/>
                      <a:pt x="7806" y="18186"/>
                      <a:pt x="7949" y="18125"/>
                    </a:cubicBezTo>
                    <a:cubicBezTo>
                      <a:pt x="8011" y="18105"/>
                      <a:pt x="8072" y="18084"/>
                      <a:pt x="8133" y="18084"/>
                    </a:cubicBezTo>
                    <a:cubicBezTo>
                      <a:pt x="8174" y="18084"/>
                      <a:pt x="8215" y="18084"/>
                      <a:pt x="8256" y="18064"/>
                    </a:cubicBezTo>
                    <a:lnTo>
                      <a:pt x="8419" y="18043"/>
                    </a:lnTo>
                    <a:cubicBezTo>
                      <a:pt x="8481" y="18043"/>
                      <a:pt x="8542" y="18043"/>
                      <a:pt x="8603" y="18064"/>
                    </a:cubicBezTo>
                    <a:cubicBezTo>
                      <a:pt x="8787" y="18105"/>
                      <a:pt x="8951" y="18105"/>
                      <a:pt x="9134" y="18105"/>
                    </a:cubicBezTo>
                    <a:cubicBezTo>
                      <a:pt x="9134" y="18084"/>
                      <a:pt x="9134" y="18043"/>
                      <a:pt x="9175" y="18023"/>
                    </a:cubicBezTo>
                    <a:cubicBezTo>
                      <a:pt x="9212" y="17986"/>
                      <a:pt x="9268" y="17976"/>
                      <a:pt x="9329" y="17976"/>
                    </a:cubicBezTo>
                    <a:cubicBezTo>
                      <a:pt x="9407" y="17976"/>
                      <a:pt x="9494" y="17992"/>
                      <a:pt x="9567" y="17992"/>
                    </a:cubicBezTo>
                    <a:cubicBezTo>
                      <a:pt x="9596" y="17992"/>
                      <a:pt x="9623" y="17989"/>
                      <a:pt x="9645" y="17982"/>
                    </a:cubicBezTo>
                    <a:cubicBezTo>
                      <a:pt x="9686" y="18023"/>
                      <a:pt x="9747" y="18084"/>
                      <a:pt x="9788" y="18125"/>
                    </a:cubicBezTo>
                    <a:cubicBezTo>
                      <a:pt x="9836" y="18185"/>
                      <a:pt x="9911" y="18216"/>
                      <a:pt x="9990" y="18216"/>
                    </a:cubicBezTo>
                    <a:cubicBezTo>
                      <a:pt x="10047" y="18216"/>
                      <a:pt x="10105" y="18200"/>
                      <a:pt x="10156" y="18166"/>
                    </a:cubicBezTo>
                    <a:cubicBezTo>
                      <a:pt x="10238" y="18105"/>
                      <a:pt x="10340" y="18064"/>
                      <a:pt x="10463" y="18043"/>
                    </a:cubicBezTo>
                    <a:cubicBezTo>
                      <a:pt x="10360" y="17962"/>
                      <a:pt x="10320" y="17900"/>
                      <a:pt x="10320" y="17839"/>
                    </a:cubicBezTo>
                    <a:lnTo>
                      <a:pt x="10320" y="17839"/>
                    </a:lnTo>
                    <a:cubicBezTo>
                      <a:pt x="10381" y="17859"/>
                      <a:pt x="10442" y="17880"/>
                      <a:pt x="10483" y="17900"/>
                    </a:cubicBezTo>
                    <a:cubicBezTo>
                      <a:pt x="10626" y="17962"/>
                      <a:pt x="10626" y="18023"/>
                      <a:pt x="10503" y="18043"/>
                    </a:cubicBezTo>
                    <a:cubicBezTo>
                      <a:pt x="10442" y="18064"/>
                      <a:pt x="10381" y="18084"/>
                      <a:pt x="10320" y="18125"/>
                    </a:cubicBezTo>
                    <a:cubicBezTo>
                      <a:pt x="10279" y="18145"/>
                      <a:pt x="10279" y="18207"/>
                      <a:pt x="10258" y="18248"/>
                    </a:cubicBezTo>
                    <a:cubicBezTo>
                      <a:pt x="10217" y="18350"/>
                      <a:pt x="10238" y="18370"/>
                      <a:pt x="10401" y="18431"/>
                    </a:cubicBezTo>
                    <a:cubicBezTo>
                      <a:pt x="10463" y="18452"/>
                      <a:pt x="10524" y="18452"/>
                      <a:pt x="10585" y="18472"/>
                    </a:cubicBezTo>
                    <a:cubicBezTo>
                      <a:pt x="10710" y="18410"/>
                      <a:pt x="10847" y="18383"/>
                      <a:pt x="10987" y="18383"/>
                    </a:cubicBezTo>
                    <a:cubicBezTo>
                      <a:pt x="11030" y="18383"/>
                      <a:pt x="11073" y="18386"/>
                      <a:pt x="11117" y="18391"/>
                    </a:cubicBezTo>
                    <a:cubicBezTo>
                      <a:pt x="11185" y="18416"/>
                      <a:pt x="11253" y="18428"/>
                      <a:pt x="11320" y="18428"/>
                    </a:cubicBezTo>
                    <a:cubicBezTo>
                      <a:pt x="11413" y="18428"/>
                      <a:pt x="11503" y="18406"/>
                      <a:pt x="11587" y="18370"/>
                    </a:cubicBezTo>
                    <a:cubicBezTo>
                      <a:pt x="11627" y="18360"/>
                      <a:pt x="11673" y="18355"/>
                      <a:pt x="11719" y="18355"/>
                    </a:cubicBezTo>
                    <a:cubicBezTo>
                      <a:pt x="11765" y="18355"/>
                      <a:pt x="11811" y="18360"/>
                      <a:pt x="11852" y="18370"/>
                    </a:cubicBezTo>
                    <a:cubicBezTo>
                      <a:pt x="12036" y="18411"/>
                      <a:pt x="12220" y="18493"/>
                      <a:pt x="12363" y="18636"/>
                    </a:cubicBezTo>
                    <a:cubicBezTo>
                      <a:pt x="12532" y="18602"/>
                      <a:pt x="12707" y="18587"/>
                      <a:pt x="12881" y="18587"/>
                    </a:cubicBezTo>
                    <a:cubicBezTo>
                      <a:pt x="13023" y="18587"/>
                      <a:pt x="13165" y="18597"/>
                      <a:pt x="13303" y="18615"/>
                    </a:cubicBezTo>
                    <a:cubicBezTo>
                      <a:pt x="13446" y="18615"/>
                      <a:pt x="13589" y="18677"/>
                      <a:pt x="13712" y="18758"/>
                    </a:cubicBezTo>
                    <a:cubicBezTo>
                      <a:pt x="13828" y="18720"/>
                      <a:pt x="13945" y="18705"/>
                      <a:pt x="14061" y="18705"/>
                    </a:cubicBezTo>
                    <a:cubicBezTo>
                      <a:pt x="14129" y="18705"/>
                      <a:pt x="14196" y="18710"/>
                      <a:pt x="14263" y="18718"/>
                    </a:cubicBezTo>
                    <a:cubicBezTo>
                      <a:pt x="14386" y="18758"/>
                      <a:pt x="14509" y="18799"/>
                      <a:pt x="14611" y="18840"/>
                    </a:cubicBezTo>
                    <a:cubicBezTo>
                      <a:pt x="14652" y="18850"/>
                      <a:pt x="14692" y="18855"/>
                      <a:pt x="14736" y="18855"/>
                    </a:cubicBezTo>
                    <a:cubicBezTo>
                      <a:pt x="14779" y="18855"/>
                      <a:pt x="14825" y="18850"/>
                      <a:pt x="14876" y="18840"/>
                    </a:cubicBezTo>
                    <a:cubicBezTo>
                      <a:pt x="14995" y="18781"/>
                      <a:pt x="15121" y="18749"/>
                      <a:pt x="15250" y="18749"/>
                    </a:cubicBezTo>
                    <a:cubicBezTo>
                      <a:pt x="15343" y="18749"/>
                      <a:pt x="15436" y="18765"/>
                      <a:pt x="15530" y="18799"/>
                    </a:cubicBezTo>
                    <a:cubicBezTo>
                      <a:pt x="15571" y="18820"/>
                      <a:pt x="15632" y="18840"/>
                      <a:pt x="15694" y="18861"/>
                    </a:cubicBezTo>
                    <a:cubicBezTo>
                      <a:pt x="15721" y="18868"/>
                      <a:pt x="15742" y="18872"/>
                      <a:pt x="15757" y="18872"/>
                    </a:cubicBezTo>
                    <a:cubicBezTo>
                      <a:pt x="15823" y="18872"/>
                      <a:pt x="15800" y="18812"/>
                      <a:pt x="15816" y="18779"/>
                    </a:cubicBezTo>
                    <a:cubicBezTo>
                      <a:pt x="15857" y="18738"/>
                      <a:pt x="15857" y="18718"/>
                      <a:pt x="15898" y="18697"/>
                    </a:cubicBezTo>
                    <a:cubicBezTo>
                      <a:pt x="16000" y="18636"/>
                      <a:pt x="15898" y="18513"/>
                      <a:pt x="16062" y="18493"/>
                    </a:cubicBezTo>
                    <a:lnTo>
                      <a:pt x="16184" y="18472"/>
                    </a:lnTo>
                    <a:cubicBezTo>
                      <a:pt x="16205" y="18452"/>
                      <a:pt x="16225" y="18431"/>
                      <a:pt x="16266" y="18431"/>
                    </a:cubicBezTo>
                    <a:cubicBezTo>
                      <a:pt x="16319" y="18414"/>
                      <a:pt x="16366" y="18407"/>
                      <a:pt x="16410" y="18407"/>
                    </a:cubicBezTo>
                    <a:cubicBezTo>
                      <a:pt x="16570" y="18407"/>
                      <a:pt x="16687" y="18502"/>
                      <a:pt x="16879" y="18534"/>
                    </a:cubicBezTo>
                    <a:cubicBezTo>
                      <a:pt x="16957" y="18540"/>
                      <a:pt x="17035" y="18542"/>
                      <a:pt x="17112" y="18542"/>
                    </a:cubicBezTo>
                    <a:cubicBezTo>
                      <a:pt x="17300" y="18542"/>
                      <a:pt x="17488" y="18528"/>
                      <a:pt x="17676" y="18513"/>
                    </a:cubicBezTo>
                    <a:cubicBezTo>
                      <a:pt x="17689" y="18511"/>
                      <a:pt x="17701" y="18510"/>
                      <a:pt x="17714" y="18510"/>
                    </a:cubicBezTo>
                    <a:cubicBezTo>
                      <a:pt x="17823" y="18510"/>
                      <a:pt x="17929" y="18587"/>
                      <a:pt x="18003" y="18697"/>
                    </a:cubicBezTo>
                    <a:cubicBezTo>
                      <a:pt x="18228" y="18738"/>
                      <a:pt x="18432" y="18820"/>
                      <a:pt x="18636" y="18942"/>
                    </a:cubicBezTo>
                    <a:cubicBezTo>
                      <a:pt x="18800" y="18932"/>
                      <a:pt x="18968" y="18927"/>
                      <a:pt x="19139" y="18927"/>
                    </a:cubicBezTo>
                    <a:cubicBezTo>
                      <a:pt x="19311" y="18927"/>
                      <a:pt x="19484" y="18932"/>
                      <a:pt x="19658" y="18942"/>
                    </a:cubicBezTo>
                    <a:lnTo>
                      <a:pt x="19576" y="18840"/>
                    </a:lnTo>
                    <a:lnTo>
                      <a:pt x="19944" y="18799"/>
                    </a:lnTo>
                    <a:cubicBezTo>
                      <a:pt x="20005" y="18753"/>
                      <a:pt x="20078" y="18730"/>
                      <a:pt x="20162" y="18730"/>
                    </a:cubicBezTo>
                    <a:cubicBezTo>
                      <a:pt x="20191" y="18730"/>
                      <a:pt x="20220" y="18733"/>
                      <a:pt x="20251" y="18738"/>
                    </a:cubicBezTo>
                    <a:cubicBezTo>
                      <a:pt x="20312" y="18718"/>
                      <a:pt x="20373" y="18697"/>
                      <a:pt x="20455" y="18656"/>
                    </a:cubicBezTo>
                    <a:cubicBezTo>
                      <a:pt x="20498" y="18642"/>
                      <a:pt x="20552" y="18627"/>
                      <a:pt x="20601" y="18627"/>
                    </a:cubicBezTo>
                    <a:cubicBezTo>
                      <a:pt x="20622" y="18627"/>
                      <a:pt x="20641" y="18630"/>
                      <a:pt x="20659" y="18636"/>
                    </a:cubicBezTo>
                    <a:cubicBezTo>
                      <a:pt x="20639" y="18697"/>
                      <a:pt x="20721" y="18738"/>
                      <a:pt x="20843" y="18779"/>
                    </a:cubicBezTo>
                    <a:cubicBezTo>
                      <a:pt x="20966" y="18738"/>
                      <a:pt x="21088" y="18697"/>
                      <a:pt x="21211" y="18677"/>
                    </a:cubicBezTo>
                    <a:cubicBezTo>
                      <a:pt x="21272" y="18595"/>
                      <a:pt x="21415" y="18554"/>
                      <a:pt x="21517" y="18493"/>
                    </a:cubicBezTo>
                    <a:cubicBezTo>
                      <a:pt x="21538" y="18493"/>
                      <a:pt x="21558" y="18513"/>
                      <a:pt x="21579" y="18513"/>
                    </a:cubicBezTo>
                    <a:cubicBezTo>
                      <a:pt x="21599" y="18554"/>
                      <a:pt x="21640" y="18575"/>
                      <a:pt x="21681" y="18615"/>
                    </a:cubicBezTo>
                    <a:cubicBezTo>
                      <a:pt x="22110" y="18575"/>
                      <a:pt x="22580" y="18575"/>
                      <a:pt x="23050" y="18575"/>
                    </a:cubicBezTo>
                    <a:cubicBezTo>
                      <a:pt x="23431" y="18575"/>
                      <a:pt x="23786" y="18565"/>
                      <a:pt x="24125" y="18565"/>
                    </a:cubicBezTo>
                    <a:cubicBezTo>
                      <a:pt x="24294" y="18565"/>
                      <a:pt x="24460" y="18568"/>
                      <a:pt x="24623" y="18575"/>
                    </a:cubicBezTo>
                    <a:cubicBezTo>
                      <a:pt x="24722" y="18531"/>
                      <a:pt x="24821" y="18510"/>
                      <a:pt x="24919" y="18510"/>
                    </a:cubicBezTo>
                    <a:cubicBezTo>
                      <a:pt x="25004" y="18510"/>
                      <a:pt x="25090" y="18526"/>
                      <a:pt x="25175" y="18554"/>
                    </a:cubicBezTo>
                    <a:cubicBezTo>
                      <a:pt x="25216" y="18554"/>
                      <a:pt x="25257" y="18575"/>
                      <a:pt x="25277" y="18595"/>
                    </a:cubicBezTo>
                    <a:cubicBezTo>
                      <a:pt x="25686" y="18636"/>
                      <a:pt x="26074" y="18677"/>
                      <a:pt x="26463" y="18758"/>
                    </a:cubicBezTo>
                    <a:cubicBezTo>
                      <a:pt x="26544" y="18758"/>
                      <a:pt x="26606" y="18799"/>
                      <a:pt x="26687" y="18820"/>
                    </a:cubicBezTo>
                    <a:cubicBezTo>
                      <a:pt x="26708" y="18820"/>
                      <a:pt x="26728" y="18799"/>
                      <a:pt x="26769" y="18799"/>
                    </a:cubicBezTo>
                    <a:cubicBezTo>
                      <a:pt x="27076" y="18758"/>
                      <a:pt x="27362" y="18697"/>
                      <a:pt x="27668" y="18656"/>
                    </a:cubicBezTo>
                    <a:lnTo>
                      <a:pt x="27913" y="18718"/>
                    </a:lnTo>
                    <a:cubicBezTo>
                      <a:pt x="28281" y="18718"/>
                      <a:pt x="28649" y="18840"/>
                      <a:pt x="28935" y="19065"/>
                    </a:cubicBezTo>
                    <a:cubicBezTo>
                      <a:pt x="29568" y="19106"/>
                      <a:pt x="30182" y="19249"/>
                      <a:pt x="30795" y="19433"/>
                    </a:cubicBezTo>
                    <a:cubicBezTo>
                      <a:pt x="30958" y="19474"/>
                      <a:pt x="31101" y="19555"/>
                      <a:pt x="31244" y="19658"/>
                    </a:cubicBezTo>
                    <a:cubicBezTo>
                      <a:pt x="31367" y="19698"/>
                      <a:pt x="31489" y="19698"/>
                      <a:pt x="31591" y="19698"/>
                    </a:cubicBezTo>
                    <a:cubicBezTo>
                      <a:pt x="31591" y="19678"/>
                      <a:pt x="31612" y="19658"/>
                      <a:pt x="31632" y="19637"/>
                    </a:cubicBezTo>
                    <a:cubicBezTo>
                      <a:pt x="31673" y="19658"/>
                      <a:pt x="31734" y="19698"/>
                      <a:pt x="31775" y="19719"/>
                    </a:cubicBezTo>
                    <a:cubicBezTo>
                      <a:pt x="31837" y="19739"/>
                      <a:pt x="31980" y="19780"/>
                      <a:pt x="32082" y="19801"/>
                    </a:cubicBezTo>
                    <a:lnTo>
                      <a:pt x="32348" y="19801"/>
                    </a:lnTo>
                    <a:cubicBezTo>
                      <a:pt x="32409" y="19850"/>
                      <a:pt x="32479" y="19877"/>
                      <a:pt x="32547" y="19877"/>
                    </a:cubicBezTo>
                    <a:cubicBezTo>
                      <a:pt x="32591" y="19877"/>
                      <a:pt x="32634" y="19866"/>
                      <a:pt x="32674" y="19841"/>
                    </a:cubicBezTo>
                    <a:lnTo>
                      <a:pt x="32756" y="19841"/>
                    </a:lnTo>
                    <a:cubicBezTo>
                      <a:pt x="33001" y="19821"/>
                      <a:pt x="33226" y="19801"/>
                      <a:pt x="33451" y="19760"/>
                    </a:cubicBezTo>
                    <a:cubicBezTo>
                      <a:pt x="33433" y="19668"/>
                      <a:pt x="33500" y="19646"/>
                      <a:pt x="33595" y="19646"/>
                    </a:cubicBezTo>
                    <a:cubicBezTo>
                      <a:pt x="33683" y="19646"/>
                      <a:pt x="33794" y="19665"/>
                      <a:pt x="33882" y="19665"/>
                    </a:cubicBezTo>
                    <a:cubicBezTo>
                      <a:pt x="33912" y="19665"/>
                      <a:pt x="33939" y="19663"/>
                      <a:pt x="33962" y="19658"/>
                    </a:cubicBezTo>
                    <a:cubicBezTo>
                      <a:pt x="34038" y="19704"/>
                      <a:pt x="34138" y="19726"/>
                      <a:pt x="34235" y="19726"/>
                    </a:cubicBezTo>
                    <a:cubicBezTo>
                      <a:pt x="34267" y="19726"/>
                      <a:pt x="34299" y="19724"/>
                      <a:pt x="34330" y="19719"/>
                    </a:cubicBezTo>
                    <a:cubicBezTo>
                      <a:pt x="34473" y="19678"/>
                      <a:pt x="34636" y="19637"/>
                      <a:pt x="34677" y="19535"/>
                    </a:cubicBezTo>
                    <a:cubicBezTo>
                      <a:pt x="34752" y="19363"/>
                      <a:pt x="34794" y="19281"/>
                      <a:pt x="34902" y="19281"/>
                    </a:cubicBezTo>
                    <a:cubicBezTo>
                      <a:pt x="35000" y="19281"/>
                      <a:pt x="35152" y="19348"/>
                      <a:pt x="35433" y="19474"/>
                    </a:cubicBezTo>
                    <a:cubicBezTo>
                      <a:pt x="35474" y="19474"/>
                      <a:pt x="35494" y="19494"/>
                      <a:pt x="35535" y="19514"/>
                    </a:cubicBezTo>
                    <a:cubicBezTo>
                      <a:pt x="35597" y="19514"/>
                      <a:pt x="35699" y="19514"/>
                      <a:pt x="35699" y="19494"/>
                    </a:cubicBezTo>
                    <a:cubicBezTo>
                      <a:pt x="35719" y="19412"/>
                      <a:pt x="35821" y="19371"/>
                      <a:pt x="35964" y="19371"/>
                    </a:cubicBezTo>
                    <a:cubicBezTo>
                      <a:pt x="35944" y="19392"/>
                      <a:pt x="35944" y="19412"/>
                      <a:pt x="35923" y="19433"/>
                    </a:cubicBezTo>
                    <a:cubicBezTo>
                      <a:pt x="35862" y="19474"/>
                      <a:pt x="35821" y="19514"/>
                      <a:pt x="35923" y="19555"/>
                    </a:cubicBezTo>
                    <a:cubicBezTo>
                      <a:pt x="35985" y="19601"/>
                      <a:pt x="36058" y="19624"/>
                      <a:pt x="36133" y="19624"/>
                    </a:cubicBezTo>
                    <a:cubicBezTo>
                      <a:pt x="36158" y="19624"/>
                      <a:pt x="36184" y="19622"/>
                      <a:pt x="36210" y="19617"/>
                    </a:cubicBezTo>
                    <a:cubicBezTo>
                      <a:pt x="36414" y="19555"/>
                      <a:pt x="36618" y="19535"/>
                      <a:pt x="36823" y="19535"/>
                    </a:cubicBezTo>
                    <a:cubicBezTo>
                      <a:pt x="36863" y="19426"/>
                      <a:pt x="36986" y="19399"/>
                      <a:pt x="37148" y="19399"/>
                    </a:cubicBezTo>
                    <a:cubicBezTo>
                      <a:pt x="37229" y="19399"/>
                      <a:pt x="37320" y="19406"/>
                      <a:pt x="37415" y="19412"/>
                    </a:cubicBezTo>
                    <a:cubicBezTo>
                      <a:pt x="37517" y="19412"/>
                      <a:pt x="37620" y="19392"/>
                      <a:pt x="37701" y="19331"/>
                    </a:cubicBezTo>
                    <a:cubicBezTo>
                      <a:pt x="37778" y="19285"/>
                      <a:pt x="37854" y="19262"/>
                      <a:pt x="37940" y="19262"/>
                    </a:cubicBezTo>
                    <a:cubicBezTo>
                      <a:pt x="37968" y="19262"/>
                      <a:pt x="37998" y="19264"/>
                      <a:pt x="38028" y="19269"/>
                    </a:cubicBezTo>
                    <a:cubicBezTo>
                      <a:pt x="38253" y="19269"/>
                      <a:pt x="38478" y="19290"/>
                      <a:pt x="38723" y="19310"/>
                    </a:cubicBezTo>
                    <a:cubicBezTo>
                      <a:pt x="38771" y="19317"/>
                      <a:pt x="38784" y="19317"/>
                      <a:pt x="38784" y="19317"/>
                    </a:cubicBezTo>
                    <a:cubicBezTo>
                      <a:pt x="38784" y="19317"/>
                      <a:pt x="38730" y="19317"/>
                      <a:pt x="38784" y="19371"/>
                    </a:cubicBezTo>
                    <a:cubicBezTo>
                      <a:pt x="38825" y="19392"/>
                      <a:pt x="38805" y="19433"/>
                      <a:pt x="38764" y="19453"/>
                    </a:cubicBezTo>
                    <a:lnTo>
                      <a:pt x="38723" y="19453"/>
                    </a:lnTo>
                    <a:cubicBezTo>
                      <a:pt x="39152" y="19474"/>
                      <a:pt x="39602" y="19535"/>
                      <a:pt x="40153" y="19555"/>
                    </a:cubicBezTo>
                    <a:lnTo>
                      <a:pt x="40685" y="19555"/>
                    </a:lnTo>
                    <a:lnTo>
                      <a:pt x="40909" y="19535"/>
                    </a:lnTo>
                    <a:cubicBezTo>
                      <a:pt x="41012" y="19494"/>
                      <a:pt x="41114" y="19453"/>
                      <a:pt x="41216" y="19433"/>
                    </a:cubicBezTo>
                    <a:cubicBezTo>
                      <a:pt x="41234" y="19427"/>
                      <a:pt x="41254" y="19424"/>
                      <a:pt x="41274" y="19424"/>
                    </a:cubicBezTo>
                    <a:cubicBezTo>
                      <a:pt x="41323" y="19424"/>
                      <a:pt x="41377" y="19439"/>
                      <a:pt x="41420" y="19453"/>
                    </a:cubicBezTo>
                    <a:cubicBezTo>
                      <a:pt x="41420" y="19453"/>
                      <a:pt x="41461" y="19474"/>
                      <a:pt x="41441" y="19494"/>
                    </a:cubicBezTo>
                    <a:cubicBezTo>
                      <a:pt x="41441" y="19504"/>
                      <a:pt x="41441" y="19504"/>
                      <a:pt x="41441" y="19504"/>
                    </a:cubicBezTo>
                    <a:cubicBezTo>
                      <a:pt x="41441" y="19504"/>
                      <a:pt x="41441" y="19504"/>
                      <a:pt x="41441" y="19514"/>
                    </a:cubicBezTo>
                    <a:cubicBezTo>
                      <a:pt x="41727" y="19514"/>
                      <a:pt x="42013" y="19494"/>
                      <a:pt x="42299" y="19494"/>
                    </a:cubicBezTo>
                    <a:cubicBezTo>
                      <a:pt x="42830" y="19474"/>
                      <a:pt x="43361" y="19453"/>
                      <a:pt x="43893" y="19433"/>
                    </a:cubicBezTo>
                    <a:cubicBezTo>
                      <a:pt x="43929" y="19427"/>
                      <a:pt x="43965" y="19424"/>
                      <a:pt x="44001" y="19424"/>
                    </a:cubicBezTo>
                    <a:cubicBezTo>
                      <a:pt x="44209" y="19424"/>
                      <a:pt x="44407" y="19521"/>
                      <a:pt x="44547" y="19678"/>
                    </a:cubicBezTo>
                    <a:cubicBezTo>
                      <a:pt x="44690" y="19658"/>
                      <a:pt x="44792" y="19637"/>
                      <a:pt x="44935" y="19596"/>
                    </a:cubicBezTo>
                    <a:lnTo>
                      <a:pt x="44935" y="19555"/>
                    </a:lnTo>
                    <a:cubicBezTo>
                      <a:pt x="45017" y="19514"/>
                      <a:pt x="45078" y="19494"/>
                      <a:pt x="45160" y="19494"/>
                    </a:cubicBezTo>
                    <a:cubicBezTo>
                      <a:pt x="45609" y="19474"/>
                      <a:pt x="45977" y="19371"/>
                      <a:pt x="46447" y="19351"/>
                    </a:cubicBezTo>
                    <a:cubicBezTo>
                      <a:pt x="46549" y="19351"/>
                      <a:pt x="46774" y="19433"/>
                      <a:pt x="46794" y="19494"/>
                    </a:cubicBezTo>
                    <a:cubicBezTo>
                      <a:pt x="46815" y="19555"/>
                      <a:pt x="46815" y="19678"/>
                      <a:pt x="46856" y="19760"/>
                    </a:cubicBezTo>
                    <a:cubicBezTo>
                      <a:pt x="46856" y="19780"/>
                      <a:pt x="46876" y="19780"/>
                      <a:pt x="46897" y="19780"/>
                    </a:cubicBezTo>
                    <a:lnTo>
                      <a:pt x="47448" y="20066"/>
                    </a:lnTo>
                    <a:lnTo>
                      <a:pt x="47673" y="20066"/>
                    </a:lnTo>
                    <a:cubicBezTo>
                      <a:pt x="47924" y="19941"/>
                      <a:pt x="48198" y="19879"/>
                      <a:pt x="48470" y="19879"/>
                    </a:cubicBezTo>
                    <a:cubicBezTo>
                      <a:pt x="48775" y="19879"/>
                      <a:pt x="49079" y="19956"/>
                      <a:pt x="49349" y="20107"/>
                    </a:cubicBezTo>
                    <a:lnTo>
                      <a:pt x="49778" y="20189"/>
                    </a:lnTo>
                    <a:lnTo>
                      <a:pt x="49798" y="20189"/>
                    </a:lnTo>
                    <a:cubicBezTo>
                      <a:pt x="50023" y="20107"/>
                      <a:pt x="50248" y="20087"/>
                      <a:pt x="50473" y="20087"/>
                    </a:cubicBezTo>
                    <a:cubicBezTo>
                      <a:pt x="50534" y="20087"/>
                      <a:pt x="50595" y="20107"/>
                      <a:pt x="50636" y="20148"/>
                    </a:cubicBezTo>
                    <a:cubicBezTo>
                      <a:pt x="50677" y="20148"/>
                      <a:pt x="50677" y="20189"/>
                      <a:pt x="50677" y="20209"/>
                    </a:cubicBezTo>
                    <a:cubicBezTo>
                      <a:pt x="50656" y="20250"/>
                      <a:pt x="50636" y="20291"/>
                      <a:pt x="50616" y="20352"/>
                    </a:cubicBezTo>
                    <a:cubicBezTo>
                      <a:pt x="50595" y="20373"/>
                      <a:pt x="50534" y="20414"/>
                      <a:pt x="50554" y="20475"/>
                    </a:cubicBezTo>
                    <a:cubicBezTo>
                      <a:pt x="50595" y="20495"/>
                      <a:pt x="50616" y="20516"/>
                      <a:pt x="50636" y="20557"/>
                    </a:cubicBezTo>
                    <a:cubicBezTo>
                      <a:pt x="50677" y="20577"/>
                      <a:pt x="50738" y="20597"/>
                      <a:pt x="50799" y="20597"/>
                    </a:cubicBezTo>
                    <a:cubicBezTo>
                      <a:pt x="50851" y="20597"/>
                      <a:pt x="50902" y="20582"/>
                      <a:pt x="50955" y="20582"/>
                    </a:cubicBezTo>
                    <a:cubicBezTo>
                      <a:pt x="51009" y="20582"/>
                      <a:pt x="51065" y="20597"/>
                      <a:pt x="51126" y="20659"/>
                    </a:cubicBezTo>
                    <a:cubicBezTo>
                      <a:pt x="51188" y="20741"/>
                      <a:pt x="51269" y="20802"/>
                      <a:pt x="51372" y="20802"/>
                    </a:cubicBezTo>
                    <a:cubicBezTo>
                      <a:pt x="51719" y="20822"/>
                      <a:pt x="51780" y="20986"/>
                      <a:pt x="51944" y="21088"/>
                    </a:cubicBezTo>
                    <a:cubicBezTo>
                      <a:pt x="52005" y="21088"/>
                      <a:pt x="52046" y="21088"/>
                      <a:pt x="52087" y="21108"/>
                    </a:cubicBezTo>
                    <a:cubicBezTo>
                      <a:pt x="52536" y="21211"/>
                      <a:pt x="52986" y="21272"/>
                      <a:pt x="53456" y="21292"/>
                    </a:cubicBezTo>
                    <a:cubicBezTo>
                      <a:pt x="53456" y="21251"/>
                      <a:pt x="53517" y="21231"/>
                      <a:pt x="53599" y="21211"/>
                    </a:cubicBezTo>
                    <a:cubicBezTo>
                      <a:pt x="53681" y="21190"/>
                      <a:pt x="53762" y="21170"/>
                      <a:pt x="53824" y="21149"/>
                    </a:cubicBezTo>
                    <a:cubicBezTo>
                      <a:pt x="53888" y="21125"/>
                      <a:pt x="53956" y="21114"/>
                      <a:pt x="54023" y="21114"/>
                    </a:cubicBezTo>
                    <a:cubicBezTo>
                      <a:pt x="54126" y="21114"/>
                      <a:pt x="54228" y="21141"/>
                      <a:pt x="54314" y="21190"/>
                    </a:cubicBezTo>
                    <a:cubicBezTo>
                      <a:pt x="54375" y="21231"/>
                      <a:pt x="54437" y="21272"/>
                      <a:pt x="54498" y="21292"/>
                    </a:cubicBezTo>
                    <a:cubicBezTo>
                      <a:pt x="54636" y="21384"/>
                      <a:pt x="54785" y="21430"/>
                      <a:pt x="54946" y="21430"/>
                    </a:cubicBezTo>
                    <a:cubicBezTo>
                      <a:pt x="55000" y="21430"/>
                      <a:pt x="55055" y="21425"/>
                      <a:pt x="55111" y="21415"/>
                    </a:cubicBezTo>
                    <a:cubicBezTo>
                      <a:pt x="55275" y="21374"/>
                      <a:pt x="55438" y="21333"/>
                      <a:pt x="55601" y="21292"/>
                    </a:cubicBezTo>
                    <a:cubicBezTo>
                      <a:pt x="55683" y="21282"/>
                      <a:pt x="55770" y="21277"/>
                      <a:pt x="55857" y="21277"/>
                    </a:cubicBezTo>
                    <a:cubicBezTo>
                      <a:pt x="55944" y="21277"/>
                      <a:pt x="56031" y="21282"/>
                      <a:pt x="56112" y="21292"/>
                    </a:cubicBezTo>
                    <a:cubicBezTo>
                      <a:pt x="56260" y="21309"/>
                      <a:pt x="56434" y="21391"/>
                      <a:pt x="56560" y="21391"/>
                    </a:cubicBezTo>
                    <a:cubicBezTo>
                      <a:pt x="56591" y="21391"/>
                      <a:pt x="56620" y="21386"/>
                      <a:pt x="56644" y="21374"/>
                    </a:cubicBezTo>
                    <a:cubicBezTo>
                      <a:pt x="56848" y="21292"/>
                      <a:pt x="57032" y="21190"/>
                      <a:pt x="56930" y="20986"/>
                    </a:cubicBezTo>
                    <a:cubicBezTo>
                      <a:pt x="56930" y="20965"/>
                      <a:pt x="56909" y="20945"/>
                      <a:pt x="56909" y="20924"/>
                    </a:cubicBezTo>
                    <a:cubicBezTo>
                      <a:pt x="56868" y="20761"/>
                      <a:pt x="57052" y="20659"/>
                      <a:pt x="57379" y="20638"/>
                    </a:cubicBezTo>
                    <a:cubicBezTo>
                      <a:pt x="57441" y="20638"/>
                      <a:pt x="57522" y="20659"/>
                      <a:pt x="57584" y="20679"/>
                    </a:cubicBezTo>
                    <a:cubicBezTo>
                      <a:pt x="57645" y="20720"/>
                      <a:pt x="57706" y="20761"/>
                      <a:pt x="57768" y="20781"/>
                    </a:cubicBezTo>
                    <a:cubicBezTo>
                      <a:pt x="57890" y="20802"/>
                      <a:pt x="57992" y="20863"/>
                      <a:pt x="58074" y="20924"/>
                    </a:cubicBezTo>
                    <a:cubicBezTo>
                      <a:pt x="58442" y="20781"/>
                      <a:pt x="58830" y="20700"/>
                      <a:pt x="59218" y="20700"/>
                    </a:cubicBezTo>
                    <a:cubicBezTo>
                      <a:pt x="59269" y="20695"/>
                      <a:pt x="59320" y="20693"/>
                      <a:pt x="59370" y="20693"/>
                    </a:cubicBezTo>
                    <a:cubicBezTo>
                      <a:pt x="59764" y="20693"/>
                      <a:pt x="60136" y="20832"/>
                      <a:pt x="60444" y="21067"/>
                    </a:cubicBezTo>
                    <a:lnTo>
                      <a:pt x="60710" y="21129"/>
                    </a:lnTo>
                    <a:cubicBezTo>
                      <a:pt x="60873" y="21067"/>
                      <a:pt x="61057" y="21006"/>
                      <a:pt x="61262" y="21006"/>
                    </a:cubicBezTo>
                    <a:cubicBezTo>
                      <a:pt x="61431" y="20982"/>
                      <a:pt x="61600" y="20971"/>
                      <a:pt x="61771" y="20971"/>
                    </a:cubicBezTo>
                    <a:cubicBezTo>
                      <a:pt x="62033" y="20971"/>
                      <a:pt x="62297" y="20998"/>
                      <a:pt x="62570" y="21047"/>
                    </a:cubicBezTo>
                    <a:cubicBezTo>
                      <a:pt x="62835" y="20945"/>
                      <a:pt x="63142" y="20884"/>
                      <a:pt x="63448" y="20863"/>
                    </a:cubicBezTo>
                    <a:cubicBezTo>
                      <a:pt x="63508" y="20857"/>
                      <a:pt x="63568" y="20855"/>
                      <a:pt x="63628" y="20855"/>
                    </a:cubicBezTo>
                    <a:cubicBezTo>
                      <a:pt x="63774" y="20855"/>
                      <a:pt x="63923" y="20869"/>
                      <a:pt x="64082" y="20884"/>
                    </a:cubicBezTo>
                    <a:cubicBezTo>
                      <a:pt x="64385" y="20656"/>
                      <a:pt x="65005" y="20534"/>
                      <a:pt x="65632" y="20534"/>
                    </a:cubicBezTo>
                    <a:cubicBezTo>
                      <a:pt x="65681" y="20534"/>
                      <a:pt x="65729" y="20535"/>
                      <a:pt x="65778" y="20536"/>
                    </a:cubicBezTo>
                    <a:cubicBezTo>
                      <a:pt x="66248" y="20414"/>
                      <a:pt x="66983" y="20352"/>
                      <a:pt x="67167" y="19821"/>
                    </a:cubicBezTo>
                    <a:cubicBezTo>
                      <a:pt x="67208" y="19678"/>
                      <a:pt x="67290" y="19576"/>
                      <a:pt x="67433" y="19555"/>
                    </a:cubicBezTo>
                    <a:lnTo>
                      <a:pt x="67760" y="19494"/>
                    </a:lnTo>
                    <a:cubicBezTo>
                      <a:pt x="67791" y="19483"/>
                      <a:pt x="67824" y="19478"/>
                      <a:pt x="67857" y="19478"/>
                    </a:cubicBezTo>
                    <a:cubicBezTo>
                      <a:pt x="67952" y="19478"/>
                      <a:pt x="68047" y="19520"/>
                      <a:pt x="68107" y="19596"/>
                    </a:cubicBezTo>
                    <a:lnTo>
                      <a:pt x="68168" y="19637"/>
                    </a:lnTo>
                    <a:cubicBezTo>
                      <a:pt x="68230" y="19658"/>
                      <a:pt x="68271" y="19698"/>
                      <a:pt x="68332" y="19739"/>
                    </a:cubicBezTo>
                    <a:cubicBezTo>
                      <a:pt x="68486" y="19842"/>
                      <a:pt x="68669" y="19887"/>
                      <a:pt x="68856" y="19887"/>
                    </a:cubicBezTo>
                    <a:cubicBezTo>
                      <a:pt x="68892" y="19887"/>
                      <a:pt x="68929" y="19886"/>
                      <a:pt x="68965" y="19882"/>
                    </a:cubicBezTo>
                    <a:cubicBezTo>
                      <a:pt x="69149" y="19862"/>
                      <a:pt x="69313" y="19841"/>
                      <a:pt x="69497" y="19801"/>
                    </a:cubicBezTo>
                    <a:cubicBezTo>
                      <a:pt x="69546" y="19795"/>
                      <a:pt x="69595" y="19793"/>
                      <a:pt x="69644" y="19793"/>
                    </a:cubicBezTo>
                    <a:cubicBezTo>
                      <a:pt x="69779" y="19793"/>
                      <a:pt x="69914" y="19812"/>
                      <a:pt x="70048" y="19841"/>
                    </a:cubicBezTo>
                    <a:cubicBezTo>
                      <a:pt x="70171" y="19862"/>
                      <a:pt x="70314" y="19944"/>
                      <a:pt x="70437" y="19964"/>
                    </a:cubicBezTo>
                    <a:lnTo>
                      <a:pt x="70682" y="19923"/>
                    </a:lnTo>
                    <a:cubicBezTo>
                      <a:pt x="70866" y="19862"/>
                      <a:pt x="71029" y="19760"/>
                      <a:pt x="70968" y="19596"/>
                    </a:cubicBezTo>
                    <a:cubicBezTo>
                      <a:pt x="70968" y="19576"/>
                      <a:pt x="70968" y="19555"/>
                      <a:pt x="70968" y="19535"/>
                    </a:cubicBezTo>
                    <a:cubicBezTo>
                      <a:pt x="70968" y="19412"/>
                      <a:pt x="71091" y="19331"/>
                      <a:pt x="71315" y="19290"/>
                    </a:cubicBezTo>
                    <a:cubicBezTo>
                      <a:pt x="71469" y="19198"/>
                      <a:pt x="71645" y="19152"/>
                      <a:pt x="71827" y="19152"/>
                    </a:cubicBezTo>
                    <a:cubicBezTo>
                      <a:pt x="71887" y="19152"/>
                      <a:pt x="71949" y="19157"/>
                      <a:pt x="72010" y="19167"/>
                    </a:cubicBezTo>
                    <a:cubicBezTo>
                      <a:pt x="72167" y="19089"/>
                      <a:pt x="72341" y="19052"/>
                      <a:pt x="72516" y="19052"/>
                    </a:cubicBezTo>
                    <a:cubicBezTo>
                      <a:pt x="72614" y="19052"/>
                      <a:pt x="72712" y="19063"/>
                      <a:pt x="72807" y="19085"/>
                    </a:cubicBezTo>
                    <a:cubicBezTo>
                      <a:pt x="73400" y="19208"/>
                      <a:pt x="73767" y="19453"/>
                      <a:pt x="74319" y="19617"/>
                    </a:cubicBezTo>
                    <a:cubicBezTo>
                      <a:pt x="74666" y="19722"/>
                      <a:pt x="75025" y="19783"/>
                      <a:pt x="75386" y="19783"/>
                    </a:cubicBezTo>
                    <a:cubicBezTo>
                      <a:pt x="75514" y="19783"/>
                      <a:pt x="75642" y="19776"/>
                      <a:pt x="75770" y="19760"/>
                    </a:cubicBezTo>
                    <a:lnTo>
                      <a:pt x="757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4" name="Google Shape;2094;p56"/>
            <p:cNvSpPr/>
            <p:nvPr/>
          </p:nvSpPr>
          <p:spPr>
            <a:xfrm rot="-3358211">
              <a:off x="2381980" y="1429515"/>
              <a:ext cx="1017601" cy="642906"/>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4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 name="Google Shape;2095;p56"/>
          <p:cNvGrpSpPr/>
          <p:nvPr/>
        </p:nvGrpSpPr>
        <p:grpSpPr>
          <a:xfrm>
            <a:off x="5744449" y="939305"/>
            <a:ext cx="2864746" cy="1743158"/>
            <a:chOff x="5744449" y="939305"/>
            <a:chExt cx="2864746" cy="1743158"/>
          </a:xfrm>
        </p:grpSpPr>
        <p:grpSp>
          <p:nvGrpSpPr>
            <p:cNvPr id="2096" name="Google Shape;2096;p56"/>
            <p:cNvGrpSpPr/>
            <p:nvPr/>
          </p:nvGrpSpPr>
          <p:grpSpPr>
            <a:xfrm rot="-278">
              <a:off x="6263404" y="939400"/>
              <a:ext cx="2345791" cy="1742969"/>
              <a:chOff x="9954484" y="-3276699"/>
              <a:chExt cx="1895282" cy="594525"/>
            </a:xfrm>
          </p:grpSpPr>
          <p:sp>
            <p:nvSpPr>
              <p:cNvPr id="2097" name="Google Shape;2097;p56"/>
              <p:cNvSpPr/>
              <p:nvPr/>
            </p:nvSpPr>
            <p:spPr>
              <a:xfrm>
                <a:off x="9954991" y="-3276699"/>
                <a:ext cx="1894775" cy="594525"/>
              </a:xfrm>
              <a:custGeom>
                <a:rect b="b" l="l" r="r" t="t"/>
                <a:pathLst>
                  <a:path extrusionOk="0" h="23781" w="75791">
                    <a:moveTo>
                      <a:pt x="75791" y="0"/>
                    </a:moveTo>
                    <a:cubicBezTo>
                      <a:pt x="75709" y="0"/>
                      <a:pt x="75648" y="41"/>
                      <a:pt x="75607" y="103"/>
                    </a:cubicBezTo>
                    <a:cubicBezTo>
                      <a:pt x="75566" y="184"/>
                      <a:pt x="75505" y="266"/>
                      <a:pt x="75443" y="348"/>
                    </a:cubicBezTo>
                    <a:cubicBezTo>
                      <a:pt x="75403" y="348"/>
                      <a:pt x="75341" y="368"/>
                      <a:pt x="75300" y="389"/>
                    </a:cubicBezTo>
                    <a:cubicBezTo>
                      <a:pt x="75178" y="511"/>
                      <a:pt x="75035" y="613"/>
                      <a:pt x="74871" y="675"/>
                    </a:cubicBezTo>
                    <a:cubicBezTo>
                      <a:pt x="74953" y="756"/>
                      <a:pt x="75014" y="838"/>
                      <a:pt x="75076" y="920"/>
                    </a:cubicBezTo>
                    <a:cubicBezTo>
                      <a:pt x="75178" y="1043"/>
                      <a:pt x="75137" y="1226"/>
                      <a:pt x="74994" y="1267"/>
                    </a:cubicBezTo>
                    <a:cubicBezTo>
                      <a:pt x="74912" y="1308"/>
                      <a:pt x="74851" y="1329"/>
                      <a:pt x="74790" y="1349"/>
                    </a:cubicBezTo>
                    <a:cubicBezTo>
                      <a:pt x="74728" y="1369"/>
                      <a:pt x="74687" y="1369"/>
                      <a:pt x="74646" y="1410"/>
                    </a:cubicBezTo>
                    <a:cubicBezTo>
                      <a:pt x="74585" y="1410"/>
                      <a:pt x="74524" y="1431"/>
                      <a:pt x="74463" y="1451"/>
                    </a:cubicBezTo>
                    <a:cubicBezTo>
                      <a:pt x="74442" y="1458"/>
                      <a:pt x="74419" y="1460"/>
                      <a:pt x="74396" y="1460"/>
                    </a:cubicBezTo>
                    <a:cubicBezTo>
                      <a:pt x="74349" y="1460"/>
                      <a:pt x="74299" y="1451"/>
                      <a:pt x="74258" y="1451"/>
                    </a:cubicBezTo>
                    <a:cubicBezTo>
                      <a:pt x="74198" y="1445"/>
                      <a:pt x="74139" y="1443"/>
                      <a:pt x="74079" y="1443"/>
                    </a:cubicBezTo>
                    <a:cubicBezTo>
                      <a:pt x="73934" y="1443"/>
                      <a:pt x="73790" y="1457"/>
                      <a:pt x="73645" y="1472"/>
                    </a:cubicBezTo>
                    <a:cubicBezTo>
                      <a:pt x="73645" y="1513"/>
                      <a:pt x="73645" y="1574"/>
                      <a:pt x="73625" y="1594"/>
                    </a:cubicBezTo>
                    <a:cubicBezTo>
                      <a:pt x="73502" y="1737"/>
                      <a:pt x="73237" y="1635"/>
                      <a:pt x="73073" y="1737"/>
                    </a:cubicBezTo>
                    <a:cubicBezTo>
                      <a:pt x="73032" y="1676"/>
                      <a:pt x="72991" y="1615"/>
                      <a:pt x="72930" y="1574"/>
                    </a:cubicBezTo>
                    <a:cubicBezTo>
                      <a:pt x="72870" y="1514"/>
                      <a:pt x="72797" y="1483"/>
                      <a:pt x="72722" y="1483"/>
                    </a:cubicBezTo>
                    <a:cubicBezTo>
                      <a:pt x="72668" y="1483"/>
                      <a:pt x="72613" y="1499"/>
                      <a:pt x="72562" y="1533"/>
                    </a:cubicBezTo>
                    <a:cubicBezTo>
                      <a:pt x="72521" y="1513"/>
                      <a:pt x="72460" y="1492"/>
                      <a:pt x="72399" y="1472"/>
                    </a:cubicBezTo>
                    <a:cubicBezTo>
                      <a:pt x="72440" y="1349"/>
                      <a:pt x="72419" y="1329"/>
                      <a:pt x="72235" y="1267"/>
                    </a:cubicBezTo>
                    <a:cubicBezTo>
                      <a:pt x="72174" y="1267"/>
                      <a:pt x="72092" y="1247"/>
                      <a:pt x="72031" y="1247"/>
                    </a:cubicBezTo>
                    <a:cubicBezTo>
                      <a:pt x="71847" y="1369"/>
                      <a:pt x="71643" y="1431"/>
                      <a:pt x="71418" y="1431"/>
                    </a:cubicBezTo>
                    <a:cubicBezTo>
                      <a:pt x="71370" y="1420"/>
                      <a:pt x="71323" y="1415"/>
                      <a:pt x="71276" y="1415"/>
                    </a:cubicBezTo>
                    <a:cubicBezTo>
                      <a:pt x="71140" y="1415"/>
                      <a:pt x="71008" y="1457"/>
                      <a:pt x="70887" y="1533"/>
                    </a:cubicBezTo>
                    <a:cubicBezTo>
                      <a:pt x="70805" y="1574"/>
                      <a:pt x="70703" y="1574"/>
                      <a:pt x="70621" y="1574"/>
                    </a:cubicBezTo>
                    <a:cubicBezTo>
                      <a:pt x="70396" y="1533"/>
                      <a:pt x="70192" y="1451"/>
                      <a:pt x="70028" y="1308"/>
                    </a:cubicBezTo>
                    <a:cubicBezTo>
                      <a:pt x="69701" y="1431"/>
                      <a:pt x="69334" y="1472"/>
                      <a:pt x="68986" y="1472"/>
                    </a:cubicBezTo>
                    <a:cubicBezTo>
                      <a:pt x="68959" y="1475"/>
                      <a:pt x="68932" y="1477"/>
                      <a:pt x="68905" y="1477"/>
                    </a:cubicBezTo>
                    <a:cubicBezTo>
                      <a:pt x="68769" y="1477"/>
                      <a:pt x="68639" y="1434"/>
                      <a:pt x="68537" y="1349"/>
                    </a:cubicBezTo>
                    <a:cubicBezTo>
                      <a:pt x="68373" y="1369"/>
                      <a:pt x="68210" y="1410"/>
                      <a:pt x="68067" y="1492"/>
                    </a:cubicBezTo>
                    <a:lnTo>
                      <a:pt x="67903" y="1492"/>
                    </a:lnTo>
                    <a:cubicBezTo>
                      <a:pt x="67781" y="1492"/>
                      <a:pt x="67638" y="1410"/>
                      <a:pt x="67515" y="1390"/>
                    </a:cubicBezTo>
                    <a:cubicBezTo>
                      <a:pt x="67481" y="1381"/>
                      <a:pt x="67444" y="1376"/>
                      <a:pt x="67406" y="1376"/>
                    </a:cubicBezTo>
                    <a:cubicBezTo>
                      <a:pt x="67352" y="1376"/>
                      <a:pt x="67297" y="1386"/>
                      <a:pt x="67249" y="1410"/>
                    </a:cubicBezTo>
                    <a:cubicBezTo>
                      <a:pt x="67111" y="1548"/>
                      <a:pt x="66928" y="1583"/>
                      <a:pt x="66723" y="1583"/>
                    </a:cubicBezTo>
                    <a:cubicBezTo>
                      <a:pt x="66655" y="1583"/>
                      <a:pt x="66585" y="1579"/>
                      <a:pt x="66514" y="1574"/>
                    </a:cubicBezTo>
                    <a:cubicBezTo>
                      <a:pt x="66452" y="1553"/>
                      <a:pt x="66391" y="1533"/>
                      <a:pt x="66330" y="1533"/>
                    </a:cubicBezTo>
                    <a:cubicBezTo>
                      <a:pt x="66307" y="1526"/>
                      <a:pt x="66288" y="1523"/>
                      <a:pt x="66274" y="1523"/>
                    </a:cubicBezTo>
                    <a:cubicBezTo>
                      <a:pt x="66198" y="1523"/>
                      <a:pt x="66221" y="1601"/>
                      <a:pt x="66187" y="1635"/>
                    </a:cubicBezTo>
                    <a:cubicBezTo>
                      <a:pt x="66166" y="1676"/>
                      <a:pt x="66125" y="1717"/>
                      <a:pt x="66105" y="1758"/>
                    </a:cubicBezTo>
                    <a:cubicBezTo>
                      <a:pt x="66003" y="1839"/>
                      <a:pt x="66105" y="2003"/>
                      <a:pt x="65921" y="2044"/>
                    </a:cubicBezTo>
                    <a:cubicBezTo>
                      <a:pt x="65839" y="2085"/>
                      <a:pt x="65758" y="2105"/>
                      <a:pt x="65655" y="2146"/>
                    </a:cubicBezTo>
                    <a:cubicBezTo>
                      <a:pt x="65513" y="2249"/>
                      <a:pt x="65346" y="2304"/>
                      <a:pt x="65181" y="2304"/>
                    </a:cubicBezTo>
                    <a:cubicBezTo>
                      <a:pt x="65085" y="2304"/>
                      <a:pt x="64989" y="2286"/>
                      <a:pt x="64899" y="2248"/>
                    </a:cubicBezTo>
                    <a:cubicBezTo>
                      <a:pt x="64716" y="2166"/>
                      <a:pt x="64532" y="2105"/>
                      <a:pt x="64327" y="2064"/>
                    </a:cubicBezTo>
                    <a:cubicBezTo>
                      <a:pt x="64205" y="2085"/>
                      <a:pt x="64082" y="2105"/>
                      <a:pt x="63959" y="2105"/>
                    </a:cubicBezTo>
                    <a:cubicBezTo>
                      <a:pt x="63857" y="2146"/>
                      <a:pt x="63755" y="2166"/>
                      <a:pt x="63653" y="2207"/>
                    </a:cubicBezTo>
                    <a:cubicBezTo>
                      <a:pt x="63617" y="2218"/>
                      <a:pt x="63581" y="2223"/>
                      <a:pt x="63545" y="2223"/>
                    </a:cubicBezTo>
                    <a:cubicBezTo>
                      <a:pt x="63381" y="2223"/>
                      <a:pt x="63237" y="2113"/>
                      <a:pt x="63203" y="1962"/>
                    </a:cubicBezTo>
                    <a:cubicBezTo>
                      <a:pt x="63142" y="1942"/>
                      <a:pt x="63101" y="1921"/>
                      <a:pt x="63060" y="1880"/>
                    </a:cubicBezTo>
                    <a:cubicBezTo>
                      <a:pt x="62693" y="1983"/>
                      <a:pt x="62325" y="2023"/>
                      <a:pt x="61936" y="2044"/>
                    </a:cubicBezTo>
                    <a:lnTo>
                      <a:pt x="62018" y="2146"/>
                    </a:lnTo>
                    <a:lnTo>
                      <a:pt x="61630" y="2269"/>
                    </a:lnTo>
                    <a:cubicBezTo>
                      <a:pt x="61562" y="2354"/>
                      <a:pt x="61465" y="2396"/>
                      <a:pt x="61352" y="2396"/>
                    </a:cubicBezTo>
                    <a:cubicBezTo>
                      <a:pt x="61330" y="2396"/>
                      <a:pt x="61306" y="2395"/>
                      <a:pt x="61283" y="2391"/>
                    </a:cubicBezTo>
                    <a:cubicBezTo>
                      <a:pt x="61201" y="2432"/>
                      <a:pt x="61140" y="2473"/>
                      <a:pt x="61058" y="2534"/>
                    </a:cubicBezTo>
                    <a:cubicBezTo>
                      <a:pt x="60997" y="2575"/>
                      <a:pt x="60915" y="2596"/>
                      <a:pt x="60833" y="2596"/>
                    </a:cubicBezTo>
                    <a:cubicBezTo>
                      <a:pt x="60853" y="2514"/>
                      <a:pt x="60772" y="2473"/>
                      <a:pt x="60629" y="2432"/>
                    </a:cubicBezTo>
                    <a:cubicBezTo>
                      <a:pt x="60486" y="2514"/>
                      <a:pt x="60363" y="2575"/>
                      <a:pt x="60220" y="2616"/>
                    </a:cubicBezTo>
                    <a:cubicBezTo>
                      <a:pt x="60179" y="2739"/>
                      <a:pt x="60016" y="2820"/>
                      <a:pt x="59893" y="2902"/>
                    </a:cubicBezTo>
                    <a:cubicBezTo>
                      <a:pt x="59873" y="2902"/>
                      <a:pt x="59852" y="2902"/>
                      <a:pt x="59832" y="2882"/>
                    </a:cubicBezTo>
                    <a:cubicBezTo>
                      <a:pt x="59791" y="2861"/>
                      <a:pt x="59750" y="2820"/>
                      <a:pt x="59709" y="2779"/>
                    </a:cubicBezTo>
                    <a:cubicBezTo>
                      <a:pt x="59239" y="2902"/>
                      <a:pt x="58728" y="2963"/>
                      <a:pt x="58217" y="3045"/>
                    </a:cubicBezTo>
                    <a:cubicBezTo>
                      <a:pt x="57604" y="3127"/>
                      <a:pt x="57053" y="3229"/>
                      <a:pt x="56501" y="3290"/>
                    </a:cubicBezTo>
                    <a:cubicBezTo>
                      <a:pt x="56363" y="3382"/>
                      <a:pt x="56202" y="3428"/>
                      <a:pt x="56044" y="3428"/>
                    </a:cubicBezTo>
                    <a:cubicBezTo>
                      <a:pt x="55991" y="3428"/>
                      <a:pt x="55939" y="3423"/>
                      <a:pt x="55888" y="3413"/>
                    </a:cubicBezTo>
                    <a:cubicBezTo>
                      <a:pt x="55847" y="3392"/>
                      <a:pt x="55806" y="3392"/>
                      <a:pt x="55786" y="3352"/>
                    </a:cubicBezTo>
                    <a:cubicBezTo>
                      <a:pt x="55571" y="3372"/>
                      <a:pt x="55357" y="3382"/>
                      <a:pt x="55142" y="3382"/>
                    </a:cubicBezTo>
                    <a:cubicBezTo>
                      <a:pt x="54928" y="3382"/>
                      <a:pt x="54713" y="3372"/>
                      <a:pt x="54498" y="3352"/>
                    </a:cubicBezTo>
                    <a:cubicBezTo>
                      <a:pt x="54417" y="3352"/>
                      <a:pt x="54335" y="3331"/>
                      <a:pt x="54253" y="3290"/>
                    </a:cubicBezTo>
                    <a:cubicBezTo>
                      <a:pt x="54212" y="3290"/>
                      <a:pt x="54192" y="3331"/>
                      <a:pt x="54151" y="3331"/>
                    </a:cubicBezTo>
                    <a:cubicBezTo>
                      <a:pt x="53824" y="3433"/>
                      <a:pt x="53518" y="3556"/>
                      <a:pt x="53191" y="3679"/>
                    </a:cubicBezTo>
                    <a:lnTo>
                      <a:pt x="52925" y="3617"/>
                    </a:lnTo>
                    <a:cubicBezTo>
                      <a:pt x="52838" y="3636"/>
                      <a:pt x="52749" y="3645"/>
                      <a:pt x="52661" y="3645"/>
                    </a:cubicBezTo>
                    <a:cubicBezTo>
                      <a:pt x="52357" y="3645"/>
                      <a:pt x="52055" y="3537"/>
                      <a:pt x="51801" y="3331"/>
                    </a:cubicBezTo>
                    <a:cubicBezTo>
                      <a:pt x="51664" y="3339"/>
                      <a:pt x="51526" y="3344"/>
                      <a:pt x="51389" y="3344"/>
                    </a:cubicBezTo>
                    <a:cubicBezTo>
                      <a:pt x="50853" y="3344"/>
                      <a:pt x="50323" y="3282"/>
                      <a:pt x="49819" y="3168"/>
                    </a:cubicBezTo>
                    <a:cubicBezTo>
                      <a:pt x="49635" y="3127"/>
                      <a:pt x="49451" y="3066"/>
                      <a:pt x="49308" y="2963"/>
                    </a:cubicBezTo>
                    <a:cubicBezTo>
                      <a:pt x="49237" y="2943"/>
                      <a:pt x="49170" y="2933"/>
                      <a:pt x="49106" y="2933"/>
                    </a:cubicBezTo>
                    <a:cubicBezTo>
                      <a:pt x="49043" y="2933"/>
                      <a:pt x="48981" y="2943"/>
                      <a:pt x="48920" y="2963"/>
                    </a:cubicBezTo>
                    <a:cubicBezTo>
                      <a:pt x="48920" y="2984"/>
                      <a:pt x="48900" y="3025"/>
                      <a:pt x="48900" y="3045"/>
                    </a:cubicBezTo>
                    <a:cubicBezTo>
                      <a:pt x="48838" y="3025"/>
                      <a:pt x="48777" y="2984"/>
                      <a:pt x="48716" y="2963"/>
                    </a:cubicBezTo>
                    <a:cubicBezTo>
                      <a:pt x="48613" y="2922"/>
                      <a:pt x="48511" y="2902"/>
                      <a:pt x="48409" y="2902"/>
                    </a:cubicBezTo>
                    <a:lnTo>
                      <a:pt x="48103" y="2943"/>
                    </a:lnTo>
                    <a:cubicBezTo>
                      <a:pt x="48062" y="2902"/>
                      <a:pt x="48006" y="2882"/>
                      <a:pt x="47947" y="2882"/>
                    </a:cubicBezTo>
                    <a:cubicBezTo>
                      <a:pt x="47888" y="2882"/>
                      <a:pt x="47827" y="2902"/>
                      <a:pt x="47776" y="2943"/>
                    </a:cubicBezTo>
                    <a:lnTo>
                      <a:pt x="47694" y="2943"/>
                    </a:lnTo>
                    <a:cubicBezTo>
                      <a:pt x="47428" y="3004"/>
                      <a:pt x="47183" y="3086"/>
                      <a:pt x="46917" y="3147"/>
                    </a:cubicBezTo>
                    <a:cubicBezTo>
                      <a:pt x="46979" y="3413"/>
                      <a:pt x="46570" y="3290"/>
                      <a:pt x="46386" y="3352"/>
                    </a:cubicBezTo>
                    <a:cubicBezTo>
                      <a:pt x="46325" y="3331"/>
                      <a:pt x="46258" y="3321"/>
                      <a:pt x="46192" y="3321"/>
                    </a:cubicBezTo>
                    <a:cubicBezTo>
                      <a:pt x="46126" y="3321"/>
                      <a:pt x="46059" y="3331"/>
                      <a:pt x="45998" y="3352"/>
                    </a:cubicBezTo>
                    <a:cubicBezTo>
                      <a:pt x="45834" y="3433"/>
                      <a:pt x="45671" y="3495"/>
                      <a:pt x="45630" y="3638"/>
                    </a:cubicBezTo>
                    <a:cubicBezTo>
                      <a:pt x="45535" y="3887"/>
                      <a:pt x="45495" y="3991"/>
                      <a:pt x="45347" y="3991"/>
                    </a:cubicBezTo>
                    <a:cubicBezTo>
                      <a:pt x="45240" y="3991"/>
                      <a:pt x="45075" y="3936"/>
                      <a:pt x="44792" y="3842"/>
                    </a:cubicBezTo>
                    <a:cubicBezTo>
                      <a:pt x="44776" y="3842"/>
                      <a:pt x="44747" y="3816"/>
                      <a:pt x="44725" y="3816"/>
                    </a:cubicBezTo>
                    <a:cubicBezTo>
                      <a:pt x="44720" y="3816"/>
                      <a:pt x="44715" y="3817"/>
                      <a:pt x="44711" y="3822"/>
                    </a:cubicBezTo>
                    <a:cubicBezTo>
                      <a:pt x="44629" y="3822"/>
                      <a:pt x="44527" y="3842"/>
                      <a:pt x="44527" y="3862"/>
                    </a:cubicBezTo>
                    <a:cubicBezTo>
                      <a:pt x="44506" y="3965"/>
                      <a:pt x="44384" y="4005"/>
                      <a:pt x="44241" y="4046"/>
                    </a:cubicBezTo>
                    <a:cubicBezTo>
                      <a:pt x="44241" y="4005"/>
                      <a:pt x="44261" y="3985"/>
                      <a:pt x="44281" y="3965"/>
                    </a:cubicBezTo>
                    <a:cubicBezTo>
                      <a:pt x="44343" y="3903"/>
                      <a:pt x="44384" y="3862"/>
                      <a:pt x="44261" y="3801"/>
                    </a:cubicBezTo>
                    <a:cubicBezTo>
                      <a:pt x="44183" y="3775"/>
                      <a:pt x="44122" y="3749"/>
                      <a:pt x="44067" y="3749"/>
                    </a:cubicBezTo>
                    <a:cubicBezTo>
                      <a:pt x="44035" y="3749"/>
                      <a:pt x="44005" y="3758"/>
                      <a:pt x="43975" y="3781"/>
                    </a:cubicBezTo>
                    <a:cubicBezTo>
                      <a:pt x="43771" y="3883"/>
                      <a:pt x="43546" y="3944"/>
                      <a:pt x="43321" y="3965"/>
                    </a:cubicBezTo>
                    <a:cubicBezTo>
                      <a:pt x="43260" y="4169"/>
                      <a:pt x="42994" y="4189"/>
                      <a:pt x="42708" y="4230"/>
                    </a:cubicBezTo>
                    <a:cubicBezTo>
                      <a:pt x="42585" y="4230"/>
                      <a:pt x="42463" y="4271"/>
                      <a:pt x="42381" y="4373"/>
                    </a:cubicBezTo>
                    <a:cubicBezTo>
                      <a:pt x="42299" y="4455"/>
                      <a:pt x="42177" y="4496"/>
                      <a:pt x="42054" y="4496"/>
                    </a:cubicBezTo>
                    <a:cubicBezTo>
                      <a:pt x="41788" y="4516"/>
                      <a:pt x="41564" y="4537"/>
                      <a:pt x="41319" y="4537"/>
                    </a:cubicBezTo>
                    <a:cubicBezTo>
                      <a:pt x="41290" y="4537"/>
                      <a:pt x="41274" y="4538"/>
                      <a:pt x="41265" y="4538"/>
                    </a:cubicBezTo>
                    <a:lnTo>
                      <a:pt x="41265" y="4538"/>
                    </a:lnTo>
                    <a:cubicBezTo>
                      <a:pt x="41275" y="4535"/>
                      <a:pt x="41283" y="4524"/>
                      <a:pt x="41237" y="4496"/>
                    </a:cubicBezTo>
                    <a:cubicBezTo>
                      <a:pt x="41216" y="4475"/>
                      <a:pt x="41216" y="4394"/>
                      <a:pt x="41257" y="4373"/>
                    </a:cubicBezTo>
                    <a:lnTo>
                      <a:pt x="41319" y="4353"/>
                    </a:lnTo>
                    <a:lnTo>
                      <a:pt x="41319" y="4353"/>
                    </a:lnTo>
                    <a:cubicBezTo>
                      <a:pt x="40849" y="4414"/>
                      <a:pt x="40379" y="4394"/>
                      <a:pt x="39806" y="4455"/>
                    </a:cubicBezTo>
                    <a:cubicBezTo>
                      <a:pt x="39622" y="4475"/>
                      <a:pt x="39439" y="4516"/>
                      <a:pt x="39255" y="4537"/>
                    </a:cubicBezTo>
                    <a:lnTo>
                      <a:pt x="39009" y="4598"/>
                    </a:lnTo>
                    <a:cubicBezTo>
                      <a:pt x="38907" y="4659"/>
                      <a:pt x="38785" y="4721"/>
                      <a:pt x="38683" y="4762"/>
                    </a:cubicBezTo>
                    <a:cubicBezTo>
                      <a:pt x="38642" y="4772"/>
                      <a:pt x="38606" y="4777"/>
                      <a:pt x="38573" y="4777"/>
                    </a:cubicBezTo>
                    <a:cubicBezTo>
                      <a:pt x="38539" y="4777"/>
                      <a:pt x="38509" y="4772"/>
                      <a:pt x="38478" y="4762"/>
                    </a:cubicBezTo>
                    <a:cubicBezTo>
                      <a:pt x="38478" y="4762"/>
                      <a:pt x="38437" y="4721"/>
                      <a:pt x="38437" y="4700"/>
                    </a:cubicBezTo>
                    <a:cubicBezTo>
                      <a:pt x="38437" y="4700"/>
                      <a:pt x="38437" y="4700"/>
                      <a:pt x="38437" y="4680"/>
                    </a:cubicBezTo>
                    <a:cubicBezTo>
                      <a:pt x="38131" y="4741"/>
                      <a:pt x="37845" y="4782"/>
                      <a:pt x="37538" y="4823"/>
                    </a:cubicBezTo>
                    <a:cubicBezTo>
                      <a:pt x="36986" y="4945"/>
                      <a:pt x="36414" y="5068"/>
                      <a:pt x="35863" y="5150"/>
                    </a:cubicBezTo>
                    <a:cubicBezTo>
                      <a:pt x="35786" y="5168"/>
                      <a:pt x="35715" y="5176"/>
                      <a:pt x="35650" y="5176"/>
                    </a:cubicBezTo>
                    <a:cubicBezTo>
                      <a:pt x="35416" y="5176"/>
                      <a:pt x="35252" y="5073"/>
                      <a:pt x="35188" y="4945"/>
                    </a:cubicBezTo>
                    <a:cubicBezTo>
                      <a:pt x="35045" y="5007"/>
                      <a:pt x="34902" y="5048"/>
                      <a:pt x="34780" y="5109"/>
                    </a:cubicBezTo>
                    <a:lnTo>
                      <a:pt x="34780" y="5170"/>
                    </a:lnTo>
                    <a:cubicBezTo>
                      <a:pt x="34698" y="5232"/>
                      <a:pt x="34616" y="5252"/>
                      <a:pt x="34534" y="5272"/>
                    </a:cubicBezTo>
                    <a:cubicBezTo>
                      <a:pt x="34064" y="5375"/>
                      <a:pt x="33697" y="5558"/>
                      <a:pt x="33227" y="5640"/>
                    </a:cubicBezTo>
                    <a:cubicBezTo>
                      <a:pt x="33210" y="5643"/>
                      <a:pt x="33193" y="5644"/>
                      <a:pt x="33174" y="5644"/>
                    </a:cubicBezTo>
                    <a:cubicBezTo>
                      <a:pt x="33048" y="5644"/>
                      <a:pt x="32877" y="5589"/>
                      <a:pt x="32859" y="5518"/>
                    </a:cubicBezTo>
                    <a:cubicBezTo>
                      <a:pt x="32838" y="5436"/>
                      <a:pt x="32818" y="5293"/>
                      <a:pt x="32797" y="5191"/>
                    </a:cubicBezTo>
                    <a:lnTo>
                      <a:pt x="32736" y="5191"/>
                    </a:lnTo>
                    <a:lnTo>
                      <a:pt x="32144" y="4945"/>
                    </a:lnTo>
                    <a:lnTo>
                      <a:pt x="31939" y="4966"/>
                    </a:lnTo>
                    <a:cubicBezTo>
                      <a:pt x="31641" y="5202"/>
                      <a:pt x="31267" y="5325"/>
                      <a:pt x="30890" y="5325"/>
                    </a:cubicBezTo>
                    <a:cubicBezTo>
                      <a:pt x="30649" y="5325"/>
                      <a:pt x="30406" y="5274"/>
                      <a:pt x="30182" y="5170"/>
                    </a:cubicBezTo>
                    <a:lnTo>
                      <a:pt x="29753" y="5129"/>
                    </a:lnTo>
                    <a:lnTo>
                      <a:pt x="29712" y="5129"/>
                    </a:lnTo>
                    <a:cubicBezTo>
                      <a:pt x="29508" y="5252"/>
                      <a:pt x="29283" y="5313"/>
                      <a:pt x="29038" y="5354"/>
                    </a:cubicBezTo>
                    <a:cubicBezTo>
                      <a:pt x="28976" y="5354"/>
                      <a:pt x="28915" y="5334"/>
                      <a:pt x="28854" y="5293"/>
                    </a:cubicBezTo>
                    <a:cubicBezTo>
                      <a:pt x="28833" y="5293"/>
                      <a:pt x="28813" y="5272"/>
                      <a:pt x="28813" y="5232"/>
                    </a:cubicBezTo>
                    <a:cubicBezTo>
                      <a:pt x="28833" y="5170"/>
                      <a:pt x="28854" y="5109"/>
                      <a:pt x="28874" y="5068"/>
                    </a:cubicBezTo>
                    <a:cubicBezTo>
                      <a:pt x="28915" y="5007"/>
                      <a:pt x="28956" y="4966"/>
                      <a:pt x="28935" y="4905"/>
                    </a:cubicBezTo>
                    <a:cubicBezTo>
                      <a:pt x="28895" y="4864"/>
                      <a:pt x="28874" y="4843"/>
                      <a:pt x="28854" y="4802"/>
                    </a:cubicBezTo>
                    <a:cubicBezTo>
                      <a:pt x="28792" y="4782"/>
                      <a:pt x="28752" y="4762"/>
                      <a:pt x="28690" y="4762"/>
                    </a:cubicBezTo>
                    <a:cubicBezTo>
                      <a:pt x="28620" y="4785"/>
                      <a:pt x="28556" y="4822"/>
                      <a:pt x="28491" y="4822"/>
                    </a:cubicBezTo>
                    <a:cubicBezTo>
                      <a:pt x="28443" y="4822"/>
                      <a:pt x="28395" y="4802"/>
                      <a:pt x="28343" y="4741"/>
                    </a:cubicBezTo>
                    <a:cubicBezTo>
                      <a:pt x="28282" y="4659"/>
                      <a:pt x="28200" y="4618"/>
                      <a:pt x="28098" y="4618"/>
                    </a:cubicBezTo>
                    <a:cubicBezTo>
                      <a:pt x="28080" y="4620"/>
                      <a:pt x="28062" y="4620"/>
                      <a:pt x="28046" y="4620"/>
                    </a:cubicBezTo>
                    <a:cubicBezTo>
                      <a:pt x="27742" y="4620"/>
                      <a:pt x="27659" y="4450"/>
                      <a:pt x="27485" y="4353"/>
                    </a:cubicBezTo>
                    <a:cubicBezTo>
                      <a:pt x="27464" y="4332"/>
                      <a:pt x="27464" y="4332"/>
                      <a:pt x="27464" y="4312"/>
                    </a:cubicBezTo>
                    <a:cubicBezTo>
                      <a:pt x="27137" y="4271"/>
                      <a:pt x="26810" y="4230"/>
                      <a:pt x="26483" y="4230"/>
                    </a:cubicBezTo>
                    <a:lnTo>
                      <a:pt x="25952" y="4230"/>
                    </a:lnTo>
                    <a:cubicBezTo>
                      <a:pt x="25973" y="4332"/>
                      <a:pt x="25952" y="4394"/>
                      <a:pt x="25809" y="4455"/>
                    </a:cubicBezTo>
                    <a:cubicBezTo>
                      <a:pt x="25727" y="4475"/>
                      <a:pt x="25646" y="4516"/>
                      <a:pt x="25564" y="4578"/>
                    </a:cubicBezTo>
                    <a:cubicBezTo>
                      <a:pt x="25482" y="4618"/>
                      <a:pt x="25395" y="4639"/>
                      <a:pt x="25308" y="4639"/>
                    </a:cubicBezTo>
                    <a:cubicBezTo>
                      <a:pt x="25222" y="4639"/>
                      <a:pt x="25135" y="4618"/>
                      <a:pt x="25053" y="4578"/>
                    </a:cubicBezTo>
                    <a:cubicBezTo>
                      <a:pt x="24992" y="4537"/>
                      <a:pt x="24930" y="4496"/>
                      <a:pt x="24869" y="4475"/>
                    </a:cubicBezTo>
                    <a:cubicBezTo>
                      <a:pt x="24762" y="4416"/>
                      <a:pt x="24634" y="4384"/>
                      <a:pt x="24505" y="4384"/>
                    </a:cubicBezTo>
                    <a:cubicBezTo>
                      <a:pt x="24413" y="4384"/>
                      <a:pt x="24321" y="4400"/>
                      <a:pt x="24236" y="4435"/>
                    </a:cubicBezTo>
                    <a:cubicBezTo>
                      <a:pt x="24072" y="4496"/>
                      <a:pt x="23909" y="4578"/>
                      <a:pt x="23725" y="4639"/>
                    </a:cubicBezTo>
                    <a:cubicBezTo>
                      <a:pt x="23590" y="4689"/>
                      <a:pt x="23456" y="4726"/>
                      <a:pt x="23310" y="4726"/>
                    </a:cubicBezTo>
                    <a:cubicBezTo>
                      <a:pt x="23278" y="4726"/>
                      <a:pt x="23246" y="4724"/>
                      <a:pt x="23214" y="4721"/>
                    </a:cubicBezTo>
                    <a:cubicBezTo>
                      <a:pt x="23083" y="4721"/>
                      <a:pt x="22930" y="4669"/>
                      <a:pt x="22809" y="4669"/>
                    </a:cubicBezTo>
                    <a:cubicBezTo>
                      <a:pt x="22761" y="4669"/>
                      <a:pt x="22718" y="4677"/>
                      <a:pt x="22683" y="4700"/>
                    </a:cubicBezTo>
                    <a:cubicBezTo>
                      <a:pt x="22478" y="4843"/>
                      <a:pt x="22294" y="4986"/>
                      <a:pt x="22397" y="5211"/>
                    </a:cubicBezTo>
                    <a:cubicBezTo>
                      <a:pt x="22397" y="5232"/>
                      <a:pt x="22417" y="5252"/>
                      <a:pt x="22417" y="5272"/>
                    </a:cubicBezTo>
                    <a:cubicBezTo>
                      <a:pt x="22458" y="5477"/>
                      <a:pt x="22274" y="5640"/>
                      <a:pt x="21947" y="5701"/>
                    </a:cubicBezTo>
                    <a:cubicBezTo>
                      <a:pt x="21865" y="5701"/>
                      <a:pt x="21804" y="5701"/>
                      <a:pt x="21743" y="5681"/>
                    </a:cubicBezTo>
                    <a:cubicBezTo>
                      <a:pt x="21661" y="5661"/>
                      <a:pt x="21620" y="5599"/>
                      <a:pt x="21538" y="5599"/>
                    </a:cubicBezTo>
                    <a:cubicBezTo>
                      <a:pt x="21436" y="5558"/>
                      <a:pt x="21354" y="5497"/>
                      <a:pt x="21293" y="5415"/>
                    </a:cubicBezTo>
                    <a:cubicBezTo>
                      <a:pt x="20946" y="5640"/>
                      <a:pt x="20537" y="5804"/>
                      <a:pt x="20128" y="5865"/>
                    </a:cubicBezTo>
                    <a:cubicBezTo>
                      <a:pt x="20017" y="5889"/>
                      <a:pt x="19900" y="5901"/>
                      <a:pt x="19785" y="5901"/>
                    </a:cubicBezTo>
                    <a:cubicBezTo>
                      <a:pt x="19415" y="5901"/>
                      <a:pt x="19053" y="5781"/>
                      <a:pt x="18882" y="5579"/>
                    </a:cubicBezTo>
                    <a:lnTo>
                      <a:pt x="18616" y="5558"/>
                    </a:lnTo>
                    <a:cubicBezTo>
                      <a:pt x="18453" y="5661"/>
                      <a:pt x="18269" y="5742"/>
                      <a:pt x="18065" y="5804"/>
                    </a:cubicBezTo>
                    <a:cubicBezTo>
                      <a:pt x="17705" y="5906"/>
                      <a:pt x="17346" y="5952"/>
                      <a:pt x="16974" y="5952"/>
                    </a:cubicBezTo>
                    <a:cubicBezTo>
                      <a:pt x="16902" y="5952"/>
                      <a:pt x="16830" y="5950"/>
                      <a:pt x="16757" y="5947"/>
                    </a:cubicBezTo>
                    <a:cubicBezTo>
                      <a:pt x="16471" y="6110"/>
                      <a:pt x="16185" y="6212"/>
                      <a:pt x="15858" y="6294"/>
                    </a:cubicBezTo>
                    <a:cubicBezTo>
                      <a:pt x="15653" y="6335"/>
                      <a:pt x="15449" y="6355"/>
                      <a:pt x="15224" y="6355"/>
                    </a:cubicBezTo>
                    <a:cubicBezTo>
                      <a:pt x="14856" y="6764"/>
                      <a:pt x="13998" y="7030"/>
                      <a:pt x="13222" y="7050"/>
                    </a:cubicBezTo>
                    <a:cubicBezTo>
                      <a:pt x="13160" y="7091"/>
                      <a:pt x="13099" y="7132"/>
                      <a:pt x="13017" y="7152"/>
                    </a:cubicBezTo>
                    <a:cubicBezTo>
                      <a:pt x="12793" y="7214"/>
                      <a:pt x="12609" y="7336"/>
                      <a:pt x="12445" y="7479"/>
                    </a:cubicBezTo>
                    <a:cubicBezTo>
                      <a:pt x="12343" y="7500"/>
                      <a:pt x="12241" y="7520"/>
                      <a:pt x="12139" y="7520"/>
                    </a:cubicBezTo>
                    <a:cubicBezTo>
                      <a:pt x="12077" y="7663"/>
                      <a:pt x="12098" y="7847"/>
                      <a:pt x="11791" y="7908"/>
                    </a:cubicBezTo>
                    <a:lnTo>
                      <a:pt x="11403" y="8174"/>
                    </a:lnTo>
                    <a:cubicBezTo>
                      <a:pt x="11444" y="8215"/>
                      <a:pt x="11485" y="8276"/>
                      <a:pt x="11526" y="8337"/>
                    </a:cubicBezTo>
                    <a:cubicBezTo>
                      <a:pt x="11546" y="8399"/>
                      <a:pt x="11587" y="8460"/>
                      <a:pt x="11628" y="8501"/>
                    </a:cubicBezTo>
                    <a:cubicBezTo>
                      <a:pt x="11565" y="8537"/>
                      <a:pt x="11495" y="8553"/>
                      <a:pt x="11423" y="8553"/>
                    </a:cubicBezTo>
                    <a:cubicBezTo>
                      <a:pt x="11331" y="8553"/>
                      <a:pt x="11238" y="8526"/>
                      <a:pt x="11158" y="8481"/>
                    </a:cubicBezTo>
                    <a:cubicBezTo>
                      <a:pt x="11097" y="8440"/>
                      <a:pt x="11056" y="8399"/>
                      <a:pt x="10994" y="8358"/>
                    </a:cubicBezTo>
                    <a:cubicBezTo>
                      <a:pt x="10869" y="8288"/>
                      <a:pt x="10726" y="8247"/>
                      <a:pt x="10582" y="8247"/>
                    </a:cubicBezTo>
                    <a:cubicBezTo>
                      <a:pt x="10514" y="8247"/>
                      <a:pt x="10447" y="8257"/>
                      <a:pt x="10381" y="8276"/>
                    </a:cubicBezTo>
                    <a:cubicBezTo>
                      <a:pt x="10177" y="8317"/>
                      <a:pt x="10014" y="8399"/>
                      <a:pt x="9830" y="8460"/>
                    </a:cubicBezTo>
                    <a:cubicBezTo>
                      <a:pt x="9729" y="8485"/>
                      <a:pt x="9620" y="8503"/>
                      <a:pt x="9508" y="8503"/>
                    </a:cubicBezTo>
                    <a:cubicBezTo>
                      <a:pt x="9439" y="8503"/>
                      <a:pt x="9369" y="8496"/>
                      <a:pt x="9298" y="8481"/>
                    </a:cubicBezTo>
                    <a:cubicBezTo>
                      <a:pt x="9176" y="8481"/>
                      <a:pt x="9033" y="8419"/>
                      <a:pt x="8890" y="8399"/>
                    </a:cubicBezTo>
                    <a:cubicBezTo>
                      <a:pt x="8828" y="8419"/>
                      <a:pt x="8747" y="8460"/>
                      <a:pt x="8665" y="8481"/>
                    </a:cubicBezTo>
                    <a:cubicBezTo>
                      <a:pt x="8481" y="8583"/>
                      <a:pt x="8338" y="8705"/>
                      <a:pt x="8379" y="8910"/>
                    </a:cubicBezTo>
                    <a:cubicBezTo>
                      <a:pt x="8399" y="8930"/>
                      <a:pt x="8399" y="8950"/>
                      <a:pt x="8399" y="8971"/>
                    </a:cubicBezTo>
                    <a:cubicBezTo>
                      <a:pt x="8399" y="9134"/>
                      <a:pt x="8277" y="9257"/>
                      <a:pt x="8052" y="9318"/>
                    </a:cubicBezTo>
                    <a:cubicBezTo>
                      <a:pt x="7887" y="9465"/>
                      <a:pt x="7672" y="9546"/>
                      <a:pt x="7452" y="9546"/>
                    </a:cubicBezTo>
                    <a:cubicBezTo>
                      <a:pt x="7427" y="9546"/>
                      <a:pt x="7402" y="9545"/>
                      <a:pt x="7378" y="9543"/>
                    </a:cubicBezTo>
                    <a:cubicBezTo>
                      <a:pt x="7191" y="9696"/>
                      <a:pt x="6976" y="9778"/>
                      <a:pt x="6744" y="9778"/>
                    </a:cubicBezTo>
                    <a:cubicBezTo>
                      <a:pt x="6697" y="9778"/>
                      <a:pt x="6649" y="9775"/>
                      <a:pt x="6601" y="9768"/>
                    </a:cubicBezTo>
                    <a:cubicBezTo>
                      <a:pt x="6008" y="9707"/>
                      <a:pt x="5661" y="9461"/>
                      <a:pt x="5109" y="9359"/>
                    </a:cubicBezTo>
                    <a:cubicBezTo>
                      <a:pt x="4795" y="9298"/>
                      <a:pt x="4546" y="9273"/>
                      <a:pt x="4336" y="9273"/>
                    </a:cubicBezTo>
                    <a:cubicBezTo>
                      <a:pt x="3631" y="9273"/>
                      <a:pt x="3359" y="9559"/>
                      <a:pt x="2494" y="9747"/>
                    </a:cubicBezTo>
                    <a:cubicBezTo>
                      <a:pt x="2187" y="9788"/>
                      <a:pt x="1860" y="9809"/>
                      <a:pt x="1554" y="9809"/>
                    </a:cubicBezTo>
                    <a:cubicBezTo>
                      <a:pt x="1472" y="9911"/>
                      <a:pt x="1349" y="9972"/>
                      <a:pt x="1227" y="10013"/>
                    </a:cubicBezTo>
                    <a:cubicBezTo>
                      <a:pt x="1084" y="10054"/>
                      <a:pt x="941" y="10074"/>
                      <a:pt x="798" y="10115"/>
                    </a:cubicBezTo>
                    <a:cubicBezTo>
                      <a:pt x="573" y="10340"/>
                      <a:pt x="287" y="10503"/>
                      <a:pt x="1" y="10606"/>
                    </a:cubicBezTo>
                    <a:lnTo>
                      <a:pt x="1" y="21844"/>
                    </a:lnTo>
                    <a:cubicBezTo>
                      <a:pt x="83" y="21865"/>
                      <a:pt x="164" y="21906"/>
                      <a:pt x="226" y="21987"/>
                    </a:cubicBezTo>
                    <a:cubicBezTo>
                      <a:pt x="736" y="21987"/>
                      <a:pt x="1247" y="22151"/>
                      <a:pt x="1349" y="22417"/>
                    </a:cubicBezTo>
                    <a:lnTo>
                      <a:pt x="1758" y="22417"/>
                    </a:lnTo>
                    <a:cubicBezTo>
                      <a:pt x="1758" y="22417"/>
                      <a:pt x="1779" y="22396"/>
                      <a:pt x="1779" y="22396"/>
                    </a:cubicBezTo>
                    <a:cubicBezTo>
                      <a:pt x="1779" y="22314"/>
                      <a:pt x="1860" y="22294"/>
                      <a:pt x="1983" y="22273"/>
                    </a:cubicBezTo>
                    <a:cubicBezTo>
                      <a:pt x="2080" y="22268"/>
                      <a:pt x="2153" y="22265"/>
                      <a:pt x="2212" y="22265"/>
                    </a:cubicBezTo>
                    <a:cubicBezTo>
                      <a:pt x="2388" y="22265"/>
                      <a:pt x="2438" y="22299"/>
                      <a:pt x="2637" y="22437"/>
                    </a:cubicBezTo>
                    <a:cubicBezTo>
                      <a:pt x="2637" y="22437"/>
                      <a:pt x="2657" y="22457"/>
                      <a:pt x="2678" y="22457"/>
                    </a:cubicBezTo>
                    <a:cubicBezTo>
                      <a:pt x="2902" y="22396"/>
                      <a:pt x="3148" y="22355"/>
                      <a:pt x="3372" y="22335"/>
                    </a:cubicBezTo>
                    <a:cubicBezTo>
                      <a:pt x="3454" y="22294"/>
                      <a:pt x="3536" y="22253"/>
                      <a:pt x="3597" y="22253"/>
                    </a:cubicBezTo>
                    <a:cubicBezTo>
                      <a:pt x="3732" y="22223"/>
                      <a:pt x="3877" y="22204"/>
                      <a:pt x="4018" y="22204"/>
                    </a:cubicBezTo>
                    <a:cubicBezTo>
                      <a:pt x="4069" y="22204"/>
                      <a:pt x="4120" y="22207"/>
                      <a:pt x="4169" y="22212"/>
                    </a:cubicBezTo>
                    <a:cubicBezTo>
                      <a:pt x="4231" y="22212"/>
                      <a:pt x="4292" y="22171"/>
                      <a:pt x="4353" y="22151"/>
                    </a:cubicBezTo>
                    <a:cubicBezTo>
                      <a:pt x="4387" y="22142"/>
                      <a:pt x="4421" y="22137"/>
                      <a:pt x="4455" y="22137"/>
                    </a:cubicBezTo>
                    <a:cubicBezTo>
                      <a:pt x="4503" y="22137"/>
                      <a:pt x="4551" y="22147"/>
                      <a:pt x="4598" y="22171"/>
                    </a:cubicBezTo>
                    <a:cubicBezTo>
                      <a:pt x="4742" y="22212"/>
                      <a:pt x="4885" y="22253"/>
                      <a:pt x="5007" y="22294"/>
                    </a:cubicBezTo>
                    <a:lnTo>
                      <a:pt x="5150" y="22294"/>
                    </a:lnTo>
                    <a:cubicBezTo>
                      <a:pt x="5355" y="22233"/>
                      <a:pt x="5538" y="22151"/>
                      <a:pt x="5743" y="22090"/>
                    </a:cubicBezTo>
                    <a:cubicBezTo>
                      <a:pt x="5784" y="22049"/>
                      <a:pt x="5804" y="22008"/>
                      <a:pt x="5825" y="21947"/>
                    </a:cubicBezTo>
                    <a:cubicBezTo>
                      <a:pt x="5916" y="21781"/>
                      <a:pt x="6091" y="21698"/>
                      <a:pt x="6274" y="21698"/>
                    </a:cubicBezTo>
                    <a:cubicBezTo>
                      <a:pt x="6295" y="21698"/>
                      <a:pt x="6315" y="21699"/>
                      <a:pt x="6335" y="21701"/>
                    </a:cubicBezTo>
                    <a:cubicBezTo>
                      <a:pt x="6499" y="21558"/>
                      <a:pt x="6683" y="21456"/>
                      <a:pt x="6887" y="21415"/>
                    </a:cubicBezTo>
                    <a:cubicBezTo>
                      <a:pt x="6887" y="21374"/>
                      <a:pt x="6908" y="21334"/>
                      <a:pt x="6948" y="21334"/>
                    </a:cubicBezTo>
                    <a:cubicBezTo>
                      <a:pt x="7030" y="21334"/>
                      <a:pt x="7112" y="21313"/>
                      <a:pt x="7214" y="21313"/>
                    </a:cubicBezTo>
                    <a:cubicBezTo>
                      <a:pt x="7229" y="21318"/>
                      <a:pt x="7246" y="21321"/>
                      <a:pt x="7263" y="21321"/>
                    </a:cubicBezTo>
                    <a:cubicBezTo>
                      <a:pt x="7314" y="21321"/>
                      <a:pt x="7367" y="21298"/>
                      <a:pt x="7398" y="21252"/>
                    </a:cubicBezTo>
                    <a:lnTo>
                      <a:pt x="7541" y="21088"/>
                    </a:lnTo>
                    <a:lnTo>
                      <a:pt x="7684" y="21088"/>
                    </a:lnTo>
                    <a:cubicBezTo>
                      <a:pt x="7786" y="20986"/>
                      <a:pt x="7909" y="20925"/>
                      <a:pt x="8052" y="20904"/>
                    </a:cubicBezTo>
                    <a:cubicBezTo>
                      <a:pt x="7991" y="20843"/>
                      <a:pt x="7929" y="20761"/>
                      <a:pt x="7868" y="20680"/>
                    </a:cubicBezTo>
                    <a:cubicBezTo>
                      <a:pt x="7807" y="20577"/>
                      <a:pt x="7807" y="20475"/>
                      <a:pt x="7950" y="20434"/>
                    </a:cubicBezTo>
                    <a:cubicBezTo>
                      <a:pt x="8011" y="20414"/>
                      <a:pt x="8072" y="20394"/>
                      <a:pt x="8134" y="20394"/>
                    </a:cubicBezTo>
                    <a:cubicBezTo>
                      <a:pt x="8174" y="20394"/>
                      <a:pt x="8215" y="20394"/>
                      <a:pt x="8256" y="20373"/>
                    </a:cubicBezTo>
                    <a:lnTo>
                      <a:pt x="8420" y="20353"/>
                    </a:lnTo>
                    <a:lnTo>
                      <a:pt x="8604" y="20353"/>
                    </a:lnTo>
                    <a:cubicBezTo>
                      <a:pt x="8787" y="20394"/>
                      <a:pt x="8971" y="20414"/>
                      <a:pt x="9135" y="20414"/>
                    </a:cubicBezTo>
                    <a:cubicBezTo>
                      <a:pt x="9135" y="20373"/>
                      <a:pt x="9135" y="20353"/>
                      <a:pt x="9176" y="20312"/>
                    </a:cubicBezTo>
                    <a:cubicBezTo>
                      <a:pt x="9207" y="20287"/>
                      <a:pt x="9251" y="20279"/>
                      <a:pt x="9301" y="20279"/>
                    </a:cubicBezTo>
                    <a:cubicBezTo>
                      <a:pt x="9386" y="20279"/>
                      <a:pt x="9488" y="20301"/>
                      <a:pt x="9569" y="20301"/>
                    </a:cubicBezTo>
                    <a:cubicBezTo>
                      <a:pt x="9598" y="20301"/>
                      <a:pt x="9624" y="20299"/>
                      <a:pt x="9646" y="20291"/>
                    </a:cubicBezTo>
                    <a:cubicBezTo>
                      <a:pt x="9687" y="20332"/>
                      <a:pt x="9748" y="20373"/>
                      <a:pt x="9789" y="20434"/>
                    </a:cubicBezTo>
                    <a:cubicBezTo>
                      <a:pt x="9848" y="20494"/>
                      <a:pt x="9922" y="20526"/>
                      <a:pt x="9997" y="20526"/>
                    </a:cubicBezTo>
                    <a:cubicBezTo>
                      <a:pt x="10051" y="20526"/>
                      <a:pt x="10105" y="20509"/>
                      <a:pt x="10157" y="20475"/>
                    </a:cubicBezTo>
                    <a:cubicBezTo>
                      <a:pt x="10238" y="20414"/>
                      <a:pt x="10361" y="20373"/>
                      <a:pt x="10463" y="20353"/>
                    </a:cubicBezTo>
                    <a:cubicBezTo>
                      <a:pt x="10361" y="20251"/>
                      <a:pt x="10320" y="20189"/>
                      <a:pt x="10320" y="20148"/>
                    </a:cubicBezTo>
                    <a:lnTo>
                      <a:pt x="10320" y="20148"/>
                    </a:lnTo>
                    <a:cubicBezTo>
                      <a:pt x="10381" y="20169"/>
                      <a:pt x="10443" y="20189"/>
                      <a:pt x="10483" y="20210"/>
                    </a:cubicBezTo>
                    <a:cubicBezTo>
                      <a:pt x="10627" y="20271"/>
                      <a:pt x="10627" y="20332"/>
                      <a:pt x="10504" y="20353"/>
                    </a:cubicBezTo>
                    <a:cubicBezTo>
                      <a:pt x="10443" y="20373"/>
                      <a:pt x="10381" y="20394"/>
                      <a:pt x="10320" y="20414"/>
                    </a:cubicBezTo>
                    <a:cubicBezTo>
                      <a:pt x="10279" y="20455"/>
                      <a:pt x="10279" y="20516"/>
                      <a:pt x="10259" y="20557"/>
                    </a:cubicBezTo>
                    <a:cubicBezTo>
                      <a:pt x="10218" y="20639"/>
                      <a:pt x="10238" y="20659"/>
                      <a:pt x="10402" y="20720"/>
                    </a:cubicBezTo>
                    <a:cubicBezTo>
                      <a:pt x="10463" y="20741"/>
                      <a:pt x="10524" y="20761"/>
                      <a:pt x="10586" y="20782"/>
                    </a:cubicBezTo>
                    <a:cubicBezTo>
                      <a:pt x="10711" y="20719"/>
                      <a:pt x="10847" y="20693"/>
                      <a:pt x="10987" y="20693"/>
                    </a:cubicBezTo>
                    <a:cubicBezTo>
                      <a:pt x="11030" y="20693"/>
                      <a:pt x="11074" y="20695"/>
                      <a:pt x="11117" y="20700"/>
                    </a:cubicBezTo>
                    <a:cubicBezTo>
                      <a:pt x="11190" y="20718"/>
                      <a:pt x="11264" y="20729"/>
                      <a:pt x="11336" y="20729"/>
                    </a:cubicBezTo>
                    <a:cubicBezTo>
                      <a:pt x="11423" y="20729"/>
                      <a:pt x="11508" y="20713"/>
                      <a:pt x="11587" y="20680"/>
                    </a:cubicBezTo>
                    <a:cubicBezTo>
                      <a:pt x="11638" y="20669"/>
                      <a:pt x="11684" y="20664"/>
                      <a:pt x="11727" y="20664"/>
                    </a:cubicBezTo>
                    <a:cubicBezTo>
                      <a:pt x="11771" y="20664"/>
                      <a:pt x="11812" y="20669"/>
                      <a:pt x="11853" y="20680"/>
                    </a:cubicBezTo>
                    <a:cubicBezTo>
                      <a:pt x="12036" y="20720"/>
                      <a:pt x="12220" y="20802"/>
                      <a:pt x="12363" y="20925"/>
                    </a:cubicBezTo>
                    <a:cubicBezTo>
                      <a:pt x="12517" y="20904"/>
                      <a:pt x="12675" y="20894"/>
                      <a:pt x="12833" y="20894"/>
                    </a:cubicBezTo>
                    <a:cubicBezTo>
                      <a:pt x="12992" y="20894"/>
                      <a:pt x="13150" y="20904"/>
                      <a:pt x="13303" y="20925"/>
                    </a:cubicBezTo>
                    <a:cubicBezTo>
                      <a:pt x="13446" y="20925"/>
                      <a:pt x="13589" y="20986"/>
                      <a:pt x="13712" y="21068"/>
                    </a:cubicBezTo>
                    <a:cubicBezTo>
                      <a:pt x="13831" y="21028"/>
                      <a:pt x="13950" y="21006"/>
                      <a:pt x="14074" y="21006"/>
                    </a:cubicBezTo>
                    <a:cubicBezTo>
                      <a:pt x="14142" y="21006"/>
                      <a:pt x="14212" y="21013"/>
                      <a:pt x="14284" y="21027"/>
                    </a:cubicBezTo>
                    <a:cubicBezTo>
                      <a:pt x="14386" y="21047"/>
                      <a:pt x="14509" y="21088"/>
                      <a:pt x="14611" y="21150"/>
                    </a:cubicBezTo>
                    <a:cubicBezTo>
                      <a:pt x="14652" y="21160"/>
                      <a:pt x="14698" y="21165"/>
                      <a:pt x="14744" y="21165"/>
                    </a:cubicBezTo>
                    <a:cubicBezTo>
                      <a:pt x="14790" y="21165"/>
                      <a:pt x="14836" y="21160"/>
                      <a:pt x="14877" y="21150"/>
                    </a:cubicBezTo>
                    <a:cubicBezTo>
                      <a:pt x="14996" y="21090"/>
                      <a:pt x="15122" y="21058"/>
                      <a:pt x="15251" y="21058"/>
                    </a:cubicBezTo>
                    <a:cubicBezTo>
                      <a:pt x="15343" y="21058"/>
                      <a:pt x="15437" y="21075"/>
                      <a:pt x="15531" y="21109"/>
                    </a:cubicBezTo>
                    <a:cubicBezTo>
                      <a:pt x="15592" y="21129"/>
                      <a:pt x="15633" y="21150"/>
                      <a:pt x="15694" y="21170"/>
                    </a:cubicBezTo>
                    <a:cubicBezTo>
                      <a:pt x="15722" y="21178"/>
                      <a:pt x="15742" y="21181"/>
                      <a:pt x="15758" y="21181"/>
                    </a:cubicBezTo>
                    <a:cubicBezTo>
                      <a:pt x="15825" y="21181"/>
                      <a:pt x="15804" y="21121"/>
                      <a:pt x="15837" y="21088"/>
                    </a:cubicBezTo>
                    <a:cubicBezTo>
                      <a:pt x="15858" y="21047"/>
                      <a:pt x="15878" y="21027"/>
                      <a:pt x="15899" y="21007"/>
                    </a:cubicBezTo>
                    <a:cubicBezTo>
                      <a:pt x="16001" y="20945"/>
                      <a:pt x="15899" y="20823"/>
                      <a:pt x="16082" y="20782"/>
                    </a:cubicBezTo>
                    <a:cubicBezTo>
                      <a:pt x="16164" y="20782"/>
                      <a:pt x="16266" y="20761"/>
                      <a:pt x="16369" y="20741"/>
                    </a:cubicBezTo>
                    <a:cubicBezTo>
                      <a:pt x="16430" y="20700"/>
                      <a:pt x="16512" y="20680"/>
                      <a:pt x="16593" y="20680"/>
                    </a:cubicBezTo>
                    <a:cubicBezTo>
                      <a:pt x="16859" y="20700"/>
                      <a:pt x="17125" y="20761"/>
                      <a:pt x="17390" y="20843"/>
                    </a:cubicBezTo>
                    <a:cubicBezTo>
                      <a:pt x="17697" y="20864"/>
                      <a:pt x="18003" y="20884"/>
                      <a:pt x="18289" y="20945"/>
                    </a:cubicBezTo>
                    <a:cubicBezTo>
                      <a:pt x="18432" y="20986"/>
                      <a:pt x="18535" y="21068"/>
                      <a:pt x="18555" y="21211"/>
                    </a:cubicBezTo>
                    <a:lnTo>
                      <a:pt x="18616" y="21252"/>
                    </a:lnTo>
                    <a:cubicBezTo>
                      <a:pt x="18790" y="21231"/>
                      <a:pt x="18964" y="21221"/>
                      <a:pt x="19135" y="21221"/>
                    </a:cubicBezTo>
                    <a:cubicBezTo>
                      <a:pt x="19306" y="21221"/>
                      <a:pt x="19474" y="21231"/>
                      <a:pt x="19638" y="21252"/>
                    </a:cubicBezTo>
                    <a:lnTo>
                      <a:pt x="19577" y="21150"/>
                    </a:lnTo>
                    <a:lnTo>
                      <a:pt x="19924" y="21109"/>
                    </a:lnTo>
                    <a:cubicBezTo>
                      <a:pt x="19998" y="21065"/>
                      <a:pt x="20071" y="21031"/>
                      <a:pt x="20145" y="21031"/>
                    </a:cubicBezTo>
                    <a:cubicBezTo>
                      <a:pt x="20173" y="21031"/>
                      <a:pt x="20202" y="21036"/>
                      <a:pt x="20231" y="21047"/>
                    </a:cubicBezTo>
                    <a:cubicBezTo>
                      <a:pt x="20312" y="21027"/>
                      <a:pt x="20374" y="20986"/>
                      <a:pt x="20455" y="20966"/>
                    </a:cubicBezTo>
                    <a:cubicBezTo>
                      <a:pt x="20499" y="20951"/>
                      <a:pt x="20552" y="20937"/>
                      <a:pt x="20602" y="20937"/>
                    </a:cubicBezTo>
                    <a:cubicBezTo>
                      <a:pt x="20622" y="20937"/>
                      <a:pt x="20642" y="20939"/>
                      <a:pt x="20660" y="20945"/>
                    </a:cubicBezTo>
                    <a:cubicBezTo>
                      <a:pt x="20639" y="20986"/>
                      <a:pt x="20721" y="21047"/>
                      <a:pt x="20844" y="21088"/>
                    </a:cubicBezTo>
                    <a:cubicBezTo>
                      <a:pt x="20966" y="21047"/>
                      <a:pt x="21089" y="21007"/>
                      <a:pt x="21211" y="20986"/>
                    </a:cubicBezTo>
                    <a:cubicBezTo>
                      <a:pt x="21252" y="20904"/>
                      <a:pt x="21416" y="20864"/>
                      <a:pt x="21518" y="20802"/>
                    </a:cubicBezTo>
                    <a:cubicBezTo>
                      <a:pt x="21538" y="20802"/>
                      <a:pt x="21559" y="20802"/>
                      <a:pt x="21559" y="20823"/>
                    </a:cubicBezTo>
                    <a:cubicBezTo>
                      <a:pt x="21600" y="20843"/>
                      <a:pt x="21640" y="20884"/>
                      <a:pt x="21681" y="20925"/>
                    </a:cubicBezTo>
                    <a:cubicBezTo>
                      <a:pt x="22110" y="20864"/>
                      <a:pt x="22580" y="20884"/>
                      <a:pt x="23050" y="20864"/>
                    </a:cubicBezTo>
                    <a:lnTo>
                      <a:pt x="24624" y="20864"/>
                    </a:lnTo>
                    <a:cubicBezTo>
                      <a:pt x="24714" y="20830"/>
                      <a:pt x="24816" y="20815"/>
                      <a:pt x="24921" y="20815"/>
                    </a:cubicBezTo>
                    <a:cubicBezTo>
                      <a:pt x="25006" y="20815"/>
                      <a:pt x="25093" y="20825"/>
                      <a:pt x="25176" y="20843"/>
                    </a:cubicBezTo>
                    <a:cubicBezTo>
                      <a:pt x="25216" y="20864"/>
                      <a:pt x="25257" y="20884"/>
                      <a:pt x="25278" y="20904"/>
                    </a:cubicBezTo>
                    <a:cubicBezTo>
                      <a:pt x="25666" y="20925"/>
                      <a:pt x="26075" y="20986"/>
                      <a:pt x="26463" y="21047"/>
                    </a:cubicBezTo>
                    <a:cubicBezTo>
                      <a:pt x="26524" y="21068"/>
                      <a:pt x="26606" y="21088"/>
                      <a:pt x="26688" y="21129"/>
                    </a:cubicBezTo>
                    <a:cubicBezTo>
                      <a:pt x="26708" y="21129"/>
                      <a:pt x="26729" y="21109"/>
                      <a:pt x="26769" y="21109"/>
                    </a:cubicBezTo>
                    <a:cubicBezTo>
                      <a:pt x="27076" y="21068"/>
                      <a:pt x="27362" y="21007"/>
                      <a:pt x="27648" y="20945"/>
                    </a:cubicBezTo>
                    <a:lnTo>
                      <a:pt x="27914" y="21027"/>
                    </a:lnTo>
                    <a:cubicBezTo>
                      <a:pt x="28282" y="21027"/>
                      <a:pt x="28649" y="21129"/>
                      <a:pt x="28935" y="21374"/>
                    </a:cubicBezTo>
                    <a:cubicBezTo>
                      <a:pt x="29569" y="21415"/>
                      <a:pt x="30182" y="21538"/>
                      <a:pt x="30775" y="21742"/>
                    </a:cubicBezTo>
                    <a:cubicBezTo>
                      <a:pt x="30958" y="21783"/>
                      <a:pt x="31101" y="21865"/>
                      <a:pt x="31245" y="21967"/>
                    </a:cubicBezTo>
                    <a:cubicBezTo>
                      <a:pt x="31367" y="21987"/>
                      <a:pt x="31469" y="22008"/>
                      <a:pt x="31592" y="22008"/>
                    </a:cubicBezTo>
                    <a:cubicBezTo>
                      <a:pt x="31592" y="21987"/>
                      <a:pt x="31612" y="21967"/>
                      <a:pt x="31633" y="21926"/>
                    </a:cubicBezTo>
                    <a:cubicBezTo>
                      <a:pt x="31674" y="21967"/>
                      <a:pt x="31735" y="21987"/>
                      <a:pt x="31776" y="22028"/>
                    </a:cubicBezTo>
                    <a:cubicBezTo>
                      <a:pt x="31837" y="22049"/>
                      <a:pt x="31980" y="22090"/>
                      <a:pt x="32082" y="22110"/>
                    </a:cubicBezTo>
                    <a:lnTo>
                      <a:pt x="32348" y="22110"/>
                    </a:lnTo>
                    <a:cubicBezTo>
                      <a:pt x="32396" y="22158"/>
                      <a:pt x="32458" y="22178"/>
                      <a:pt x="32525" y="22178"/>
                    </a:cubicBezTo>
                    <a:cubicBezTo>
                      <a:pt x="32573" y="22178"/>
                      <a:pt x="32624" y="22168"/>
                      <a:pt x="32675" y="22151"/>
                    </a:cubicBezTo>
                    <a:lnTo>
                      <a:pt x="32757" y="22151"/>
                    </a:lnTo>
                    <a:cubicBezTo>
                      <a:pt x="33002" y="22151"/>
                      <a:pt x="33227" y="22110"/>
                      <a:pt x="33451" y="22090"/>
                    </a:cubicBezTo>
                    <a:cubicBezTo>
                      <a:pt x="33431" y="21987"/>
                      <a:pt x="33513" y="21967"/>
                      <a:pt x="33623" y="21967"/>
                    </a:cubicBezTo>
                    <a:cubicBezTo>
                      <a:pt x="33696" y="21967"/>
                      <a:pt x="33781" y="21976"/>
                      <a:pt x="33858" y="21976"/>
                    </a:cubicBezTo>
                    <a:cubicBezTo>
                      <a:pt x="33896" y="21976"/>
                      <a:pt x="33932" y="21974"/>
                      <a:pt x="33962" y="21967"/>
                    </a:cubicBezTo>
                    <a:cubicBezTo>
                      <a:pt x="34030" y="22021"/>
                      <a:pt x="34117" y="22049"/>
                      <a:pt x="34203" y="22049"/>
                    </a:cubicBezTo>
                    <a:cubicBezTo>
                      <a:pt x="34246" y="22049"/>
                      <a:pt x="34289" y="22042"/>
                      <a:pt x="34330" y="22028"/>
                    </a:cubicBezTo>
                    <a:cubicBezTo>
                      <a:pt x="34473" y="21987"/>
                      <a:pt x="34616" y="21947"/>
                      <a:pt x="34677" y="21844"/>
                    </a:cubicBezTo>
                    <a:cubicBezTo>
                      <a:pt x="34753" y="21672"/>
                      <a:pt x="34794" y="21591"/>
                      <a:pt x="34902" y="21591"/>
                    </a:cubicBezTo>
                    <a:cubicBezTo>
                      <a:pt x="35000" y="21591"/>
                      <a:pt x="35153" y="21657"/>
                      <a:pt x="35433" y="21783"/>
                    </a:cubicBezTo>
                    <a:cubicBezTo>
                      <a:pt x="35474" y="21803"/>
                      <a:pt x="35495" y="21803"/>
                      <a:pt x="35536" y="21824"/>
                    </a:cubicBezTo>
                    <a:lnTo>
                      <a:pt x="35699" y="21824"/>
                    </a:lnTo>
                    <a:cubicBezTo>
                      <a:pt x="35720" y="21742"/>
                      <a:pt x="35822" y="21701"/>
                      <a:pt x="35944" y="21701"/>
                    </a:cubicBezTo>
                    <a:cubicBezTo>
                      <a:pt x="35944" y="21722"/>
                      <a:pt x="35944" y="21742"/>
                      <a:pt x="35924" y="21763"/>
                    </a:cubicBezTo>
                    <a:cubicBezTo>
                      <a:pt x="35863" y="21803"/>
                      <a:pt x="35822" y="21844"/>
                      <a:pt x="35924" y="21885"/>
                    </a:cubicBezTo>
                    <a:cubicBezTo>
                      <a:pt x="35985" y="21931"/>
                      <a:pt x="36058" y="21954"/>
                      <a:pt x="36134" y="21954"/>
                    </a:cubicBezTo>
                    <a:cubicBezTo>
                      <a:pt x="36159" y="21954"/>
                      <a:pt x="36184" y="21952"/>
                      <a:pt x="36210" y="21947"/>
                    </a:cubicBezTo>
                    <a:cubicBezTo>
                      <a:pt x="36394" y="21885"/>
                      <a:pt x="36598" y="21865"/>
                      <a:pt x="36803" y="21865"/>
                    </a:cubicBezTo>
                    <a:cubicBezTo>
                      <a:pt x="36843" y="21756"/>
                      <a:pt x="36975" y="21729"/>
                      <a:pt x="37137" y="21729"/>
                    </a:cubicBezTo>
                    <a:cubicBezTo>
                      <a:pt x="37218" y="21729"/>
                      <a:pt x="37307" y="21735"/>
                      <a:pt x="37395" y="21742"/>
                    </a:cubicBezTo>
                    <a:cubicBezTo>
                      <a:pt x="37518" y="21742"/>
                      <a:pt x="37620" y="21722"/>
                      <a:pt x="37702" y="21660"/>
                    </a:cubicBezTo>
                    <a:cubicBezTo>
                      <a:pt x="37778" y="21614"/>
                      <a:pt x="37855" y="21591"/>
                      <a:pt x="37940" y="21591"/>
                    </a:cubicBezTo>
                    <a:cubicBezTo>
                      <a:pt x="37969" y="21591"/>
                      <a:pt x="37998" y="21594"/>
                      <a:pt x="38029" y="21599"/>
                    </a:cubicBezTo>
                    <a:cubicBezTo>
                      <a:pt x="38253" y="21599"/>
                      <a:pt x="38478" y="21620"/>
                      <a:pt x="38723" y="21640"/>
                    </a:cubicBezTo>
                    <a:cubicBezTo>
                      <a:pt x="38764" y="21647"/>
                      <a:pt x="38773" y="21647"/>
                      <a:pt x="38771" y="21647"/>
                    </a:cubicBezTo>
                    <a:lnTo>
                      <a:pt x="38771" y="21647"/>
                    </a:lnTo>
                    <a:cubicBezTo>
                      <a:pt x="38767" y="21647"/>
                      <a:pt x="38717" y="21647"/>
                      <a:pt x="38785" y="21701"/>
                    </a:cubicBezTo>
                    <a:cubicBezTo>
                      <a:pt x="38805" y="21722"/>
                      <a:pt x="38805" y="21763"/>
                      <a:pt x="38764" y="21783"/>
                    </a:cubicBezTo>
                    <a:lnTo>
                      <a:pt x="38723" y="21783"/>
                    </a:lnTo>
                    <a:cubicBezTo>
                      <a:pt x="39152" y="21803"/>
                      <a:pt x="39602" y="21865"/>
                      <a:pt x="40154" y="21885"/>
                    </a:cubicBezTo>
                    <a:lnTo>
                      <a:pt x="40665" y="21885"/>
                    </a:lnTo>
                    <a:lnTo>
                      <a:pt x="40889" y="21865"/>
                    </a:lnTo>
                    <a:cubicBezTo>
                      <a:pt x="40992" y="21824"/>
                      <a:pt x="41114" y="21783"/>
                      <a:pt x="41216" y="21763"/>
                    </a:cubicBezTo>
                    <a:cubicBezTo>
                      <a:pt x="41234" y="21757"/>
                      <a:pt x="41252" y="21754"/>
                      <a:pt x="41271" y="21754"/>
                    </a:cubicBezTo>
                    <a:cubicBezTo>
                      <a:pt x="41315" y="21754"/>
                      <a:pt x="41363" y="21769"/>
                      <a:pt x="41421" y="21783"/>
                    </a:cubicBezTo>
                    <a:cubicBezTo>
                      <a:pt x="41421" y="21783"/>
                      <a:pt x="41441" y="21803"/>
                      <a:pt x="41441" y="21824"/>
                    </a:cubicBezTo>
                    <a:cubicBezTo>
                      <a:pt x="41441" y="21844"/>
                      <a:pt x="41441" y="21844"/>
                      <a:pt x="41441" y="21844"/>
                    </a:cubicBezTo>
                    <a:lnTo>
                      <a:pt x="42299" y="21844"/>
                    </a:lnTo>
                    <a:cubicBezTo>
                      <a:pt x="42831" y="21824"/>
                      <a:pt x="43362" y="21783"/>
                      <a:pt x="43893" y="21783"/>
                    </a:cubicBezTo>
                    <a:cubicBezTo>
                      <a:pt x="43934" y="21776"/>
                      <a:pt x="43975" y="21773"/>
                      <a:pt x="44015" y="21773"/>
                    </a:cubicBezTo>
                    <a:cubicBezTo>
                      <a:pt x="44218" y="21773"/>
                      <a:pt x="44411" y="21858"/>
                      <a:pt x="44547" y="22028"/>
                    </a:cubicBezTo>
                    <a:cubicBezTo>
                      <a:pt x="44670" y="22008"/>
                      <a:pt x="44792" y="21967"/>
                      <a:pt x="44935" y="21947"/>
                    </a:cubicBezTo>
                    <a:lnTo>
                      <a:pt x="44935" y="21885"/>
                    </a:lnTo>
                    <a:cubicBezTo>
                      <a:pt x="45017" y="21865"/>
                      <a:pt x="45078" y="21844"/>
                      <a:pt x="45160" y="21844"/>
                    </a:cubicBezTo>
                    <a:cubicBezTo>
                      <a:pt x="45610" y="21803"/>
                      <a:pt x="45977" y="21701"/>
                      <a:pt x="46447" y="21701"/>
                    </a:cubicBezTo>
                    <a:cubicBezTo>
                      <a:pt x="46550" y="21701"/>
                      <a:pt x="46774" y="21783"/>
                      <a:pt x="46795" y="21844"/>
                    </a:cubicBezTo>
                    <a:cubicBezTo>
                      <a:pt x="46795" y="21906"/>
                      <a:pt x="46815" y="22028"/>
                      <a:pt x="46836" y="22110"/>
                    </a:cubicBezTo>
                    <a:cubicBezTo>
                      <a:pt x="46856" y="22110"/>
                      <a:pt x="46877" y="22110"/>
                      <a:pt x="46897" y="22130"/>
                    </a:cubicBezTo>
                    <a:lnTo>
                      <a:pt x="47449" y="22417"/>
                    </a:lnTo>
                    <a:lnTo>
                      <a:pt x="47653" y="22417"/>
                    </a:lnTo>
                    <a:cubicBezTo>
                      <a:pt x="47915" y="22281"/>
                      <a:pt x="48190" y="22214"/>
                      <a:pt x="48464" y="22214"/>
                    </a:cubicBezTo>
                    <a:cubicBezTo>
                      <a:pt x="48768" y="22214"/>
                      <a:pt x="49070" y="22296"/>
                      <a:pt x="49349" y="22457"/>
                    </a:cubicBezTo>
                    <a:lnTo>
                      <a:pt x="49778" y="22539"/>
                    </a:lnTo>
                    <a:lnTo>
                      <a:pt x="49799" y="22539"/>
                    </a:lnTo>
                    <a:cubicBezTo>
                      <a:pt x="50003" y="22457"/>
                      <a:pt x="50228" y="22417"/>
                      <a:pt x="50453" y="22417"/>
                    </a:cubicBezTo>
                    <a:cubicBezTo>
                      <a:pt x="50514" y="22437"/>
                      <a:pt x="50575" y="22457"/>
                      <a:pt x="50636" y="22498"/>
                    </a:cubicBezTo>
                    <a:cubicBezTo>
                      <a:pt x="50657" y="22498"/>
                      <a:pt x="50677" y="22539"/>
                      <a:pt x="50677" y="22539"/>
                    </a:cubicBezTo>
                    <a:cubicBezTo>
                      <a:pt x="50657" y="22600"/>
                      <a:pt x="50636" y="22641"/>
                      <a:pt x="50616" y="22682"/>
                    </a:cubicBezTo>
                    <a:cubicBezTo>
                      <a:pt x="50575" y="22723"/>
                      <a:pt x="50534" y="22764"/>
                      <a:pt x="50555" y="22805"/>
                    </a:cubicBezTo>
                    <a:cubicBezTo>
                      <a:pt x="50575" y="22846"/>
                      <a:pt x="50616" y="22866"/>
                      <a:pt x="50636" y="22907"/>
                    </a:cubicBezTo>
                    <a:cubicBezTo>
                      <a:pt x="50677" y="22927"/>
                      <a:pt x="50739" y="22948"/>
                      <a:pt x="50779" y="22948"/>
                    </a:cubicBezTo>
                    <a:cubicBezTo>
                      <a:pt x="50841" y="22948"/>
                      <a:pt x="50897" y="22932"/>
                      <a:pt x="50953" y="22932"/>
                    </a:cubicBezTo>
                    <a:cubicBezTo>
                      <a:pt x="51009" y="22932"/>
                      <a:pt x="51066" y="22948"/>
                      <a:pt x="51127" y="23009"/>
                    </a:cubicBezTo>
                    <a:cubicBezTo>
                      <a:pt x="51188" y="23091"/>
                      <a:pt x="51270" y="23132"/>
                      <a:pt x="51372" y="23152"/>
                    </a:cubicBezTo>
                    <a:cubicBezTo>
                      <a:pt x="51536" y="23152"/>
                      <a:pt x="51679" y="23193"/>
                      <a:pt x="51801" y="23316"/>
                    </a:cubicBezTo>
                    <a:cubicBezTo>
                      <a:pt x="51927" y="23264"/>
                      <a:pt x="52052" y="23243"/>
                      <a:pt x="52176" y="23243"/>
                    </a:cubicBezTo>
                    <a:cubicBezTo>
                      <a:pt x="52638" y="23243"/>
                      <a:pt x="53092" y="23529"/>
                      <a:pt x="53559" y="23561"/>
                    </a:cubicBezTo>
                    <a:lnTo>
                      <a:pt x="53599" y="23561"/>
                    </a:lnTo>
                    <a:cubicBezTo>
                      <a:pt x="53661" y="23540"/>
                      <a:pt x="53742" y="23520"/>
                      <a:pt x="53824" y="23500"/>
                    </a:cubicBezTo>
                    <a:cubicBezTo>
                      <a:pt x="53889" y="23475"/>
                      <a:pt x="53953" y="23464"/>
                      <a:pt x="54018" y="23464"/>
                    </a:cubicBezTo>
                    <a:cubicBezTo>
                      <a:pt x="54117" y="23464"/>
                      <a:pt x="54216" y="23491"/>
                      <a:pt x="54315" y="23540"/>
                    </a:cubicBezTo>
                    <a:cubicBezTo>
                      <a:pt x="54376" y="23581"/>
                      <a:pt x="54417" y="23622"/>
                      <a:pt x="54478" y="23643"/>
                    </a:cubicBezTo>
                    <a:cubicBezTo>
                      <a:pt x="54631" y="23735"/>
                      <a:pt x="54785" y="23780"/>
                      <a:pt x="54946" y="23780"/>
                    </a:cubicBezTo>
                    <a:cubicBezTo>
                      <a:pt x="55000" y="23780"/>
                      <a:pt x="55055" y="23775"/>
                      <a:pt x="55112" y="23765"/>
                    </a:cubicBezTo>
                    <a:cubicBezTo>
                      <a:pt x="55275" y="23724"/>
                      <a:pt x="55418" y="23683"/>
                      <a:pt x="55602" y="23643"/>
                    </a:cubicBezTo>
                    <a:cubicBezTo>
                      <a:pt x="55684" y="23632"/>
                      <a:pt x="55765" y="23627"/>
                      <a:pt x="55850" y="23627"/>
                    </a:cubicBezTo>
                    <a:cubicBezTo>
                      <a:pt x="55934" y="23627"/>
                      <a:pt x="56021" y="23632"/>
                      <a:pt x="56113" y="23643"/>
                    </a:cubicBezTo>
                    <a:cubicBezTo>
                      <a:pt x="56244" y="23659"/>
                      <a:pt x="56428" y="23741"/>
                      <a:pt x="56559" y="23741"/>
                    </a:cubicBezTo>
                    <a:cubicBezTo>
                      <a:pt x="56591" y="23741"/>
                      <a:pt x="56620" y="23736"/>
                      <a:pt x="56644" y="23724"/>
                    </a:cubicBezTo>
                    <a:cubicBezTo>
                      <a:pt x="56828" y="23643"/>
                      <a:pt x="57032" y="23540"/>
                      <a:pt x="56930" y="23336"/>
                    </a:cubicBezTo>
                    <a:cubicBezTo>
                      <a:pt x="56910" y="23316"/>
                      <a:pt x="56910" y="23295"/>
                      <a:pt x="56910" y="23275"/>
                    </a:cubicBezTo>
                    <a:cubicBezTo>
                      <a:pt x="56869" y="23111"/>
                      <a:pt x="57053" y="23009"/>
                      <a:pt x="57380" y="22989"/>
                    </a:cubicBezTo>
                    <a:cubicBezTo>
                      <a:pt x="57441" y="22989"/>
                      <a:pt x="57502" y="23009"/>
                      <a:pt x="57584" y="23030"/>
                    </a:cubicBezTo>
                    <a:cubicBezTo>
                      <a:pt x="57645" y="23070"/>
                      <a:pt x="57707" y="23111"/>
                      <a:pt x="57768" y="23132"/>
                    </a:cubicBezTo>
                    <a:cubicBezTo>
                      <a:pt x="57870" y="23152"/>
                      <a:pt x="57972" y="23213"/>
                      <a:pt x="58054" y="23275"/>
                    </a:cubicBezTo>
                    <a:cubicBezTo>
                      <a:pt x="58422" y="23132"/>
                      <a:pt x="58831" y="23050"/>
                      <a:pt x="59219" y="23050"/>
                    </a:cubicBezTo>
                    <a:cubicBezTo>
                      <a:pt x="59267" y="23045"/>
                      <a:pt x="59316" y="23043"/>
                      <a:pt x="59365" y="23043"/>
                    </a:cubicBezTo>
                    <a:cubicBezTo>
                      <a:pt x="59748" y="23043"/>
                      <a:pt x="60134" y="23182"/>
                      <a:pt x="60424" y="23418"/>
                    </a:cubicBezTo>
                    <a:lnTo>
                      <a:pt x="60710" y="23479"/>
                    </a:lnTo>
                    <a:cubicBezTo>
                      <a:pt x="60874" y="23418"/>
                      <a:pt x="61058" y="23356"/>
                      <a:pt x="61242" y="23356"/>
                    </a:cubicBezTo>
                    <a:cubicBezTo>
                      <a:pt x="61411" y="23332"/>
                      <a:pt x="61583" y="23321"/>
                      <a:pt x="61757" y="23321"/>
                    </a:cubicBezTo>
                    <a:cubicBezTo>
                      <a:pt x="62022" y="23321"/>
                      <a:pt x="62290" y="23348"/>
                      <a:pt x="62550" y="23397"/>
                    </a:cubicBezTo>
                    <a:cubicBezTo>
                      <a:pt x="62836" y="23295"/>
                      <a:pt x="63142" y="23234"/>
                      <a:pt x="63449" y="23213"/>
                    </a:cubicBezTo>
                    <a:cubicBezTo>
                      <a:pt x="63508" y="23207"/>
                      <a:pt x="63568" y="23205"/>
                      <a:pt x="63628" y="23205"/>
                    </a:cubicBezTo>
                    <a:cubicBezTo>
                      <a:pt x="63773" y="23205"/>
                      <a:pt x="63917" y="23219"/>
                      <a:pt x="64062" y="23234"/>
                    </a:cubicBezTo>
                    <a:cubicBezTo>
                      <a:pt x="64371" y="23006"/>
                      <a:pt x="64977" y="22882"/>
                      <a:pt x="65603" y="22882"/>
                    </a:cubicBezTo>
                    <a:cubicBezTo>
                      <a:pt x="65764" y="22882"/>
                      <a:pt x="65926" y="22890"/>
                      <a:pt x="66085" y="22907"/>
                    </a:cubicBezTo>
                    <a:cubicBezTo>
                      <a:pt x="66146" y="22866"/>
                      <a:pt x="66228" y="22846"/>
                      <a:pt x="66289" y="22846"/>
                    </a:cubicBezTo>
                    <a:cubicBezTo>
                      <a:pt x="66493" y="22825"/>
                      <a:pt x="66698" y="22743"/>
                      <a:pt x="66882" y="22641"/>
                    </a:cubicBezTo>
                    <a:cubicBezTo>
                      <a:pt x="66933" y="22631"/>
                      <a:pt x="66984" y="22626"/>
                      <a:pt x="67035" y="22626"/>
                    </a:cubicBezTo>
                    <a:cubicBezTo>
                      <a:pt x="67086" y="22626"/>
                      <a:pt x="67137" y="22631"/>
                      <a:pt x="67188" y="22641"/>
                    </a:cubicBezTo>
                    <a:cubicBezTo>
                      <a:pt x="67249" y="22519"/>
                      <a:pt x="67229" y="22396"/>
                      <a:pt x="67535" y="22355"/>
                    </a:cubicBezTo>
                    <a:lnTo>
                      <a:pt x="67924" y="22192"/>
                    </a:lnTo>
                    <a:cubicBezTo>
                      <a:pt x="67883" y="22151"/>
                      <a:pt x="67842" y="22090"/>
                      <a:pt x="67801" y="22028"/>
                    </a:cubicBezTo>
                    <a:cubicBezTo>
                      <a:pt x="67781" y="21987"/>
                      <a:pt x="67740" y="21926"/>
                      <a:pt x="67699" y="21885"/>
                    </a:cubicBezTo>
                    <a:cubicBezTo>
                      <a:pt x="67743" y="21874"/>
                      <a:pt x="67786" y="21869"/>
                      <a:pt x="67830" y="21869"/>
                    </a:cubicBezTo>
                    <a:cubicBezTo>
                      <a:pt x="67949" y="21869"/>
                      <a:pt x="68064" y="21907"/>
                      <a:pt x="68169" y="21967"/>
                    </a:cubicBezTo>
                    <a:cubicBezTo>
                      <a:pt x="68230" y="22008"/>
                      <a:pt x="68291" y="22049"/>
                      <a:pt x="68332" y="22090"/>
                    </a:cubicBezTo>
                    <a:cubicBezTo>
                      <a:pt x="68493" y="22179"/>
                      <a:pt x="68684" y="22237"/>
                      <a:pt x="68879" y="22237"/>
                    </a:cubicBezTo>
                    <a:cubicBezTo>
                      <a:pt x="68908" y="22237"/>
                      <a:pt x="68937" y="22235"/>
                      <a:pt x="68966" y="22233"/>
                    </a:cubicBezTo>
                    <a:cubicBezTo>
                      <a:pt x="69150" y="22212"/>
                      <a:pt x="69313" y="22171"/>
                      <a:pt x="69497" y="22151"/>
                    </a:cubicBezTo>
                    <a:cubicBezTo>
                      <a:pt x="69573" y="22142"/>
                      <a:pt x="69649" y="22137"/>
                      <a:pt x="69726" y="22137"/>
                    </a:cubicBezTo>
                    <a:cubicBezTo>
                      <a:pt x="69833" y="22137"/>
                      <a:pt x="69941" y="22147"/>
                      <a:pt x="70049" y="22171"/>
                    </a:cubicBezTo>
                    <a:cubicBezTo>
                      <a:pt x="70171" y="22212"/>
                      <a:pt x="70314" y="22273"/>
                      <a:pt x="70457" y="22294"/>
                    </a:cubicBezTo>
                    <a:lnTo>
                      <a:pt x="70682" y="22273"/>
                    </a:lnTo>
                    <a:cubicBezTo>
                      <a:pt x="70866" y="22192"/>
                      <a:pt x="71030" y="22110"/>
                      <a:pt x="70968" y="21947"/>
                    </a:cubicBezTo>
                    <a:cubicBezTo>
                      <a:pt x="70968" y="21926"/>
                      <a:pt x="70968" y="21906"/>
                      <a:pt x="70968" y="21885"/>
                    </a:cubicBezTo>
                    <a:cubicBezTo>
                      <a:pt x="70968" y="21763"/>
                      <a:pt x="71091" y="21660"/>
                      <a:pt x="71316" y="21640"/>
                    </a:cubicBezTo>
                    <a:cubicBezTo>
                      <a:pt x="71472" y="21555"/>
                      <a:pt x="71629" y="21519"/>
                      <a:pt x="71793" y="21519"/>
                    </a:cubicBezTo>
                    <a:cubicBezTo>
                      <a:pt x="71864" y="21519"/>
                      <a:pt x="71936" y="21525"/>
                      <a:pt x="72010" y="21538"/>
                    </a:cubicBezTo>
                    <a:cubicBezTo>
                      <a:pt x="72180" y="21453"/>
                      <a:pt x="72369" y="21408"/>
                      <a:pt x="72557" y="21408"/>
                    </a:cubicBezTo>
                    <a:cubicBezTo>
                      <a:pt x="72641" y="21408"/>
                      <a:pt x="72725" y="21417"/>
                      <a:pt x="72807" y="21436"/>
                    </a:cubicBezTo>
                    <a:cubicBezTo>
                      <a:pt x="73400" y="21558"/>
                      <a:pt x="73768" y="21803"/>
                      <a:pt x="74320" y="21947"/>
                    </a:cubicBezTo>
                    <a:cubicBezTo>
                      <a:pt x="74679" y="22071"/>
                      <a:pt x="75050" y="22125"/>
                      <a:pt x="75432" y="22125"/>
                    </a:cubicBezTo>
                    <a:cubicBezTo>
                      <a:pt x="75551" y="22125"/>
                      <a:pt x="75670" y="22120"/>
                      <a:pt x="75791" y="22110"/>
                    </a:cubicBezTo>
                    <a:lnTo>
                      <a:pt x="75791" y="0"/>
                    </a:lnTo>
                    <a:close/>
                  </a:path>
                </a:pathLst>
              </a:custGeom>
              <a:solidFill>
                <a:srgbClr val="FFFFFF"/>
              </a:solidFill>
              <a:ln>
                <a:noFill/>
              </a:ln>
              <a:effectLst>
                <a:outerShdw blurRad="142875" rotWithShape="0" algn="bl" dir="4920000" dist="19050">
                  <a:srgbClr val="000000">
                    <a:alpha val="5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6"/>
              <p:cNvSpPr/>
              <p:nvPr/>
            </p:nvSpPr>
            <p:spPr>
              <a:xfrm>
                <a:off x="9954484" y="-3264282"/>
                <a:ext cx="1894250" cy="571243"/>
              </a:xfrm>
              <a:custGeom>
                <a:rect b="b" l="l" r="r" t="t"/>
                <a:pathLst>
                  <a:path extrusionOk="0" h="21431" w="75770">
                    <a:moveTo>
                      <a:pt x="75770" y="0"/>
                    </a:moveTo>
                    <a:cubicBezTo>
                      <a:pt x="75709" y="0"/>
                      <a:pt x="75668" y="41"/>
                      <a:pt x="75627" y="102"/>
                    </a:cubicBezTo>
                    <a:cubicBezTo>
                      <a:pt x="75586" y="184"/>
                      <a:pt x="75525" y="266"/>
                      <a:pt x="75463" y="347"/>
                    </a:cubicBezTo>
                    <a:cubicBezTo>
                      <a:pt x="75423" y="368"/>
                      <a:pt x="75361" y="368"/>
                      <a:pt x="75320" y="388"/>
                    </a:cubicBezTo>
                    <a:cubicBezTo>
                      <a:pt x="75198" y="511"/>
                      <a:pt x="75055" y="613"/>
                      <a:pt x="74891" y="674"/>
                    </a:cubicBezTo>
                    <a:cubicBezTo>
                      <a:pt x="74973" y="756"/>
                      <a:pt x="75034" y="838"/>
                      <a:pt x="75096" y="920"/>
                    </a:cubicBezTo>
                    <a:cubicBezTo>
                      <a:pt x="75198" y="1042"/>
                      <a:pt x="75157" y="1226"/>
                      <a:pt x="75014" y="1287"/>
                    </a:cubicBezTo>
                    <a:cubicBezTo>
                      <a:pt x="74932" y="1308"/>
                      <a:pt x="74871" y="1328"/>
                      <a:pt x="74810" y="1369"/>
                    </a:cubicBezTo>
                    <a:cubicBezTo>
                      <a:pt x="74748" y="1369"/>
                      <a:pt x="74707" y="1369"/>
                      <a:pt x="74666" y="1410"/>
                    </a:cubicBezTo>
                    <a:cubicBezTo>
                      <a:pt x="74605" y="1410"/>
                      <a:pt x="74544" y="1430"/>
                      <a:pt x="74483" y="1471"/>
                    </a:cubicBezTo>
                    <a:lnTo>
                      <a:pt x="74278" y="1471"/>
                    </a:lnTo>
                    <a:cubicBezTo>
                      <a:pt x="74192" y="1454"/>
                      <a:pt x="74106" y="1448"/>
                      <a:pt x="74019" y="1448"/>
                    </a:cubicBezTo>
                    <a:cubicBezTo>
                      <a:pt x="73901" y="1448"/>
                      <a:pt x="73783" y="1459"/>
                      <a:pt x="73665" y="1471"/>
                    </a:cubicBezTo>
                    <a:cubicBezTo>
                      <a:pt x="73665" y="1533"/>
                      <a:pt x="73665" y="1573"/>
                      <a:pt x="73645" y="1614"/>
                    </a:cubicBezTo>
                    <a:cubicBezTo>
                      <a:pt x="73522" y="1737"/>
                      <a:pt x="73257" y="1635"/>
                      <a:pt x="73093" y="1737"/>
                    </a:cubicBezTo>
                    <a:cubicBezTo>
                      <a:pt x="73052" y="1676"/>
                      <a:pt x="73011" y="1614"/>
                      <a:pt x="72950" y="1573"/>
                    </a:cubicBezTo>
                    <a:cubicBezTo>
                      <a:pt x="72889" y="1512"/>
                      <a:pt x="72812" y="1481"/>
                      <a:pt x="72738" y="1481"/>
                    </a:cubicBezTo>
                    <a:cubicBezTo>
                      <a:pt x="72664" y="1481"/>
                      <a:pt x="72592" y="1512"/>
                      <a:pt x="72541" y="1573"/>
                    </a:cubicBezTo>
                    <a:cubicBezTo>
                      <a:pt x="72439" y="1655"/>
                      <a:pt x="72317" y="1737"/>
                      <a:pt x="72194" y="1778"/>
                    </a:cubicBezTo>
                    <a:cubicBezTo>
                      <a:pt x="72255" y="1839"/>
                      <a:pt x="72317" y="1921"/>
                      <a:pt x="72357" y="2023"/>
                    </a:cubicBezTo>
                    <a:lnTo>
                      <a:pt x="72153" y="1962"/>
                    </a:lnTo>
                    <a:cubicBezTo>
                      <a:pt x="72010" y="1900"/>
                      <a:pt x="71990" y="1839"/>
                      <a:pt x="72133" y="1778"/>
                    </a:cubicBezTo>
                    <a:cubicBezTo>
                      <a:pt x="72214" y="1757"/>
                      <a:pt x="72276" y="1716"/>
                      <a:pt x="72357" y="1676"/>
                    </a:cubicBezTo>
                    <a:cubicBezTo>
                      <a:pt x="72398" y="1614"/>
                      <a:pt x="72398" y="1553"/>
                      <a:pt x="72419" y="1471"/>
                    </a:cubicBezTo>
                    <a:cubicBezTo>
                      <a:pt x="72460" y="1369"/>
                      <a:pt x="72439" y="1349"/>
                      <a:pt x="72255" y="1287"/>
                    </a:cubicBezTo>
                    <a:cubicBezTo>
                      <a:pt x="72194" y="1267"/>
                      <a:pt x="72112" y="1267"/>
                      <a:pt x="72051" y="1246"/>
                    </a:cubicBezTo>
                    <a:cubicBezTo>
                      <a:pt x="71867" y="1369"/>
                      <a:pt x="71663" y="1430"/>
                      <a:pt x="71438" y="1430"/>
                    </a:cubicBezTo>
                    <a:cubicBezTo>
                      <a:pt x="71392" y="1420"/>
                      <a:pt x="71346" y="1415"/>
                      <a:pt x="71300" y="1415"/>
                    </a:cubicBezTo>
                    <a:cubicBezTo>
                      <a:pt x="71163" y="1415"/>
                      <a:pt x="71029" y="1461"/>
                      <a:pt x="70907" y="1553"/>
                    </a:cubicBezTo>
                    <a:cubicBezTo>
                      <a:pt x="70849" y="1567"/>
                      <a:pt x="70781" y="1582"/>
                      <a:pt x="70717" y="1582"/>
                    </a:cubicBezTo>
                    <a:cubicBezTo>
                      <a:pt x="70691" y="1582"/>
                      <a:pt x="70665" y="1579"/>
                      <a:pt x="70641" y="1573"/>
                    </a:cubicBezTo>
                    <a:cubicBezTo>
                      <a:pt x="70416" y="1553"/>
                      <a:pt x="70212" y="1471"/>
                      <a:pt x="70048" y="1328"/>
                    </a:cubicBezTo>
                    <a:cubicBezTo>
                      <a:pt x="69721" y="1430"/>
                      <a:pt x="69354" y="1492"/>
                      <a:pt x="69006" y="1492"/>
                    </a:cubicBezTo>
                    <a:cubicBezTo>
                      <a:pt x="68843" y="1492"/>
                      <a:pt x="68679" y="1451"/>
                      <a:pt x="68557" y="1349"/>
                    </a:cubicBezTo>
                    <a:cubicBezTo>
                      <a:pt x="68393" y="1369"/>
                      <a:pt x="68230" y="1410"/>
                      <a:pt x="68087" y="1492"/>
                    </a:cubicBezTo>
                    <a:lnTo>
                      <a:pt x="67923" y="1492"/>
                    </a:lnTo>
                    <a:cubicBezTo>
                      <a:pt x="67801" y="1492"/>
                      <a:pt x="67658" y="1410"/>
                      <a:pt x="67535" y="1390"/>
                    </a:cubicBezTo>
                    <a:cubicBezTo>
                      <a:pt x="67513" y="1384"/>
                      <a:pt x="67490" y="1382"/>
                      <a:pt x="67466" y="1382"/>
                    </a:cubicBezTo>
                    <a:cubicBezTo>
                      <a:pt x="67400" y="1382"/>
                      <a:pt x="67329" y="1400"/>
                      <a:pt x="67269" y="1430"/>
                    </a:cubicBezTo>
                    <a:cubicBezTo>
                      <a:pt x="67107" y="1544"/>
                      <a:pt x="66905" y="1606"/>
                      <a:pt x="66696" y="1606"/>
                    </a:cubicBezTo>
                    <a:cubicBezTo>
                      <a:pt x="66642" y="1606"/>
                      <a:pt x="66588" y="1602"/>
                      <a:pt x="66534" y="1594"/>
                    </a:cubicBezTo>
                    <a:cubicBezTo>
                      <a:pt x="66472" y="1573"/>
                      <a:pt x="66411" y="1553"/>
                      <a:pt x="66350" y="1533"/>
                    </a:cubicBezTo>
                    <a:cubicBezTo>
                      <a:pt x="66335" y="1530"/>
                      <a:pt x="66321" y="1529"/>
                      <a:pt x="66310" y="1529"/>
                    </a:cubicBezTo>
                    <a:cubicBezTo>
                      <a:pt x="66215" y="1529"/>
                      <a:pt x="66243" y="1600"/>
                      <a:pt x="66207" y="1655"/>
                    </a:cubicBezTo>
                    <a:cubicBezTo>
                      <a:pt x="66186" y="1696"/>
                      <a:pt x="66145" y="1737"/>
                      <a:pt x="66125" y="1778"/>
                    </a:cubicBezTo>
                    <a:cubicBezTo>
                      <a:pt x="66023" y="1860"/>
                      <a:pt x="66125" y="2003"/>
                      <a:pt x="65941" y="2064"/>
                    </a:cubicBezTo>
                    <a:cubicBezTo>
                      <a:pt x="65798" y="2125"/>
                      <a:pt x="65655" y="2166"/>
                      <a:pt x="65512" y="2186"/>
                    </a:cubicBezTo>
                    <a:cubicBezTo>
                      <a:pt x="65532" y="2166"/>
                      <a:pt x="65573" y="2146"/>
                      <a:pt x="65594" y="2125"/>
                    </a:cubicBezTo>
                    <a:cubicBezTo>
                      <a:pt x="65635" y="2105"/>
                      <a:pt x="65675" y="2064"/>
                      <a:pt x="65696" y="2023"/>
                    </a:cubicBezTo>
                    <a:lnTo>
                      <a:pt x="65573" y="1900"/>
                    </a:lnTo>
                    <a:cubicBezTo>
                      <a:pt x="65553" y="1921"/>
                      <a:pt x="65553" y="1941"/>
                      <a:pt x="65532" y="1962"/>
                    </a:cubicBezTo>
                    <a:cubicBezTo>
                      <a:pt x="65480" y="2118"/>
                      <a:pt x="65324" y="2216"/>
                      <a:pt x="65165" y="2216"/>
                    </a:cubicBezTo>
                    <a:cubicBezTo>
                      <a:pt x="65138" y="2216"/>
                      <a:pt x="65110" y="2213"/>
                      <a:pt x="65083" y="2207"/>
                    </a:cubicBezTo>
                    <a:cubicBezTo>
                      <a:pt x="64817" y="2166"/>
                      <a:pt x="64592" y="2105"/>
                      <a:pt x="64347" y="2064"/>
                    </a:cubicBezTo>
                    <a:cubicBezTo>
                      <a:pt x="64205" y="2099"/>
                      <a:pt x="64060" y="2118"/>
                      <a:pt x="63916" y="2118"/>
                    </a:cubicBezTo>
                    <a:cubicBezTo>
                      <a:pt x="63647" y="2118"/>
                      <a:pt x="63381" y="2054"/>
                      <a:pt x="63142" y="1921"/>
                    </a:cubicBezTo>
                    <a:lnTo>
                      <a:pt x="63060" y="1921"/>
                    </a:lnTo>
                    <a:cubicBezTo>
                      <a:pt x="62692" y="2003"/>
                      <a:pt x="62345" y="2043"/>
                      <a:pt x="61977" y="2064"/>
                    </a:cubicBezTo>
                    <a:cubicBezTo>
                      <a:pt x="62018" y="2105"/>
                      <a:pt x="62038" y="2146"/>
                      <a:pt x="62059" y="2186"/>
                    </a:cubicBezTo>
                    <a:lnTo>
                      <a:pt x="61670" y="2289"/>
                    </a:lnTo>
                    <a:cubicBezTo>
                      <a:pt x="61589" y="2391"/>
                      <a:pt x="61466" y="2432"/>
                      <a:pt x="61343" y="2432"/>
                    </a:cubicBezTo>
                    <a:cubicBezTo>
                      <a:pt x="61262" y="2452"/>
                      <a:pt x="61180" y="2513"/>
                      <a:pt x="61119" y="2554"/>
                    </a:cubicBezTo>
                    <a:cubicBezTo>
                      <a:pt x="61037" y="2595"/>
                      <a:pt x="60955" y="2616"/>
                      <a:pt x="60873" y="2616"/>
                    </a:cubicBezTo>
                    <a:cubicBezTo>
                      <a:pt x="60894" y="2534"/>
                      <a:pt x="60812" y="2473"/>
                      <a:pt x="60669" y="2452"/>
                    </a:cubicBezTo>
                    <a:cubicBezTo>
                      <a:pt x="60547" y="2534"/>
                      <a:pt x="60403" y="2595"/>
                      <a:pt x="60260" y="2636"/>
                    </a:cubicBezTo>
                    <a:cubicBezTo>
                      <a:pt x="60220" y="2759"/>
                      <a:pt x="60056" y="2820"/>
                      <a:pt x="59954" y="2922"/>
                    </a:cubicBezTo>
                    <a:cubicBezTo>
                      <a:pt x="59934" y="2922"/>
                      <a:pt x="59913" y="2902"/>
                      <a:pt x="59893" y="2902"/>
                    </a:cubicBezTo>
                    <a:cubicBezTo>
                      <a:pt x="59852" y="2861"/>
                      <a:pt x="59811" y="2840"/>
                      <a:pt x="59770" y="2799"/>
                    </a:cubicBezTo>
                    <a:cubicBezTo>
                      <a:pt x="59300" y="2922"/>
                      <a:pt x="58769" y="2983"/>
                      <a:pt x="58258" y="3045"/>
                    </a:cubicBezTo>
                    <a:cubicBezTo>
                      <a:pt x="57645" y="3147"/>
                      <a:pt x="57093" y="3229"/>
                      <a:pt x="56541" y="3310"/>
                    </a:cubicBezTo>
                    <a:cubicBezTo>
                      <a:pt x="56405" y="3386"/>
                      <a:pt x="56257" y="3428"/>
                      <a:pt x="56107" y="3428"/>
                    </a:cubicBezTo>
                    <a:cubicBezTo>
                      <a:pt x="56054" y="3428"/>
                      <a:pt x="56002" y="3423"/>
                      <a:pt x="55949" y="3412"/>
                    </a:cubicBezTo>
                    <a:cubicBezTo>
                      <a:pt x="55908" y="3412"/>
                      <a:pt x="55867" y="3392"/>
                      <a:pt x="55826" y="3372"/>
                    </a:cubicBezTo>
                    <a:cubicBezTo>
                      <a:pt x="55612" y="3382"/>
                      <a:pt x="55397" y="3387"/>
                      <a:pt x="55185" y="3387"/>
                    </a:cubicBezTo>
                    <a:cubicBezTo>
                      <a:pt x="54973" y="3387"/>
                      <a:pt x="54764" y="3382"/>
                      <a:pt x="54559" y="3372"/>
                    </a:cubicBezTo>
                    <a:cubicBezTo>
                      <a:pt x="54457" y="3372"/>
                      <a:pt x="54375" y="3351"/>
                      <a:pt x="54294" y="3310"/>
                    </a:cubicBezTo>
                    <a:cubicBezTo>
                      <a:pt x="54273" y="3331"/>
                      <a:pt x="54232" y="3331"/>
                      <a:pt x="54212" y="3351"/>
                    </a:cubicBezTo>
                    <a:cubicBezTo>
                      <a:pt x="53865" y="3453"/>
                      <a:pt x="53558" y="3576"/>
                      <a:pt x="53231" y="3678"/>
                    </a:cubicBezTo>
                    <a:lnTo>
                      <a:pt x="52965" y="3617"/>
                    </a:lnTo>
                    <a:cubicBezTo>
                      <a:pt x="52877" y="3635"/>
                      <a:pt x="52787" y="3645"/>
                      <a:pt x="52698" y="3645"/>
                    </a:cubicBezTo>
                    <a:cubicBezTo>
                      <a:pt x="52396" y="3645"/>
                      <a:pt x="52099" y="3540"/>
                      <a:pt x="51862" y="3351"/>
                    </a:cubicBezTo>
                    <a:cubicBezTo>
                      <a:pt x="51727" y="3359"/>
                      <a:pt x="51592" y="3363"/>
                      <a:pt x="51458" y="3363"/>
                    </a:cubicBezTo>
                    <a:cubicBezTo>
                      <a:pt x="50919" y="3363"/>
                      <a:pt x="50383" y="3298"/>
                      <a:pt x="49860" y="3167"/>
                    </a:cubicBezTo>
                    <a:cubicBezTo>
                      <a:pt x="49676" y="3147"/>
                      <a:pt x="49492" y="3086"/>
                      <a:pt x="49349" y="2963"/>
                    </a:cubicBezTo>
                    <a:cubicBezTo>
                      <a:pt x="49287" y="2953"/>
                      <a:pt x="49226" y="2948"/>
                      <a:pt x="49165" y="2948"/>
                    </a:cubicBezTo>
                    <a:cubicBezTo>
                      <a:pt x="49103" y="2948"/>
                      <a:pt x="49042" y="2953"/>
                      <a:pt x="48981" y="2963"/>
                    </a:cubicBezTo>
                    <a:cubicBezTo>
                      <a:pt x="48981" y="3004"/>
                      <a:pt x="48960" y="3024"/>
                      <a:pt x="48940" y="3065"/>
                    </a:cubicBezTo>
                    <a:cubicBezTo>
                      <a:pt x="48879" y="3024"/>
                      <a:pt x="48838" y="3004"/>
                      <a:pt x="48777" y="2983"/>
                    </a:cubicBezTo>
                    <a:cubicBezTo>
                      <a:pt x="48674" y="2943"/>
                      <a:pt x="48572" y="2922"/>
                      <a:pt x="48470" y="2902"/>
                    </a:cubicBezTo>
                    <a:cubicBezTo>
                      <a:pt x="48368" y="2922"/>
                      <a:pt x="48266" y="2943"/>
                      <a:pt x="48163" y="2963"/>
                    </a:cubicBezTo>
                    <a:cubicBezTo>
                      <a:pt x="48112" y="2922"/>
                      <a:pt x="48051" y="2902"/>
                      <a:pt x="47990" y="2902"/>
                    </a:cubicBezTo>
                    <a:cubicBezTo>
                      <a:pt x="47928" y="2902"/>
                      <a:pt x="47867" y="2922"/>
                      <a:pt x="47816" y="2963"/>
                    </a:cubicBezTo>
                    <a:lnTo>
                      <a:pt x="47734" y="2963"/>
                    </a:lnTo>
                    <a:cubicBezTo>
                      <a:pt x="47469" y="3024"/>
                      <a:pt x="47224" y="3106"/>
                      <a:pt x="46958" y="3167"/>
                    </a:cubicBezTo>
                    <a:cubicBezTo>
                      <a:pt x="47019" y="3433"/>
                      <a:pt x="46611" y="3310"/>
                      <a:pt x="46447" y="3372"/>
                    </a:cubicBezTo>
                    <a:cubicBezTo>
                      <a:pt x="46368" y="3338"/>
                      <a:pt x="46290" y="3323"/>
                      <a:pt x="46214" y="3323"/>
                    </a:cubicBezTo>
                    <a:cubicBezTo>
                      <a:pt x="46153" y="3323"/>
                      <a:pt x="46093" y="3333"/>
                      <a:pt x="46038" y="3351"/>
                    </a:cubicBezTo>
                    <a:cubicBezTo>
                      <a:pt x="45875" y="3433"/>
                      <a:pt x="45732" y="3515"/>
                      <a:pt x="45671" y="3637"/>
                    </a:cubicBezTo>
                    <a:cubicBezTo>
                      <a:pt x="45588" y="3886"/>
                      <a:pt x="45546" y="3991"/>
                      <a:pt x="45398" y="3991"/>
                    </a:cubicBezTo>
                    <a:cubicBezTo>
                      <a:pt x="45291" y="3991"/>
                      <a:pt x="45128" y="3936"/>
                      <a:pt x="44853" y="3842"/>
                    </a:cubicBezTo>
                    <a:cubicBezTo>
                      <a:pt x="44812" y="3821"/>
                      <a:pt x="44792" y="3821"/>
                      <a:pt x="44751" y="3821"/>
                    </a:cubicBezTo>
                    <a:cubicBezTo>
                      <a:pt x="44690" y="3821"/>
                      <a:pt x="44567" y="3821"/>
                      <a:pt x="44567" y="3862"/>
                    </a:cubicBezTo>
                    <a:cubicBezTo>
                      <a:pt x="44547" y="3964"/>
                      <a:pt x="44444" y="4005"/>
                      <a:pt x="44301" y="4046"/>
                    </a:cubicBezTo>
                    <a:cubicBezTo>
                      <a:pt x="44301" y="4005"/>
                      <a:pt x="44301" y="3985"/>
                      <a:pt x="44322" y="3964"/>
                    </a:cubicBezTo>
                    <a:cubicBezTo>
                      <a:pt x="44383" y="3903"/>
                      <a:pt x="44424" y="3862"/>
                      <a:pt x="44322" y="3801"/>
                    </a:cubicBezTo>
                    <a:cubicBezTo>
                      <a:pt x="44251" y="3765"/>
                      <a:pt x="44186" y="3743"/>
                      <a:pt x="44129" y="3743"/>
                    </a:cubicBezTo>
                    <a:cubicBezTo>
                      <a:pt x="44087" y="3743"/>
                      <a:pt x="44050" y="3755"/>
                      <a:pt x="44015" y="3780"/>
                    </a:cubicBezTo>
                    <a:cubicBezTo>
                      <a:pt x="43811" y="3882"/>
                      <a:pt x="43607" y="3944"/>
                      <a:pt x="43382" y="3964"/>
                    </a:cubicBezTo>
                    <a:cubicBezTo>
                      <a:pt x="43321" y="4169"/>
                      <a:pt x="43035" y="4209"/>
                      <a:pt x="42748" y="4230"/>
                    </a:cubicBezTo>
                    <a:cubicBezTo>
                      <a:pt x="42626" y="4230"/>
                      <a:pt x="42503" y="4271"/>
                      <a:pt x="42422" y="4373"/>
                    </a:cubicBezTo>
                    <a:cubicBezTo>
                      <a:pt x="42340" y="4455"/>
                      <a:pt x="42217" y="4495"/>
                      <a:pt x="42095" y="4495"/>
                    </a:cubicBezTo>
                    <a:cubicBezTo>
                      <a:pt x="41849" y="4516"/>
                      <a:pt x="41604" y="4536"/>
                      <a:pt x="41359" y="4536"/>
                    </a:cubicBezTo>
                    <a:cubicBezTo>
                      <a:pt x="41331" y="4536"/>
                      <a:pt x="41315" y="4537"/>
                      <a:pt x="41306" y="4538"/>
                    </a:cubicBezTo>
                    <a:lnTo>
                      <a:pt x="41306" y="4538"/>
                    </a:lnTo>
                    <a:cubicBezTo>
                      <a:pt x="41315" y="4534"/>
                      <a:pt x="41323" y="4523"/>
                      <a:pt x="41277" y="4495"/>
                    </a:cubicBezTo>
                    <a:cubicBezTo>
                      <a:pt x="41257" y="4455"/>
                      <a:pt x="41257" y="4393"/>
                      <a:pt x="41298" y="4373"/>
                    </a:cubicBezTo>
                    <a:lnTo>
                      <a:pt x="41359" y="4352"/>
                    </a:lnTo>
                    <a:lnTo>
                      <a:pt x="41359" y="4352"/>
                    </a:lnTo>
                    <a:cubicBezTo>
                      <a:pt x="40909" y="4414"/>
                      <a:pt x="40439" y="4393"/>
                      <a:pt x="39847" y="4455"/>
                    </a:cubicBezTo>
                    <a:cubicBezTo>
                      <a:pt x="39663" y="4475"/>
                      <a:pt x="39479" y="4516"/>
                      <a:pt x="39295" y="4536"/>
                    </a:cubicBezTo>
                    <a:cubicBezTo>
                      <a:pt x="39213" y="4557"/>
                      <a:pt x="39132" y="4577"/>
                      <a:pt x="39050" y="4598"/>
                    </a:cubicBezTo>
                    <a:cubicBezTo>
                      <a:pt x="38948" y="4659"/>
                      <a:pt x="38846" y="4720"/>
                      <a:pt x="38723" y="4761"/>
                    </a:cubicBezTo>
                    <a:cubicBezTo>
                      <a:pt x="38692" y="4771"/>
                      <a:pt x="38657" y="4776"/>
                      <a:pt x="38621" y="4776"/>
                    </a:cubicBezTo>
                    <a:cubicBezTo>
                      <a:pt x="38585" y="4776"/>
                      <a:pt x="38549" y="4771"/>
                      <a:pt x="38519" y="4761"/>
                    </a:cubicBezTo>
                    <a:cubicBezTo>
                      <a:pt x="38519" y="4761"/>
                      <a:pt x="38478" y="4720"/>
                      <a:pt x="38478" y="4720"/>
                    </a:cubicBezTo>
                    <a:cubicBezTo>
                      <a:pt x="38478" y="4700"/>
                      <a:pt x="38478" y="4700"/>
                      <a:pt x="38478" y="4679"/>
                    </a:cubicBezTo>
                    <a:cubicBezTo>
                      <a:pt x="38192" y="4741"/>
                      <a:pt x="37885" y="4782"/>
                      <a:pt x="37599" y="4822"/>
                    </a:cubicBezTo>
                    <a:cubicBezTo>
                      <a:pt x="37027" y="4945"/>
                      <a:pt x="36475" y="5068"/>
                      <a:pt x="35923" y="5170"/>
                    </a:cubicBezTo>
                    <a:cubicBezTo>
                      <a:pt x="35858" y="5181"/>
                      <a:pt x="35796" y="5186"/>
                      <a:pt x="35738" y="5186"/>
                    </a:cubicBezTo>
                    <a:cubicBezTo>
                      <a:pt x="35473" y="5186"/>
                      <a:pt x="35296" y="5079"/>
                      <a:pt x="35229" y="4945"/>
                    </a:cubicBezTo>
                    <a:cubicBezTo>
                      <a:pt x="35086" y="5006"/>
                      <a:pt x="34963" y="5047"/>
                      <a:pt x="34820" y="5109"/>
                    </a:cubicBezTo>
                    <a:lnTo>
                      <a:pt x="34820" y="5170"/>
                    </a:lnTo>
                    <a:cubicBezTo>
                      <a:pt x="34738" y="5231"/>
                      <a:pt x="34657" y="5252"/>
                      <a:pt x="34575" y="5292"/>
                    </a:cubicBezTo>
                    <a:cubicBezTo>
                      <a:pt x="34125" y="5374"/>
                      <a:pt x="33737" y="5558"/>
                      <a:pt x="33267" y="5640"/>
                    </a:cubicBezTo>
                    <a:cubicBezTo>
                      <a:pt x="33251" y="5642"/>
                      <a:pt x="33233" y="5644"/>
                      <a:pt x="33214" y="5644"/>
                    </a:cubicBezTo>
                    <a:cubicBezTo>
                      <a:pt x="33089" y="5644"/>
                      <a:pt x="32917" y="5588"/>
                      <a:pt x="32899" y="5517"/>
                    </a:cubicBezTo>
                    <a:cubicBezTo>
                      <a:pt x="32899" y="5435"/>
                      <a:pt x="32879" y="5292"/>
                      <a:pt x="32838" y="5190"/>
                    </a:cubicBezTo>
                    <a:cubicBezTo>
                      <a:pt x="32817" y="5190"/>
                      <a:pt x="32797" y="5190"/>
                      <a:pt x="32797" y="5170"/>
                    </a:cubicBezTo>
                    <a:lnTo>
                      <a:pt x="32204" y="4925"/>
                    </a:lnTo>
                    <a:lnTo>
                      <a:pt x="31980" y="4945"/>
                    </a:lnTo>
                    <a:cubicBezTo>
                      <a:pt x="31684" y="5191"/>
                      <a:pt x="31322" y="5319"/>
                      <a:pt x="30956" y="5319"/>
                    </a:cubicBezTo>
                    <a:cubicBezTo>
                      <a:pt x="30714" y="5319"/>
                      <a:pt x="30470" y="5263"/>
                      <a:pt x="30243" y="5149"/>
                    </a:cubicBezTo>
                    <a:lnTo>
                      <a:pt x="29793" y="5109"/>
                    </a:lnTo>
                    <a:lnTo>
                      <a:pt x="29773" y="5109"/>
                    </a:lnTo>
                    <a:cubicBezTo>
                      <a:pt x="29548" y="5231"/>
                      <a:pt x="29323" y="5313"/>
                      <a:pt x="29098" y="5354"/>
                    </a:cubicBezTo>
                    <a:cubicBezTo>
                      <a:pt x="29017" y="5333"/>
                      <a:pt x="28955" y="5313"/>
                      <a:pt x="28894" y="5292"/>
                    </a:cubicBezTo>
                    <a:cubicBezTo>
                      <a:pt x="28874" y="5272"/>
                      <a:pt x="28853" y="5252"/>
                      <a:pt x="28853" y="5231"/>
                    </a:cubicBezTo>
                    <a:cubicBezTo>
                      <a:pt x="28874" y="5170"/>
                      <a:pt x="28894" y="5109"/>
                      <a:pt x="28935" y="5047"/>
                    </a:cubicBezTo>
                    <a:cubicBezTo>
                      <a:pt x="28955" y="5006"/>
                      <a:pt x="28996" y="4945"/>
                      <a:pt x="28976" y="4884"/>
                    </a:cubicBezTo>
                    <a:cubicBezTo>
                      <a:pt x="28955" y="4863"/>
                      <a:pt x="28915" y="4822"/>
                      <a:pt x="28894" y="4802"/>
                    </a:cubicBezTo>
                    <a:cubicBezTo>
                      <a:pt x="28864" y="4772"/>
                      <a:pt x="28823" y="4753"/>
                      <a:pt x="28780" y="4753"/>
                    </a:cubicBezTo>
                    <a:cubicBezTo>
                      <a:pt x="28764" y="4753"/>
                      <a:pt x="28747" y="4756"/>
                      <a:pt x="28731" y="4761"/>
                    </a:cubicBezTo>
                    <a:cubicBezTo>
                      <a:pt x="28674" y="4773"/>
                      <a:pt x="28617" y="4803"/>
                      <a:pt x="28556" y="4803"/>
                    </a:cubicBezTo>
                    <a:cubicBezTo>
                      <a:pt x="28508" y="4803"/>
                      <a:pt x="28458" y="4784"/>
                      <a:pt x="28404" y="4720"/>
                    </a:cubicBezTo>
                    <a:cubicBezTo>
                      <a:pt x="28342" y="4639"/>
                      <a:pt x="28240" y="4598"/>
                      <a:pt x="28138" y="4598"/>
                    </a:cubicBezTo>
                    <a:cubicBezTo>
                      <a:pt x="28119" y="4600"/>
                      <a:pt x="28100" y="4601"/>
                      <a:pt x="28081" y="4601"/>
                    </a:cubicBezTo>
                    <a:cubicBezTo>
                      <a:pt x="27913" y="4601"/>
                      <a:pt x="27737" y="4522"/>
                      <a:pt x="27627" y="4393"/>
                    </a:cubicBezTo>
                    <a:cubicBezTo>
                      <a:pt x="27577" y="4408"/>
                      <a:pt x="27526" y="4415"/>
                      <a:pt x="27476" y="4415"/>
                    </a:cubicBezTo>
                    <a:cubicBezTo>
                      <a:pt x="27385" y="4415"/>
                      <a:pt x="27298" y="4392"/>
                      <a:pt x="27219" y="4352"/>
                    </a:cubicBezTo>
                    <a:cubicBezTo>
                      <a:pt x="27157" y="4312"/>
                      <a:pt x="27096" y="4291"/>
                      <a:pt x="27035" y="4250"/>
                    </a:cubicBezTo>
                    <a:cubicBezTo>
                      <a:pt x="26950" y="4233"/>
                      <a:pt x="26865" y="4223"/>
                      <a:pt x="26782" y="4223"/>
                    </a:cubicBezTo>
                    <a:cubicBezTo>
                      <a:pt x="26665" y="4223"/>
                      <a:pt x="26550" y="4243"/>
                      <a:pt x="26442" y="4291"/>
                    </a:cubicBezTo>
                    <a:cubicBezTo>
                      <a:pt x="26340" y="4352"/>
                      <a:pt x="26299" y="4475"/>
                      <a:pt x="26176" y="4536"/>
                    </a:cubicBezTo>
                    <a:cubicBezTo>
                      <a:pt x="26095" y="4577"/>
                      <a:pt x="26003" y="4598"/>
                      <a:pt x="25911" y="4598"/>
                    </a:cubicBezTo>
                    <a:cubicBezTo>
                      <a:pt x="25819" y="4598"/>
                      <a:pt x="25727" y="4577"/>
                      <a:pt x="25645" y="4536"/>
                    </a:cubicBezTo>
                    <a:cubicBezTo>
                      <a:pt x="25563" y="4577"/>
                      <a:pt x="25471" y="4598"/>
                      <a:pt x="25382" y="4598"/>
                    </a:cubicBezTo>
                    <a:cubicBezTo>
                      <a:pt x="25293" y="4598"/>
                      <a:pt x="25206" y="4577"/>
                      <a:pt x="25134" y="4536"/>
                    </a:cubicBezTo>
                    <a:cubicBezTo>
                      <a:pt x="25053" y="4495"/>
                      <a:pt x="25012" y="4455"/>
                      <a:pt x="24950" y="4434"/>
                    </a:cubicBezTo>
                    <a:cubicBezTo>
                      <a:pt x="24823" y="4370"/>
                      <a:pt x="24687" y="4338"/>
                      <a:pt x="24553" y="4338"/>
                    </a:cubicBezTo>
                    <a:cubicBezTo>
                      <a:pt x="24473" y="4338"/>
                      <a:pt x="24394" y="4350"/>
                      <a:pt x="24317" y="4373"/>
                    </a:cubicBezTo>
                    <a:cubicBezTo>
                      <a:pt x="24133" y="4455"/>
                      <a:pt x="23990" y="4536"/>
                      <a:pt x="23806" y="4598"/>
                    </a:cubicBezTo>
                    <a:cubicBezTo>
                      <a:pt x="23672" y="4648"/>
                      <a:pt x="23523" y="4685"/>
                      <a:pt x="23384" y="4685"/>
                    </a:cubicBezTo>
                    <a:cubicBezTo>
                      <a:pt x="23354" y="4685"/>
                      <a:pt x="23324" y="4683"/>
                      <a:pt x="23295" y="4679"/>
                    </a:cubicBezTo>
                    <a:cubicBezTo>
                      <a:pt x="23164" y="4679"/>
                      <a:pt x="23001" y="4627"/>
                      <a:pt x="22874" y="4627"/>
                    </a:cubicBezTo>
                    <a:cubicBezTo>
                      <a:pt x="22824" y="4627"/>
                      <a:pt x="22779" y="4636"/>
                      <a:pt x="22744" y="4659"/>
                    </a:cubicBezTo>
                    <a:cubicBezTo>
                      <a:pt x="22539" y="4802"/>
                      <a:pt x="22355" y="4945"/>
                      <a:pt x="22457" y="5170"/>
                    </a:cubicBezTo>
                    <a:cubicBezTo>
                      <a:pt x="22478" y="5190"/>
                      <a:pt x="22478" y="5211"/>
                      <a:pt x="22478" y="5231"/>
                    </a:cubicBezTo>
                    <a:cubicBezTo>
                      <a:pt x="22519" y="5435"/>
                      <a:pt x="22335" y="5599"/>
                      <a:pt x="22008" y="5660"/>
                    </a:cubicBezTo>
                    <a:cubicBezTo>
                      <a:pt x="21947" y="5660"/>
                      <a:pt x="21865" y="5660"/>
                      <a:pt x="21804" y="5640"/>
                    </a:cubicBezTo>
                    <a:cubicBezTo>
                      <a:pt x="21742" y="5619"/>
                      <a:pt x="21681" y="5558"/>
                      <a:pt x="21620" y="5538"/>
                    </a:cubicBezTo>
                    <a:cubicBezTo>
                      <a:pt x="21497" y="5538"/>
                      <a:pt x="21395" y="5476"/>
                      <a:pt x="21313" y="5415"/>
                    </a:cubicBezTo>
                    <a:cubicBezTo>
                      <a:pt x="20945" y="5640"/>
                      <a:pt x="20557" y="5803"/>
                      <a:pt x="20128" y="5865"/>
                    </a:cubicBezTo>
                    <a:cubicBezTo>
                      <a:pt x="20016" y="5889"/>
                      <a:pt x="19901" y="5900"/>
                      <a:pt x="19788" y="5900"/>
                    </a:cubicBezTo>
                    <a:cubicBezTo>
                      <a:pt x="19423" y="5900"/>
                      <a:pt x="19073" y="5781"/>
                      <a:pt x="18902" y="5578"/>
                    </a:cubicBezTo>
                    <a:lnTo>
                      <a:pt x="18636" y="5558"/>
                    </a:lnTo>
                    <a:cubicBezTo>
                      <a:pt x="18452" y="5660"/>
                      <a:pt x="18268" y="5742"/>
                      <a:pt x="18085" y="5803"/>
                    </a:cubicBezTo>
                    <a:cubicBezTo>
                      <a:pt x="17725" y="5906"/>
                      <a:pt x="17351" y="5951"/>
                      <a:pt x="16975" y="5951"/>
                    </a:cubicBezTo>
                    <a:cubicBezTo>
                      <a:pt x="16902" y="5951"/>
                      <a:pt x="16829" y="5950"/>
                      <a:pt x="16756" y="5946"/>
                    </a:cubicBezTo>
                    <a:cubicBezTo>
                      <a:pt x="16491" y="6110"/>
                      <a:pt x="16184" y="6212"/>
                      <a:pt x="15878" y="6294"/>
                    </a:cubicBezTo>
                    <a:cubicBezTo>
                      <a:pt x="15673" y="6335"/>
                      <a:pt x="15449" y="6355"/>
                      <a:pt x="15244" y="6355"/>
                    </a:cubicBezTo>
                    <a:cubicBezTo>
                      <a:pt x="14897" y="6743"/>
                      <a:pt x="14100" y="7009"/>
                      <a:pt x="13344" y="7050"/>
                    </a:cubicBezTo>
                    <a:cubicBezTo>
                      <a:pt x="13303" y="7070"/>
                      <a:pt x="13242" y="7091"/>
                      <a:pt x="13201" y="7131"/>
                    </a:cubicBezTo>
                    <a:cubicBezTo>
                      <a:pt x="12996" y="7254"/>
                      <a:pt x="12996" y="7397"/>
                      <a:pt x="12915" y="7601"/>
                    </a:cubicBezTo>
                    <a:cubicBezTo>
                      <a:pt x="12826" y="7868"/>
                      <a:pt x="12566" y="8042"/>
                      <a:pt x="12298" y="8042"/>
                    </a:cubicBezTo>
                    <a:cubicBezTo>
                      <a:pt x="12259" y="8042"/>
                      <a:pt x="12219" y="8038"/>
                      <a:pt x="12179" y="8031"/>
                    </a:cubicBezTo>
                    <a:cubicBezTo>
                      <a:pt x="12077" y="8174"/>
                      <a:pt x="11954" y="8317"/>
                      <a:pt x="11811" y="8439"/>
                    </a:cubicBezTo>
                    <a:cubicBezTo>
                      <a:pt x="11750" y="8460"/>
                      <a:pt x="11689" y="8480"/>
                      <a:pt x="11627" y="8480"/>
                    </a:cubicBezTo>
                    <a:lnTo>
                      <a:pt x="11627" y="8501"/>
                    </a:lnTo>
                    <a:cubicBezTo>
                      <a:pt x="11565" y="8527"/>
                      <a:pt x="11495" y="8542"/>
                      <a:pt x="11424" y="8542"/>
                    </a:cubicBezTo>
                    <a:cubicBezTo>
                      <a:pt x="11332" y="8542"/>
                      <a:pt x="11238" y="8517"/>
                      <a:pt x="11157" y="8460"/>
                    </a:cubicBezTo>
                    <a:cubicBezTo>
                      <a:pt x="11096" y="8439"/>
                      <a:pt x="11055" y="8398"/>
                      <a:pt x="10994" y="8358"/>
                    </a:cubicBezTo>
                    <a:cubicBezTo>
                      <a:pt x="10866" y="8272"/>
                      <a:pt x="10718" y="8236"/>
                      <a:pt x="10570" y="8236"/>
                    </a:cubicBezTo>
                    <a:cubicBezTo>
                      <a:pt x="10507" y="8236"/>
                      <a:pt x="10443" y="8243"/>
                      <a:pt x="10381" y="8255"/>
                    </a:cubicBezTo>
                    <a:cubicBezTo>
                      <a:pt x="10177" y="8317"/>
                      <a:pt x="10013" y="8398"/>
                      <a:pt x="9829" y="8439"/>
                    </a:cubicBezTo>
                    <a:cubicBezTo>
                      <a:pt x="9726" y="8478"/>
                      <a:pt x="9614" y="8492"/>
                      <a:pt x="9499" y="8492"/>
                    </a:cubicBezTo>
                    <a:cubicBezTo>
                      <a:pt x="9433" y="8492"/>
                      <a:pt x="9365" y="8488"/>
                      <a:pt x="9298" y="8480"/>
                    </a:cubicBezTo>
                    <a:cubicBezTo>
                      <a:pt x="9175" y="8480"/>
                      <a:pt x="9032" y="8398"/>
                      <a:pt x="8889" y="8398"/>
                    </a:cubicBezTo>
                    <a:lnTo>
                      <a:pt x="8664" y="8480"/>
                    </a:lnTo>
                    <a:cubicBezTo>
                      <a:pt x="8481" y="8582"/>
                      <a:pt x="8337" y="8705"/>
                      <a:pt x="8378" y="8909"/>
                    </a:cubicBezTo>
                    <a:cubicBezTo>
                      <a:pt x="8399" y="8930"/>
                      <a:pt x="8399" y="8950"/>
                      <a:pt x="8399" y="8971"/>
                    </a:cubicBezTo>
                    <a:cubicBezTo>
                      <a:pt x="8399" y="9134"/>
                      <a:pt x="8276" y="9257"/>
                      <a:pt x="8051" y="9318"/>
                    </a:cubicBezTo>
                    <a:cubicBezTo>
                      <a:pt x="7886" y="9465"/>
                      <a:pt x="7671" y="9546"/>
                      <a:pt x="7451" y="9546"/>
                    </a:cubicBezTo>
                    <a:cubicBezTo>
                      <a:pt x="7427" y="9546"/>
                      <a:pt x="7402" y="9545"/>
                      <a:pt x="7377" y="9543"/>
                    </a:cubicBezTo>
                    <a:cubicBezTo>
                      <a:pt x="7190" y="9696"/>
                      <a:pt x="6975" y="9778"/>
                      <a:pt x="6744" y="9778"/>
                    </a:cubicBezTo>
                    <a:cubicBezTo>
                      <a:pt x="6697" y="9778"/>
                      <a:pt x="6649" y="9774"/>
                      <a:pt x="6601" y="9767"/>
                    </a:cubicBezTo>
                    <a:cubicBezTo>
                      <a:pt x="6008" y="9706"/>
                      <a:pt x="5661" y="9461"/>
                      <a:pt x="5109" y="9359"/>
                    </a:cubicBezTo>
                    <a:cubicBezTo>
                      <a:pt x="4794" y="9298"/>
                      <a:pt x="4546" y="9272"/>
                      <a:pt x="4335" y="9272"/>
                    </a:cubicBezTo>
                    <a:cubicBezTo>
                      <a:pt x="3631" y="9272"/>
                      <a:pt x="3359" y="9558"/>
                      <a:pt x="2493" y="9747"/>
                    </a:cubicBezTo>
                    <a:cubicBezTo>
                      <a:pt x="2187" y="9788"/>
                      <a:pt x="1860" y="9808"/>
                      <a:pt x="1553" y="9808"/>
                    </a:cubicBezTo>
                    <a:cubicBezTo>
                      <a:pt x="1472" y="9911"/>
                      <a:pt x="1349" y="9972"/>
                      <a:pt x="1226" y="9992"/>
                    </a:cubicBezTo>
                    <a:cubicBezTo>
                      <a:pt x="1083" y="10054"/>
                      <a:pt x="940" y="10074"/>
                      <a:pt x="797" y="10115"/>
                    </a:cubicBezTo>
                    <a:cubicBezTo>
                      <a:pt x="573" y="10319"/>
                      <a:pt x="286" y="10483"/>
                      <a:pt x="0" y="10605"/>
                    </a:cubicBezTo>
                    <a:lnTo>
                      <a:pt x="0" y="19555"/>
                    </a:lnTo>
                    <a:cubicBezTo>
                      <a:pt x="82" y="19555"/>
                      <a:pt x="164" y="19596"/>
                      <a:pt x="225" y="19678"/>
                    </a:cubicBezTo>
                    <a:cubicBezTo>
                      <a:pt x="736" y="19678"/>
                      <a:pt x="1247" y="19841"/>
                      <a:pt x="1349" y="20128"/>
                    </a:cubicBezTo>
                    <a:lnTo>
                      <a:pt x="1758" y="20128"/>
                    </a:lnTo>
                    <a:cubicBezTo>
                      <a:pt x="1758" y="20128"/>
                      <a:pt x="1778" y="20107"/>
                      <a:pt x="1778" y="20087"/>
                    </a:cubicBezTo>
                    <a:cubicBezTo>
                      <a:pt x="1778" y="20005"/>
                      <a:pt x="1860" y="19984"/>
                      <a:pt x="1982" y="19964"/>
                    </a:cubicBezTo>
                    <a:cubicBezTo>
                      <a:pt x="2080" y="19959"/>
                      <a:pt x="2152" y="19955"/>
                      <a:pt x="2211" y="19955"/>
                    </a:cubicBezTo>
                    <a:cubicBezTo>
                      <a:pt x="2387" y="19955"/>
                      <a:pt x="2437" y="19990"/>
                      <a:pt x="2636" y="20128"/>
                    </a:cubicBezTo>
                    <a:cubicBezTo>
                      <a:pt x="2636" y="20128"/>
                      <a:pt x="2657" y="20148"/>
                      <a:pt x="2677" y="20168"/>
                    </a:cubicBezTo>
                    <a:cubicBezTo>
                      <a:pt x="2902" y="20107"/>
                      <a:pt x="3147" y="20046"/>
                      <a:pt x="3372" y="20025"/>
                    </a:cubicBezTo>
                    <a:cubicBezTo>
                      <a:pt x="3454" y="19984"/>
                      <a:pt x="3515" y="19944"/>
                      <a:pt x="3597" y="19944"/>
                    </a:cubicBezTo>
                    <a:cubicBezTo>
                      <a:pt x="3781" y="19903"/>
                      <a:pt x="3985" y="19903"/>
                      <a:pt x="4169" y="19903"/>
                    </a:cubicBezTo>
                    <a:cubicBezTo>
                      <a:pt x="4230" y="19903"/>
                      <a:pt x="4292" y="19882"/>
                      <a:pt x="4353" y="19841"/>
                    </a:cubicBezTo>
                    <a:cubicBezTo>
                      <a:pt x="4377" y="19835"/>
                      <a:pt x="4401" y="19833"/>
                      <a:pt x="4425" y="19833"/>
                    </a:cubicBezTo>
                    <a:cubicBezTo>
                      <a:pt x="4482" y="19833"/>
                      <a:pt x="4540" y="19847"/>
                      <a:pt x="4598" y="19862"/>
                    </a:cubicBezTo>
                    <a:cubicBezTo>
                      <a:pt x="4741" y="19903"/>
                      <a:pt x="4884" y="19944"/>
                      <a:pt x="5007" y="20005"/>
                    </a:cubicBezTo>
                    <a:lnTo>
                      <a:pt x="5150" y="20005"/>
                    </a:lnTo>
                    <a:cubicBezTo>
                      <a:pt x="5354" y="19923"/>
                      <a:pt x="5538" y="19841"/>
                      <a:pt x="5742" y="19780"/>
                    </a:cubicBezTo>
                    <a:cubicBezTo>
                      <a:pt x="5783" y="19739"/>
                      <a:pt x="5804" y="19698"/>
                      <a:pt x="5824" y="19637"/>
                    </a:cubicBezTo>
                    <a:cubicBezTo>
                      <a:pt x="5918" y="19488"/>
                      <a:pt x="6097" y="19389"/>
                      <a:pt x="6283" y="19389"/>
                    </a:cubicBezTo>
                    <a:cubicBezTo>
                      <a:pt x="6300" y="19389"/>
                      <a:pt x="6318" y="19390"/>
                      <a:pt x="6335" y="19392"/>
                    </a:cubicBezTo>
                    <a:cubicBezTo>
                      <a:pt x="6498" y="19249"/>
                      <a:pt x="6682" y="19147"/>
                      <a:pt x="6887" y="19106"/>
                    </a:cubicBezTo>
                    <a:cubicBezTo>
                      <a:pt x="6887" y="19065"/>
                      <a:pt x="6907" y="19024"/>
                      <a:pt x="6948" y="19024"/>
                    </a:cubicBezTo>
                    <a:lnTo>
                      <a:pt x="7214" y="19024"/>
                    </a:lnTo>
                    <a:cubicBezTo>
                      <a:pt x="7275" y="19024"/>
                      <a:pt x="7357" y="19004"/>
                      <a:pt x="7398" y="18942"/>
                    </a:cubicBezTo>
                    <a:lnTo>
                      <a:pt x="7541" y="18779"/>
                    </a:lnTo>
                    <a:lnTo>
                      <a:pt x="7684" y="18779"/>
                    </a:lnTo>
                    <a:cubicBezTo>
                      <a:pt x="7786" y="18677"/>
                      <a:pt x="7908" y="18615"/>
                      <a:pt x="8051" y="18595"/>
                    </a:cubicBezTo>
                    <a:cubicBezTo>
                      <a:pt x="7990" y="18534"/>
                      <a:pt x="7929" y="18452"/>
                      <a:pt x="7868" y="18391"/>
                    </a:cubicBezTo>
                    <a:cubicBezTo>
                      <a:pt x="7806" y="18288"/>
                      <a:pt x="7806" y="18186"/>
                      <a:pt x="7949" y="18125"/>
                    </a:cubicBezTo>
                    <a:cubicBezTo>
                      <a:pt x="8011" y="18105"/>
                      <a:pt x="8072" y="18084"/>
                      <a:pt x="8133" y="18084"/>
                    </a:cubicBezTo>
                    <a:cubicBezTo>
                      <a:pt x="8174" y="18084"/>
                      <a:pt x="8215" y="18084"/>
                      <a:pt x="8256" y="18064"/>
                    </a:cubicBezTo>
                    <a:lnTo>
                      <a:pt x="8419" y="18043"/>
                    </a:lnTo>
                    <a:cubicBezTo>
                      <a:pt x="8481" y="18043"/>
                      <a:pt x="8542" y="18043"/>
                      <a:pt x="8603" y="18064"/>
                    </a:cubicBezTo>
                    <a:cubicBezTo>
                      <a:pt x="8787" y="18105"/>
                      <a:pt x="8951" y="18105"/>
                      <a:pt x="9134" y="18105"/>
                    </a:cubicBezTo>
                    <a:cubicBezTo>
                      <a:pt x="9134" y="18084"/>
                      <a:pt x="9134" y="18043"/>
                      <a:pt x="9175" y="18023"/>
                    </a:cubicBezTo>
                    <a:cubicBezTo>
                      <a:pt x="9212" y="17986"/>
                      <a:pt x="9268" y="17976"/>
                      <a:pt x="9329" y="17976"/>
                    </a:cubicBezTo>
                    <a:cubicBezTo>
                      <a:pt x="9407" y="17976"/>
                      <a:pt x="9494" y="17992"/>
                      <a:pt x="9567" y="17992"/>
                    </a:cubicBezTo>
                    <a:cubicBezTo>
                      <a:pt x="9596" y="17992"/>
                      <a:pt x="9623" y="17989"/>
                      <a:pt x="9645" y="17982"/>
                    </a:cubicBezTo>
                    <a:cubicBezTo>
                      <a:pt x="9686" y="18023"/>
                      <a:pt x="9747" y="18084"/>
                      <a:pt x="9788" y="18125"/>
                    </a:cubicBezTo>
                    <a:cubicBezTo>
                      <a:pt x="9836" y="18185"/>
                      <a:pt x="9911" y="18216"/>
                      <a:pt x="9990" y="18216"/>
                    </a:cubicBezTo>
                    <a:cubicBezTo>
                      <a:pt x="10047" y="18216"/>
                      <a:pt x="10105" y="18200"/>
                      <a:pt x="10156" y="18166"/>
                    </a:cubicBezTo>
                    <a:cubicBezTo>
                      <a:pt x="10238" y="18105"/>
                      <a:pt x="10340" y="18064"/>
                      <a:pt x="10463" y="18043"/>
                    </a:cubicBezTo>
                    <a:cubicBezTo>
                      <a:pt x="10360" y="17962"/>
                      <a:pt x="10320" y="17900"/>
                      <a:pt x="10320" y="17839"/>
                    </a:cubicBezTo>
                    <a:lnTo>
                      <a:pt x="10320" y="17839"/>
                    </a:lnTo>
                    <a:cubicBezTo>
                      <a:pt x="10381" y="17859"/>
                      <a:pt x="10442" y="17880"/>
                      <a:pt x="10483" y="17900"/>
                    </a:cubicBezTo>
                    <a:cubicBezTo>
                      <a:pt x="10626" y="17962"/>
                      <a:pt x="10626" y="18023"/>
                      <a:pt x="10503" y="18043"/>
                    </a:cubicBezTo>
                    <a:cubicBezTo>
                      <a:pt x="10442" y="18064"/>
                      <a:pt x="10381" y="18084"/>
                      <a:pt x="10320" y="18125"/>
                    </a:cubicBezTo>
                    <a:cubicBezTo>
                      <a:pt x="10279" y="18145"/>
                      <a:pt x="10279" y="18207"/>
                      <a:pt x="10258" y="18248"/>
                    </a:cubicBezTo>
                    <a:cubicBezTo>
                      <a:pt x="10217" y="18350"/>
                      <a:pt x="10238" y="18370"/>
                      <a:pt x="10401" y="18431"/>
                    </a:cubicBezTo>
                    <a:cubicBezTo>
                      <a:pt x="10463" y="18452"/>
                      <a:pt x="10524" y="18452"/>
                      <a:pt x="10585" y="18472"/>
                    </a:cubicBezTo>
                    <a:cubicBezTo>
                      <a:pt x="10710" y="18410"/>
                      <a:pt x="10847" y="18383"/>
                      <a:pt x="10987" y="18383"/>
                    </a:cubicBezTo>
                    <a:cubicBezTo>
                      <a:pt x="11030" y="18383"/>
                      <a:pt x="11073" y="18386"/>
                      <a:pt x="11117" y="18391"/>
                    </a:cubicBezTo>
                    <a:cubicBezTo>
                      <a:pt x="11185" y="18416"/>
                      <a:pt x="11253" y="18428"/>
                      <a:pt x="11320" y="18428"/>
                    </a:cubicBezTo>
                    <a:cubicBezTo>
                      <a:pt x="11413" y="18428"/>
                      <a:pt x="11503" y="18406"/>
                      <a:pt x="11587" y="18370"/>
                    </a:cubicBezTo>
                    <a:cubicBezTo>
                      <a:pt x="11627" y="18360"/>
                      <a:pt x="11673" y="18355"/>
                      <a:pt x="11719" y="18355"/>
                    </a:cubicBezTo>
                    <a:cubicBezTo>
                      <a:pt x="11765" y="18355"/>
                      <a:pt x="11811" y="18360"/>
                      <a:pt x="11852" y="18370"/>
                    </a:cubicBezTo>
                    <a:cubicBezTo>
                      <a:pt x="12036" y="18411"/>
                      <a:pt x="12220" y="18493"/>
                      <a:pt x="12363" y="18636"/>
                    </a:cubicBezTo>
                    <a:cubicBezTo>
                      <a:pt x="12532" y="18602"/>
                      <a:pt x="12707" y="18587"/>
                      <a:pt x="12881" y="18587"/>
                    </a:cubicBezTo>
                    <a:cubicBezTo>
                      <a:pt x="13023" y="18587"/>
                      <a:pt x="13165" y="18597"/>
                      <a:pt x="13303" y="18615"/>
                    </a:cubicBezTo>
                    <a:cubicBezTo>
                      <a:pt x="13446" y="18615"/>
                      <a:pt x="13589" y="18677"/>
                      <a:pt x="13712" y="18758"/>
                    </a:cubicBezTo>
                    <a:cubicBezTo>
                      <a:pt x="13828" y="18720"/>
                      <a:pt x="13945" y="18705"/>
                      <a:pt x="14061" y="18705"/>
                    </a:cubicBezTo>
                    <a:cubicBezTo>
                      <a:pt x="14129" y="18705"/>
                      <a:pt x="14196" y="18710"/>
                      <a:pt x="14263" y="18718"/>
                    </a:cubicBezTo>
                    <a:cubicBezTo>
                      <a:pt x="14386" y="18758"/>
                      <a:pt x="14509" y="18799"/>
                      <a:pt x="14611" y="18840"/>
                    </a:cubicBezTo>
                    <a:cubicBezTo>
                      <a:pt x="14652" y="18850"/>
                      <a:pt x="14692" y="18855"/>
                      <a:pt x="14736" y="18855"/>
                    </a:cubicBezTo>
                    <a:cubicBezTo>
                      <a:pt x="14779" y="18855"/>
                      <a:pt x="14825" y="18850"/>
                      <a:pt x="14876" y="18840"/>
                    </a:cubicBezTo>
                    <a:cubicBezTo>
                      <a:pt x="14995" y="18781"/>
                      <a:pt x="15121" y="18749"/>
                      <a:pt x="15250" y="18749"/>
                    </a:cubicBezTo>
                    <a:cubicBezTo>
                      <a:pt x="15343" y="18749"/>
                      <a:pt x="15436" y="18765"/>
                      <a:pt x="15530" y="18799"/>
                    </a:cubicBezTo>
                    <a:cubicBezTo>
                      <a:pt x="15571" y="18820"/>
                      <a:pt x="15632" y="18840"/>
                      <a:pt x="15694" y="18861"/>
                    </a:cubicBezTo>
                    <a:cubicBezTo>
                      <a:pt x="15721" y="18868"/>
                      <a:pt x="15742" y="18872"/>
                      <a:pt x="15757" y="18872"/>
                    </a:cubicBezTo>
                    <a:cubicBezTo>
                      <a:pt x="15823" y="18872"/>
                      <a:pt x="15800" y="18812"/>
                      <a:pt x="15816" y="18779"/>
                    </a:cubicBezTo>
                    <a:cubicBezTo>
                      <a:pt x="15857" y="18738"/>
                      <a:pt x="15857" y="18718"/>
                      <a:pt x="15898" y="18697"/>
                    </a:cubicBezTo>
                    <a:cubicBezTo>
                      <a:pt x="16000" y="18636"/>
                      <a:pt x="15898" y="18513"/>
                      <a:pt x="16062" y="18493"/>
                    </a:cubicBezTo>
                    <a:lnTo>
                      <a:pt x="16184" y="18472"/>
                    </a:lnTo>
                    <a:cubicBezTo>
                      <a:pt x="16205" y="18452"/>
                      <a:pt x="16225" y="18431"/>
                      <a:pt x="16266" y="18431"/>
                    </a:cubicBezTo>
                    <a:cubicBezTo>
                      <a:pt x="16319" y="18414"/>
                      <a:pt x="16366" y="18407"/>
                      <a:pt x="16410" y="18407"/>
                    </a:cubicBezTo>
                    <a:cubicBezTo>
                      <a:pt x="16570" y="18407"/>
                      <a:pt x="16687" y="18502"/>
                      <a:pt x="16879" y="18534"/>
                    </a:cubicBezTo>
                    <a:cubicBezTo>
                      <a:pt x="16957" y="18540"/>
                      <a:pt x="17035" y="18542"/>
                      <a:pt x="17112" y="18542"/>
                    </a:cubicBezTo>
                    <a:cubicBezTo>
                      <a:pt x="17300" y="18542"/>
                      <a:pt x="17488" y="18528"/>
                      <a:pt x="17676" y="18513"/>
                    </a:cubicBezTo>
                    <a:cubicBezTo>
                      <a:pt x="17689" y="18511"/>
                      <a:pt x="17701" y="18510"/>
                      <a:pt x="17714" y="18510"/>
                    </a:cubicBezTo>
                    <a:cubicBezTo>
                      <a:pt x="17823" y="18510"/>
                      <a:pt x="17929" y="18587"/>
                      <a:pt x="18003" y="18697"/>
                    </a:cubicBezTo>
                    <a:cubicBezTo>
                      <a:pt x="18228" y="18738"/>
                      <a:pt x="18432" y="18820"/>
                      <a:pt x="18636" y="18942"/>
                    </a:cubicBezTo>
                    <a:cubicBezTo>
                      <a:pt x="18800" y="18932"/>
                      <a:pt x="18968" y="18927"/>
                      <a:pt x="19139" y="18927"/>
                    </a:cubicBezTo>
                    <a:cubicBezTo>
                      <a:pt x="19311" y="18927"/>
                      <a:pt x="19484" y="18932"/>
                      <a:pt x="19658" y="18942"/>
                    </a:cubicBezTo>
                    <a:lnTo>
                      <a:pt x="19576" y="18840"/>
                    </a:lnTo>
                    <a:lnTo>
                      <a:pt x="19944" y="18799"/>
                    </a:lnTo>
                    <a:cubicBezTo>
                      <a:pt x="20005" y="18753"/>
                      <a:pt x="20078" y="18730"/>
                      <a:pt x="20162" y="18730"/>
                    </a:cubicBezTo>
                    <a:cubicBezTo>
                      <a:pt x="20191" y="18730"/>
                      <a:pt x="20220" y="18733"/>
                      <a:pt x="20251" y="18738"/>
                    </a:cubicBezTo>
                    <a:cubicBezTo>
                      <a:pt x="20312" y="18718"/>
                      <a:pt x="20373" y="18697"/>
                      <a:pt x="20455" y="18656"/>
                    </a:cubicBezTo>
                    <a:cubicBezTo>
                      <a:pt x="20498" y="18642"/>
                      <a:pt x="20552" y="18627"/>
                      <a:pt x="20601" y="18627"/>
                    </a:cubicBezTo>
                    <a:cubicBezTo>
                      <a:pt x="20622" y="18627"/>
                      <a:pt x="20641" y="18630"/>
                      <a:pt x="20659" y="18636"/>
                    </a:cubicBezTo>
                    <a:cubicBezTo>
                      <a:pt x="20639" y="18697"/>
                      <a:pt x="20721" y="18738"/>
                      <a:pt x="20843" y="18779"/>
                    </a:cubicBezTo>
                    <a:cubicBezTo>
                      <a:pt x="20966" y="18738"/>
                      <a:pt x="21088" y="18697"/>
                      <a:pt x="21211" y="18677"/>
                    </a:cubicBezTo>
                    <a:cubicBezTo>
                      <a:pt x="21272" y="18595"/>
                      <a:pt x="21415" y="18554"/>
                      <a:pt x="21517" y="18493"/>
                    </a:cubicBezTo>
                    <a:cubicBezTo>
                      <a:pt x="21538" y="18493"/>
                      <a:pt x="21558" y="18513"/>
                      <a:pt x="21579" y="18513"/>
                    </a:cubicBezTo>
                    <a:cubicBezTo>
                      <a:pt x="21599" y="18554"/>
                      <a:pt x="21640" y="18575"/>
                      <a:pt x="21681" y="18615"/>
                    </a:cubicBezTo>
                    <a:cubicBezTo>
                      <a:pt x="22110" y="18575"/>
                      <a:pt x="22580" y="18575"/>
                      <a:pt x="23050" y="18575"/>
                    </a:cubicBezTo>
                    <a:cubicBezTo>
                      <a:pt x="23431" y="18575"/>
                      <a:pt x="23786" y="18565"/>
                      <a:pt x="24125" y="18565"/>
                    </a:cubicBezTo>
                    <a:cubicBezTo>
                      <a:pt x="24294" y="18565"/>
                      <a:pt x="24460" y="18568"/>
                      <a:pt x="24623" y="18575"/>
                    </a:cubicBezTo>
                    <a:cubicBezTo>
                      <a:pt x="24722" y="18531"/>
                      <a:pt x="24821" y="18510"/>
                      <a:pt x="24919" y="18510"/>
                    </a:cubicBezTo>
                    <a:cubicBezTo>
                      <a:pt x="25004" y="18510"/>
                      <a:pt x="25090" y="18526"/>
                      <a:pt x="25175" y="18554"/>
                    </a:cubicBezTo>
                    <a:cubicBezTo>
                      <a:pt x="25216" y="18554"/>
                      <a:pt x="25257" y="18575"/>
                      <a:pt x="25277" y="18595"/>
                    </a:cubicBezTo>
                    <a:cubicBezTo>
                      <a:pt x="25686" y="18636"/>
                      <a:pt x="26074" y="18677"/>
                      <a:pt x="26463" y="18758"/>
                    </a:cubicBezTo>
                    <a:cubicBezTo>
                      <a:pt x="26544" y="18758"/>
                      <a:pt x="26606" y="18799"/>
                      <a:pt x="26687" y="18820"/>
                    </a:cubicBezTo>
                    <a:cubicBezTo>
                      <a:pt x="26708" y="18820"/>
                      <a:pt x="26728" y="18799"/>
                      <a:pt x="26769" y="18799"/>
                    </a:cubicBezTo>
                    <a:cubicBezTo>
                      <a:pt x="27076" y="18758"/>
                      <a:pt x="27362" y="18697"/>
                      <a:pt x="27668" y="18656"/>
                    </a:cubicBezTo>
                    <a:lnTo>
                      <a:pt x="27913" y="18718"/>
                    </a:lnTo>
                    <a:cubicBezTo>
                      <a:pt x="28281" y="18718"/>
                      <a:pt x="28649" y="18840"/>
                      <a:pt x="28935" y="19065"/>
                    </a:cubicBezTo>
                    <a:cubicBezTo>
                      <a:pt x="29568" y="19106"/>
                      <a:pt x="30182" y="19249"/>
                      <a:pt x="30795" y="19433"/>
                    </a:cubicBezTo>
                    <a:cubicBezTo>
                      <a:pt x="30958" y="19474"/>
                      <a:pt x="31101" y="19555"/>
                      <a:pt x="31244" y="19658"/>
                    </a:cubicBezTo>
                    <a:cubicBezTo>
                      <a:pt x="31367" y="19698"/>
                      <a:pt x="31489" y="19698"/>
                      <a:pt x="31591" y="19698"/>
                    </a:cubicBezTo>
                    <a:cubicBezTo>
                      <a:pt x="31591" y="19678"/>
                      <a:pt x="31612" y="19658"/>
                      <a:pt x="31632" y="19637"/>
                    </a:cubicBezTo>
                    <a:cubicBezTo>
                      <a:pt x="31673" y="19658"/>
                      <a:pt x="31734" y="19698"/>
                      <a:pt x="31775" y="19719"/>
                    </a:cubicBezTo>
                    <a:cubicBezTo>
                      <a:pt x="31837" y="19739"/>
                      <a:pt x="31980" y="19780"/>
                      <a:pt x="32082" y="19801"/>
                    </a:cubicBezTo>
                    <a:lnTo>
                      <a:pt x="32348" y="19801"/>
                    </a:lnTo>
                    <a:cubicBezTo>
                      <a:pt x="32409" y="19850"/>
                      <a:pt x="32479" y="19877"/>
                      <a:pt x="32547" y="19877"/>
                    </a:cubicBezTo>
                    <a:cubicBezTo>
                      <a:pt x="32591" y="19877"/>
                      <a:pt x="32634" y="19866"/>
                      <a:pt x="32674" y="19841"/>
                    </a:cubicBezTo>
                    <a:lnTo>
                      <a:pt x="32756" y="19841"/>
                    </a:lnTo>
                    <a:cubicBezTo>
                      <a:pt x="33001" y="19821"/>
                      <a:pt x="33226" y="19801"/>
                      <a:pt x="33451" y="19760"/>
                    </a:cubicBezTo>
                    <a:cubicBezTo>
                      <a:pt x="33433" y="19668"/>
                      <a:pt x="33500" y="19646"/>
                      <a:pt x="33595" y="19646"/>
                    </a:cubicBezTo>
                    <a:cubicBezTo>
                      <a:pt x="33683" y="19646"/>
                      <a:pt x="33794" y="19665"/>
                      <a:pt x="33882" y="19665"/>
                    </a:cubicBezTo>
                    <a:cubicBezTo>
                      <a:pt x="33912" y="19665"/>
                      <a:pt x="33939" y="19663"/>
                      <a:pt x="33962" y="19658"/>
                    </a:cubicBezTo>
                    <a:cubicBezTo>
                      <a:pt x="34038" y="19704"/>
                      <a:pt x="34138" y="19726"/>
                      <a:pt x="34235" y="19726"/>
                    </a:cubicBezTo>
                    <a:cubicBezTo>
                      <a:pt x="34267" y="19726"/>
                      <a:pt x="34299" y="19724"/>
                      <a:pt x="34330" y="19719"/>
                    </a:cubicBezTo>
                    <a:cubicBezTo>
                      <a:pt x="34473" y="19678"/>
                      <a:pt x="34636" y="19637"/>
                      <a:pt x="34677" y="19535"/>
                    </a:cubicBezTo>
                    <a:cubicBezTo>
                      <a:pt x="34752" y="19363"/>
                      <a:pt x="34794" y="19281"/>
                      <a:pt x="34902" y="19281"/>
                    </a:cubicBezTo>
                    <a:cubicBezTo>
                      <a:pt x="35000" y="19281"/>
                      <a:pt x="35152" y="19348"/>
                      <a:pt x="35433" y="19474"/>
                    </a:cubicBezTo>
                    <a:cubicBezTo>
                      <a:pt x="35474" y="19474"/>
                      <a:pt x="35494" y="19494"/>
                      <a:pt x="35535" y="19514"/>
                    </a:cubicBezTo>
                    <a:cubicBezTo>
                      <a:pt x="35597" y="19514"/>
                      <a:pt x="35699" y="19514"/>
                      <a:pt x="35699" y="19494"/>
                    </a:cubicBezTo>
                    <a:cubicBezTo>
                      <a:pt x="35719" y="19412"/>
                      <a:pt x="35821" y="19371"/>
                      <a:pt x="35964" y="19371"/>
                    </a:cubicBezTo>
                    <a:cubicBezTo>
                      <a:pt x="35944" y="19392"/>
                      <a:pt x="35944" y="19412"/>
                      <a:pt x="35923" y="19433"/>
                    </a:cubicBezTo>
                    <a:cubicBezTo>
                      <a:pt x="35862" y="19474"/>
                      <a:pt x="35821" y="19514"/>
                      <a:pt x="35923" y="19555"/>
                    </a:cubicBezTo>
                    <a:cubicBezTo>
                      <a:pt x="35985" y="19601"/>
                      <a:pt x="36058" y="19624"/>
                      <a:pt x="36133" y="19624"/>
                    </a:cubicBezTo>
                    <a:cubicBezTo>
                      <a:pt x="36158" y="19624"/>
                      <a:pt x="36184" y="19622"/>
                      <a:pt x="36210" y="19617"/>
                    </a:cubicBezTo>
                    <a:cubicBezTo>
                      <a:pt x="36414" y="19555"/>
                      <a:pt x="36618" y="19535"/>
                      <a:pt x="36823" y="19535"/>
                    </a:cubicBezTo>
                    <a:cubicBezTo>
                      <a:pt x="36863" y="19426"/>
                      <a:pt x="36986" y="19399"/>
                      <a:pt x="37148" y="19399"/>
                    </a:cubicBezTo>
                    <a:cubicBezTo>
                      <a:pt x="37229" y="19399"/>
                      <a:pt x="37320" y="19406"/>
                      <a:pt x="37415" y="19412"/>
                    </a:cubicBezTo>
                    <a:cubicBezTo>
                      <a:pt x="37517" y="19412"/>
                      <a:pt x="37620" y="19392"/>
                      <a:pt x="37701" y="19331"/>
                    </a:cubicBezTo>
                    <a:cubicBezTo>
                      <a:pt x="37778" y="19285"/>
                      <a:pt x="37854" y="19262"/>
                      <a:pt x="37940" y="19262"/>
                    </a:cubicBezTo>
                    <a:cubicBezTo>
                      <a:pt x="37968" y="19262"/>
                      <a:pt x="37998" y="19264"/>
                      <a:pt x="38028" y="19269"/>
                    </a:cubicBezTo>
                    <a:cubicBezTo>
                      <a:pt x="38253" y="19269"/>
                      <a:pt x="38478" y="19290"/>
                      <a:pt x="38723" y="19310"/>
                    </a:cubicBezTo>
                    <a:cubicBezTo>
                      <a:pt x="38771" y="19317"/>
                      <a:pt x="38784" y="19317"/>
                      <a:pt x="38784" y="19317"/>
                    </a:cubicBezTo>
                    <a:cubicBezTo>
                      <a:pt x="38784" y="19317"/>
                      <a:pt x="38730" y="19317"/>
                      <a:pt x="38784" y="19371"/>
                    </a:cubicBezTo>
                    <a:cubicBezTo>
                      <a:pt x="38825" y="19392"/>
                      <a:pt x="38805" y="19433"/>
                      <a:pt x="38764" y="19453"/>
                    </a:cubicBezTo>
                    <a:lnTo>
                      <a:pt x="38723" y="19453"/>
                    </a:lnTo>
                    <a:cubicBezTo>
                      <a:pt x="39152" y="19474"/>
                      <a:pt x="39602" y="19535"/>
                      <a:pt x="40153" y="19555"/>
                    </a:cubicBezTo>
                    <a:lnTo>
                      <a:pt x="40685" y="19555"/>
                    </a:lnTo>
                    <a:lnTo>
                      <a:pt x="40909" y="19535"/>
                    </a:lnTo>
                    <a:cubicBezTo>
                      <a:pt x="41012" y="19494"/>
                      <a:pt x="41114" y="19453"/>
                      <a:pt x="41216" y="19433"/>
                    </a:cubicBezTo>
                    <a:cubicBezTo>
                      <a:pt x="41234" y="19427"/>
                      <a:pt x="41254" y="19424"/>
                      <a:pt x="41274" y="19424"/>
                    </a:cubicBezTo>
                    <a:cubicBezTo>
                      <a:pt x="41323" y="19424"/>
                      <a:pt x="41377" y="19439"/>
                      <a:pt x="41420" y="19453"/>
                    </a:cubicBezTo>
                    <a:cubicBezTo>
                      <a:pt x="41420" y="19453"/>
                      <a:pt x="41461" y="19474"/>
                      <a:pt x="41441" y="19494"/>
                    </a:cubicBezTo>
                    <a:cubicBezTo>
                      <a:pt x="41441" y="19504"/>
                      <a:pt x="41441" y="19504"/>
                      <a:pt x="41441" y="19504"/>
                    </a:cubicBezTo>
                    <a:cubicBezTo>
                      <a:pt x="41441" y="19504"/>
                      <a:pt x="41441" y="19504"/>
                      <a:pt x="41441" y="19514"/>
                    </a:cubicBezTo>
                    <a:cubicBezTo>
                      <a:pt x="41727" y="19514"/>
                      <a:pt x="42013" y="19494"/>
                      <a:pt x="42299" y="19494"/>
                    </a:cubicBezTo>
                    <a:cubicBezTo>
                      <a:pt x="42830" y="19474"/>
                      <a:pt x="43361" y="19453"/>
                      <a:pt x="43893" y="19433"/>
                    </a:cubicBezTo>
                    <a:cubicBezTo>
                      <a:pt x="43929" y="19427"/>
                      <a:pt x="43965" y="19424"/>
                      <a:pt x="44001" y="19424"/>
                    </a:cubicBezTo>
                    <a:cubicBezTo>
                      <a:pt x="44209" y="19424"/>
                      <a:pt x="44407" y="19521"/>
                      <a:pt x="44547" y="19678"/>
                    </a:cubicBezTo>
                    <a:cubicBezTo>
                      <a:pt x="44690" y="19658"/>
                      <a:pt x="44792" y="19637"/>
                      <a:pt x="44935" y="19596"/>
                    </a:cubicBezTo>
                    <a:lnTo>
                      <a:pt x="44935" y="19555"/>
                    </a:lnTo>
                    <a:cubicBezTo>
                      <a:pt x="45017" y="19514"/>
                      <a:pt x="45078" y="19494"/>
                      <a:pt x="45160" y="19494"/>
                    </a:cubicBezTo>
                    <a:cubicBezTo>
                      <a:pt x="45609" y="19474"/>
                      <a:pt x="45977" y="19371"/>
                      <a:pt x="46447" y="19351"/>
                    </a:cubicBezTo>
                    <a:cubicBezTo>
                      <a:pt x="46549" y="19351"/>
                      <a:pt x="46774" y="19433"/>
                      <a:pt x="46794" y="19494"/>
                    </a:cubicBezTo>
                    <a:cubicBezTo>
                      <a:pt x="46815" y="19555"/>
                      <a:pt x="46815" y="19678"/>
                      <a:pt x="46856" y="19760"/>
                    </a:cubicBezTo>
                    <a:cubicBezTo>
                      <a:pt x="46856" y="19780"/>
                      <a:pt x="46876" y="19780"/>
                      <a:pt x="46897" y="19780"/>
                    </a:cubicBezTo>
                    <a:lnTo>
                      <a:pt x="47448" y="20066"/>
                    </a:lnTo>
                    <a:lnTo>
                      <a:pt x="47673" y="20066"/>
                    </a:lnTo>
                    <a:cubicBezTo>
                      <a:pt x="47924" y="19941"/>
                      <a:pt x="48198" y="19879"/>
                      <a:pt x="48470" y="19879"/>
                    </a:cubicBezTo>
                    <a:cubicBezTo>
                      <a:pt x="48775" y="19879"/>
                      <a:pt x="49079" y="19956"/>
                      <a:pt x="49349" y="20107"/>
                    </a:cubicBezTo>
                    <a:lnTo>
                      <a:pt x="49778" y="20189"/>
                    </a:lnTo>
                    <a:lnTo>
                      <a:pt x="49798" y="20189"/>
                    </a:lnTo>
                    <a:cubicBezTo>
                      <a:pt x="50023" y="20107"/>
                      <a:pt x="50248" y="20087"/>
                      <a:pt x="50473" y="20087"/>
                    </a:cubicBezTo>
                    <a:cubicBezTo>
                      <a:pt x="50534" y="20087"/>
                      <a:pt x="50595" y="20107"/>
                      <a:pt x="50636" y="20148"/>
                    </a:cubicBezTo>
                    <a:cubicBezTo>
                      <a:pt x="50677" y="20148"/>
                      <a:pt x="50677" y="20189"/>
                      <a:pt x="50677" y="20209"/>
                    </a:cubicBezTo>
                    <a:cubicBezTo>
                      <a:pt x="50656" y="20250"/>
                      <a:pt x="50636" y="20291"/>
                      <a:pt x="50616" y="20352"/>
                    </a:cubicBezTo>
                    <a:cubicBezTo>
                      <a:pt x="50595" y="20373"/>
                      <a:pt x="50534" y="20414"/>
                      <a:pt x="50554" y="20475"/>
                    </a:cubicBezTo>
                    <a:cubicBezTo>
                      <a:pt x="50595" y="20495"/>
                      <a:pt x="50616" y="20516"/>
                      <a:pt x="50636" y="20557"/>
                    </a:cubicBezTo>
                    <a:cubicBezTo>
                      <a:pt x="50677" y="20577"/>
                      <a:pt x="50738" y="20597"/>
                      <a:pt x="50799" y="20597"/>
                    </a:cubicBezTo>
                    <a:cubicBezTo>
                      <a:pt x="50851" y="20597"/>
                      <a:pt x="50902" y="20582"/>
                      <a:pt x="50955" y="20582"/>
                    </a:cubicBezTo>
                    <a:cubicBezTo>
                      <a:pt x="51009" y="20582"/>
                      <a:pt x="51065" y="20597"/>
                      <a:pt x="51126" y="20659"/>
                    </a:cubicBezTo>
                    <a:cubicBezTo>
                      <a:pt x="51188" y="20741"/>
                      <a:pt x="51269" y="20802"/>
                      <a:pt x="51372" y="20802"/>
                    </a:cubicBezTo>
                    <a:cubicBezTo>
                      <a:pt x="51719" y="20822"/>
                      <a:pt x="51780" y="20986"/>
                      <a:pt x="51944" y="21088"/>
                    </a:cubicBezTo>
                    <a:cubicBezTo>
                      <a:pt x="52005" y="21088"/>
                      <a:pt x="52046" y="21088"/>
                      <a:pt x="52087" y="21108"/>
                    </a:cubicBezTo>
                    <a:cubicBezTo>
                      <a:pt x="52536" y="21211"/>
                      <a:pt x="52986" y="21272"/>
                      <a:pt x="53456" y="21292"/>
                    </a:cubicBezTo>
                    <a:cubicBezTo>
                      <a:pt x="53456" y="21251"/>
                      <a:pt x="53517" y="21231"/>
                      <a:pt x="53599" y="21211"/>
                    </a:cubicBezTo>
                    <a:cubicBezTo>
                      <a:pt x="53681" y="21190"/>
                      <a:pt x="53762" y="21170"/>
                      <a:pt x="53824" y="21149"/>
                    </a:cubicBezTo>
                    <a:cubicBezTo>
                      <a:pt x="53888" y="21125"/>
                      <a:pt x="53956" y="21114"/>
                      <a:pt x="54023" y="21114"/>
                    </a:cubicBezTo>
                    <a:cubicBezTo>
                      <a:pt x="54126" y="21114"/>
                      <a:pt x="54228" y="21141"/>
                      <a:pt x="54314" y="21190"/>
                    </a:cubicBezTo>
                    <a:cubicBezTo>
                      <a:pt x="54375" y="21231"/>
                      <a:pt x="54437" y="21272"/>
                      <a:pt x="54498" y="21292"/>
                    </a:cubicBezTo>
                    <a:cubicBezTo>
                      <a:pt x="54636" y="21384"/>
                      <a:pt x="54785" y="21430"/>
                      <a:pt x="54946" y="21430"/>
                    </a:cubicBezTo>
                    <a:cubicBezTo>
                      <a:pt x="55000" y="21430"/>
                      <a:pt x="55055" y="21425"/>
                      <a:pt x="55111" y="21415"/>
                    </a:cubicBezTo>
                    <a:cubicBezTo>
                      <a:pt x="55275" y="21374"/>
                      <a:pt x="55438" y="21333"/>
                      <a:pt x="55601" y="21292"/>
                    </a:cubicBezTo>
                    <a:cubicBezTo>
                      <a:pt x="55683" y="21282"/>
                      <a:pt x="55770" y="21277"/>
                      <a:pt x="55857" y="21277"/>
                    </a:cubicBezTo>
                    <a:cubicBezTo>
                      <a:pt x="55944" y="21277"/>
                      <a:pt x="56031" y="21282"/>
                      <a:pt x="56112" y="21292"/>
                    </a:cubicBezTo>
                    <a:cubicBezTo>
                      <a:pt x="56260" y="21309"/>
                      <a:pt x="56434" y="21391"/>
                      <a:pt x="56560" y="21391"/>
                    </a:cubicBezTo>
                    <a:cubicBezTo>
                      <a:pt x="56591" y="21391"/>
                      <a:pt x="56620" y="21386"/>
                      <a:pt x="56644" y="21374"/>
                    </a:cubicBezTo>
                    <a:cubicBezTo>
                      <a:pt x="56848" y="21292"/>
                      <a:pt x="57032" y="21190"/>
                      <a:pt x="56930" y="20986"/>
                    </a:cubicBezTo>
                    <a:cubicBezTo>
                      <a:pt x="56930" y="20965"/>
                      <a:pt x="56909" y="20945"/>
                      <a:pt x="56909" y="20924"/>
                    </a:cubicBezTo>
                    <a:cubicBezTo>
                      <a:pt x="56868" y="20761"/>
                      <a:pt x="57052" y="20659"/>
                      <a:pt x="57379" y="20638"/>
                    </a:cubicBezTo>
                    <a:cubicBezTo>
                      <a:pt x="57441" y="20638"/>
                      <a:pt x="57522" y="20659"/>
                      <a:pt x="57584" y="20679"/>
                    </a:cubicBezTo>
                    <a:cubicBezTo>
                      <a:pt x="57645" y="20720"/>
                      <a:pt x="57706" y="20761"/>
                      <a:pt x="57768" y="20781"/>
                    </a:cubicBezTo>
                    <a:cubicBezTo>
                      <a:pt x="57890" y="20802"/>
                      <a:pt x="57992" y="20863"/>
                      <a:pt x="58074" y="20924"/>
                    </a:cubicBezTo>
                    <a:cubicBezTo>
                      <a:pt x="58442" y="20781"/>
                      <a:pt x="58830" y="20700"/>
                      <a:pt x="59218" y="20700"/>
                    </a:cubicBezTo>
                    <a:cubicBezTo>
                      <a:pt x="59269" y="20695"/>
                      <a:pt x="59320" y="20693"/>
                      <a:pt x="59370" y="20693"/>
                    </a:cubicBezTo>
                    <a:cubicBezTo>
                      <a:pt x="59764" y="20693"/>
                      <a:pt x="60136" y="20832"/>
                      <a:pt x="60444" y="21067"/>
                    </a:cubicBezTo>
                    <a:lnTo>
                      <a:pt x="60710" y="21129"/>
                    </a:lnTo>
                    <a:cubicBezTo>
                      <a:pt x="60873" y="21067"/>
                      <a:pt x="61057" y="21006"/>
                      <a:pt x="61262" y="21006"/>
                    </a:cubicBezTo>
                    <a:cubicBezTo>
                      <a:pt x="61431" y="20982"/>
                      <a:pt x="61600" y="20971"/>
                      <a:pt x="61771" y="20971"/>
                    </a:cubicBezTo>
                    <a:cubicBezTo>
                      <a:pt x="62033" y="20971"/>
                      <a:pt x="62297" y="20998"/>
                      <a:pt x="62570" y="21047"/>
                    </a:cubicBezTo>
                    <a:cubicBezTo>
                      <a:pt x="62835" y="20945"/>
                      <a:pt x="63142" y="20884"/>
                      <a:pt x="63448" y="20863"/>
                    </a:cubicBezTo>
                    <a:cubicBezTo>
                      <a:pt x="63508" y="20857"/>
                      <a:pt x="63568" y="20855"/>
                      <a:pt x="63628" y="20855"/>
                    </a:cubicBezTo>
                    <a:cubicBezTo>
                      <a:pt x="63774" y="20855"/>
                      <a:pt x="63923" y="20869"/>
                      <a:pt x="64082" y="20884"/>
                    </a:cubicBezTo>
                    <a:cubicBezTo>
                      <a:pt x="64385" y="20656"/>
                      <a:pt x="65005" y="20534"/>
                      <a:pt x="65632" y="20534"/>
                    </a:cubicBezTo>
                    <a:cubicBezTo>
                      <a:pt x="65681" y="20534"/>
                      <a:pt x="65729" y="20535"/>
                      <a:pt x="65778" y="20536"/>
                    </a:cubicBezTo>
                    <a:cubicBezTo>
                      <a:pt x="66248" y="20414"/>
                      <a:pt x="66983" y="20352"/>
                      <a:pt x="67167" y="19821"/>
                    </a:cubicBezTo>
                    <a:cubicBezTo>
                      <a:pt x="67208" y="19678"/>
                      <a:pt x="67290" y="19576"/>
                      <a:pt x="67433" y="19555"/>
                    </a:cubicBezTo>
                    <a:lnTo>
                      <a:pt x="67760" y="19494"/>
                    </a:lnTo>
                    <a:cubicBezTo>
                      <a:pt x="67791" y="19483"/>
                      <a:pt x="67824" y="19478"/>
                      <a:pt x="67857" y="19478"/>
                    </a:cubicBezTo>
                    <a:cubicBezTo>
                      <a:pt x="67952" y="19478"/>
                      <a:pt x="68047" y="19520"/>
                      <a:pt x="68107" y="19596"/>
                    </a:cubicBezTo>
                    <a:lnTo>
                      <a:pt x="68168" y="19637"/>
                    </a:lnTo>
                    <a:cubicBezTo>
                      <a:pt x="68230" y="19658"/>
                      <a:pt x="68271" y="19698"/>
                      <a:pt x="68332" y="19739"/>
                    </a:cubicBezTo>
                    <a:cubicBezTo>
                      <a:pt x="68486" y="19842"/>
                      <a:pt x="68669" y="19887"/>
                      <a:pt x="68856" y="19887"/>
                    </a:cubicBezTo>
                    <a:cubicBezTo>
                      <a:pt x="68892" y="19887"/>
                      <a:pt x="68929" y="19886"/>
                      <a:pt x="68965" y="19882"/>
                    </a:cubicBezTo>
                    <a:cubicBezTo>
                      <a:pt x="69149" y="19862"/>
                      <a:pt x="69313" y="19841"/>
                      <a:pt x="69497" y="19801"/>
                    </a:cubicBezTo>
                    <a:cubicBezTo>
                      <a:pt x="69546" y="19795"/>
                      <a:pt x="69595" y="19793"/>
                      <a:pt x="69644" y="19793"/>
                    </a:cubicBezTo>
                    <a:cubicBezTo>
                      <a:pt x="69779" y="19793"/>
                      <a:pt x="69914" y="19812"/>
                      <a:pt x="70048" y="19841"/>
                    </a:cubicBezTo>
                    <a:cubicBezTo>
                      <a:pt x="70171" y="19862"/>
                      <a:pt x="70314" y="19944"/>
                      <a:pt x="70437" y="19964"/>
                    </a:cubicBezTo>
                    <a:lnTo>
                      <a:pt x="70682" y="19923"/>
                    </a:lnTo>
                    <a:cubicBezTo>
                      <a:pt x="70866" y="19862"/>
                      <a:pt x="71029" y="19760"/>
                      <a:pt x="70968" y="19596"/>
                    </a:cubicBezTo>
                    <a:cubicBezTo>
                      <a:pt x="70968" y="19576"/>
                      <a:pt x="70968" y="19555"/>
                      <a:pt x="70968" y="19535"/>
                    </a:cubicBezTo>
                    <a:cubicBezTo>
                      <a:pt x="70968" y="19412"/>
                      <a:pt x="71091" y="19331"/>
                      <a:pt x="71315" y="19290"/>
                    </a:cubicBezTo>
                    <a:cubicBezTo>
                      <a:pt x="71469" y="19198"/>
                      <a:pt x="71645" y="19152"/>
                      <a:pt x="71827" y="19152"/>
                    </a:cubicBezTo>
                    <a:cubicBezTo>
                      <a:pt x="71887" y="19152"/>
                      <a:pt x="71949" y="19157"/>
                      <a:pt x="72010" y="19167"/>
                    </a:cubicBezTo>
                    <a:cubicBezTo>
                      <a:pt x="72167" y="19089"/>
                      <a:pt x="72341" y="19052"/>
                      <a:pt x="72516" y="19052"/>
                    </a:cubicBezTo>
                    <a:cubicBezTo>
                      <a:pt x="72614" y="19052"/>
                      <a:pt x="72712" y="19063"/>
                      <a:pt x="72807" y="19085"/>
                    </a:cubicBezTo>
                    <a:cubicBezTo>
                      <a:pt x="73400" y="19208"/>
                      <a:pt x="73767" y="19453"/>
                      <a:pt x="74319" y="19617"/>
                    </a:cubicBezTo>
                    <a:cubicBezTo>
                      <a:pt x="74666" y="19722"/>
                      <a:pt x="75025" y="19783"/>
                      <a:pt x="75386" y="19783"/>
                    </a:cubicBezTo>
                    <a:cubicBezTo>
                      <a:pt x="75514" y="19783"/>
                      <a:pt x="75642" y="19776"/>
                      <a:pt x="75770" y="19760"/>
                    </a:cubicBezTo>
                    <a:lnTo>
                      <a:pt x="757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9" name="Google Shape;2099;p56"/>
            <p:cNvSpPr/>
            <p:nvPr/>
          </p:nvSpPr>
          <p:spPr>
            <a:xfrm rot="1762276">
              <a:off x="5840795" y="1577554"/>
              <a:ext cx="865611" cy="61975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0" name="Google Shape;2100;p56"/>
          <p:cNvGrpSpPr/>
          <p:nvPr/>
        </p:nvGrpSpPr>
        <p:grpSpPr>
          <a:xfrm>
            <a:off x="358928" y="2899173"/>
            <a:ext cx="2864774" cy="1743158"/>
            <a:chOff x="358931" y="2899210"/>
            <a:chExt cx="2815226" cy="1743158"/>
          </a:xfrm>
        </p:grpSpPr>
        <p:grpSp>
          <p:nvGrpSpPr>
            <p:cNvPr id="2101" name="Google Shape;2101;p56"/>
            <p:cNvGrpSpPr/>
            <p:nvPr/>
          </p:nvGrpSpPr>
          <p:grpSpPr>
            <a:xfrm rot="10799743">
              <a:off x="358931" y="2899304"/>
              <a:ext cx="2535130" cy="1742969"/>
              <a:chOff x="9954484" y="-3276699"/>
              <a:chExt cx="1895282" cy="594525"/>
            </a:xfrm>
          </p:grpSpPr>
          <p:sp>
            <p:nvSpPr>
              <p:cNvPr id="2102" name="Google Shape;2102;p56"/>
              <p:cNvSpPr/>
              <p:nvPr/>
            </p:nvSpPr>
            <p:spPr>
              <a:xfrm>
                <a:off x="9954991" y="-3276699"/>
                <a:ext cx="1894775" cy="594525"/>
              </a:xfrm>
              <a:custGeom>
                <a:rect b="b" l="l" r="r" t="t"/>
                <a:pathLst>
                  <a:path extrusionOk="0" h="23781" w="75791">
                    <a:moveTo>
                      <a:pt x="75791" y="0"/>
                    </a:moveTo>
                    <a:cubicBezTo>
                      <a:pt x="75709" y="0"/>
                      <a:pt x="75648" y="41"/>
                      <a:pt x="75607" y="103"/>
                    </a:cubicBezTo>
                    <a:cubicBezTo>
                      <a:pt x="75566" y="184"/>
                      <a:pt x="75505" y="266"/>
                      <a:pt x="75443" y="348"/>
                    </a:cubicBezTo>
                    <a:cubicBezTo>
                      <a:pt x="75403" y="348"/>
                      <a:pt x="75341" y="368"/>
                      <a:pt x="75300" y="389"/>
                    </a:cubicBezTo>
                    <a:cubicBezTo>
                      <a:pt x="75178" y="511"/>
                      <a:pt x="75035" y="613"/>
                      <a:pt x="74871" y="675"/>
                    </a:cubicBezTo>
                    <a:cubicBezTo>
                      <a:pt x="74953" y="756"/>
                      <a:pt x="75014" y="838"/>
                      <a:pt x="75076" y="920"/>
                    </a:cubicBezTo>
                    <a:cubicBezTo>
                      <a:pt x="75178" y="1043"/>
                      <a:pt x="75137" y="1226"/>
                      <a:pt x="74994" y="1267"/>
                    </a:cubicBezTo>
                    <a:cubicBezTo>
                      <a:pt x="74912" y="1308"/>
                      <a:pt x="74851" y="1329"/>
                      <a:pt x="74790" y="1349"/>
                    </a:cubicBezTo>
                    <a:cubicBezTo>
                      <a:pt x="74728" y="1369"/>
                      <a:pt x="74687" y="1369"/>
                      <a:pt x="74646" y="1410"/>
                    </a:cubicBezTo>
                    <a:cubicBezTo>
                      <a:pt x="74585" y="1410"/>
                      <a:pt x="74524" y="1431"/>
                      <a:pt x="74463" y="1451"/>
                    </a:cubicBezTo>
                    <a:cubicBezTo>
                      <a:pt x="74442" y="1458"/>
                      <a:pt x="74419" y="1460"/>
                      <a:pt x="74396" y="1460"/>
                    </a:cubicBezTo>
                    <a:cubicBezTo>
                      <a:pt x="74349" y="1460"/>
                      <a:pt x="74299" y="1451"/>
                      <a:pt x="74258" y="1451"/>
                    </a:cubicBezTo>
                    <a:cubicBezTo>
                      <a:pt x="74198" y="1445"/>
                      <a:pt x="74139" y="1443"/>
                      <a:pt x="74079" y="1443"/>
                    </a:cubicBezTo>
                    <a:cubicBezTo>
                      <a:pt x="73934" y="1443"/>
                      <a:pt x="73790" y="1457"/>
                      <a:pt x="73645" y="1472"/>
                    </a:cubicBezTo>
                    <a:cubicBezTo>
                      <a:pt x="73645" y="1513"/>
                      <a:pt x="73645" y="1574"/>
                      <a:pt x="73625" y="1594"/>
                    </a:cubicBezTo>
                    <a:cubicBezTo>
                      <a:pt x="73502" y="1737"/>
                      <a:pt x="73237" y="1635"/>
                      <a:pt x="73073" y="1737"/>
                    </a:cubicBezTo>
                    <a:cubicBezTo>
                      <a:pt x="73032" y="1676"/>
                      <a:pt x="72991" y="1615"/>
                      <a:pt x="72930" y="1574"/>
                    </a:cubicBezTo>
                    <a:cubicBezTo>
                      <a:pt x="72870" y="1514"/>
                      <a:pt x="72797" y="1483"/>
                      <a:pt x="72722" y="1483"/>
                    </a:cubicBezTo>
                    <a:cubicBezTo>
                      <a:pt x="72668" y="1483"/>
                      <a:pt x="72613" y="1499"/>
                      <a:pt x="72562" y="1533"/>
                    </a:cubicBezTo>
                    <a:cubicBezTo>
                      <a:pt x="72521" y="1513"/>
                      <a:pt x="72460" y="1492"/>
                      <a:pt x="72399" y="1472"/>
                    </a:cubicBezTo>
                    <a:cubicBezTo>
                      <a:pt x="72440" y="1349"/>
                      <a:pt x="72419" y="1329"/>
                      <a:pt x="72235" y="1267"/>
                    </a:cubicBezTo>
                    <a:cubicBezTo>
                      <a:pt x="72174" y="1267"/>
                      <a:pt x="72092" y="1247"/>
                      <a:pt x="72031" y="1247"/>
                    </a:cubicBezTo>
                    <a:cubicBezTo>
                      <a:pt x="71847" y="1369"/>
                      <a:pt x="71643" y="1431"/>
                      <a:pt x="71418" y="1431"/>
                    </a:cubicBezTo>
                    <a:cubicBezTo>
                      <a:pt x="71370" y="1420"/>
                      <a:pt x="71323" y="1415"/>
                      <a:pt x="71276" y="1415"/>
                    </a:cubicBezTo>
                    <a:cubicBezTo>
                      <a:pt x="71140" y="1415"/>
                      <a:pt x="71008" y="1457"/>
                      <a:pt x="70887" y="1533"/>
                    </a:cubicBezTo>
                    <a:cubicBezTo>
                      <a:pt x="70805" y="1574"/>
                      <a:pt x="70703" y="1574"/>
                      <a:pt x="70621" y="1574"/>
                    </a:cubicBezTo>
                    <a:cubicBezTo>
                      <a:pt x="70396" y="1533"/>
                      <a:pt x="70192" y="1451"/>
                      <a:pt x="70028" y="1308"/>
                    </a:cubicBezTo>
                    <a:cubicBezTo>
                      <a:pt x="69701" y="1431"/>
                      <a:pt x="69334" y="1472"/>
                      <a:pt x="68986" y="1472"/>
                    </a:cubicBezTo>
                    <a:cubicBezTo>
                      <a:pt x="68959" y="1475"/>
                      <a:pt x="68932" y="1477"/>
                      <a:pt x="68905" y="1477"/>
                    </a:cubicBezTo>
                    <a:cubicBezTo>
                      <a:pt x="68769" y="1477"/>
                      <a:pt x="68639" y="1434"/>
                      <a:pt x="68537" y="1349"/>
                    </a:cubicBezTo>
                    <a:cubicBezTo>
                      <a:pt x="68373" y="1369"/>
                      <a:pt x="68210" y="1410"/>
                      <a:pt x="68067" y="1492"/>
                    </a:cubicBezTo>
                    <a:lnTo>
                      <a:pt x="67903" y="1492"/>
                    </a:lnTo>
                    <a:cubicBezTo>
                      <a:pt x="67781" y="1492"/>
                      <a:pt x="67638" y="1410"/>
                      <a:pt x="67515" y="1390"/>
                    </a:cubicBezTo>
                    <a:cubicBezTo>
                      <a:pt x="67481" y="1381"/>
                      <a:pt x="67444" y="1376"/>
                      <a:pt x="67406" y="1376"/>
                    </a:cubicBezTo>
                    <a:cubicBezTo>
                      <a:pt x="67352" y="1376"/>
                      <a:pt x="67297" y="1386"/>
                      <a:pt x="67249" y="1410"/>
                    </a:cubicBezTo>
                    <a:cubicBezTo>
                      <a:pt x="67111" y="1548"/>
                      <a:pt x="66928" y="1583"/>
                      <a:pt x="66723" y="1583"/>
                    </a:cubicBezTo>
                    <a:cubicBezTo>
                      <a:pt x="66655" y="1583"/>
                      <a:pt x="66585" y="1579"/>
                      <a:pt x="66514" y="1574"/>
                    </a:cubicBezTo>
                    <a:cubicBezTo>
                      <a:pt x="66452" y="1553"/>
                      <a:pt x="66391" y="1533"/>
                      <a:pt x="66330" y="1533"/>
                    </a:cubicBezTo>
                    <a:cubicBezTo>
                      <a:pt x="66307" y="1526"/>
                      <a:pt x="66288" y="1523"/>
                      <a:pt x="66274" y="1523"/>
                    </a:cubicBezTo>
                    <a:cubicBezTo>
                      <a:pt x="66198" y="1523"/>
                      <a:pt x="66221" y="1601"/>
                      <a:pt x="66187" y="1635"/>
                    </a:cubicBezTo>
                    <a:cubicBezTo>
                      <a:pt x="66166" y="1676"/>
                      <a:pt x="66125" y="1717"/>
                      <a:pt x="66105" y="1758"/>
                    </a:cubicBezTo>
                    <a:cubicBezTo>
                      <a:pt x="66003" y="1839"/>
                      <a:pt x="66105" y="2003"/>
                      <a:pt x="65921" y="2044"/>
                    </a:cubicBezTo>
                    <a:cubicBezTo>
                      <a:pt x="65839" y="2085"/>
                      <a:pt x="65758" y="2105"/>
                      <a:pt x="65655" y="2146"/>
                    </a:cubicBezTo>
                    <a:cubicBezTo>
                      <a:pt x="65513" y="2249"/>
                      <a:pt x="65346" y="2304"/>
                      <a:pt x="65181" y="2304"/>
                    </a:cubicBezTo>
                    <a:cubicBezTo>
                      <a:pt x="65085" y="2304"/>
                      <a:pt x="64989" y="2286"/>
                      <a:pt x="64899" y="2248"/>
                    </a:cubicBezTo>
                    <a:cubicBezTo>
                      <a:pt x="64716" y="2166"/>
                      <a:pt x="64532" y="2105"/>
                      <a:pt x="64327" y="2064"/>
                    </a:cubicBezTo>
                    <a:cubicBezTo>
                      <a:pt x="64205" y="2085"/>
                      <a:pt x="64082" y="2105"/>
                      <a:pt x="63959" y="2105"/>
                    </a:cubicBezTo>
                    <a:cubicBezTo>
                      <a:pt x="63857" y="2146"/>
                      <a:pt x="63755" y="2166"/>
                      <a:pt x="63653" y="2207"/>
                    </a:cubicBezTo>
                    <a:cubicBezTo>
                      <a:pt x="63617" y="2218"/>
                      <a:pt x="63581" y="2223"/>
                      <a:pt x="63545" y="2223"/>
                    </a:cubicBezTo>
                    <a:cubicBezTo>
                      <a:pt x="63381" y="2223"/>
                      <a:pt x="63237" y="2113"/>
                      <a:pt x="63203" y="1962"/>
                    </a:cubicBezTo>
                    <a:cubicBezTo>
                      <a:pt x="63142" y="1942"/>
                      <a:pt x="63101" y="1921"/>
                      <a:pt x="63060" y="1880"/>
                    </a:cubicBezTo>
                    <a:cubicBezTo>
                      <a:pt x="62693" y="1983"/>
                      <a:pt x="62325" y="2023"/>
                      <a:pt x="61936" y="2044"/>
                    </a:cubicBezTo>
                    <a:lnTo>
                      <a:pt x="62018" y="2146"/>
                    </a:lnTo>
                    <a:lnTo>
                      <a:pt x="61630" y="2269"/>
                    </a:lnTo>
                    <a:cubicBezTo>
                      <a:pt x="61562" y="2354"/>
                      <a:pt x="61465" y="2396"/>
                      <a:pt x="61352" y="2396"/>
                    </a:cubicBezTo>
                    <a:cubicBezTo>
                      <a:pt x="61330" y="2396"/>
                      <a:pt x="61306" y="2395"/>
                      <a:pt x="61283" y="2391"/>
                    </a:cubicBezTo>
                    <a:cubicBezTo>
                      <a:pt x="61201" y="2432"/>
                      <a:pt x="61140" y="2473"/>
                      <a:pt x="61058" y="2534"/>
                    </a:cubicBezTo>
                    <a:cubicBezTo>
                      <a:pt x="60997" y="2575"/>
                      <a:pt x="60915" y="2596"/>
                      <a:pt x="60833" y="2596"/>
                    </a:cubicBezTo>
                    <a:cubicBezTo>
                      <a:pt x="60853" y="2514"/>
                      <a:pt x="60772" y="2473"/>
                      <a:pt x="60629" y="2432"/>
                    </a:cubicBezTo>
                    <a:cubicBezTo>
                      <a:pt x="60486" y="2514"/>
                      <a:pt x="60363" y="2575"/>
                      <a:pt x="60220" y="2616"/>
                    </a:cubicBezTo>
                    <a:cubicBezTo>
                      <a:pt x="60179" y="2739"/>
                      <a:pt x="60016" y="2820"/>
                      <a:pt x="59893" y="2902"/>
                    </a:cubicBezTo>
                    <a:cubicBezTo>
                      <a:pt x="59873" y="2902"/>
                      <a:pt x="59852" y="2902"/>
                      <a:pt x="59832" y="2882"/>
                    </a:cubicBezTo>
                    <a:cubicBezTo>
                      <a:pt x="59791" y="2861"/>
                      <a:pt x="59750" y="2820"/>
                      <a:pt x="59709" y="2779"/>
                    </a:cubicBezTo>
                    <a:cubicBezTo>
                      <a:pt x="59239" y="2902"/>
                      <a:pt x="58728" y="2963"/>
                      <a:pt x="58217" y="3045"/>
                    </a:cubicBezTo>
                    <a:cubicBezTo>
                      <a:pt x="57604" y="3127"/>
                      <a:pt x="57053" y="3229"/>
                      <a:pt x="56501" y="3290"/>
                    </a:cubicBezTo>
                    <a:cubicBezTo>
                      <a:pt x="56363" y="3382"/>
                      <a:pt x="56202" y="3428"/>
                      <a:pt x="56044" y="3428"/>
                    </a:cubicBezTo>
                    <a:cubicBezTo>
                      <a:pt x="55991" y="3428"/>
                      <a:pt x="55939" y="3423"/>
                      <a:pt x="55888" y="3413"/>
                    </a:cubicBezTo>
                    <a:cubicBezTo>
                      <a:pt x="55847" y="3392"/>
                      <a:pt x="55806" y="3392"/>
                      <a:pt x="55786" y="3352"/>
                    </a:cubicBezTo>
                    <a:cubicBezTo>
                      <a:pt x="55571" y="3372"/>
                      <a:pt x="55357" y="3382"/>
                      <a:pt x="55142" y="3382"/>
                    </a:cubicBezTo>
                    <a:cubicBezTo>
                      <a:pt x="54928" y="3382"/>
                      <a:pt x="54713" y="3372"/>
                      <a:pt x="54498" y="3352"/>
                    </a:cubicBezTo>
                    <a:cubicBezTo>
                      <a:pt x="54417" y="3352"/>
                      <a:pt x="54335" y="3331"/>
                      <a:pt x="54253" y="3290"/>
                    </a:cubicBezTo>
                    <a:cubicBezTo>
                      <a:pt x="54212" y="3290"/>
                      <a:pt x="54192" y="3331"/>
                      <a:pt x="54151" y="3331"/>
                    </a:cubicBezTo>
                    <a:cubicBezTo>
                      <a:pt x="53824" y="3433"/>
                      <a:pt x="53518" y="3556"/>
                      <a:pt x="53191" y="3679"/>
                    </a:cubicBezTo>
                    <a:lnTo>
                      <a:pt x="52925" y="3617"/>
                    </a:lnTo>
                    <a:cubicBezTo>
                      <a:pt x="52838" y="3636"/>
                      <a:pt x="52749" y="3645"/>
                      <a:pt x="52661" y="3645"/>
                    </a:cubicBezTo>
                    <a:cubicBezTo>
                      <a:pt x="52357" y="3645"/>
                      <a:pt x="52055" y="3537"/>
                      <a:pt x="51801" y="3331"/>
                    </a:cubicBezTo>
                    <a:cubicBezTo>
                      <a:pt x="51664" y="3339"/>
                      <a:pt x="51526" y="3344"/>
                      <a:pt x="51389" y="3344"/>
                    </a:cubicBezTo>
                    <a:cubicBezTo>
                      <a:pt x="50853" y="3344"/>
                      <a:pt x="50323" y="3282"/>
                      <a:pt x="49819" y="3168"/>
                    </a:cubicBezTo>
                    <a:cubicBezTo>
                      <a:pt x="49635" y="3127"/>
                      <a:pt x="49451" y="3066"/>
                      <a:pt x="49308" y="2963"/>
                    </a:cubicBezTo>
                    <a:cubicBezTo>
                      <a:pt x="49237" y="2943"/>
                      <a:pt x="49170" y="2933"/>
                      <a:pt x="49106" y="2933"/>
                    </a:cubicBezTo>
                    <a:cubicBezTo>
                      <a:pt x="49043" y="2933"/>
                      <a:pt x="48981" y="2943"/>
                      <a:pt x="48920" y="2963"/>
                    </a:cubicBezTo>
                    <a:cubicBezTo>
                      <a:pt x="48920" y="2984"/>
                      <a:pt x="48900" y="3025"/>
                      <a:pt x="48900" y="3045"/>
                    </a:cubicBezTo>
                    <a:cubicBezTo>
                      <a:pt x="48838" y="3025"/>
                      <a:pt x="48777" y="2984"/>
                      <a:pt x="48716" y="2963"/>
                    </a:cubicBezTo>
                    <a:cubicBezTo>
                      <a:pt x="48613" y="2922"/>
                      <a:pt x="48511" y="2902"/>
                      <a:pt x="48409" y="2902"/>
                    </a:cubicBezTo>
                    <a:lnTo>
                      <a:pt x="48103" y="2943"/>
                    </a:lnTo>
                    <a:cubicBezTo>
                      <a:pt x="48062" y="2902"/>
                      <a:pt x="48006" y="2882"/>
                      <a:pt x="47947" y="2882"/>
                    </a:cubicBezTo>
                    <a:cubicBezTo>
                      <a:pt x="47888" y="2882"/>
                      <a:pt x="47827" y="2902"/>
                      <a:pt x="47776" y="2943"/>
                    </a:cubicBezTo>
                    <a:lnTo>
                      <a:pt x="47694" y="2943"/>
                    </a:lnTo>
                    <a:cubicBezTo>
                      <a:pt x="47428" y="3004"/>
                      <a:pt x="47183" y="3086"/>
                      <a:pt x="46917" y="3147"/>
                    </a:cubicBezTo>
                    <a:cubicBezTo>
                      <a:pt x="46979" y="3413"/>
                      <a:pt x="46570" y="3290"/>
                      <a:pt x="46386" y="3352"/>
                    </a:cubicBezTo>
                    <a:cubicBezTo>
                      <a:pt x="46325" y="3331"/>
                      <a:pt x="46258" y="3321"/>
                      <a:pt x="46192" y="3321"/>
                    </a:cubicBezTo>
                    <a:cubicBezTo>
                      <a:pt x="46126" y="3321"/>
                      <a:pt x="46059" y="3331"/>
                      <a:pt x="45998" y="3352"/>
                    </a:cubicBezTo>
                    <a:cubicBezTo>
                      <a:pt x="45834" y="3433"/>
                      <a:pt x="45671" y="3495"/>
                      <a:pt x="45630" y="3638"/>
                    </a:cubicBezTo>
                    <a:cubicBezTo>
                      <a:pt x="45535" y="3887"/>
                      <a:pt x="45495" y="3991"/>
                      <a:pt x="45347" y="3991"/>
                    </a:cubicBezTo>
                    <a:cubicBezTo>
                      <a:pt x="45240" y="3991"/>
                      <a:pt x="45075" y="3936"/>
                      <a:pt x="44792" y="3842"/>
                    </a:cubicBezTo>
                    <a:cubicBezTo>
                      <a:pt x="44776" y="3842"/>
                      <a:pt x="44747" y="3816"/>
                      <a:pt x="44725" y="3816"/>
                    </a:cubicBezTo>
                    <a:cubicBezTo>
                      <a:pt x="44720" y="3816"/>
                      <a:pt x="44715" y="3817"/>
                      <a:pt x="44711" y="3822"/>
                    </a:cubicBezTo>
                    <a:cubicBezTo>
                      <a:pt x="44629" y="3822"/>
                      <a:pt x="44527" y="3842"/>
                      <a:pt x="44527" y="3862"/>
                    </a:cubicBezTo>
                    <a:cubicBezTo>
                      <a:pt x="44506" y="3965"/>
                      <a:pt x="44384" y="4005"/>
                      <a:pt x="44241" y="4046"/>
                    </a:cubicBezTo>
                    <a:cubicBezTo>
                      <a:pt x="44241" y="4005"/>
                      <a:pt x="44261" y="3985"/>
                      <a:pt x="44281" y="3965"/>
                    </a:cubicBezTo>
                    <a:cubicBezTo>
                      <a:pt x="44343" y="3903"/>
                      <a:pt x="44384" y="3862"/>
                      <a:pt x="44261" y="3801"/>
                    </a:cubicBezTo>
                    <a:cubicBezTo>
                      <a:pt x="44183" y="3775"/>
                      <a:pt x="44122" y="3749"/>
                      <a:pt x="44067" y="3749"/>
                    </a:cubicBezTo>
                    <a:cubicBezTo>
                      <a:pt x="44035" y="3749"/>
                      <a:pt x="44005" y="3758"/>
                      <a:pt x="43975" y="3781"/>
                    </a:cubicBezTo>
                    <a:cubicBezTo>
                      <a:pt x="43771" y="3883"/>
                      <a:pt x="43546" y="3944"/>
                      <a:pt x="43321" y="3965"/>
                    </a:cubicBezTo>
                    <a:cubicBezTo>
                      <a:pt x="43260" y="4169"/>
                      <a:pt x="42994" y="4189"/>
                      <a:pt x="42708" y="4230"/>
                    </a:cubicBezTo>
                    <a:cubicBezTo>
                      <a:pt x="42585" y="4230"/>
                      <a:pt x="42463" y="4271"/>
                      <a:pt x="42381" y="4373"/>
                    </a:cubicBezTo>
                    <a:cubicBezTo>
                      <a:pt x="42299" y="4455"/>
                      <a:pt x="42177" y="4496"/>
                      <a:pt x="42054" y="4496"/>
                    </a:cubicBezTo>
                    <a:cubicBezTo>
                      <a:pt x="41788" y="4516"/>
                      <a:pt x="41564" y="4537"/>
                      <a:pt x="41319" y="4537"/>
                    </a:cubicBezTo>
                    <a:cubicBezTo>
                      <a:pt x="41290" y="4537"/>
                      <a:pt x="41274" y="4538"/>
                      <a:pt x="41265" y="4538"/>
                    </a:cubicBezTo>
                    <a:lnTo>
                      <a:pt x="41265" y="4538"/>
                    </a:lnTo>
                    <a:cubicBezTo>
                      <a:pt x="41275" y="4535"/>
                      <a:pt x="41283" y="4524"/>
                      <a:pt x="41237" y="4496"/>
                    </a:cubicBezTo>
                    <a:cubicBezTo>
                      <a:pt x="41216" y="4475"/>
                      <a:pt x="41216" y="4394"/>
                      <a:pt x="41257" y="4373"/>
                    </a:cubicBezTo>
                    <a:lnTo>
                      <a:pt x="41319" y="4353"/>
                    </a:lnTo>
                    <a:lnTo>
                      <a:pt x="41319" y="4353"/>
                    </a:lnTo>
                    <a:cubicBezTo>
                      <a:pt x="40849" y="4414"/>
                      <a:pt x="40379" y="4394"/>
                      <a:pt x="39806" y="4455"/>
                    </a:cubicBezTo>
                    <a:cubicBezTo>
                      <a:pt x="39622" y="4475"/>
                      <a:pt x="39439" y="4516"/>
                      <a:pt x="39255" y="4537"/>
                    </a:cubicBezTo>
                    <a:lnTo>
                      <a:pt x="39009" y="4598"/>
                    </a:lnTo>
                    <a:cubicBezTo>
                      <a:pt x="38907" y="4659"/>
                      <a:pt x="38785" y="4721"/>
                      <a:pt x="38683" y="4762"/>
                    </a:cubicBezTo>
                    <a:cubicBezTo>
                      <a:pt x="38642" y="4772"/>
                      <a:pt x="38606" y="4777"/>
                      <a:pt x="38573" y="4777"/>
                    </a:cubicBezTo>
                    <a:cubicBezTo>
                      <a:pt x="38539" y="4777"/>
                      <a:pt x="38509" y="4772"/>
                      <a:pt x="38478" y="4762"/>
                    </a:cubicBezTo>
                    <a:cubicBezTo>
                      <a:pt x="38478" y="4762"/>
                      <a:pt x="38437" y="4721"/>
                      <a:pt x="38437" y="4700"/>
                    </a:cubicBezTo>
                    <a:cubicBezTo>
                      <a:pt x="38437" y="4700"/>
                      <a:pt x="38437" y="4700"/>
                      <a:pt x="38437" y="4680"/>
                    </a:cubicBezTo>
                    <a:cubicBezTo>
                      <a:pt x="38131" y="4741"/>
                      <a:pt x="37845" y="4782"/>
                      <a:pt x="37538" y="4823"/>
                    </a:cubicBezTo>
                    <a:cubicBezTo>
                      <a:pt x="36986" y="4945"/>
                      <a:pt x="36414" y="5068"/>
                      <a:pt x="35863" y="5150"/>
                    </a:cubicBezTo>
                    <a:cubicBezTo>
                      <a:pt x="35786" y="5168"/>
                      <a:pt x="35715" y="5176"/>
                      <a:pt x="35650" y="5176"/>
                    </a:cubicBezTo>
                    <a:cubicBezTo>
                      <a:pt x="35416" y="5176"/>
                      <a:pt x="35252" y="5073"/>
                      <a:pt x="35188" y="4945"/>
                    </a:cubicBezTo>
                    <a:cubicBezTo>
                      <a:pt x="35045" y="5007"/>
                      <a:pt x="34902" y="5048"/>
                      <a:pt x="34780" y="5109"/>
                    </a:cubicBezTo>
                    <a:lnTo>
                      <a:pt x="34780" y="5170"/>
                    </a:lnTo>
                    <a:cubicBezTo>
                      <a:pt x="34698" y="5232"/>
                      <a:pt x="34616" y="5252"/>
                      <a:pt x="34534" y="5272"/>
                    </a:cubicBezTo>
                    <a:cubicBezTo>
                      <a:pt x="34064" y="5375"/>
                      <a:pt x="33697" y="5558"/>
                      <a:pt x="33227" y="5640"/>
                    </a:cubicBezTo>
                    <a:cubicBezTo>
                      <a:pt x="33210" y="5643"/>
                      <a:pt x="33193" y="5644"/>
                      <a:pt x="33174" y="5644"/>
                    </a:cubicBezTo>
                    <a:cubicBezTo>
                      <a:pt x="33048" y="5644"/>
                      <a:pt x="32877" y="5589"/>
                      <a:pt x="32859" y="5518"/>
                    </a:cubicBezTo>
                    <a:cubicBezTo>
                      <a:pt x="32838" y="5436"/>
                      <a:pt x="32818" y="5293"/>
                      <a:pt x="32797" y="5191"/>
                    </a:cubicBezTo>
                    <a:lnTo>
                      <a:pt x="32736" y="5191"/>
                    </a:lnTo>
                    <a:lnTo>
                      <a:pt x="32144" y="4945"/>
                    </a:lnTo>
                    <a:lnTo>
                      <a:pt x="31939" y="4966"/>
                    </a:lnTo>
                    <a:cubicBezTo>
                      <a:pt x="31641" y="5202"/>
                      <a:pt x="31267" y="5325"/>
                      <a:pt x="30890" y="5325"/>
                    </a:cubicBezTo>
                    <a:cubicBezTo>
                      <a:pt x="30649" y="5325"/>
                      <a:pt x="30406" y="5274"/>
                      <a:pt x="30182" y="5170"/>
                    </a:cubicBezTo>
                    <a:lnTo>
                      <a:pt x="29753" y="5129"/>
                    </a:lnTo>
                    <a:lnTo>
                      <a:pt x="29712" y="5129"/>
                    </a:lnTo>
                    <a:cubicBezTo>
                      <a:pt x="29508" y="5252"/>
                      <a:pt x="29283" y="5313"/>
                      <a:pt x="29038" y="5354"/>
                    </a:cubicBezTo>
                    <a:cubicBezTo>
                      <a:pt x="28976" y="5354"/>
                      <a:pt x="28915" y="5334"/>
                      <a:pt x="28854" y="5293"/>
                    </a:cubicBezTo>
                    <a:cubicBezTo>
                      <a:pt x="28833" y="5293"/>
                      <a:pt x="28813" y="5272"/>
                      <a:pt x="28813" y="5232"/>
                    </a:cubicBezTo>
                    <a:cubicBezTo>
                      <a:pt x="28833" y="5170"/>
                      <a:pt x="28854" y="5109"/>
                      <a:pt x="28874" y="5068"/>
                    </a:cubicBezTo>
                    <a:cubicBezTo>
                      <a:pt x="28915" y="5007"/>
                      <a:pt x="28956" y="4966"/>
                      <a:pt x="28935" y="4905"/>
                    </a:cubicBezTo>
                    <a:cubicBezTo>
                      <a:pt x="28895" y="4864"/>
                      <a:pt x="28874" y="4843"/>
                      <a:pt x="28854" y="4802"/>
                    </a:cubicBezTo>
                    <a:cubicBezTo>
                      <a:pt x="28792" y="4782"/>
                      <a:pt x="28752" y="4762"/>
                      <a:pt x="28690" y="4762"/>
                    </a:cubicBezTo>
                    <a:cubicBezTo>
                      <a:pt x="28620" y="4785"/>
                      <a:pt x="28556" y="4822"/>
                      <a:pt x="28491" y="4822"/>
                    </a:cubicBezTo>
                    <a:cubicBezTo>
                      <a:pt x="28443" y="4822"/>
                      <a:pt x="28395" y="4802"/>
                      <a:pt x="28343" y="4741"/>
                    </a:cubicBezTo>
                    <a:cubicBezTo>
                      <a:pt x="28282" y="4659"/>
                      <a:pt x="28200" y="4618"/>
                      <a:pt x="28098" y="4618"/>
                    </a:cubicBezTo>
                    <a:cubicBezTo>
                      <a:pt x="28080" y="4620"/>
                      <a:pt x="28062" y="4620"/>
                      <a:pt x="28046" y="4620"/>
                    </a:cubicBezTo>
                    <a:cubicBezTo>
                      <a:pt x="27742" y="4620"/>
                      <a:pt x="27659" y="4450"/>
                      <a:pt x="27485" y="4353"/>
                    </a:cubicBezTo>
                    <a:cubicBezTo>
                      <a:pt x="27464" y="4332"/>
                      <a:pt x="27464" y="4332"/>
                      <a:pt x="27464" y="4312"/>
                    </a:cubicBezTo>
                    <a:cubicBezTo>
                      <a:pt x="27137" y="4271"/>
                      <a:pt x="26810" y="4230"/>
                      <a:pt x="26483" y="4230"/>
                    </a:cubicBezTo>
                    <a:lnTo>
                      <a:pt x="25952" y="4230"/>
                    </a:lnTo>
                    <a:cubicBezTo>
                      <a:pt x="25973" y="4332"/>
                      <a:pt x="25952" y="4394"/>
                      <a:pt x="25809" y="4455"/>
                    </a:cubicBezTo>
                    <a:cubicBezTo>
                      <a:pt x="25727" y="4475"/>
                      <a:pt x="25646" y="4516"/>
                      <a:pt x="25564" y="4578"/>
                    </a:cubicBezTo>
                    <a:cubicBezTo>
                      <a:pt x="25482" y="4618"/>
                      <a:pt x="25395" y="4639"/>
                      <a:pt x="25308" y="4639"/>
                    </a:cubicBezTo>
                    <a:cubicBezTo>
                      <a:pt x="25222" y="4639"/>
                      <a:pt x="25135" y="4618"/>
                      <a:pt x="25053" y="4578"/>
                    </a:cubicBezTo>
                    <a:cubicBezTo>
                      <a:pt x="24992" y="4537"/>
                      <a:pt x="24930" y="4496"/>
                      <a:pt x="24869" y="4475"/>
                    </a:cubicBezTo>
                    <a:cubicBezTo>
                      <a:pt x="24762" y="4416"/>
                      <a:pt x="24634" y="4384"/>
                      <a:pt x="24505" y="4384"/>
                    </a:cubicBezTo>
                    <a:cubicBezTo>
                      <a:pt x="24413" y="4384"/>
                      <a:pt x="24321" y="4400"/>
                      <a:pt x="24236" y="4435"/>
                    </a:cubicBezTo>
                    <a:cubicBezTo>
                      <a:pt x="24072" y="4496"/>
                      <a:pt x="23909" y="4578"/>
                      <a:pt x="23725" y="4639"/>
                    </a:cubicBezTo>
                    <a:cubicBezTo>
                      <a:pt x="23590" y="4689"/>
                      <a:pt x="23456" y="4726"/>
                      <a:pt x="23310" y="4726"/>
                    </a:cubicBezTo>
                    <a:cubicBezTo>
                      <a:pt x="23278" y="4726"/>
                      <a:pt x="23246" y="4724"/>
                      <a:pt x="23214" y="4721"/>
                    </a:cubicBezTo>
                    <a:cubicBezTo>
                      <a:pt x="23083" y="4721"/>
                      <a:pt x="22930" y="4669"/>
                      <a:pt x="22809" y="4669"/>
                    </a:cubicBezTo>
                    <a:cubicBezTo>
                      <a:pt x="22761" y="4669"/>
                      <a:pt x="22718" y="4677"/>
                      <a:pt x="22683" y="4700"/>
                    </a:cubicBezTo>
                    <a:cubicBezTo>
                      <a:pt x="22478" y="4843"/>
                      <a:pt x="22294" y="4986"/>
                      <a:pt x="22397" y="5211"/>
                    </a:cubicBezTo>
                    <a:cubicBezTo>
                      <a:pt x="22397" y="5232"/>
                      <a:pt x="22417" y="5252"/>
                      <a:pt x="22417" y="5272"/>
                    </a:cubicBezTo>
                    <a:cubicBezTo>
                      <a:pt x="22458" y="5477"/>
                      <a:pt x="22274" y="5640"/>
                      <a:pt x="21947" y="5701"/>
                    </a:cubicBezTo>
                    <a:cubicBezTo>
                      <a:pt x="21865" y="5701"/>
                      <a:pt x="21804" y="5701"/>
                      <a:pt x="21743" y="5681"/>
                    </a:cubicBezTo>
                    <a:cubicBezTo>
                      <a:pt x="21661" y="5661"/>
                      <a:pt x="21620" y="5599"/>
                      <a:pt x="21538" y="5599"/>
                    </a:cubicBezTo>
                    <a:cubicBezTo>
                      <a:pt x="21436" y="5558"/>
                      <a:pt x="21354" y="5497"/>
                      <a:pt x="21293" y="5415"/>
                    </a:cubicBezTo>
                    <a:cubicBezTo>
                      <a:pt x="20946" y="5640"/>
                      <a:pt x="20537" y="5804"/>
                      <a:pt x="20128" y="5865"/>
                    </a:cubicBezTo>
                    <a:cubicBezTo>
                      <a:pt x="20017" y="5889"/>
                      <a:pt x="19900" y="5901"/>
                      <a:pt x="19785" y="5901"/>
                    </a:cubicBezTo>
                    <a:cubicBezTo>
                      <a:pt x="19415" y="5901"/>
                      <a:pt x="19053" y="5781"/>
                      <a:pt x="18882" y="5579"/>
                    </a:cubicBezTo>
                    <a:lnTo>
                      <a:pt x="18616" y="5558"/>
                    </a:lnTo>
                    <a:cubicBezTo>
                      <a:pt x="18453" y="5661"/>
                      <a:pt x="18269" y="5742"/>
                      <a:pt x="18065" y="5804"/>
                    </a:cubicBezTo>
                    <a:cubicBezTo>
                      <a:pt x="17705" y="5906"/>
                      <a:pt x="17346" y="5952"/>
                      <a:pt x="16974" y="5952"/>
                    </a:cubicBezTo>
                    <a:cubicBezTo>
                      <a:pt x="16902" y="5952"/>
                      <a:pt x="16830" y="5950"/>
                      <a:pt x="16757" y="5947"/>
                    </a:cubicBezTo>
                    <a:cubicBezTo>
                      <a:pt x="16471" y="6110"/>
                      <a:pt x="16185" y="6212"/>
                      <a:pt x="15858" y="6294"/>
                    </a:cubicBezTo>
                    <a:cubicBezTo>
                      <a:pt x="15653" y="6335"/>
                      <a:pt x="15449" y="6355"/>
                      <a:pt x="15224" y="6355"/>
                    </a:cubicBezTo>
                    <a:cubicBezTo>
                      <a:pt x="14856" y="6764"/>
                      <a:pt x="13998" y="7030"/>
                      <a:pt x="13222" y="7050"/>
                    </a:cubicBezTo>
                    <a:cubicBezTo>
                      <a:pt x="13160" y="7091"/>
                      <a:pt x="13099" y="7132"/>
                      <a:pt x="13017" y="7152"/>
                    </a:cubicBezTo>
                    <a:cubicBezTo>
                      <a:pt x="12793" y="7214"/>
                      <a:pt x="12609" y="7336"/>
                      <a:pt x="12445" y="7479"/>
                    </a:cubicBezTo>
                    <a:cubicBezTo>
                      <a:pt x="12343" y="7500"/>
                      <a:pt x="12241" y="7520"/>
                      <a:pt x="12139" y="7520"/>
                    </a:cubicBezTo>
                    <a:cubicBezTo>
                      <a:pt x="12077" y="7663"/>
                      <a:pt x="12098" y="7847"/>
                      <a:pt x="11791" y="7908"/>
                    </a:cubicBezTo>
                    <a:lnTo>
                      <a:pt x="11403" y="8174"/>
                    </a:lnTo>
                    <a:cubicBezTo>
                      <a:pt x="11444" y="8215"/>
                      <a:pt x="11485" y="8276"/>
                      <a:pt x="11526" y="8337"/>
                    </a:cubicBezTo>
                    <a:cubicBezTo>
                      <a:pt x="11546" y="8399"/>
                      <a:pt x="11587" y="8460"/>
                      <a:pt x="11628" y="8501"/>
                    </a:cubicBezTo>
                    <a:cubicBezTo>
                      <a:pt x="11565" y="8537"/>
                      <a:pt x="11495" y="8553"/>
                      <a:pt x="11423" y="8553"/>
                    </a:cubicBezTo>
                    <a:cubicBezTo>
                      <a:pt x="11331" y="8553"/>
                      <a:pt x="11238" y="8526"/>
                      <a:pt x="11158" y="8481"/>
                    </a:cubicBezTo>
                    <a:cubicBezTo>
                      <a:pt x="11097" y="8440"/>
                      <a:pt x="11056" y="8399"/>
                      <a:pt x="10994" y="8358"/>
                    </a:cubicBezTo>
                    <a:cubicBezTo>
                      <a:pt x="10869" y="8288"/>
                      <a:pt x="10726" y="8247"/>
                      <a:pt x="10582" y="8247"/>
                    </a:cubicBezTo>
                    <a:cubicBezTo>
                      <a:pt x="10514" y="8247"/>
                      <a:pt x="10447" y="8257"/>
                      <a:pt x="10381" y="8276"/>
                    </a:cubicBezTo>
                    <a:cubicBezTo>
                      <a:pt x="10177" y="8317"/>
                      <a:pt x="10014" y="8399"/>
                      <a:pt x="9830" y="8460"/>
                    </a:cubicBezTo>
                    <a:cubicBezTo>
                      <a:pt x="9729" y="8485"/>
                      <a:pt x="9620" y="8503"/>
                      <a:pt x="9508" y="8503"/>
                    </a:cubicBezTo>
                    <a:cubicBezTo>
                      <a:pt x="9439" y="8503"/>
                      <a:pt x="9369" y="8496"/>
                      <a:pt x="9298" y="8481"/>
                    </a:cubicBezTo>
                    <a:cubicBezTo>
                      <a:pt x="9176" y="8481"/>
                      <a:pt x="9033" y="8419"/>
                      <a:pt x="8890" y="8399"/>
                    </a:cubicBezTo>
                    <a:cubicBezTo>
                      <a:pt x="8828" y="8419"/>
                      <a:pt x="8747" y="8460"/>
                      <a:pt x="8665" y="8481"/>
                    </a:cubicBezTo>
                    <a:cubicBezTo>
                      <a:pt x="8481" y="8583"/>
                      <a:pt x="8338" y="8705"/>
                      <a:pt x="8379" y="8910"/>
                    </a:cubicBezTo>
                    <a:cubicBezTo>
                      <a:pt x="8399" y="8930"/>
                      <a:pt x="8399" y="8950"/>
                      <a:pt x="8399" y="8971"/>
                    </a:cubicBezTo>
                    <a:cubicBezTo>
                      <a:pt x="8399" y="9134"/>
                      <a:pt x="8277" y="9257"/>
                      <a:pt x="8052" y="9318"/>
                    </a:cubicBezTo>
                    <a:cubicBezTo>
                      <a:pt x="7887" y="9465"/>
                      <a:pt x="7672" y="9546"/>
                      <a:pt x="7452" y="9546"/>
                    </a:cubicBezTo>
                    <a:cubicBezTo>
                      <a:pt x="7427" y="9546"/>
                      <a:pt x="7402" y="9545"/>
                      <a:pt x="7378" y="9543"/>
                    </a:cubicBezTo>
                    <a:cubicBezTo>
                      <a:pt x="7191" y="9696"/>
                      <a:pt x="6976" y="9778"/>
                      <a:pt x="6744" y="9778"/>
                    </a:cubicBezTo>
                    <a:cubicBezTo>
                      <a:pt x="6697" y="9778"/>
                      <a:pt x="6649" y="9775"/>
                      <a:pt x="6601" y="9768"/>
                    </a:cubicBezTo>
                    <a:cubicBezTo>
                      <a:pt x="6008" y="9707"/>
                      <a:pt x="5661" y="9461"/>
                      <a:pt x="5109" y="9359"/>
                    </a:cubicBezTo>
                    <a:cubicBezTo>
                      <a:pt x="4795" y="9298"/>
                      <a:pt x="4546" y="9273"/>
                      <a:pt x="4336" y="9273"/>
                    </a:cubicBezTo>
                    <a:cubicBezTo>
                      <a:pt x="3631" y="9273"/>
                      <a:pt x="3359" y="9559"/>
                      <a:pt x="2494" y="9747"/>
                    </a:cubicBezTo>
                    <a:cubicBezTo>
                      <a:pt x="2187" y="9788"/>
                      <a:pt x="1860" y="9809"/>
                      <a:pt x="1554" y="9809"/>
                    </a:cubicBezTo>
                    <a:cubicBezTo>
                      <a:pt x="1472" y="9911"/>
                      <a:pt x="1349" y="9972"/>
                      <a:pt x="1227" y="10013"/>
                    </a:cubicBezTo>
                    <a:cubicBezTo>
                      <a:pt x="1084" y="10054"/>
                      <a:pt x="941" y="10074"/>
                      <a:pt x="798" y="10115"/>
                    </a:cubicBezTo>
                    <a:cubicBezTo>
                      <a:pt x="573" y="10340"/>
                      <a:pt x="287" y="10503"/>
                      <a:pt x="1" y="10606"/>
                    </a:cubicBezTo>
                    <a:lnTo>
                      <a:pt x="1" y="21844"/>
                    </a:lnTo>
                    <a:cubicBezTo>
                      <a:pt x="83" y="21865"/>
                      <a:pt x="164" y="21906"/>
                      <a:pt x="226" y="21987"/>
                    </a:cubicBezTo>
                    <a:cubicBezTo>
                      <a:pt x="736" y="21987"/>
                      <a:pt x="1247" y="22151"/>
                      <a:pt x="1349" y="22417"/>
                    </a:cubicBezTo>
                    <a:lnTo>
                      <a:pt x="1758" y="22417"/>
                    </a:lnTo>
                    <a:cubicBezTo>
                      <a:pt x="1758" y="22417"/>
                      <a:pt x="1779" y="22396"/>
                      <a:pt x="1779" y="22396"/>
                    </a:cubicBezTo>
                    <a:cubicBezTo>
                      <a:pt x="1779" y="22314"/>
                      <a:pt x="1860" y="22294"/>
                      <a:pt x="1983" y="22273"/>
                    </a:cubicBezTo>
                    <a:cubicBezTo>
                      <a:pt x="2080" y="22268"/>
                      <a:pt x="2153" y="22265"/>
                      <a:pt x="2212" y="22265"/>
                    </a:cubicBezTo>
                    <a:cubicBezTo>
                      <a:pt x="2388" y="22265"/>
                      <a:pt x="2438" y="22299"/>
                      <a:pt x="2637" y="22437"/>
                    </a:cubicBezTo>
                    <a:cubicBezTo>
                      <a:pt x="2637" y="22437"/>
                      <a:pt x="2657" y="22457"/>
                      <a:pt x="2678" y="22457"/>
                    </a:cubicBezTo>
                    <a:cubicBezTo>
                      <a:pt x="2902" y="22396"/>
                      <a:pt x="3148" y="22355"/>
                      <a:pt x="3372" y="22335"/>
                    </a:cubicBezTo>
                    <a:cubicBezTo>
                      <a:pt x="3454" y="22294"/>
                      <a:pt x="3536" y="22253"/>
                      <a:pt x="3597" y="22253"/>
                    </a:cubicBezTo>
                    <a:cubicBezTo>
                      <a:pt x="3732" y="22223"/>
                      <a:pt x="3877" y="22204"/>
                      <a:pt x="4018" y="22204"/>
                    </a:cubicBezTo>
                    <a:cubicBezTo>
                      <a:pt x="4069" y="22204"/>
                      <a:pt x="4120" y="22207"/>
                      <a:pt x="4169" y="22212"/>
                    </a:cubicBezTo>
                    <a:cubicBezTo>
                      <a:pt x="4231" y="22212"/>
                      <a:pt x="4292" y="22171"/>
                      <a:pt x="4353" y="22151"/>
                    </a:cubicBezTo>
                    <a:cubicBezTo>
                      <a:pt x="4387" y="22142"/>
                      <a:pt x="4421" y="22137"/>
                      <a:pt x="4455" y="22137"/>
                    </a:cubicBezTo>
                    <a:cubicBezTo>
                      <a:pt x="4503" y="22137"/>
                      <a:pt x="4551" y="22147"/>
                      <a:pt x="4598" y="22171"/>
                    </a:cubicBezTo>
                    <a:cubicBezTo>
                      <a:pt x="4742" y="22212"/>
                      <a:pt x="4885" y="22253"/>
                      <a:pt x="5007" y="22294"/>
                    </a:cubicBezTo>
                    <a:lnTo>
                      <a:pt x="5150" y="22294"/>
                    </a:lnTo>
                    <a:cubicBezTo>
                      <a:pt x="5355" y="22233"/>
                      <a:pt x="5538" y="22151"/>
                      <a:pt x="5743" y="22090"/>
                    </a:cubicBezTo>
                    <a:cubicBezTo>
                      <a:pt x="5784" y="22049"/>
                      <a:pt x="5804" y="22008"/>
                      <a:pt x="5825" y="21947"/>
                    </a:cubicBezTo>
                    <a:cubicBezTo>
                      <a:pt x="5916" y="21781"/>
                      <a:pt x="6091" y="21698"/>
                      <a:pt x="6274" y="21698"/>
                    </a:cubicBezTo>
                    <a:cubicBezTo>
                      <a:pt x="6295" y="21698"/>
                      <a:pt x="6315" y="21699"/>
                      <a:pt x="6335" y="21701"/>
                    </a:cubicBezTo>
                    <a:cubicBezTo>
                      <a:pt x="6499" y="21558"/>
                      <a:pt x="6683" y="21456"/>
                      <a:pt x="6887" y="21415"/>
                    </a:cubicBezTo>
                    <a:cubicBezTo>
                      <a:pt x="6887" y="21374"/>
                      <a:pt x="6908" y="21334"/>
                      <a:pt x="6948" y="21334"/>
                    </a:cubicBezTo>
                    <a:cubicBezTo>
                      <a:pt x="7030" y="21334"/>
                      <a:pt x="7112" y="21313"/>
                      <a:pt x="7214" y="21313"/>
                    </a:cubicBezTo>
                    <a:cubicBezTo>
                      <a:pt x="7229" y="21318"/>
                      <a:pt x="7246" y="21321"/>
                      <a:pt x="7263" y="21321"/>
                    </a:cubicBezTo>
                    <a:cubicBezTo>
                      <a:pt x="7314" y="21321"/>
                      <a:pt x="7367" y="21298"/>
                      <a:pt x="7398" y="21252"/>
                    </a:cubicBezTo>
                    <a:lnTo>
                      <a:pt x="7541" y="21088"/>
                    </a:lnTo>
                    <a:lnTo>
                      <a:pt x="7684" y="21088"/>
                    </a:lnTo>
                    <a:cubicBezTo>
                      <a:pt x="7786" y="20986"/>
                      <a:pt x="7909" y="20925"/>
                      <a:pt x="8052" y="20904"/>
                    </a:cubicBezTo>
                    <a:cubicBezTo>
                      <a:pt x="7991" y="20843"/>
                      <a:pt x="7929" y="20761"/>
                      <a:pt x="7868" y="20680"/>
                    </a:cubicBezTo>
                    <a:cubicBezTo>
                      <a:pt x="7807" y="20577"/>
                      <a:pt x="7807" y="20475"/>
                      <a:pt x="7950" y="20434"/>
                    </a:cubicBezTo>
                    <a:cubicBezTo>
                      <a:pt x="8011" y="20414"/>
                      <a:pt x="8072" y="20394"/>
                      <a:pt x="8134" y="20394"/>
                    </a:cubicBezTo>
                    <a:cubicBezTo>
                      <a:pt x="8174" y="20394"/>
                      <a:pt x="8215" y="20394"/>
                      <a:pt x="8256" y="20373"/>
                    </a:cubicBezTo>
                    <a:lnTo>
                      <a:pt x="8420" y="20353"/>
                    </a:lnTo>
                    <a:lnTo>
                      <a:pt x="8604" y="20353"/>
                    </a:lnTo>
                    <a:cubicBezTo>
                      <a:pt x="8787" y="20394"/>
                      <a:pt x="8971" y="20414"/>
                      <a:pt x="9135" y="20414"/>
                    </a:cubicBezTo>
                    <a:cubicBezTo>
                      <a:pt x="9135" y="20373"/>
                      <a:pt x="9135" y="20353"/>
                      <a:pt x="9176" y="20312"/>
                    </a:cubicBezTo>
                    <a:cubicBezTo>
                      <a:pt x="9207" y="20287"/>
                      <a:pt x="9251" y="20279"/>
                      <a:pt x="9301" y="20279"/>
                    </a:cubicBezTo>
                    <a:cubicBezTo>
                      <a:pt x="9386" y="20279"/>
                      <a:pt x="9488" y="20301"/>
                      <a:pt x="9569" y="20301"/>
                    </a:cubicBezTo>
                    <a:cubicBezTo>
                      <a:pt x="9598" y="20301"/>
                      <a:pt x="9624" y="20299"/>
                      <a:pt x="9646" y="20291"/>
                    </a:cubicBezTo>
                    <a:cubicBezTo>
                      <a:pt x="9687" y="20332"/>
                      <a:pt x="9748" y="20373"/>
                      <a:pt x="9789" y="20434"/>
                    </a:cubicBezTo>
                    <a:cubicBezTo>
                      <a:pt x="9848" y="20494"/>
                      <a:pt x="9922" y="20526"/>
                      <a:pt x="9997" y="20526"/>
                    </a:cubicBezTo>
                    <a:cubicBezTo>
                      <a:pt x="10051" y="20526"/>
                      <a:pt x="10105" y="20509"/>
                      <a:pt x="10157" y="20475"/>
                    </a:cubicBezTo>
                    <a:cubicBezTo>
                      <a:pt x="10238" y="20414"/>
                      <a:pt x="10361" y="20373"/>
                      <a:pt x="10463" y="20353"/>
                    </a:cubicBezTo>
                    <a:cubicBezTo>
                      <a:pt x="10361" y="20251"/>
                      <a:pt x="10320" y="20189"/>
                      <a:pt x="10320" y="20148"/>
                    </a:cubicBezTo>
                    <a:lnTo>
                      <a:pt x="10320" y="20148"/>
                    </a:lnTo>
                    <a:cubicBezTo>
                      <a:pt x="10381" y="20169"/>
                      <a:pt x="10443" y="20189"/>
                      <a:pt x="10483" y="20210"/>
                    </a:cubicBezTo>
                    <a:cubicBezTo>
                      <a:pt x="10627" y="20271"/>
                      <a:pt x="10627" y="20332"/>
                      <a:pt x="10504" y="20353"/>
                    </a:cubicBezTo>
                    <a:cubicBezTo>
                      <a:pt x="10443" y="20373"/>
                      <a:pt x="10381" y="20394"/>
                      <a:pt x="10320" y="20414"/>
                    </a:cubicBezTo>
                    <a:cubicBezTo>
                      <a:pt x="10279" y="20455"/>
                      <a:pt x="10279" y="20516"/>
                      <a:pt x="10259" y="20557"/>
                    </a:cubicBezTo>
                    <a:cubicBezTo>
                      <a:pt x="10218" y="20639"/>
                      <a:pt x="10238" y="20659"/>
                      <a:pt x="10402" y="20720"/>
                    </a:cubicBezTo>
                    <a:cubicBezTo>
                      <a:pt x="10463" y="20741"/>
                      <a:pt x="10524" y="20761"/>
                      <a:pt x="10586" y="20782"/>
                    </a:cubicBezTo>
                    <a:cubicBezTo>
                      <a:pt x="10711" y="20719"/>
                      <a:pt x="10847" y="20693"/>
                      <a:pt x="10987" y="20693"/>
                    </a:cubicBezTo>
                    <a:cubicBezTo>
                      <a:pt x="11030" y="20693"/>
                      <a:pt x="11074" y="20695"/>
                      <a:pt x="11117" y="20700"/>
                    </a:cubicBezTo>
                    <a:cubicBezTo>
                      <a:pt x="11190" y="20718"/>
                      <a:pt x="11264" y="20729"/>
                      <a:pt x="11336" y="20729"/>
                    </a:cubicBezTo>
                    <a:cubicBezTo>
                      <a:pt x="11423" y="20729"/>
                      <a:pt x="11508" y="20713"/>
                      <a:pt x="11587" y="20680"/>
                    </a:cubicBezTo>
                    <a:cubicBezTo>
                      <a:pt x="11638" y="20669"/>
                      <a:pt x="11684" y="20664"/>
                      <a:pt x="11727" y="20664"/>
                    </a:cubicBezTo>
                    <a:cubicBezTo>
                      <a:pt x="11771" y="20664"/>
                      <a:pt x="11812" y="20669"/>
                      <a:pt x="11853" y="20680"/>
                    </a:cubicBezTo>
                    <a:cubicBezTo>
                      <a:pt x="12036" y="20720"/>
                      <a:pt x="12220" y="20802"/>
                      <a:pt x="12363" y="20925"/>
                    </a:cubicBezTo>
                    <a:cubicBezTo>
                      <a:pt x="12517" y="20904"/>
                      <a:pt x="12675" y="20894"/>
                      <a:pt x="12833" y="20894"/>
                    </a:cubicBezTo>
                    <a:cubicBezTo>
                      <a:pt x="12992" y="20894"/>
                      <a:pt x="13150" y="20904"/>
                      <a:pt x="13303" y="20925"/>
                    </a:cubicBezTo>
                    <a:cubicBezTo>
                      <a:pt x="13446" y="20925"/>
                      <a:pt x="13589" y="20986"/>
                      <a:pt x="13712" y="21068"/>
                    </a:cubicBezTo>
                    <a:cubicBezTo>
                      <a:pt x="13831" y="21028"/>
                      <a:pt x="13950" y="21006"/>
                      <a:pt x="14074" y="21006"/>
                    </a:cubicBezTo>
                    <a:cubicBezTo>
                      <a:pt x="14142" y="21006"/>
                      <a:pt x="14212" y="21013"/>
                      <a:pt x="14284" y="21027"/>
                    </a:cubicBezTo>
                    <a:cubicBezTo>
                      <a:pt x="14386" y="21047"/>
                      <a:pt x="14509" y="21088"/>
                      <a:pt x="14611" y="21150"/>
                    </a:cubicBezTo>
                    <a:cubicBezTo>
                      <a:pt x="14652" y="21160"/>
                      <a:pt x="14698" y="21165"/>
                      <a:pt x="14744" y="21165"/>
                    </a:cubicBezTo>
                    <a:cubicBezTo>
                      <a:pt x="14790" y="21165"/>
                      <a:pt x="14836" y="21160"/>
                      <a:pt x="14877" y="21150"/>
                    </a:cubicBezTo>
                    <a:cubicBezTo>
                      <a:pt x="14996" y="21090"/>
                      <a:pt x="15122" y="21058"/>
                      <a:pt x="15251" y="21058"/>
                    </a:cubicBezTo>
                    <a:cubicBezTo>
                      <a:pt x="15343" y="21058"/>
                      <a:pt x="15437" y="21075"/>
                      <a:pt x="15531" y="21109"/>
                    </a:cubicBezTo>
                    <a:cubicBezTo>
                      <a:pt x="15592" y="21129"/>
                      <a:pt x="15633" y="21150"/>
                      <a:pt x="15694" y="21170"/>
                    </a:cubicBezTo>
                    <a:cubicBezTo>
                      <a:pt x="15722" y="21178"/>
                      <a:pt x="15742" y="21181"/>
                      <a:pt x="15758" y="21181"/>
                    </a:cubicBezTo>
                    <a:cubicBezTo>
                      <a:pt x="15825" y="21181"/>
                      <a:pt x="15804" y="21121"/>
                      <a:pt x="15837" y="21088"/>
                    </a:cubicBezTo>
                    <a:cubicBezTo>
                      <a:pt x="15858" y="21047"/>
                      <a:pt x="15878" y="21027"/>
                      <a:pt x="15899" y="21007"/>
                    </a:cubicBezTo>
                    <a:cubicBezTo>
                      <a:pt x="16001" y="20945"/>
                      <a:pt x="15899" y="20823"/>
                      <a:pt x="16082" y="20782"/>
                    </a:cubicBezTo>
                    <a:cubicBezTo>
                      <a:pt x="16164" y="20782"/>
                      <a:pt x="16266" y="20761"/>
                      <a:pt x="16369" y="20741"/>
                    </a:cubicBezTo>
                    <a:cubicBezTo>
                      <a:pt x="16430" y="20700"/>
                      <a:pt x="16512" y="20680"/>
                      <a:pt x="16593" y="20680"/>
                    </a:cubicBezTo>
                    <a:cubicBezTo>
                      <a:pt x="16859" y="20700"/>
                      <a:pt x="17125" y="20761"/>
                      <a:pt x="17390" y="20843"/>
                    </a:cubicBezTo>
                    <a:cubicBezTo>
                      <a:pt x="17697" y="20864"/>
                      <a:pt x="18003" y="20884"/>
                      <a:pt x="18289" y="20945"/>
                    </a:cubicBezTo>
                    <a:cubicBezTo>
                      <a:pt x="18432" y="20986"/>
                      <a:pt x="18535" y="21068"/>
                      <a:pt x="18555" y="21211"/>
                    </a:cubicBezTo>
                    <a:lnTo>
                      <a:pt x="18616" y="21252"/>
                    </a:lnTo>
                    <a:cubicBezTo>
                      <a:pt x="18790" y="21231"/>
                      <a:pt x="18964" y="21221"/>
                      <a:pt x="19135" y="21221"/>
                    </a:cubicBezTo>
                    <a:cubicBezTo>
                      <a:pt x="19306" y="21221"/>
                      <a:pt x="19474" y="21231"/>
                      <a:pt x="19638" y="21252"/>
                    </a:cubicBezTo>
                    <a:lnTo>
                      <a:pt x="19577" y="21150"/>
                    </a:lnTo>
                    <a:lnTo>
                      <a:pt x="19924" y="21109"/>
                    </a:lnTo>
                    <a:cubicBezTo>
                      <a:pt x="19998" y="21065"/>
                      <a:pt x="20071" y="21031"/>
                      <a:pt x="20145" y="21031"/>
                    </a:cubicBezTo>
                    <a:cubicBezTo>
                      <a:pt x="20173" y="21031"/>
                      <a:pt x="20202" y="21036"/>
                      <a:pt x="20231" y="21047"/>
                    </a:cubicBezTo>
                    <a:cubicBezTo>
                      <a:pt x="20312" y="21027"/>
                      <a:pt x="20374" y="20986"/>
                      <a:pt x="20455" y="20966"/>
                    </a:cubicBezTo>
                    <a:cubicBezTo>
                      <a:pt x="20499" y="20951"/>
                      <a:pt x="20552" y="20937"/>
                      <a:pt x="20602" y="20937"/>
                    </a:cubicBezTo>
                    <a:cubicBezTo>
                      <a:pt x="20622" y="20937"/>
                      <a:pt x="20642" y="20939"/>
                      <a:pt x="20660" y="20945"/>
                    </a:cubicBezTo>
                    <a:cubicBezTo>
                      <a:pt x="20639" y="20986"/>
                      <a:pt x="20721" y="21047"/>
                      <a:pt x="20844" y="21088"/>
                    </a:cubicBezTo>
                    <a:cubicBezTo>
                      <a:pt x="20966" y="21047"/>
                      <a:pt x="21089" y="21007"/>
                      <a:pt x="21211" y="20986"/>
                    </a:cubicBezTo>
                    <a:cubicBezTo>
                      <a:pt x="21252" y="20904"/>
                      <a:pt x="21416" y="20864"/>
                      <a:pt x="21518" y="20802"/>
                    </a:cubicBezTo>
                    <a:cubicBezTo>
                      <a:pt x="21538" y="20802"/>
                      <a:pt x="21559" y="20802"/>
                      <a:pt x="21559" y="20823"/>
                    </a:cubicBezTo>
                    <a:cubicBezTo>
                      <a:pt x="21600" y="20843"/>
                      <a:pt x="21640" y="20884"/>
                      <a:pt x="21681" y="20925"/>
                    </a:cubicBezTo>
                    <a:cubicBezTo>
                      <a:pt x="22110" y="20864"/>
                      <a:pt x="22580" y="20884"/>
                      <a:pt x="23050" y="20864"/>
                    </a:cubicBezTo>
                    <a:lnTo>
                      <a:pt x="24624" y="20864"/>
                    </a:lnTo>
                    <a:cubicBezTo>
                      <a:pt x="24714" y="20830"/>
                      <a:pt x="24816" y="20815"/>
                      <a:pt x="24921" y="20815"/>
                    </a:cubicBezTo>
                    <a:cubicBezTo>
                      <a:pt x="25006" y="20815"/>
                      <a:pt x="25093" y="20825"/>
                      <a:pt x="25176" y="20843"/>
                    </a:cubicBezTo>
                    <a:cubicBezTo>
                      <a:pt x="25216" y="20864"/>
                      <a:pt x="25257" y="20884"/>
                      <a:pt x="25278" y="20904"/>
                    </a:cubicBezTo>
                    <a:cubicBezTo>
                      <a:pt x="25666" y="20925"/>
                      <a:pt x="26075" y="20986"/>
                      <a:pt x="26463" y="21047"/>
                    </a:cubicBezTo>
                    <a:cubicBezTo>
                      <a:pt x="26524" y="21068"/>
                      <a:pt x="26606" y="21088"/>
                      <a:pt x="26688" y="21129"/>
                    </a:cubicBezTo>
                    <a:cubicBezTo>
                      <a:pt x="26708" y="21129"/>
                      <a:pt x="26729" y="21109"/>
                      <a:pt x="26769" y="21109"/>
                    </a:cubicBezTo>
                    <a:cubicBezTo>
                      <a:pt x="27076" y="21068"/>
                      <a:pt x="27362" y="21007"/>
                      <a:pt x="27648" y="20945"/>
                    </a:cubicBezTo>
                    <a:lnTo>
                      <a:pt x="27914" y="21027"/>
                    </a:lnTo>
                    <a:cubicBezTo>
                      <a:pt x="28282" y="21027"/>
                      <a:pt x="28649" y="21129"/>
                      <a:pt x="28935" y="21374"/>
                    </a:cubicBezTo>
                    <a:cubicBezTo>
                      <a:pt x="29569" y="21415"/>
                      <a:pt x="30182" y="21538"/>
                      <a:pt x="30775" y="21742"/>
                    </a:cubicBezTo>
                    <a:cubicBezTo>
                      <a:pt x="30958" y="21783"/>
                      <a:pt x="31101" y="21865"/>
                      <a:pt x="31245" y="21967"/>
                    </a:cubicBezTo>
                    <a:cubicBezTo>
                      <a:pt x="31367" y="21987"/>
                      <a:pt x="31469" y="22008"/>
                      <a:pt x="31592" y="22008"/>
                    </a:cubicBezTo>
                    <a:cubicBezTo>
                      <a:pt x="31592" y="21987"/>
                      <a:pt x="31612" y="21967"/>
                      <a:pt x="31633" y="21926"/>
                    </a:cubicBezTo>
                    <a:cubicBezTo>
                      <a:pt x="31674" y="21967"/>
                      <a:pt x="31735" y="21987"/>
                      <a:pt x="31776" y="22028"/>
                    </a:cubicBezTo>
                    <a:cubicBezTo>
                      <a:pt x="31837" y="22049"/>
                      <a:pt x="31980" y="22090"/>
                      <a:pt x="32082" y="22110"/>
                    </a:cubicBezTo>
                    <a:lnTo>
                      <a:pt x="32348" y="22110"/>
                    </a:lnTo>
                    <a:cubicBezTo>
                      <a:pt x="32396" y="22158"/>
                      <a:pt x="32458" y="22178"/>
                      <a:pt x="32525" y="22178"/>
                    </a:cubicBezTo>
                    <a:cubicBezTo>
                      <a:pt x="32573" y="22178"/>
                      <a:pt x="32624" y="22168"/>
                      <a:pt x="32675" y="22151"/>
                    </a:cubicBezTo>
                    <a:lnTo>
                      <a:pt x="32757" y="22151"/>
                    </a:lnTo>
                    <a:cubicBezTo>
                      <a:pt x="33002" y="22151"/>
                      <a:pt x="33227" y="22110"/>
                      <a:pt x="33451" y="22090"/>
                    </a:cubicBezTo>
                    <a:cubicBezTo>
                      <a:pt x="33431" y="21987"/>
                      <a:pt x="33513" y="21967"/>
                      <a:pt x="33623" y="21967"/>
                    </a:cubicBezTo>
                    <a:cubicBezTo>
                      <a:pt x="33696" y="21967"/>
                      <a:pt x="33781" y="21976"/>
                      <a:pt x="33858" y="21976"/>
                    </a:cubicBezTo>
                    <a:cubicBezTo>
                      <a:pt x="33896" y="21976"/>
                      <a:pt x="33932" y="21974"/>
                      <a:pt x="33962" y="21967"/>
                    </a:cubicBezTo>
                    <a:cubicBezTo>
                      <a:pt x="34030" y="22021"/>
                      <a:pt x="34117" y="22049"/>
                      <a:pt x="34203" y="22049"/>
                    </a:cubicBezTo>
                    <a:cubicBezTo>
                      <a:pt x="34246" y="22049"/>
                      <a:pt x="34289" y="22042"/>
                      <a:pt x="34330" y="22028"/>
                    </a:cubicBezTo>
                    <a:cubicBezTo>
                      <a:pt x="34473" y="21987"/>
                      <a:pt x="34616" y="21947"/>
                      <a:pt x="34677" y="21844"/>
                    </a:cubicBezTo>
                    <a:cubicBezTo>
                      <a:pt x="34753" y="21672"/>
                      <a:pt x="34794" y="21591"/>
                      <a:pt x="34902" y="21591"/>
                    </a:cubicBezTo>
                    <a:cubicBezTo>
                      <a:pt x="35000" y="21591"/>
                      <a:pt x="35153" y="21657"/>
                      <a:pt x="35433" y="21783"/>
                    </a:cubicBezTo>
                    <a:cubicBezTo>
                      <a:pt x="35474" y="21803"/>
                      <a:pt x="35495" y="21803"/>
                      <a:pt x="35536" y="21824"/>
                    </a:cubicBezTo>
                    <a:lnTo>
                      <a:pt x="35699" y="21824"/>
                    </a:lnTo>
                    <a:cubicBezTo>
                      <a:pt x="35720" y="21742"/>
                      <a:pt x="35822" y="21701"/>
                      <a:pt x="35944" y="21701"/>
                    </a:cubicBezTo>
                    <a:cubicBezTo>
                      <a:pt x="35944" y="21722"/>
                      <a:pt x="35944" y="21742"/>
                      <a:pt x="35924" y="21763"/>
                    </a:cubicBezTo>
                    <a:cubicBezTo>
                      <a:pt x="35863" y="21803"/>
                      <a:pt x="35822" y="21844"/>
                      <a:pt x="35924" y="21885"/>
                    </a:cubicBezTo>
                    <a:cubicBezTo>
                      <a:pt x="35985" y="21931"/>
                      <a:pt x="36058" y="21954"/>
                      <a:pt x="36134" y="21954"/>
                    </a:cubicBezTo>
                    <a:cubicBezTo>
                      <a:pt x="36159" y="21954"/>
                      <a:pt x="36184" y="21952"/>
                      <a:pt x="36210" y="21947"/>
                    </a:cubicBezTo>
                    <a:cubicBezTo>
                      <a:pt x="36394" y="21885"/>
                      <a:pt x="36598" y="21865"/>
                      <a:pt x="36803" y="21865"/>
                    </a:cubicBezTo>
                    <a:cubicBezTo>
                      <a:pt x="36843" y="21756"/>
                      <a:pt x="36975" y="21729"/>
                      <a:pt x="37137" y="21729"/>
                    </a:cubicBezTo>
                    <a:cubicBezTo>
                      <a:pt x="37218" y="21729"/>
                      <a:pt x="37307" y="21735"/>
                      <a:pt x="37395" y="21742"/>
                    </a:cubicBezTo>
                    <a:cubicBezTo>
                      <a:pt x="37518" y="21742"/>
                      <a:pt x="37620" y="21722"/>
                      <a:pt x="37702" y="21660"/>
                    </a:cubicBezTo>
                    <a:cubicBezTo>
                      <a:pt x="37778" y="21614"/>
                      <a:pt x="37855" y="21591"/>
                      <a:pt x="37940" y="21591"/>
                    </a:cubicBezTo>
                    <a:cubicBezTo>
                      <a:pt x="37969" y="21591"/>
                      <a:pt x="37998" y="21594"/>
                      <a:pt x="38029" y="21599"/>
                    </a:cubicBezTo>
                    <a:cubicBezTo>
                      <a:pt x="38253" y="21599"/>
                      <a:pt x="38478" y="21620"/>
                      <a:pt x="38723" y="21640"/>
                    </a:cubicBezTo>
                    <a:cubicBezTo>
                      <a:pt x="38764" y="21647"/>
                      <a:pt x="38773" y="21647"/>
                      <a:pt x="38771" y="21647"/>
                    </a:cubicBezTo>
                    <a:lnTo>
                      <a:pt x="38771" y="21647"/>
                    </a:lnTo>
                    <a:cubicBezTo>
                      <a:pt x="38767" y="21647"/>
                      <a:pt x="38717" y="21647"/>
                      <a:pt x="38785" y="21701"/>
                    </a:cubicBezTo>
                    <a:cubicBezTo>
                      <a:pt x="38805" y="21722"/>
                      <a:pt x="38805" y="21763"/>
                      <a:pt x="38764" y="21783"/>
                    </a:cubicBezTo>
                    <a:lnTo>
                      <a:pt x="38723" y="21783"/>
                    </a:lnTo>
                    <a:cubicBezTo>
                      <a:pt x="39152" y="21803"/>
                      <a:pt x="39602" y="21865"/>
                      <a:pt x="40154" y="21885"/>
                    </a:cubicBezTo>
                    <a:lnTo>
                      <a:pt x="40665" y="21885"/>
                    </a:lnTo>
                    <a:lnTo>
                      <a:pt x="40889" y="21865"/>
                    </a:lnTo>
                    <a:cubicBezTo>
                      <a:pt x="40992" y="21824"/>
                      <a:pt x="41114" y="21783"/>
                      <a:pt x="41216" y="21763"/>
                    </a:cubicBezTo>
                    <a:cubicBezTo>
                      <a:pt x="41234" y="21757"/>
                      <a:pt x="41252" y="21754"/>
                      <a:pt x="41271" y="21754"/>
                    </a:cubicBezTo>
                    <a:cubicBezTo>
                      <a:pt x="41315" y="21754"/>
                      <a:pt x="41363" y="21769"/>
                      <a:pt x="41421" y="21783"/>
                    </a:cubicBezTo>
                    <a:cubicBezTo>
                      <a:pt x="41421" y="21783"/>
                      <a:pt x="41441" y="21803"/>
                      <a:pt x="41441" y="21824"/>
                    </a:cubicBezTo>
                    <a:cubicBezTo>
                      <a:pt x="41441" y="21844"/>
                      <a:pt x="41441" y="21844"/>
                      <a:pt x="41441" y="21844"/>
                    </a:cubicBezTo>
                    <a:lnTo>
                      <a:pt x="42299" y="21844"/>
                    </a:lnTo>
                    <a:cubicBezTo>
                      <a:pt x="42831" y="21824"/>
                      <a:pt x="43362" y="21783"/>
                      <a:pt x="43893" y="21783"/>
                    </a:cubicBezTo>
                    <a:cubicBezTo>
                      <a:pt x="43934" y="21776"/>
                      <a:pt x="43975" y="21773"/>
                      <a:pt x="44015" y="21773"/>
                    </a:cubicBezTo>
                    <a:cubicBezTo>
                      <a:pt x="44218" y="21773"/>
                      <a:pt x="44411" y="21858"/>
                      <a:pt x="44547" y="22028"/>
                    </a:cubicBezTo>
                    <a:cubicBezTo>
                      <a:pt x="44670" y="22008"/>
                      <a:pt x="44792" y="21967"/>
                      <a:pt x="44935" y="21947"/>
                    </a:cubicBezTo>
                    <a:lnTo>
                      <a:pt x="44935" y="21885"/>
                    </a:lnTo>
                    <a:cubicBezTo>
                      <a:pt x="45017" y="21865"/>
                      <a:pt x="45078" y="21844"/>
                      <a:pt x="45160" y="21844"/>
                    </a:cubicBezTo>
                    <a:cubicBezTo>
                      <a:pt x="45610" y="21803"/>
                      <a:pt x="45977" y="21701"/>
                      <a:pt x="46447" y="21701"/>
                    </a:cubicBezTo>
                    <a:cubicBezTo>
                      <a:pt x="46550" y="21701"/>
                      <a:pt x="46774" y="21783"/>
                      <a:pt x="46795" y="21844"/>
                    </a:cubicBezTo>
                    <a:cubicBezTo>
                      <a:pt x="46795" y="21906"/>
                      <a:pt x="46815" y="22028"/>
                      <a:pt x="46836" y="22110"/>
                    </a:cubicBezTo>
                    <a:cubicBezTo>
                      <a:pt x="46856" y="22110"/>
                      <a:pt x="46877" y="22110"/>
                      <a:pt x="46897" y="22130"/>
                    </a:cubicBezTo>
                    <a:lnTo>
                      <a:pt x="47449" y="22417"/>
                    </a:lnTo>
                    <a:lnTo>
                      <a:pt x="47653" y="22417"/>
                    </a:lnTo>
                    <a:cubicBezTo>
                      <a:pt x="47915" y="22281"/>
                      <a:pt x="48190" y="22214"/>
                      <a:pt x="48464" y="22214"/>
                    </a:cubicBezTo>
                    <a:cubicBezTo>
                      <a:pt x="48768" y="22214"/>
                      <a:pt x="49070" y="22296"/>
                      <a:pt x="49349" y="22457"/>
                    </a:cubicBezTo>
                    <a:lnTo>
                      <a:pt x="49778" y="22539"/>
                    </a:lnTo>
                    <a:lnTo>
                      <a:pt x="49799" y="22539"/>
                    </a:lnTo>
                    <a:cubicBezTo>
                      <a:pt x="50003" y="22457"/>
                      <a:pt x="50228" y="22417"/>
                      <a:pt x="50453" y="22417"/>
                    </a:cubicBezTo>
                    <a:cubicBezTo>
                      <a:pt x="50514" y="22437"/>
                      <a:pt x="50575" y="22457"/>
                      <a:pt x="50636" y="22498"/>
                    </a:cubicBezTo>
                    <a:cubicBezTo>
                      <a:pt x="50657" y="22498"/>
                      <a:pt x="50677" y="22539"/>
                      <a:pt x="50677" y="22539"/>
                    </a:cubicBezTo>
                    <a:cubicBezTo>
                      <a:pt x="50657" y="22600"/>
                      <a:pt x="50636" y="22641"/>
                      <a:pt x="50616" y="22682"/>
                    </a:cubicBezTo>
                    <a:cubicBezTo>
                      <a:pt x="50575" y="22723"/>
                      <a:pt x="50534" y="22764"/>
                      <a:pt x="50555" y="22805"/>
                    </a:cubicBezTo>
                    <a:cubicBezTo>
                      <a:pt x="50575" y="22846"/>
                      <a:pt x="50616" y="22866"/>
                      <a:pt x="50636" y="22907"/>
                    </a:cubicBezTo>
                    <a:cubicBezTo>
                      <a:pt x="50677" y="22927"/>
                      <a:pt x="50739" y="22948"/>
                      <a:pt x="50779" y="22948"/>
                    </a:cubicBezTo>
                    <a:cubicBezTo>
                      <a:pt x="50841" y="22948"/>
                      <a:pt x="50897" y="22932"/>
                      <a:pt x="50953" y="22932"/>
                    </a:cubicBezTo>
                    <a:cubicBezTo>
                      <a:pt x="51009" y="22932"/>
                      <a:pt x="51066" y="22948"/>
                      <a:pt x="51127" y="23009"/>
                    </a:cubicBezTo>
                    <a:cubicBezTo>
                      <a:pt x="51188" y="23091"/>
                      <a:pt x="51270" y="23132"/>
                      <a:pt x="51372" y="23152"/>
                    </a:cubicBezTo>
                    <a:cubicBezTo>
                      <a:pt x="51536" y="23152"/>
                      <a:pt x="51679" y="23193"/>
                      <a:pt x="51801" y="23316"/>
                    </a:cubicBezTo>
                    <a:cubicBezTo>
                      <a:pt x="51927" y="23264"/>
                      <a:pt x="52052" y="23243"/>
                      <a:pt x="52176" y="23243"/>
                    </a:cubicBezTo>
                    <a:cubicBezTo>
                      <a:pt x="52638" y="23243"/>
                      <a:pt x="53092" y="23529"/>
                      <a:pt x="53559" y="23561"/>
                    </a:cubicBezTo>
                    <a:lnTo>
                      <a:pt x="53599" y="23561"/>
                    </a:lnTo>
                    <a:cubicBezTo>
                      <a:pt x="53661" y="23540"/>
                      <a:pt x="53742" y="23520"/>
                      <a:pt x="53824" y="23500"/>
                    </a:cubicBezTo>
                    <a:cubicBezTo>
                      <a:pt x="53889" y="23475"/>
                      <a:pt x="53953" y="23464"/>
                      <a:pt x="54018" y="23464"/>
                    </a:cubicBezTo>
                    <a:cubicBezTo>
                      <a:pt x="54117" y="23464"/>
                      <a:pt x="54216" y="23491"/>
                      <a:pt x="54315" y="23540"/>
                    </a:cubicBezTo>
                    <a:cubicBezTo>
                      <a:pt x="54376" y="23581"/>
                      <a:pt x="54417" y="23622"/>
                      <a:pt x="54478" y="23643"/>
                    </a:cubicBezTo>
                    <a:cubicBezTo>
                      <a:pt x="54631" y="23735"/>
                      <a:pt x="54785" y="23780"/>
                      <a:pt x="54946" y="23780"/>
                    </a:cubicBezTo>
                    <a:cubicBezTo>
                      <a:pt x="55000" y="23780"/>
                      <a:pt x="55055" y="23775"/>
                      <a:pt x="55112" y="23765"/>
                    </a:cubicBezTo>
                    <a:cubicBezTo>
                      <a:pt x="55275" y="23724"/>
                      <a:pt x="55418" y="23683"/>
                      <a:pt x="55602" y="23643"/>
                    </a:cubicBezTo>
                    <a:cubicBezTo>
                      <a:pt x="55684" y="23632"/>
                      <a:pt x="55765" y="23627"/>
                      <a:pt x="55850" y="23627"/>
                    </a:cubicBezTo>
                    <a:cubicBezTo>
                      <a:pt x="55934" y="23627"/>
                      <a:pt x="56021" y="23632"/>
                      <a:pt x="56113" y="23643"/>
                    </a:cubicBezTo>
                    <a:cubicBezTo>
                      <a:pt x="56244" y="23659"/>
                      <a:pt x="56428" y="23741"/>
                      <a:pt x="56559" y="23741"/>
                    </a:cubicBezTo>
                    <a:cubicBezTo>
                      <a:pt x="56591" y="23741"/>
                      <a:pt x="56620" y="23736"/>
                      <a:pt x="56644" y="23724"/>
                    </a:cubicBezTo>
                    <a:cubicBezTo>
                      <a:pt x="56828" y="23643"/>
                      <a:pt x="57032" y="23540"/>
                      <a:pt x="56930" y="23336"/>
                    </a:cubicBezTo>
                    <a:cubicBezTo>
                      <a:pt x="56910" y="23316"/>
                      <a:pt x="56910" y="23295"/>
                      <a:pt x="56910" y="23275"/>
                    </a:cubicBezTo>
                    <a:cubicBezTo>
                      <a:pt x="56869" y="23111"/>
                      <a:pt x="57053" y="23009"/>
                      <a:pt x="57380" y="22989"/>
                    </a:cubicBezTo>
                    <a:cubicBezTo>
                      <a:pt x="57441" y="22989"/>
                      <a:pt x="57502" y="23009"/>
                      <a:pt x="57584" y="23030"/>
                    </a:cubicBezTo>
                    <a:cubicBezTo>
                      <a:pt x="57645" y="23070"/>
                      <a:pt x="57707" y="23111"/>
                      <a:pt x="57768" y="23132"/>
                    </a:cubicBezTo>
                    <a:cubicBezTo>
                      <a:pt x="57870" y="23152"/>
                      <a:pt x="57972" y="23213"/>
                      <a:pt x="58054" y="23275"/>
                    </a:cubicBezTo>
                    <a:cubicBezTo>
                      <a:pt x="58422" y="23132"/>
                      <a:pt x="58831" y="23050"/>
                      <a:pt x="59219" y="23050"/>
                    </a:cubicBezTo>
                    <a:cubicBezTo>
                      <a:pt x="59267" y="23045"/>
                      <a:pt x="59316" y="23043"/>
                      <a:pt x="59365" y="23043"/>
                    </a:cubicBezTo>
                    <a:cubicBezTo>
                      <a:pt x="59748" y="23043"/>
                      <a:pt x="60134" y="23182"/>
                      <a:pt x="60424" y="23418"/>
                    </a:cubicBezTo>
                    <a:lnTo>
                      <a:pt x="60710" y="23479"/>
                    </a:lnTo>
                    <a:cubicBezTo>
                      <a:pt x="60874" y="23418"/>
                      <a:pt x="61058" y="23356"/>
                      <a:pt x="61242" y="23356"/>
                    </a:cubicBezTo>
                    <a:cubicBezTo>
                      <a:pt x="61411" y="23332"/>
                      <a:pt x="61583" y="23321"/>
                      <a:pt x="61757" y="23321"/>
                    </a:cubicBezTo>
                    <a:cubicBezTo>
                      <a:pt x="62022" y="23321"/>
                      <a:pt x="62290" y="23348"/>
                      <a:pt x="62550" y="23397"/>
                    </a:cubicBezTo>
                    <a:cubicBezTo>
                      <a:pt x="62836" y="23295"/>
                      <a:pt x="63142" y="23234"/>
                      <a:pt x="63449" y="23213"/>
                    </a:cubicBezTo>
                    <a:cubicBezTo>
                      <a:pt x="63508" y="23207"/>
                      <a:pt x="63568" y="23205"/>
                      <a:pt x="63628" y="23205"/>
                    </a:cubicBezTo>
                    <a:cubicBezTo>
                      <a:pt x="63773" y="23205"/>
                      <a:pt x="63917" y="23219"/>
                      <a:pt x="64062" y="23234"/>
                    </a:cubicBezTo>
                    <a:cubicBezTo>
                      <a:pt x="64371" y="23006"/>
                      <a:pt x="64977" y="22882"/>
                      <a:pt x="65603" y="22882"/>
                    </a:cubicBezTo>
                    <a:cubicBezTo>
                      <a:pt x="65764" y="22882"/>
                      <a:pt x="65926" y="22890"/>
                      <a:pt x="66085" y="22907"/>
                    </a:cubicBezTo>
                    <a:cubicBezTo>
                      <a:pt x="66146" y="22866"/>
                      <a:pt x="66228" y="22846"/>
                      <a:pt x="66289" y="22846"/>
                    </a:cubicBezTo>
                    <a:cubicBezTo>
                      <a:pt x="66493" y="22825"/>
                      <a:pt x="66698" y="22743"/>
                      <a:pt x="66882" y="22641"/>
                    </a:cubicBezTo>
                    <a:cubicBezTo>
                      <a:pt x="66933" y="22631"/>
                      <a:pt x="66984" y="22626"/>
                      <a:pt x="67035" y="22626"/>
                    </a:cubicBezTo>
                    <a:cubicBezTo>
                      <a:pt x="67086" y="22626"/>
                      <a:pt x="67137" y="22631"/>
                      <a:pt x="67188" y="22641"/>
                    </a:cubicBezTo>
                    <a:cubicBezTo>
                      <a:pt x="67249" y="22519"/>
                      <a:pt x="67229" y="22396"/>
                      <a:pt x="67535" y="22355"/>
                    </a:cubicBezTo>
                    <a:lnTo>
                      <a:pt x="67924" y="22192"/>
                    </a:lnTo>
                    <a:cubicBezTo>
                      <a:pt x="67883" y="22151"/>
                      <a:pt x="67842" y="22090"/>
                      <a:pt x="67801" y="22028"/>
                    </a:cubicBezTo>
                    <a:cubicBezTo>
                      <a:pt x="67781" y="21987"/>
                      <a:pt x="67740" y="21926"/>
                      <a:pt x="67699" y="21885"/>
                    </a:cubicBezTo>
                    <a:cubicBezTo>
                      <a:pt x="67743" y="21874"/>
                      <a:pt x="67786" y="21869"/>
                      <a:pt x="67830" y="21869"/>
                    </a:cubicBezTo>
                    <a:cubicBezTo>
                      <a:pt x="67949" y="21869"/>
                      <a:pt x="68064" y="21907"/>
                      <a:pt x="68169" y="21967"/>
                    </a:cubicBezTo>
                    <a:cubicBezTo>
                      <a:pt x="68230" y="22008"/>
                      <a:pt x="68291" y="22049"/>
                      <a:pt x="68332" y="22090"/>
                    </a:cubicBezTo>
                    <a:cubicBezTo>
                      <a:pt x="68493" y="22179"/>
                      <a:pt x="68684" y="22237"/>
                      <a:pt x="68879" y="22237"/>
                    </a:cubicBezTo>
                    <a:cubicBezTo>
                      <a:pt x="68908" y="22237"/>
                      <a:pt x="68937" y="22235"/>
                      <a:pt x="68966" y="22233"/>
                    </a:cubicBezTo>
                    <a:cubicBezTo>
                      <a:pt x="69150" y="22212"/>
                      <a:pt x="69313" y="22171"/>
                      <a:pt x="69497" y="22151"/>
                    </a:cubicBezTo>
                    <a:cubicBezTo>
                      <a:pt x="69573" y="22142"/>
                      <a:pt x="69649" y="22137"/>
                      <a:pt x="69726" y="22137"/>
                    </a:cubicBezTo>
                    <a:cubicBezTo>
                      <a:pt x="69833" y="22137"/>
                      <a:pt x="69941" y="22147"/>
                      <a:pt x="70049" y="22171"/>
                    </a:cubicBezTo>
                    <a:cubicBezTo>
                      <a:pt x="70171" y="22212"/>
                      <a:pt x="70314" y="22273"/>
                      <a:pt x="70457" y="22294"/>
                    </a:cubicBezTo>
                    <a:lnTo>
                      <a:pt x="70682" y="22273"/>
                    </a:lnTo>
                    <a:cubicBezTo>
                      <a:pt x="70866" y="22192"/>
                      <a:pt x="71030" y="22110"/>
                      <a:pt x="70968" y="21947"/>
                    </a:cubicBezTo>
                    <a:cubicBezTo>
                      <a:pt x="70968" y="21926"/>
                      <a:pt x="70968" y="21906"/>
                      <a:pt x="70968" y="21885"/>
                    </a:cubicBezTo>
                    <a:cubicBezTo>
                      <a:pt x="70968" y="21763"/>
                      <a:pt x="71091" y="21660"/>
                      <a:pt x="71316" y="21640"/>
                    </a:cubicBezTo>
                    <a:cubicBezTo>
                      <a:pt x="71472" y="21555"/>
                      <a:pt x="71629" y="21519"/>
                      <a:pt x="71793" y="21519"/>
                    </a:cubicBezTo>
                    <a:cubicBezTo>
                      <a:pt x="71864" y="21519"/>
                      <a:pt x="71936" y="21525"/>
                      <a:pt x="72010" y="21538"/>
                    </a:cubicBezTo>
                    <a:cubicBezTo>
                      <a:pt x="72180" y="21453"/>
                      <a:pt x="72369" y="21408"/>
                      <a:pt x="72557" y="21408"/>
                    </a:cubicBezTo>
                    <a:cubicBezTo>
                      <a:pt x="72641" y="21408"/>
                      <a:pt x="72725" y="21417"/>
                      <a:pt x="72807" y="21436"/>
                    </a:cubicBezTo>
                    <a:cubicBezTo>
                      <a:pt x="73400" y="21558"/>
                      <a:pt x="73768" y="21803"/>
                      <a:pt x="74320" y="21947"/>
                    </a:cubicBezTo>
                    <a:cubicBezTo>
                      <a:pt x="74679" y="22071"/>
                      <a:pt x="75050" y="22125"/>
                      <a:pt x="75432" y="22125"/>
                    </a:cubicBezTo>
                    <a:cubicBezTo>
                      <a:pt x="75551" y="22125"/>
                      <a:pt x="75670" y="22120"/>
                      <a:pt x="75791" y="22110"/>
                    </a:cubicBezTo>
                    <a:lnTo>
                      <a:pt x="75791" y="0"/>
                    </a:lnTo>
                    <a:close/>
                  </a:path>
                </a:pathLst>
              </a:custGeom>
              <a:solidFill>
                <a:srgbClr val="FFFFFF"/>
              </a:solidFill>
              <a:ln>
                <a:noFill/>
              </a:ln>
              <a:effectLst>
                <a:outerShdw blurRad="142875" rotWithShape="0" algn="bl" dir="4920000" dist="19050">
                  <a:srgbClr val="000000">
                    <a:alpha val="5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6"/>
              <p:cNvSpPr/>
              <p:nvPr/>
            </p:nvSpPr>
            <p:spPr>
              <a:xfrm>
                <a:off x="9954484" y="-3264282"/>
                <a:ext cx="1894250" cy="571243"/>
              </a:xfrm>
              <a:custGeom>
                <a:rect b="b" l="l" r="r" t="t"/>
                <a:pathLst>
                  <a:path extrusionOk="0" h="21431" w="75770">
                    <a:moveTo>
                      <a:pt x="75770" y="0"/>
                    </a:moveTo>
                    <a:cubicBezTo>
                      <a:pt x="75709" y="0"/>
                      <a:pt x="75668" y="41"/>
                      <a:pt x="75627" y="102"/>
                    </a:cubicBezTo>
                    <a:cubicBezTo>
                      <a:pt x="75586" y="184"/>
                      <a:pt x="75525" y="266"/>
                      <a:pt x="75463" y="347"/>
                    </a:cubicBezTo>
                    <a:cubicBezTo>
                      <a:pt x="75423" y="368"/>
                      <a:pt x="75361" y="368"/>
                      <a:pt x="75320" y="388"/>
                    </a:cubicBezTo>
                    <a:cubicBezTo>
                      <a:pt x="75198" y="511"/>
                      <a:pt x="75055" y="613"/>
                      <a:pt x="74891" y="674"/>
                    </a:cubicBezTo>
                    <a:cubicBezTo>
                      <a:pt x="74973" y="756"/>
                      <a:pt x="75034" y="838"/>
                      <a:pt x="75096" y="920"/>
                    </a:cubicBezTo>
                    <a:cubicBezTo>
                      <a:pt x="75198" y="1042"/>
                      <a:pt x="75157" y="1226"/>
                      <a:pt x="75014" y="1287"/>
                    </a:cubicBezTo>
                    <a:cubicBezTo>
                      <a:pt x="74932" y="1308"/>
                      <a:pt x="74871" y="1328"/>
                      <a:pt x="74810" y="1369"/>
                    </a:cubicBezTo>
                    <a:cubicBezTo>
                      <a:pt x="74748" y="1369"/>
                      <a:pt x="74707" y="1369"/>
                      <a:pt x="74666" y="1410"/>
                    </a:cubicBezTo>
                    <a:cubicBezTo>
                      <a:pt x="74605" y="1410"/>
                      <a:pt x="74544" y="1430"/>
                      <a:pt x="74483" y="1471"/>
                    </a:cubicBezTo>
                    <a:lnTo>
                      <a:pt x="74278" y="1471"/>
                    </a:lnTo>
                    <a:cubicBezTo>
                      <a:pt x="74192" y="1454"/>
                      <a:pt x="74106" y="1448"/>
                      <a:pt x="74019" y="1448"/>
                    </a:cubicBezTo>
                    <a:cubicBezTo>
                      <a:pt x="73901" y="1448"/>
                      <a:pt x="73783" y="1459"/>
                      <a:pt x="73665" y="1471"/>
                    </a:cubicBezTo>
                    <a:cubicBezTo>
                      <a:pt x="73665" y="1533"/>
                      <a:pt x="73665" y="1573"/>
                      <a:pt x="73645" y="1614"/>
                    </a:cubicBezTo>
                    <a:cubicBezTo>
                      <a:pt x="73522" y="1737"/>
                      <a:pt x="73257" y="1635"/>
                      <a:pt x="73093" y="1737"/>
                    </a:cubicBezTo>
                    <a:cubicBezTo>
                      <a:pt x="73052" y="1676"/>
                      <a:pt x="73011" y="1614"/>
                      <a:pt x="72950" y="1573"/>
                    </a:cubicBezTo>
                    <a:cubicBezTo>
                      <a:pt x="72889" y="1512"/>
                      <a:pt x="72812" y="1481"/>
                      <a:pt x="72738" y="1481"/>
                    </a:cubicBezTo>
                    <a:cubicBezTo>
                      <a:pt x="72664" y="1481"/>
                      <a:pt x="72592" y="1512"/>
                      <a:pt x="72541" y="1573"/>
                    </a:cubicBezTo>
                    <a:cubicBezTo>
                      <a:pt x="72439" y="1655"/>
                      <a:pt x="72317" y="1737"/>
                      <a:pt x="72194" y="1778"/>
                    </a:cubicBezTo>
                    <a:cubicBezTo>
                      <a:pt x="72255" y="1839"/>
                      <a:pt x="72317" y="1921"/>
                      <a:pt x="72357" y="2023"/>
                    </a:cubicBezTo>
                    <a:lnTo>
                      <a:pt x="72153" y="1962"/>
                    </a:lnTo>
                    <a:cubicBezTo>
                      <a:pt x="72010" y="1900"/>
                      <a:pt x="71990" y="1839"/>
                      <a:pt x="72133" y="1778"/>
                    </a:cubicBezTo>
                    <a:cubicBezTo>
                      <a:pt x="72214" y="1757"/>
                      <a:pt x="72276" y="1716"/>
                      <a:pt x="72357" y="1676"/>
                    </a:cubicBezTo>
                    <a:cubicBezTo>
                      <a:pt x="72398" y="1614"/>
                      <a:pt x="72398" y="1553"/>
                      <a:pt x="72419" y="1471"/>
                    </a:cubicBezTo>
                    <a:cubicBezTo>
                      <a:pt x="72460" y="1369"/>
                      <a:pt x="72439" y="1349"/>
                      <a:pt x="72255" y="1287"/>
                    </a:cubicBezTo>
                    <a:cubicBezTo>
                      <a:pt x="72194" y="1267"/>
                      <a:pt x="72112" y="1267"/>
                      <a:pt x="72051" y="1246"/>
                    </a:cubicBezTo>
                    <a:cubicBezTo>
                      <a:pt x="71867" y="1369"/>
                      <a:pt x="71663" y="1430"/>
                      <a:pt x="71438" y="1430"/>
                    </a:cubicBezTo>
                    <a:cubicBezTo>
                      <a:pt x="71392" y="1420"/>
                      <a:pt x="71346" y="1415"/>
                      <a:pt x="71300" y="1415"/>
                    </a:cubicBezTo>
                    <a:cubicBezTo>
                      <a:pt x="71163" y="1415"/>
                      <a:pt x="71029" y="1461"/>
                      <a:pt x="70907" y="1553"/>
                    </a:cubicBezTo>
                    <a:cubicBezTo>
                      <a:pt x="70849" y="1567"/>
                      <a:pt x="70781" y="1582"/>
                      <a:pt x="70717" y="1582"/>
                    </a:cubicBezTo>
                    <a:cubicBezTo>
                      <a:pt x="70691" y="1582"/>
                      <a:pt x="70665" y="1579"/>
                      <a:pt x="70641" y="1573"/>
                    </a:cubicBezTo>
                    <a:cubicBezTo>
                      <a:pt x="70416" y="1553"/>
                      <a:pt x="70212" y="1471"/>
                      <a:pt x="70048" y="1328"/>
                    </a:cubicBezTo>
                    <a:cubicBezTo>
                      <a:pt x="69721" y="1430"/>
                      <a:pt x="69354" y="1492"/>
                      <a:pt x="69006" y="1492"/>
                    </a:cubicBezTo>
                    <a:cubicBezTo>
                      <a:pt x="68843" y="1492"/>
                      <a:pt x="68679" y="1451"/>
                      <a:pt x="68557" y="1349"/>
                    </a:cubicBezTo>
                    <a:cubicBezTo>
                      <a:pt x="68393" y="1369"/>
                      <a:pt x="68230" y="1410"/>
                      <a:pt x="68087" y="1492"/>
                    </a:cubicBezTo>
                    <a:lnTo>
                      <a:pt x="67923" y="1492"/>
                    </a:lnTo>
                    <a:cubicBezTo>
                      <a:pt x="67801" y="1492"/>
                      <a:pt x="67658" y="1410"/>
                      <a:pt x="67535" y="1390"/>
                    </a:cubicBezTo>
                    <a:cubicBezTo>
                      <a:pt x="67513" y="1384"/>
                      <a:pt x="67490" y="1382"/>
                      <a:pt x="67466" y="1382"/>
                    </a:cubicBezTo>
                    <a:cubicBezTo>
                      <a:pt x="67400" y="1382"/>
                      <a:pt x="67329" y="1400"/>
                      <a:pt x="67269" y="1430"/>
                    </a:cubicBezTo>
                    <a:cubicBezTo>
                      <a:pt x="67107" y="1544"/>
                      <a:pt x="66905" y="1606"/>
                      <a:pt x="66696" y="1606"/>
                    </a:cubicBezTo>
                    <a:cubicBezTo>
                      <a:pt x="66642" y="1606"/>
                      <a:pt x="66588" y="1602"/>
                      <a:pt x="66534" y="1594"/>
                    </a:cubicBezTo>
                    <a:cubicBezTo>
                      <a:pt x="66472" y="1573"/>
                      <a:pt x="66411" y="1553"/>
                      <a:pt x="66350" y="1533"/>
                    </a:cubicBezTo>
                    <a:cubicBezTo>
                      <a:pt x="66335" y="1530"/>
                      <a:pt x="66321" y="1529"/>
                      <a:pt x="66310" y="1529"/>
                    </a:cubicBezTo>
                    <a:cubicBezTo>
                      <a:pt x="66215" y="1529"/>
                      <a:pt x="66243" y="1600"/>
                      <a:pt x="66207" y="1655"/>
                    </a:cubicBezTo>
                    <a:cubicBezTo>
                      <a:pt x="66186" y="1696"/>
                      <a:pt x="66145" y="1737"/>
                      <a:pt x="66125" y="1778"/>
                    </a:cubicBezTo>
                    <a:cubicBezTo>
                      <a:pt x="66023" y="1860"/>
                      <a:pt x="66125" y="2003"/>
                      <a:pt x="65941" y="2064"/>
                    </a:cubicBezTo>
                    <a:cubicBezTo>
                      <a:pt x="65798" y="2125"/>
                      <a:pt x="65655" y="2166"/>
                      <a:pt x="65512" y="2186"/>
                    </a:cubicBezTo>
                    <a:cubicBezTo>
                      <a:pt x="65532" y="2166"/>
                      <a:pt x="65573" y="2146"/>
                      <a:pt x="65594" y="2125"/>
                    </a:cubicBezTo>
                    <a:cubicBezTo>
                      <a:pt x="65635" y="2105"/>
                      <a:pt x="65675" y="2064"/>
                      <a:pt x="65696" y="2023"/>
                    </a:cubicBezTo>
                    <a:lnTo>
                      <a:pt x="65573" y="1900"/>
                    </a:lnTo>
                    <a:cubicBezTo>
                      <a:pt x="65553" y="1921"/>
                      <a:pt x="65553" y="1941"/>
                      <a:pt x="65532" y="1962"/>
                    </a:cubicBezTo>
                    <a:cubicBezTo>
                      <a:pt x="65480" y="2118"/>
                      <a:pt x="65324" y="2216"/>
                      <a:pt x="65165" y="2216"/>
                    </a:cubicBezTo>
                    <a:cubicBezTo>
                      <a:pt x="65138" y="2216"/>
                      <a:pt x="65110" y="2213"/>
                      <a:pt x="65083" y="2207"/>
                    </a:cubicBezTo>
                    <a:cubicBezTo>
                      <a:pt x="64817" y="2166"/>
                      <a:pt x="64592" y="2105"/>
                      <a:pt x="64347" y="2064"/>
                    </a:cubicBezTo>
                    <a:cubicBezTo>
                      <a:pt x="64205" y="2099"/>
                      <a:pt x="64060" y="2118"/>
                      <a:pt x="63916" y="2118"/>
                    </a:cubicBezTo>
                    <a:cubicBezTo>
                      <a:pt x="63647" y="2118"/>
                      <a:pt x="63381" y="2054"/>
                      <a:pt x="63142" y="1921"/>
                    </a:cubicBezTo>
                    <a:lnTo>
                      <a:pt x="63060" y="1921"/>
                    </a:lnTo>
                    <a:cubicBezTo>
                      <a:pt x="62692" y="2003"/>
                      <a:pt x="62345" y="2043"/>
                      <a:pt x="61977" y="2064"/>
                    </a:cubicBezTo>
                    <a:cubicBezTo>
                      <a:pt x="62018" y="2105"/>
                      <a:pt x="62038" y="2146"/>
                      <a:pt x="62059" y="2186"/>
                    </a:cubicBezTo>
                    <a:lnTo>
                      <a:pt x="61670" y="2289"/>
                    </a:lnTo>
                    <a:cubicBezTo>
                      <a:pt x="61589" y="2391"/>
                      <a:pt x="61466" y="2432"/>
                      <a:pt x="61343" y="2432"/>
                    </a:cubicBezTo>
                    <a:cubicBezTo>
                      <a:pt x="61262" y="2452"/>
                      <a:pt x="61180" y="2513"/>
                      <a:pt x="61119" y="2554"/>
                    </a:cubicBezTo>
                    <a:cubicBezTo>
                      <a:pt x="61037" y="2595"/>
                      <a:pt x="60955" y="2616"/>
                      <a:pt x="60873" y="2616"/>
                    </a:cubicBezTo>
                    <a:cubicBezTo>
                      <a:pt x="60894" y="2534"/>
                      <a:pt x="60812" y="2473"/>
                      <a:pt x="60669" y="2452"/>
                    </a:cubicBezTo>
                    <a:cubicBezTo>
                      <a:pt x="60547" y="2534"/>
                      <a:pt x="60403" y="2595"/>
                      <a:pt x="60260" y="2636"/>
                    </a:cubicBezTo>
                    <a:cubicBezTo>
                      <a:pt x="60220" y="2759"/>
                      <a:pt x="60056" y="2820"/>
                      <a:pt x="59954" y="2922"/>
                    </a:cubicBezTo>
                    <a:cubicBezTo>
                      <a:pt x="59934" y="2922"/>
                      <a:pt x="59913" y="2902"/>
                      <a:pt x="59893" y="2902"/>
                    </a:cubicBezTo>
                    <a:cubicBezTo>
                      <a:pt x="59852" y="2861"/>
                      <a:pt x="59811" y="2840"/>
                      <a:pt x="59770" y="2799"/>
                    </a:cubicBezTo>
                    <a:cubicBezTo>
                      <a:pt x="59300" y="2922"/>
                      <a:pt x="58769" y="2983"/>
                      <a:pt x="58258" y="3045"/>
                    </a:cubicBezTo>
                    <a:cubicBezTo>
                      <a:pt x="57645" y="3147"/>
                      <a:pt x="57093" y="3229"/>
                      <a:pt x="56541" y="3310"/>
                    </a:cubicBezTo>
                    <a:cubicBezTo>
                      <a:pt x="56405" y="3386"/>
                      <a:pt x="56257" y="3428"/>
                      <a:pt x="56107" y="3428"/>
                    </a:cubicBezTo>
                    <a:cubicBezTo>
                      <a:pt x="56054" y="3428"/>
                      <a:pt x="56002" y="3423"/>
                      <a:pt x="55949" y="3412"/>
                    </a:cubicBezTo>
                    <a:cubicBezTo>
                      <a:pt x="55908" y="3412"/>
                      <a:pt x="55867" y="3392"/>
                      <a:pt x="55826" y="3372"/>
                    </a:cubicBezTo>
                    <a:cubicBezTo>
                      <a:pt x="55612" y="3382"/>
                      <a:pt x="55397" y="3387"/>
                      <a:pt x="55185" y="3387"/>
                    </a:cubicBezTo>
                    <a:cubicBezTo>
                      <a:pt x="54973" y="3387"/>
                      <a:pt x="54764" y="3382"/>
                      <a:pt x="54559" y="3372"/>
                    </a:cubicBezTo>
                    <a:cubicBezTo>
                      <a:pt x="54457" y="3372"/>
                      <a:pt x="54375" y="3351"/>
                      <a:pt x="54294" y="3310"/>
                    </a:cubicBezTo>
                    <a:cubicBezTo>
                      <a:pt x="54273" y="3331"/>
                      <a:pt x="54232" y="3331"/>
                      <a:pt x="54212" y="3351"/>
                    </a:cubicBezTo>
                    <a:cubicBezTo>
                      <a:pt x="53865" y="3453"/>
                      <a:pt x="53558" y="3576"/>
                      <a:pt x="53231" y="3678"/>
                    </a:cubicBezTo>
                    <a:lnTo>
                      <a:pt x="52965" y="3617"/>
                    </a:lnTo>
                    <a:cubicBezTo>
                      <a:pt x="52877" y="3635"/>
                      <a:pt x="52787" y="3645"/>
                      <a:pt x="52698" y="3645"/>
                    </a:cubicBezTo>
                    <a:cubicBezTo>
                      <a:pt x="52396" y="3645"/>
                      <a:pt x="52099" y="3540"/>
                      <a:pt x="51862" y="3351"/>
                    </a:cubicBezTo>
                    <a:cubicBezTo>
                      <a:pt x="51727" y="3359"/>
                      <a:pt x="51592" y="3363"/>
                      <a:pt x="51458" y="3363"/>
                    </a:cubicBezTo>
                    <a:cubicBezTo>
                      <a:pt x="50919" y="3363"/>
                      <a:pt x="50383" y="3298"/>
                      <a:pt x="49860" y="3167"/>
                    </a:cubicBezTo>
                    <a:cubicBezTo>
                      <a:pt x="49676" y="3147"/>
                      <a:pt x="49492" y="3086"/>
                      <a:pt x="49349" y="2963"/>
                    </a:cubicBezTo>
                    <a:cubicBezTo>
                      <a:pt x="49287" y="2953"/>
                      <a:pt x="49226" y="2948"/>
                      <a:pt x="49165" y="2948"/>
                    </a:cubicBezTo>
                    <a:cubicBezTo>
                      <a:pt x="49103" y="2948"/>
                      <a:pt x="49042" y="2953"/>
                      <a:pt x="48981" y="2963"/>
                    </a:cubicBezTo>
                    <a:cubicBezTo>
                      <a:pt x="48981" y="3004"/>
                      <a:pt x="48960" y="3024"/>
                      <a:pt x="48940" y="3065"/>
                    </a:cubicBezTo>
                    <a:cubicBezTo>
                      <a:pt x="48879" y="3024"/>
                      <a:pt x="48838" y="3004"/>
                      <a:pt x="48777" y="2983"/>
                    </a:cubicBezTo>
                    <a:cubicBezTo>
                      <a:pt x="48674" y="2943"/>
                      <a:pt x="48572" y="2922"/>
                      <a:pt x="48470" y="2902"/>
                    </a:cubicBezTo>
                    <a:cubicBezTo>
                      <a:pt x="48368" y="2922"/>
                      <a:pt x="48266" y="2943"/>
                      <a:pt x="48163" y="2963"/>
                    </a:cubicBezTo>
                    <a:cubicBezTo>
                      <a:pt x="48112" y="2922"/>
                      <a:pt x="48051" y="2902"/>
                      <a:pt x="47990" y="2902"/>
                    </a:cubicBezTo>
                    <a:cubicBezTo>
                      <a:pt x="47928" y="2902"/>
                      <a:pt x="47867" y="2922"/>
                      <a:pt x="47816" y="2963"/>
                    </a:cubicBezTo>
                    <a:lnTo>
                      <a:pt x="47734" y="2963"/>
                    </a:lnTo>
                    <a:cubicBezTo>
                      <a:pt x="47469" y="3024"/>
                      <a:pt x="47224" y="3106"/>
                      <a:pt x="46958" y="3167"/>
                    </a:cubicBezTo>
                    <a:cubicBezTo>
                      <a:pt x="47019" y="3433"/>
                      <a:pt x="46611" y="3310"/>
                      <a:pt x="46447" y="3372"/>
                    </a:cubicBezTo>
                    <a:cubicBezTo>
                      <a:pt x="46368" y="3338"/>
                      <a:pt x="46290" y="3323"/>
                      <a:pt x="46214" y="3323"/>
                    </a:cubicBezTo>
                    <a:cubicBezTo>
                      <a:pt x="46153" y="3323"/>
                      <a:pt x="46093" y="3333"/>
                      <a:pt x="46038" y="3351"/>
                    </a:cubicBezTo>
                    <a:cubicBezTo>
                      <a:pt x="45875" y="3433"/>
                      <a:pt x="45732" y="3515"/>
                      <a:pt x="45671" y="3637"/>
                    </a:cubicBezTo>
                    <a:cubicBezTo>
                      <a:pt x="45588" y="3886"/>
                      <a:pt x="45546" y="3991"/>
                      <a:pt x="45398" y="3991"/>
                    </a:cubicBezTo>
                    <a:cubicBezTo>
                      <a:pt x="45291" y="3991"/>
                      <a:pt x="45128" y="3936"/>
                      <a:pt x="44853" y="3842"/>
                    </a:cubicBezTo>
                    <a:cubicBezTo>
                      <a:pt x="44812" y="3821"/>
                      <a:pt x="44792" y="3821"/>
                      <a:pt x="44751" y="3821"/>
                    </a:cubicBezTo>
                    <a:cubicBezTo>
                      <a:pt x="44690" y="3821"/>
                      <a:pt x="44567" y="3821"/>
                      <a:pt x="44567" y="3862"/>
                    </a:cubicBezTo>
                    <a:cubicBezTo>
                      <a:pt x="44547" y="3964"/>
                      <a:pt x="44444" y="4005"/>
                      <a:pt x="44301" y="4046"/>
                    </a:cubicBezTo>
                    <a:cubicBezTo>
                      <a:pt x="44301" y="4005"/>
                      <a:pt x="44301" y="3985"/>
                      <a:pt x="44322" y="3964"/>
                    </a:cubicBezTo>
                    <a:cubicBezTo>
                      <a:pt x="44383" y="3903"/>
                      <a:pt x="44424" y="3862"/>
                      <a:pt x="44322" y="3801"/>
                    </a:cubicBezTo>
                    <a:cubicBezTo>
                      <a:pt x="44251" y="3765"/>
                      <a:pt x="44186" y="3743"/>
                      <a:pt x="44129" y="3743"/>
                    </a:cubicBezTo>
                    <a:cubicBezTo>
                      <a:pt x="44087" y="3743"/>
                      <a:pt x="44050" y="3755"/>
                      <a:pt x="44015" y="3780"/>
                    </a:cubicBezTo>
                    <a:cubicBezTo>
                      <a:pt x="43811" y="3882"/>
                      <a:pt x="43607" y="3944"/>
                      <a:pt x="43382" y="3964"/>
                    </a:cubicBezTo>
                    <a:cubicBezTo>
                      <a:pt x="43321" y="4169"/>
                      <a:pt x="43035" y="4209"/>
                      <a:pt x="42748" y="4230"/>
                    </a:cubicBezTo>
                    <a:cubicBezTo>
                      <a:pt x="42626" y="4230"/>
                      <a:pt x="42503" y="4271"/>
                      <a:pt x="42422" y="4373"/>
                    </a:cubicBezTo>
                    <a:cubicBezTo>
                      <a:pt x="42340" y="4455"/>
                      <a:pt x="42217" y="4495"/>
                      <a:pt x="42095" y="4495"/>
                    </a:cubicBezTo>
                    <a:cubicBezTo>
                      <a:pt x="41849" y="4516"/>
                      <a:pt x="41604" y="4536"/>
                      <a:pt x="41359" y="4536"/>
                    </a:cubicBezTo>
                    <a:cubicBezTo>
                      <a:pt x="41331" y="4536"/>
                      <a:pt x="41315" y="4537"/>
                      <a:pt x="41306" y="4538"/>
                    </a:cubicBezTo>
                    <a:lnTo>
                      <a:pt x="41306" y="4538"/>
                    </a:lnTo>
                    <a:cubicBezTo>
                      <a:pt x="41315" y="4534"/>
                      <a:pt x="41323" y="4523"/>
                      <a:pt x="41277" y="4495"/>
                    </a:cubicBezTo>
                    <a:cubicBezTo>
                      <a:pt x="41257" y="4455"/>
                      <a:pt x="41257" y="4393"/>
                      <a:pt x="41298" y="4373"/>
                    </a:cubicBezTo>
                    <a:lnTo>
                      <a:pt x="41359" y="4352"/>
                    </a:lnTo>
                    <a:lnTo>
                      <a:pt x="41359" y="4352"/>
                    </a:lnTo>
                    <a:cubicBezTo>
                      <a:pt x="40909" y="4414"/>
                      <a:pt x="40439" y="4393"/>
                      <a:pt x="39847" y="4455"/>
                    </a:cubicBezTo>
                    <a:cubicBezTo>
                      <a:pt x="39663" y="4475"/>
                      <a:pt x="39479" y="4516"/>
                      <a:pt x="39295" y="4536"/>
                    </a:cubicBezTo>
                    <a:cubicBezTo>
                      <a:pt x="39213" y="4557"/>
                      <a:pt x="39132" y="4577"/>
                      <a:pt x="39050" y="4598"/>
                    </a:cubicBezTo>
                    <a:cubicBezTo>
                      <a:pt x="38948" y="4659"/>
                      <a:pt x="38846" y="4720"/>
                      <a:pt x="38723" y="4761"/>
                    </a:cubicBezTo>
                    <a:cubicBezTo>
                      <a:pt x="38692" y="4771"/>
                      <a:pt x="38657" y="4776"/>
                      <a:pt x="38621" y="4776"/>
                    </a:cubicBezTo>
                    <a:cubicBezTo>
                      <a:pt x="38585" y="4776"/>
                      <a:pt x="38549" y="4771"/>
                      <a:pt x="38519" y="4761"/>
                    </a:cubicBezTo>
                    <a:cubicBezTo>
                      <a:pt x="38519" y="4761"/>
                      <a:pt x="38478" y="4720"/>
                      <a:pt x="38478" y="4720"/>
                    </a:cubicBezTo>
                    <a:cubicBezTo>
                      <a:pt x="38478" y="4700"/>
                      <a:pt x="38478" y="4700"/>
                      <a:pt x="38478" y="4679"/>
                    </a:cubicBezTo>
                    <a:cubicBezTo>
                      <a:pt x="38192" y="4741"/>
                      <a:pt x="37885" y="4782"/>
                      <a:pt x="37599" y="4822"/>
                    </a:cubicBezTo>
                    <a:cubicBezTo>
                      <a:pt x="37027" y="4945"/>
                      <a:pt x="36475" y="5068"/>
                      <a:pt x="35923" y="5170"/>
                    </a:cubicBezTo>
                    <a:cubicBezTo>
                      <a:pt x="35858" y="5181"/>
                      <a:pt x="35796" y="5186"/>
                      <a:pt x="35738" y="5186"/>
                    </a:cubicBezTo>
                    <a:cubicBezTo>
                      <a:pt x="35473" y="5186"/>
                      <a:pt x="35296" y="5079"/>
                      <a:pt x="35229" y="4945"/>
                    </a:cubicBezTo>
                    <a:cubicBezTo>
                      <a:pt x="35086" y="5006"/>
                      <a:pt x="34963" y="5047"/>
                      <a:pt x="34820" y="5109"/>
                    </a:cubicBezTo>
                    <a:lnTo>
                      <a:pt x="34820" y="5170"/>
                    </a:lnTo>
                    <a:cubicBezTo>
                      <a:pt x="34738" y="5231"/>
                      <a:pt x="34657" y="5252"/>
                      <a:pt x="34575" y="5292"/>
                    </a:cubicBezTo>
                    <a:cubicBezTo>
                      <a:pt x="34125" y="5374"/>
                      <a:pt x="33737" y="5558"/>
                      <a:pt x="33267" y="5640"/>
                    </a:cubicBezTo>
                    <a:cubicBezTo>
                      <a:pt x="33251" y="5642"/>
                      <a:pt x="33233" y="5644"/>
                      <a:pt x="33214" y="5644"/>
                    </a:cubicBezTo>
                    <a:cubicBezTo>
                      <a:pt x="33089" y="5644"/>
                      <a:pt x="32917" y="5588"/>
                      <a:pt x="32899" y="5517"/>
                    </a:cubicBezTo>
                    <a:cubicBezTo>
                      <a:pt x="32899" y="5435"/>
                      <a:pt x="32879" y="5292"/>
                      <a:pt x="32838" y="5190"/>
                    </a:cubicBezTo>
                    <a:cubicBezTo>
                      <a:pt x="32817" y="5190"/>
                      <a:pt x="32797" y="5190"/>
                      <a:pt x="32797" y="5170"/>
                    </a:cubicBezTo>
                    <a:lnTo>
                      <a:pt x="32204" y="4925"/>
                    </a:lnTo>
                    <a:lnTo>
                      <a:pt x="31980" y="4945"/>
                    </a:lnTo>
                    <a:cubicBezTo>
                      <a:pt x="31684" y="5191"/>
                      <a:pt x="31322" y="5319"/>
                      <a:pt x="30956" y="5319"/>
                    </a:cubicBezTo>
                    <a:cubicBezTo>
                      <a:pt x="30714" y="5319"/>
                      <a:pt x="30470" y="5263"/>
                      <a:pt x="30243" y="5149"/>
                    </a:cubicBezTo>
                    <a:lnTo>
                      <a:pt x="29793" y="5109"/>
                    </a:lnTo>
                    <a:lnTo>
                      <a:pt x="29773" y="5109"/>
                    </a:lnTo>
                    <a:cubicBezTo>
                      <a:pt x="29548" y="5231"/>
                      <a:pt x="29323" y="5313"/>
                      <a:pt x="29098" y="5354"/>
                    </a:cubicBezTo>
                    <a:cubicBezTo>
                      <a:pt x="29017" y="5333"/>
                      <a:pt x="28955" y="5313"/>
                      <a:pt x="28894" y="5292"/>
                    </a:cubicBezTo>
                    <a:cubicBezTo>
                      <a:pt x="28874" y="5272"/>
                      <a:pt x="28853" y="5252"/>
                      <a:pt x="28853" y="5231"/>
                    </a:cubicBezTo>
                    <a:cubicBezTo>
                      <a:pt x="28874" y="5170"/>
                      <a:pt x="28894" y="5109"/>
                      <a:pt x="28935" y="5047"/>
                    </a:cubicBezTo>
                    <a:cubicBezTo>
                      <a:pt x="28955" y="5006"/>
                      <a:pt x="28996" y="4945"/>
                      <a:pt x="28976" y="4884"/>
                    </a:cubicBezTo>
                    <a:cubicBezTo>
                      <a:pt x="28955" y="4863"/>
                      <a:pt x="28915" y="4822"/>
                      <a:pt x="28894" y="4802"/>
                    </a:cubicBezTo>
                    <a:cubicBezTo>
                      <a:pt x="28864" y="4772"/>
                      <a:pt x="28823" y="4753"/>
                      <a:pt x="28780" y="4753"/>
                    </a:cubicBezTo>
                    <a:cubicBezTo>
                      <a:pt x="28764" y="4753"/>
                      <a:pt x="28747" y="4756"/>
                      <a:pt x="28731" y="4761"/>
                    </a:cubicBezTo>
                    <a:cubicBezTo>
                      <a:pt x="28674" y="4773"/>
                      <a:pt x="28617" y="4803"/>
                      <a:pt x="28556" y="4803"/>
                    </a:cubicBezTo>
                    <a:cubicBezTo>
                      <a:pt x="28508" y="4803"/>
                      <a:pt x="28458" y="4784"/>
                      <a:pt x="28404" y="4720"/>
                    </a:cubicBezTo>
                    <a:cubicBezTo>
                      <a:pt x="28342" y="4639"/>
                      <a:pt x="28240" y="4598"/>
                      <a:pt x="28138" y="4598"/>
                    </a:cubicBezTo>
                    <a:cubicBezTo>
                      <a:pt x="28119" y="4600"/>
                      <a:pt x="28100" y="4601"/>
                      <a:pt x="28081" y="4601"/>
                    </a:cubicBezTo>
                    <a:cubicBezTo>
                      <a:pt x="27913" y="4601"/>
                      <a:pt x="27737" y="4522"/>
                      <a:pt x="27627" y="4393"/>
                    </a:cubicBezTo>
                    <a:cubicBezTo>
                      <a:pt x="27577" y="4408"/>
                      <a:pt x="27526" y="4415"/>
                      <a:pt x="27476" y="4415"/>
                    </a:cubicBezTo>
                    <a:cubicBezTo>
                      <a:pt x="27385" y="4415"/>
                      <a:pt x="27298" y="4392"/>
                      <a:pt x="27219" y="4352"/>
                    </a:cubicBezTo>
                    <a:cubicBezTo>
                      <a:pt x="27157" y="4312"/>
                      <a:pt x="27096" y="4291"/>
                      <a:pt x="27035" y="4250"/>
                    </a:cubicBezTo>
                    <a:cubicBezTo>
                      <a:pt x="26950" y="4233"/>
                      <a:pt x="26865" y="4223"/>
                      <a:pt x="26782" y="4223"/>
                    </a:cubicBezTo>
                    <a:cubicBezTo>
                      <a:pt x="26665" y="4223"/>
                      <a:pt x="26550" y="4243"/>
                      <a:pt x="26442" y="4291"/>
                    </a:cubicBezTo>
                    <a:cubicBezTo>
                      <a:pt x="26340" y="4352"/>
                      <a:pt x="26299" y="4475"/>
                      <a:pt x="26176" y="4536"/>
                    </a:cubicBezTo>
                    <a:cubicBezTo>
                      <a:pt x="26095" y="4577"/>
                      <a:pt x="26003" y="4598"/>
                      <a:pt x="25911" y="4598"/>
                    </a:cubicBezTo>
                    <a:cubicBezTo>
                      <a:pt x="25819" y="4598"/>
                      <a:pt x="25727" y="4577"/>
                      <a:pt x="25645" y="4536"/>
                    </a:cubicBezTo>
                    <a:cubicBezTo>
                      <a:pt x="25563" y="4577"/>
                      <a:pt x="25471" y="4598"/>
                      <a:pt x="25382" y="4598"/>
                    </a:cubicBezTo>
                    <a:cubicBezTo>
                      <a:pt x="25293" y="4598"/>
                      <a:pt x="25206" y="4577"/>
                      <a:pt x="25134" y="4536"/>
                    </a:cubicBezTo>
                    <a:cubicBezTo>
                      <a:pt x="25053" y="4495"/>
                      <a:pt x="25012" y="4455"/>
                      <a:pt x="24950" y="4434"/>
                    </a:cubicBezTo>
                    <a:cubicBezTo>
                      <a:pt x="24823" y="4370"/>
                      <a:pt x="24687" y="4338"/>
                      <a:pt x="24553" y="4338"/>
                    </a:cubicBezTo>
                    <a:cubicBezTo>
                      <a:pt x="24473" y="4338"/>
                      <a:pt x="24394" y="4350"/>
                      <a:pt x="24317" y="4373"/>
                    </a:cubicBezTo>
                    <a:cubicBezTo>
                      <a:pt x="24133" y="4455"/>
                      <a:pt x="23990" y="4536"/>
                      <a:pt x="23806" y="4598"/>
                    </a:cubicBezTo>
                    <a:cubicBezTo>
                      <a:pt x="23672" y="4648"/>
                      <a:pt x="23523" y="4685"/>
                      <a:pt x="23384" y="4685"/>
                    </a:cubicBezTo>
                    <a:cubicBezTo>
                      <a:pt x="23354" y="4685"/>
                      <a:pt x="23324" y="4683"/>
                      <a:pt x="23295" y="4679"/>
                    </a:cubicBezTo>
                    <a:cubicBezTo>
                      <a:pt x="23164" y="4679"/>
                      <a:pt x="23001" y="4627"/>
                      <a:pt x="22874" y="4627"/>
                    </a:cubicBezTo>
                    <a:cubicBezTo>
                      <a:pt x="22824" y="4627"/>
                      <a:pt x="22779" y="4636"/>
                      <a:pt x="22744" y="4659"/>
                    </a:cubicBezTo>
                    <a:cubicBezTo>
                      <a:pt x="22539" y="4802"/>
                      <a:pt x="22355" y="4945"/>
                      <a:pt x="22457" y="5170"/>
                    </a:cubicBezTo>
                    <a:cubicBezTo>
                      <a:pt x="22478" y="5190"/>
                      <a:pt x="22478" y="5211"/>
                      <a:pt x="22478" y="5231"/>
                    </a:cubicBezTo>
                    <a:cubicBezTo>
                      <a:pt x="22519" y="5435"/>
                      <a:pt x="22335" y="5599"/>
                      <a:pt x="22008" y="5660"/>
                    </a:cubicBezTo>
                    <a:cubicBezTo>
                      <a:pt x="21947" y="5660"/>
                      <a:pt x="21865" y="5660"/>
                      <a:pt x="21804" y="5640"/>
                    </a:cubicBezTo>
                    <a:cubicBezTo>
                      <a:pt x="21742" y="5619"/>
                      <a:pt x="21681" y="5558"/>
                      <a:pt x="21620" y="5538"/>
                    </a:cubicBezTo>
                    <a:cubicBezTo>
                      <a:pt x="21497" y="5538"/>
                      <a:pt x="21395" y="5476"/>
                      <a:pt x="21313" y="5415"/>
                    </a:cubicBezTo>
                    <a:cubicBezTo>
                      <a:pt x="20945" y="5640"/>
                      <a:pt x="20557" y="5803"/>
                      <a:pt x="20128" y="5865"/>
                    </a:cubicBezTo>
                    <a:cubicBezTo>
                      <a:pt x="20016" y="5889"/>
                      <a:pt x="19901" y="5900"/>
                      <a:pt x="19788" y="5900"/>
                    </a:cubicBezTo>
                    <a:cubicBezTo>
                      <a:pt x="19423" y="5900"/>
                      <a:pt x="19073" y="5781"/>
                      <a:pt x="18902" y="5578"/>
                    </a:cubicBezTo>
                    <a:lnTo>
                      <a:pt x="18636" y="5558"/>
                    </a:lnTo>
                    <a:cubicBezTo>
                      <a:pt x="18452" y="5660"/>
                      <a:pt x="18268" y="5742"/>
                      <a:pt x="18085" y="5803"/>
                    </a:cubicBezTo>
                    <a:cubicBezTo>
                      <a:pt x="17725" y="5906"/>
                      <a:pt x="17351" y="5951"/>
                      <a:pt x="16975" y="5951"/>
                    </a:cubicBezTo>
                    <a:cubicBezTo>
                      <a:pt x="16902" y="5951"/>
                      <a:pt x="16829" y="5950"/>
                      <a:pt x="16756" y="5946"/>
                    </a:cubicBezTo>
                    <a:cubicBezTo>
                      <a:pt x="16491" y="6110"/>
                      <a:pt x="16184" y="6212"/>
                      <a:pt x="15878" y="6294"/>
                    </a:cubicBezTo>
                    <a:cubicBezTo>
                      <a:pt x="15673" y="6335"/>
                      <a:pt x="15449" y="6355"/>
                      <a:pt x="15244" y="6355"/>
                    </a:cubicBezTo>
                    <a:cubicBezTo>
                      <a:pt x="14897" y="6743"/>
                      <a:pt x="14100" y="7009"/>
                      <a:pt x="13344" y="7050"/>
                    </a:cubicBezTo>
                    <a:cubicBezTo>
                      <a:pt x="13303" y="7070"/>
                      <a:pt x="13242" y="7091"/>
                      <a:pt x="13201" y="7131"/>
                    </a:cubicBezTo>
                    <a:cubicBezTo>
                      <a:pt x="12996" y="7254"/>
                      <a:pt x="12996" y="7397"/>
                      <a:pt x="12915" y="7601"/>
                    </a:cubicBezTo>
                    <a:cubicBezTo>
                      <a:pt x="12826" y="7868"/>
                      <a:pt x="12566" y="8042"/>
                      <a:pt x="12298" y="8042"/>
                    </a:cubicBezTo>
                    <a:cubicBezTo>
                      <a:pt x="12259" y="8042"/>
                      <a:pt x="12219" y="8038"/>
                      <a:pt x="12179" y="8031"/>
                    </a:cubicBezTo>
                    <a:cubicBezTo>
                      <a:pt x="12077" y="8174"/>
                      <a:pt x="11954" y="8317"/>
                      <a:pt x="11811" y="8439"/>
                    </a:cubicBezTo>
                    <a:cubicBezTo>
                      <a:pt x="11750" y="8460"/>
                      <a:pt x="11689" y="8480"/>
                      <a:pt x="11627" y="8480"/>
                    </a:cubicBezTo>
                    <a:lnTo>
                      <a:pt x="11627" y="8501"/>
                    </a:lnTo>
                    <a:cubicBezTo>
                      <a:pt x="11565" y="8527"/>
                      <a:pt x="11495" y="8542"/>
                      <a:pt x="11424" y="8542"/>
                    </a:cubicBezTo>
                    <a:cubicBezTo>
                      <a:pt x="11332" y="8542"/>
                      <a:pt x="11238" y="8517"/>
                      <a:pt x="11157" y="8460"/>
                    </a:cubicBezTo>
                    <a:cubicBezTo>
                      <a:pt x="11096" y="8439"/>
                      <a:pt x="11055" y="8398"/>
                      <a:pt x="10994" y="8358"/>
                    </a:cubicBezTo>
                    <a:cubicBezTo>
                      <a:pt x="10866" y="8272"/>
                      <a:pt x="10718" y="8236"/>
                      <a:pt x="10570" y="8236"/>
                    </a:cubicBezTo>
                    <a:cubicBezTo>
                      <a:pt x="10507" y="8236"/>
                      <a:pt x="10443" y="8243"/>
                      <a:pt x="10381" y="8255"/>
                    </a:cubicBezTo>
                    <a:cubicBezTo>
                      <a:pt x="10177" y="8317"/>
                      <a:pt x="10013" y="8398"/>
                      <a:pt x="9829" y="8439"/>
                    </a:cubicBezTo>
                    <a:cubicBezTo>
                      <a:pt x="9726" y="8478"/>
                      <a:pt x="9614" y="8492"/>
                      <a:pt x="9499" y="8492"/>
                    </a:cubicBezTo>
                    <a:cubicBezTo>
                      <a:pt x="9433" y="8492"/>
                      <a:pt x="9365" y="8488"/>
                      <a:pt x="9298" y="8480"/>
                    </a:cubicBezTo>
                    <a:cubicBezTo>
                      <a:pt x="9175" y="8480"/>
                      <a:pt x="9032" y="8398"/>
                      <a:pt x="8889" y="8398"/>
                    </a:cubicBezTo>
                    <a:lnTo>
                      <a:pt x="8664" y="8480"/>
                    </a:lnTo>
                    <a:cubicBezTo>
                      <a:pt x="8481" y="8582"/>
                      <a:pt x="8337" y="8705"/>
                      <a:pt x="8378" y="8909"/>
                    </a:cubicBezTo>
                    <a:cubicBezTo>
                      <a:pt x="8399" y="8930"/>
                      <a:pt x="8399" y="8950"/>
                      <a:pt x="8399" y="8971"/>
                    </a:cubicBezTo>
                    <a:cubicBezTo>
                      <a:pt x="8399" y="9134"/>
                      <a:pt x="8276" y="9257"/>
                      <a:pt x="8051" y="9318"/>
                    </a:cubicBezTo>
                    <a:cubicBezTo>
                      <a:pt x="7886" y="9465"/>
                      <a:pt x="7671" y="9546"/>
                      <a:pt x="7451" y="9546"/>
                    </a:cubicBezTo>
                    <a:cubicBezTo>
                      <a:pt x="7427" y="9546"/>
                      <a:pt x="7402" y="9545"/>
                      <a:pt x="7377" y="9543"/>
                    </a:cubicBezTo>
                    <a:cubicBezTo>
                      <a:pt x="7190" y="9696"/>
                      <a:pt x="6975" y="9778"/>
                      <a:pt x="6744" y="9778"/>
                    </a:cubicBezTo>
                    <a:cubicBezTo>
                      <a:pt x="6697" y="9778"/>
                      <a:pt x="6649" y="9774"/>
                      <a:pt x="6601" y="9767"/>
                    </a:cubicBezTo>
                    <a:cubicBezTo>
                      <a:pt x="6008" y="9706"/>
                      <a:pt x="5661" y="9461"/>
                      <a:pt x="5109" y="9359"/>
                    </a:cubicBezTo>
                    <a:cubicBezTo>
                      <a:pt x="4794" y="9298"/>
                      <a:pt x="4546" y="9272"/>
                      <a:pt x="4335" y="9272"/>
                    </a:cubicBezTo>
                    <a:cubicBezTo>
                      <a:pt x="3631" y="9272"/>
                      <a:pt x="3359" y="9558"/>
                      <a:pt x="2493" y="9747"/>
                    </a:cubicBezTo>
                    <a:cubicBezTo>
                      <a:pt x="2187" y="9788"/>
                      <a:pt x="1860" y="9808"/>
                      <a:pt x="1553" y="9808"/>
                    </a:cubicBezTo>
                    <a:cubicBezTo>
                      <a:pt x="1472" y="9911"/>
                      <a:pt x="1349" y="9972"/>
                      <a:pt x="1226" y="9992"/>
                    </a:cubicBezTo>
                    <a:cubicBezTo>
                      <a:pt x="1083" y="10054"/>
                      <a:pt x="940" y="10074"/>
                      <a:pt x="797" y="10115"/>
                    </a:cubicBezTo>
                    <a:cubicBezTo>
                      <a:pt x="573" y="10319"/>
                      <a:pt x="286" y="10483"/>
                      <a:pt x="0" y="10605"/>
                    </a:cubicBezTo>
                    <a:lnTo>
                      <a:pt x="0" y="19555"/>
                    </a:lnTo>
                    <a:cubicBezTo>
                      <a:pt x="82" y="19555"/>
                      <a:pt x="164" y="19596"/>
                      <a:pt x="225" y="19678"/>
                    </a:cubicBezTo>
                    <a:cubicBezTo>
                      <a:pt x="736" y="19678"/>
                      <a:pt x="1247" y="19841"/>
                      <a:pt x="1349" y="20128"/>
                    </a:cubicBezTo>
                    <a:lnTo>
                      <a:pt x="1758" y="20128"/>
                    </a:lnTo>
                    <a:cubicBezTo>
                      <a:pt x="1758" y="20128"/>
                      <a:pt x="1778" y="20107"/>
                      <a:pt x="1778" y="20087"/>
                    </a:cubicBezTo>
                    <a:cubicBezTo>
                      <a:pt x="1778" y="20005"/>
                      <a:pt x="1860" y="19984"/>
                      <a:pt x="1982" y="19964"/>
                    </a:cubicBezTo>
                    <a:cubicBezTo>
                      <a:pt x="2080" y="19959"/>
                      <a:pt x="2152" y="19955"/>
                      <a:pt x="2211" y="19955"/>
                    </a:cubicBezTo>
                    <a:cubicBezTo>
                      <a:pt x="2387" y="19955"/>
                      <a:pt x="2437" y="19990"/>
                      <a:pt x="2636" y="20128"/>
                    </a:cubicBezTo>
                    <a:cubicBezTo>
                      <a:pt x="2636" y="20128"/>
                      <a:pt x="2657" y="20148"/>
                      <a:pt x="2677" y="20168"/>
                    </a:cubicBezTo>
                    <a:cubicBezTo>
                      <a:pt x="2902" y="20107"/>
                      <a:pt x="3147" y="20046"/>
                      <a:pt x="3372" y="20025"/>
                    </a:cubicBezTo>
                    <a:cubicBezTo>
                      <a:pt x="3454" y="19984"/>
                      <a:pt x="3515" y="19944"/>
                      <a:pt x="3597" y="19944"/>
                    </a:cubicBezTo>
                    <a:cubicBezTo>
                      <a:pt x="3781" y="19903"/>
                      <a:pt x="3985" y="19903"/>
                      <a:pt x="4169" y="19903"/>
                    </a:cubicBezTo>
                    <a:cubicBezTo>
                      <a:pt x="4230" y="19903"/>
                      <a:pt x="4292" y="19882"/>
                      <a:pt x="4353" y="19841"/>
                    </a:cubicBezTo>
                    <a:cubicBezTo>
                      <a:pt x="4377" y="19835"/>
                      <a:pt x="4401" y="19833"/>
                      <a:pt x="4425" y="19833"/>
                    </a:cubicBezTo>
                    <a:cubicBezTo>
                      <a:pt x="4482" y="19833"/>
                      <a:pt x="4540" y="19847"/>
                      <a:pt x="4598" y="19862"/>
                    </a:cubicBezTo>
                    <a:cubicBezTo>
                      <a:pt x="4741" y="19903"/>
                      <a:pt x="4884" y="19944"/>
                      <a:pt x="5007" y="20005"/>
                    </a:cubicBezTo>
                    <a:lnTo>
                      <a:pt x="5150" y="20005"/>
                    </a:lnTo>
                    <a:cubicBezTo>
                      <a:pt x="5354" y="19923"/>
                      <a:pt x="5538" y="19841"/>
                      <a:pt x="5742" y="19780"/>
                    </a:cubicBezTo>
                    <a:cubicBezTo>
                      <a:pt x="5783" y="19739"/>
                      <a:pt x="5804" y="19698"/>
                      <a:pt x="5824" y="19637"/>
                    </a:cubicBezTo>
                    <a:cubicBezTo>
                      <a:pt x="5918" y="19488"/>
                      <a:pt x="6097" y="19389"/>
                      <a:pt x="6283" y="19389"/>
                    </a:cubicBezTo>
                    <a:cubicBezTo>
                      <a:pt x="6300" y="19389"/>
                      <a:pt x="6318" y="19390"/>
                      <a:pt x="6335" y="19392"/>
                    </a:cubicBezTo>
                    <a:cubicBezTo>
                      <a:pt x="6498" y="19249"/>
                      <a:pt x="6682" y="19147"/>
                      <a:pt x="6887" y="19106"/>
                    </a:cubicBezTo>
                    <a:cubicBezTo>
                      <a:pt x="6887" y="19065"/>
                      <a:pt x="6907" y="19024"/>
                      <a:pt x="6948" y="19024"/>
                    </a:cubicBezTo>
                    <a:lnTo>
                      <a:pt x="7214" y="19024"/>
                    </a:lnTo>
                    <a:cubicBezTo>
                      <a:pt x="7275" y="19024"/>
                      <a:pt x="7357" y="19004"/>
                      <a:pt x="7398" y="18942"/>
                    </a:cubicBezTo>
                    <a:lnTo>
                      <a:pt x="7541" y="18779"/>
                    </a:lnTo>
                    <a:lnTo>
                      <a:pt x="7684" y="18779"/>
                    </a:lnTo>
                    <a:cubicBezTo>
                      <a:pt x="7786" y="18677"/>
                      <a:pt x="7908" y="18615"/>
                      <a:pt x="8051" y="18595"/>
                    </a:cubicBezTo>
                    <a:cubicBezTo>
                      <a:pt x="7990" y="18534"/>
                      <a:pt x="7929" y="18452"/>
                      <a:pt x="7868" y="18391"/>
                    </a:cubicBezTo>
                    <a:cubicBezTo>
                      <a:pt x="7806" y="18288"/>
                      <a:pt x="7806" y="18186"/>
                      <a:pt x="7949" y="18125"/>
                    </a:cubicBezTo>
                    <a:cubicBezTo>
                      <a:pt x="8011" y="18105"/>
                      <a:pt x="8072" y="18084"/>
                      <a:pt x="8133" y="18084"/>
                    </a:cubicBezTo>
                    <a:cubicBezTo>
                      <a:pt x="8174" y="18084"/>
                      <a:pt x="8215" y="18084"/>
                      <a:pt x="8256" y="18064"/>
                    </a:cubicBezTo>
                    <a:lnTo>
                      <a:pt x="8419" y="18043"/>
                    </a:lnTo>
                    <a:cubicBezTo>
                      <a:pt x="8481" y="18043"/>
                      <a:pt x="8542" y="18043"/>
                      <a:pt x="8603" y="18064"/>
                    </a:cubicBezTo>
                    <a:cubicBezTo>
                      <a:pt x="8787" y="18105"/>
                      <a:pt x="8951" y="18105"/>
                      <a:pt x="9134" y="18105"/>
                    </a:cubicBezTo>
                    <a:cubicBezTo>
                      <a:pt x="9134" y="18084"/>
                      <a:pt x="9134" y="18043"/>
                      <a:pt x="9175" y="18023"/>
                    </a:cubicBezTo>
                    <a:cubicBezTo>
                      <a:pt x="9212" y="17986"/>
                      <a:pt x="9268" y="17976"/>
                      <a:pt x="9329" y="17976"/>
                    </a:cubicBezTo>
                    <a:cubicBezTo>
                      <a:pt x="9407" y="17976"/>
                      <a:pt x="9494" y="17992"/>
                      <a:pt x="9567" y="17992"/>
                    </a:cubicBezTo>
                    <a:cubicBezTo>
                      <a:pt x="9596" y="17992"/>
                      <a:pt x="9623" y="17989"/>
                      <a:pt x="9645" y="17982"/>
                    </a:cubicBezTo>
                    <a:cubicBezTo>
                      <a:pt x="9686" y="18023"/>
                      <a:pt x="9747" y="18084"/>
                      <a:pt x="9788" y="18125"/>
                    </a:cubicBezTo>
                    <a:cubicBezTo>
                      <a:pt x="9836" y="18185"/>
                      <a:pt x="9911" y="18216"/>
                      <a:pt x="9990" y="18216"/>
                    </a:cubicBezTo>
                    <a:cubicBezTo>
                      <a:pt x="10047" y="18216"/>
                      <a:pt x="10105" y="18200"/>
                      <a:pt x="10156" y="18166"/>
                    </a:cubicBezTo>
                    <a:cubicBezTo>
                      <a:pt x="10238" y="18105"/>
                      <a:pt x="10340" y="18064"/>
                      <a:pt x="10463" y="18043"/>
                    </a:cubicBezTo>
                    <a:cubicBezTo>
                      <a:pt x="10360" y="17962"/>
                      <a:pt x="10320" y="17900"/>
                      <a:pt x="10320" y="17839"/>
                    </a:cubicBezTo>
                    <a:lnTo>
                      <a:pt x="10320" y="17839"/>
                    </a:lnTo>
                    <a:cubicBezTo>
                      <a:pt x="10381" y="17859"/>
                      <a:pt x="10442" y="17880"/>
                      <a:pt x="10483" y="17900"/>
                    </a:cubicBezTo>
                    <a:cubicBezTo>
                      <a:pt x="10626" y="17962"/>
                      <a:pt x="10626" y="18023"/>
                      <a:pt x="10503" y="18043"/>
                    </a:cubicBezTo>
                    <a:cubicBezTo>
                      <a:pt x="10442" y="18064"/>
                      <a:pt x="10381" y="18084"/>
                      <a:pt x="10320" y="18125"/>
                    </a:cubicBezTo>
                    <a:cubicBezTo>
                      <a:pt x="10279" y="18145"/>
                      <a:pt x="10279" y="18207"/>
                      <a:pt x="10258" y="18248"/>
                    </a:cubicBezTo>
                    <a:cubicBezTo>
                      <a:pt x="10217" y="18350"/>
                      <a:pt x="10238" y="18370"/>
                      <a:pt x="10401" y="18431"/>
                    </a:cubicBezTo>
                    <a:cubicBezTo>
                      <a:pt x="10463" y="18452"/>
                      <a:pt x="10524" y="18452"/>
                      <a:pt x="10585" y="18472"/>
                    </a:cubicBezTo>
                    <a:cubicBezTo>
                      <a:pt x="10710" y="18410"/>
                      <a:pt x="10847" y="18383"/>
                      <a:pt x="10987" y="18383"/>
                    </a:cubicBezTo>
                    <a:cubicBezTo>
                      <a:pt x="11030" y="18383"/>
                      <a:pt x="11073" y="18386"/>
                      <a:pt x="11117" y="18391"/>
                    </a:cubicBezTo>
                    <a:cubicBezTo>
                      <a:pt x="11185" y="18416"/>
                      <a:pt x="11253" y="18428"/>
                      <a:pt x="11320" y="18428"/>
                    </a:cubicBezTo>
                    <a:cubicBezTo>
                      <a:pt x="11413" y="18428"/>
                      <a:pt x="11503" y="18406"/>
                      <a:pt x="11587" y="18370"/>
                    </a:cubicBezTo>
                    <a:cubicBezTo>
                      <a:pt x="11627" y="18360"/>
                      <a:pt x="11673" y="18355"/>
                      <a:pt x="11719" y="18355"/>
                    </a:cubicBezTo>
                    <a:cubicBezTo>
                      <a:pt x="11765" y="18355"/>
                      <a:pt x="11811" y="18360"/>
                      <a:pt x="11852" y="18370"/>
                    </a:cubicBezTo>
                    <a:cubicBezTo>
                      <a:pt x="12036" y="18411"/>
                      <a:pt x="12220" y="18493"/>
                      <a:pt x="12363" y="18636"/>
                    </a:cubicBezTo>
                    <a:cubicBezTo>
                      <a:pt x="12532" y="18602"/>
                      <a:pt x="12707" y="18587"/>
                      <a:pt x="12881" y="18587"/>
                    </a:cubicBezTo>
                    <a:cubicBezTo>
                      <a:pt x="13023" y="18587"/>
                      <a:pt x="13165" y="18597"/>
                      <a:pt x="13303" y="18615"/>
                    </a:cubicBezTo>
                    <a:cubicBezTo>
                      <a:pt x="13446" y="18615"/>
                      <a:pt x="13589" y="18677"/>
                      <a:pt x="13712" y="18758"/>
                    </a:cubicBezTo>
                    <a:cubicBezTo>
                      <a:pt x="13828" y="18720"/>
                      <a:pt x="13945" y="18705"/>
                      <a:pt x="14061" y="18705"/>
                    </a:cubicBezTo>
                    <a:cubicBezTo>
                      <a:pt x="14129" y="18705"/>
                      <a:pt x="14196" y="18710"/>
                      <a:pt x="14263" y="18718"/>
                    </a:cubicBezTo>
                    <a:cubicBezTo>
                      <a:pt x="14386" y="18758"/>
                      <a:pt x="14509" y="18799"/>
                      <a:pt x="14611" y="18840"/>
                    </a:cubicBezTo>
                    <a:cubicBezTo>
                      <a:pt x="14652" y="18850"/>
                      <a:pt x="14692" y="18855"/>
                      <a:pt x="14736" y="18855"/>
                    </a:cubicBezTo>
                    <a:cubicBezTo>
                      <a:pt x="14779" y="18855"/>
                      <a:pt x="14825" y="18850"/>
                      <a:pt x="14876" y="18840"/>
                    </a:cubicBezTo>
                    <a:cubicBezTo>
                      <a:pt x="14995" y="18781"/>
                      <a:pt x="15121" y="18749"/>
                      <a:pt x="15250" y="18749"/>
                    </a:cubicBezTo>
                    <a:cubicBezTo>
                      <a:pt x="15343" y="18749"/>
                      <a:pt x="15436" y="18765"/>
                      <a:pt x="15530" y="18799"/>
                    </a:cubicBezTo>
                    <a:cubicBezTo>
                      <a:pt x="15571" y="18820"/>
                      <a:pt x="15632" y="18840"/>
                      <a:pt x="15694" y="18861"/>
                    </a:cubicBezTo>
                    <a:cubicBezTo>
                      <a:pt x="15721" y="18868"/>
                      <a:pt x="15742" y="18872"/>
                      <a:pt x="15757" y="18872"/>
                    </a:cubicBezTo>
                    <a:cubicBezTo>
                      <a:pt x="15823" y="18872"/>
                      <a:pt x="15800" y="18812"/>
                      <a:pt x="15816" y="18779"/>
                    </a:cubicBezTo>
                    <a:cubicBezTo>
                      <a:pt x="15857" y="18738"/>
                      <a:pt x="15857" y="18718"/>
                      <a:pt x="15898" y="18697"/>
                    </a:cubicBezTo>
                    <a:cubicBezTo>
                      <a:pt x="16000" y="18636"/>
                      <a:pt x="15898" y="18513"/>
                      <a:pt x="16062" y="18493"/>
                    </a:cubicBezTo>
                    <a:lnTo>
                      <a:pt x="16184" y="18472"/>
                    </a:lnTo>
                    <a:cubicBezTo>
                      <a:pt x="16205" y="18452"/>
                      <a:pt x="16225" y="18431"/>
                      <a:pt x="16266" y="18431"/>
                    </a:cubicBezTo>
                    <a:cubicBezTo>
                      <a:pt x="16319" y="18414"/>
                      <a:pt x="16366" y="18407"/>
                      <a:pt x="16410" y="18407"/>
                    </a:cubicBezTo>
                    <a:cubicBezTo>
                      <a:pt x="16570" y="18407"/>
                      <a:pt x="16687" y="18502"/>
                      <a:pt x="16879" y="18534"/>
                    </a:cubicBezTo>
                    <a:cubicBezTo>
                      <a:pt x="16957" y="18540"/>
                      <a:pt x="17035" y="18542"/>
                      <a:pt x="17112" y="18542"/>
                    </a:cubicBezTo>
                    <a:cubicBezTo>
                      <a:pt x="17300" y="18542"/>
                      <a:pt x="17488" y="18528"/>
                      <a:pt x="17676" y="18513"/>
                    </a:cubicBezTo>
                    <a:cubicBezTo>
                      <a:pt x="17689" y="18511"/>
                      <a:pt x="17701" y="18510"/>
                      <a:pt x="17714" y="18510"/>
                    </a:cubicBezTo>
                    <a:cubicBezTo>
                      <a:pt x="17823" y="18510"/>
                      <a:pt x="17929" y="18587"/>
                      <a:pt x="18003" y="18697"/>
                    </a:cubicBezTo>
                    <a:cubicBezTo>
                      <a:pt x="18228" y="18738"/>
                      <a:pt x="18432" y="18820"/>
                      <a:pt x="18636" y="18942"/>
                    </a:cubicBezTo>
                    <a:cubicBezTo>
                      <a:pt x="18800" y="18932"/>
                      <a:pt x="18968" y="18927"/>
                      <a:pt x="19139" y="18927"/>
                    </a:cubicBezTo>
                    <a:cubicBezTo>
                      <a:pt x="19311" y="18927"/>
                      <a:pt x="19484" y="18932"/>
                      <a:pt x="19658" y="18942"/>
                    </a:cubicBezTo>
                    <a:lnTo>
                      <a:pt x="19576" y="18840"/>
                    </a:lnTo>
                    <a:lnTo>
                      <a:pt x="19944" y="18799"/>
                    </a:lnTo>
                    <a:cubicBezTo>
                      <a:pt x="20005" y="18753"/>
                      <a:pt x="20078" y="18730"/>
                      <a:pt x="20162" y="18730"/>
                    </a:cubicBezTo>
                    <a:cubicBezTo>
                      <a:pt x="20191" y="18730"/>
                      <a:pt x="20220" y="18733"/>
                      <a:pt x="20251" y="18738"/>
                    </a:cubicBezTo>
                    <a:cubicBezTo>
                      <a:pt x="20312" y="18718"/>
                      <a:pt x="20373" y="18697"/>
                      <a:pt x="20455" y="18656"/>
                    </a:cubicBezTo>
                    <a:cubicBezTo>
                      <a:pt x="20498" y="18642"/>
                      <a:pt x="20552" y="18627"/>
                      <a:pt x="20601" y="18627"/>
                    </a:cubicBezTo>
                    <a:cubicBezTo>
                      <a:pt x="20622" y="18627"/>
                      <a:pt x="20641" y="18630"/>
                      <a:pt x="20659" y="18636"/>
                    </a:cubicBezTo>
                    <a:cubicBezTo>
                      <a:pt x="20639" y="18697"/>
                      <a:pt x="20721" y="18738"/>
                      <a:pt x="20843" y="18779"/>
                    </a:cubicBezTo>
                    <a:cubicBezTo>
                      <a:pt x="20966" y="18738"/>
                      <a:pt x="21088" y="18697"/>
                      <a:pt x="21211" y="18677"/>
                    </a:cubicBezTo>
                    <a:cubicBezTo>
                      <a:pt x="21272" y="18595"/>
                      <a:pt x="21415" y="18554"/>
                      <a:pt x="21517" y="18493"/>
                    </a:cubicBezTo>
                    <a:cubicBezTo>
                      <a:pt x="21538" y="18493"/>
                      <a:pt x="21558" y="18513"/>
                      <a:pt x="21579" y="18513"/>
                    </a:cubicBezTo>
                    <a:cubicBezTo>
                      <a:pt x="21599" y="18554"/>
                      <a:pt x="21640" y="18575"/>
                      <a:pt x="21681" y="18615"/>
                    </a:cubicBezTo>
                    <a:cubicBezTo>
                      <a:pt x="22110" y="18575"/>
                      <a:pt x="22580" y="18575"/>
                      <a:pt x="23050" y="18575"/>
                    </a:cubicBezTo>
                    <a:cubicBezTo>
                      <a:pt x="23431" y="18575"/>
                      <a:pt x="23786" y="18565"/>
                      <a:pt x="24125" y="18565"/>
                    </a:cubicBezTo>
                    <a:cubicBezTo>
                      <a:pt x="24294" y="18565"/>
                      <a:pt x="24460" y="18568"/>
                      <a:pt x="24623" y="18575"/>
                    </a:cubicBezTo>
                    <a:cubicBezTo>
                      <a:pt x="24722" y="18531"/>
                      <a:pt x="24821" y="18510"/>
                      <a:pt x="24919" y="18510"/>
                    </a:cubicBezTo>
                    <a:cubicBezTo>
                      <a:pt x="25004" y="18510"/>
                      <a:pt x="25090" y="18526"/>
                      <a:pt x="25175" y="18554"/>
                    </a:cubicBezTo>
                    <a:cubicBezTo>
                      <a:pt x="25216" y="18554"/>
                      <a:pt x="25257" y="18575"/>
                      <a:pt x="25277" y="18595"/>
                    </a:cubicBezTo>
                    <a:cubicBezTo>
                      <a:pt x="25686" y="18636"/>
                      <a:pt x="26074" y="18677"/>
                      <a:pt x="26463" y="18758"/>
                    </a:cubicBezTo>
                    <a:cubicBezTo>
                      <a:pt x="26544" y="18758"/>
                      <a:pt x="26606" y="18799"/>
                      <a:pt x="26687" y="18820"/>
                    </a:cubicBezTo>
                    <a:cubicBezTo>
                      <a:pt x="26708" y="18820"/>
                      <a:pt x="26728" y="18799"/>
                      <a:pt x="26769" y="18799"/>
                    </a:cubicBezTo>
                    <a:cubicBezTo>
                      <a:pt x="27076" y="18758"/>
                      <a:pt x="27362" y="18697"/>
                      <a:pt x="27668" y="18656"/>
                    </a:cubicBezTo>
                    <a:lnTo>
                      <a:pt x="27913" y="18718"/>
                    </a:lnTo>
                    <a:cubicBezTo>
                      <a:pt x="28281" y="18718"/>
                      <a:pt x="28649" y="18840"/>
                      <a:pt x="28935" y="19065"/>
                    </a:cubicBezTo>
                    <a:cubicBezTo>
                      <a:pt x="29568" y="19106"/>
                      <a:pt x="30182" y="19249"/>
                      <a:pt x="30795" y="19433"/>
                    </a:cubicBezTo>
                    <a:cubicBezTo>
                      <a:pt x="30958" y="19474"/>
                      <a:pt x="31101" y="19555"/>
                      <a:pt x="31244" y="19658"/>
                    </a:cubicBezTo>
                    <a:cubicBezTo>
                      <a:pt x="31367" y="19698"/>
                      <a:pt x="31489" y="19698"/>
                      <a:pt x="31591" y="19698"/>
                    </a:cubicBezTo>
                    <a:cubicBezTo>
                      <a:pt x="31591" y="19678"/>
                      <a:pt x="31612" y="19658"/>
                      <a:pt x="31632" y="19637"/>
                    </a:cubicBezTo>
                    <a:cubicBezTo>
                      <a:pt x="31673" y="19658"/>
                      <a:pt x="31734" y="19698"/>
                      <a:pt x="31775" y="19719"/>
                    </a:cubicBezTo>
                    <a:cubicBezTo>
                      <a:pt x="31837" y="19739"/>
                      <a:pt x="31980" y="19780"/>
                      <a:pt x="32082" y="19801"/>
                    </a:cubicBezTo>
                    <a:lnTo>
                      <a:pt x="32348" y="19801"/>
                    </a:lnTo>
                    <a:cubicBezTo>
                      <a:pt x="32409" y="19850"/>
                      <a:pt x="32479" y="19877"/>
                      <a:pt x="32547" y="19877"/>
                    </a:cubicBezTo>
                    <a:cubicBezTo>
                      <a:pt x="32591" y="19877"/>
                      <a:pt x="32634" y="19866"/>
                      <a:pt x="32674" y="19841"/>
                    </a:cubicBezTo>
                    <a:lnTo>
                      <a:pt x="32756" y="19841"/>
                    </a:lnTo>
                    <a:cubicBezTo>
                      <a:pt x="33001" y="19821"/>
                      <a:pt x="33226" y="19801"/>
                      <a:pt x="33451" y="19760"/>
                    </a:cubicBezTo>
                    <a:cubicBezTo>
                      <a:pt x="33433" y="19668"/>
                      <a:pt x="33500" y="19646"/>
                      <a:pt x="33595" y="19646"/>
                    </a:cubicBezTo>
                    <a:cubicBezTo>
                      <a:pt x="33683" y="19646"/>
                      <a:pt x="33794" y="19665"/>
                      <a:pt x="33882" y="19665"/>
                    </a:cubicBezTo>
                    <a:cubicBezTo>
                      <a:pt x="33912" y="19665"/>
                      <a:pt x="33939" y="19663"/>
                      <a:pt x="33962" y="19658"/>
                    </a:cubicBezTo>
                    <a:cubicBezTo>
                      <a:pt x="34038" y="19704"/>
                      <a:pt x="34138" y="19726"/>
                      <a:pt x="34235" y="19726"/>
                    </a:cubicBezTo>
                    <a:cubicBezTo>
                      <a:pt x="34267" y="19726"/>
                      <a:pt x="34299" y="19724"/>
                      <a:pt x="34330" y="19719"/>
                    </a:cubicBezTo>
                    <a:cubicBezTo>
                      <a:pt x="34473" y="19678"/>
                      <a:pt x="34636" y="19637"/>
                      <a:pt x="34677" y="19535"/>
                    </a:cubicBezTo>
                    <a:cubicBezTo>
                      <a:pt x="34752" y="19363"/>
                      <a:pt x="34794" y="19281"/>
                      <a:pt x="34902" y="19281"/>
                    </a:cubicBezTo>
                    <a:cubicBezTo>
                      <a:pt x="35000" y="19281"/>
                      <a:pt x="35152" y="19348"/>
                      <a:pt x="35433" y="19474"/>
                    </a:cubicBezTo>
                    <a:cubicBezTo>
                      <a:pt x="35474" y="19474"/>
                      <a:pt x="35494" y="19494"/>
                      <a:pt x="35535" y="19514"/>
                    </a:cubicBezTo>
                    <a:cubicBezTo>
                      <a:pt x="35597" y="19514"/>
                      <a:pt x="35699" y="19514"/>
                      <a:pt x="35699" y="19494"/>
                    </a:cubicBezTo>
                    <a:cubicBezTo>
                      <a:pt x="35719" y="19412"/>
                      <a:pt x="35821" y="19371"/>
                      <a:pt x="35964" y="19371"/>
                    </a:cubicBezTo>
                    <a:cubicBezTo>
                      <a:pt x="35944" y="19392"/>
                      <a:pt x="35944" y="19412"/>
                      <a:pt x="35923" y="19433"/>
                    </a:cubicBezTo>
                    <a:cubicBezTo>
                      <a:pt x="35862" y="19474"/>
                      <a:pt x="35821" y="19514"/>
                      <a:pt x="35923" y="19555"/>
                    </a:cubicBezTo>
                    <a:cubicBezTo>
                      <a:pt x="35985" y="19601"/>
                      <a:pt x="36058" y="19624"/>
                      <a:pt x="36133" y="19624"/>
                    </a:cubicBezTo>
                    <a:cubicBezTo>
                      <a:pt x="36158" y="19624"/>
                      <a:pt x="36184" y="19622"/>
                      <a:pt x="36210" y="19617"/>
                    </a:cubicBezTo>
                    <a:cubicBezTo>
                      <a:pt x="36414" y="19555"/>
                      <a:pt x="36618" y="19535"/>
                      <a:pt x="36823" y="19535"/>
                    </a:cubicBezTo>
                    <a:cubicBezTo>
                      <a:pt x="36863" y="19426"/>
                      <a:pt x="36986" y="19399"/>
                      <a:pt x="37148" y="19399"/>
                    </a:cubicBezTo>
                    <a:cubicBezTo>
                      <a:pt x="37229" y="19399"/>
                      <a:pt x="37320" y="19406"/>
                      <a:pt x="37415" y="19412"/>
                    </a:cubicBezTo>
                    <a:cubicBezTo>
                      <a:pt x="37517" y="19412"/>
                      <a:pt x="37620" y="19392"/>
                      <a:pt x="37701" y="19331"/>
                    </a:cubicBezTo>
                    <a:cubicBezTo>
                      <a:pt x="37778" y="19285"/>
                      <a:pt x="37854" y="19262"/>
                      <a:pt x="37940" y="19262"/>
                    </a:cubicBezTo>
                    <a:cubicBezTo>
                      <a:pt x="37968" y="19262"/>
                      <a:pt x="37998" y="19264"/>
                      <a:pt x="38028" y="19269"/>
                    </a:cubicBezTo>
                    <a:cubicBezTo>
                      <a:pt x="38253" y="19269"/>
                      <a:pt x="38478" y="19290"/>
                      <a:pt x="38723" y="19310"/>
                    </a:cubicBezTo>
                    <a:cubicBezTo>
                      <a:pt x="38771" y="19317"/>
                      <a:pt x="38784" y="19317"/>
                      <a:pt x="38784" y="19317"/>
                    </a:cubicBezTo>
                    <a:cubicBezTo>
                      <a:pt x="38784" y="19317"/>
                      <a:pt x="38730" y="19317"/>
                      <a:pt x="38784" y="19371"/>
                    </a:cubicBezTo>
                    <a:cubicBezTo>
                      <a:pt x="38825" y="19392"/>
                      <a:pt x="38805" y="19433"/>
                      <a:pt x="38764" y="19453"/>
                    </a:cubicBezTo>
                    <a:lnTo>
                      <a:pt x="38723" y="19453"/>
                    </a:lnTo>
                    <a:cubicBezTo>
                      <a:pt x="39152" y="19474"/>
                      <a:pt x="39602" y="19535"/>
                      <a:pt x="40153" y="19555"/>
                    </a:cubicBezTo>
                    <a:lnTo>
                      <a:pt x="40685" y="19555"/>
                    </a:lnTo>
                    <a:lnTo>
                      <a:pt x="40909" y="19535"/>
                    </a:lnTo>
                    <a:cubicBezTo>
                      <a:pt x="41012" y="19494"/>
                      <a:pt x="41114" y="19453"/>
                      <a:pt x="41216" y="19433"/>
                    </a:cubicBezTo>
                    <a:cubicBezTo>
                      <a:pt x="41234" y="19427"/>
                      <a:pt x="41254" y="19424"/>
                      <a:pt x="41274" y="19424"/>
                    </a:cubicBezTo>
                    <a:cubicBezTo>
                      <a:pt x="41323" y="19424"/>
                      <a:pt x="41377" y="19439"/>
                      <a:pt x="41420" y="19453"/>
                    </a:cubicBezTo>
                    <a:cubicBezTo>
                      <a:pt x="41420" y="19453"/>
                      <a:pt x="41461" y="19474"/>
                      <a:pt x="41441" y="19494"/>
                    </a:cubicBezTo>
                    <a:cubicBezTo>
                      <a:pt x="41441" y="19504"/>
                      <a:pt x="41441" y="19504"/>
                      <a:pt x="41441" y="19504"/>
                    </a:cubicBezTo>
                    <a:cubicBezTo>
                      <a:pt x="41441" y="19504"/>
                      <a:pt x="41441" y="19504"/>
                      <a:pt x="41441" y="19514"/>
                    </a:cubicBezTo>
                    <a:cubicBezTo>
                      <a:pt x="41727" y="19514"/>
                      <a:pt x="42013" y="19494"/>
                      <a:pt x="42299" y="19494"/>
                    </a:cubicBezTo>
                    <a:cubicBezTo>
                      <a:pt x="42830" y="19474"/>
                      <a:pt x="43361" y="19453"/>
                      <a:pt x="43893" y="19433"/>
                    </a:cubicBezTo>
                    <a:cubicBezTo>
                      <a:pt x="43929" y="19427"/>
                      <a:pt x="43965" y="19424"/>
                      <a:pt x="44001" y="19424"/>
                    </a:cubicBezTo>
                    <a:cubicBezTo>
                      <a:pt x="44209" y="19424"/>
                      <a:pt x="44407" y="19521"/>
                      <a:pt x="44547" y="19678"/>
                    </a:cubicBezTo>
                    <a:cubicBezTo>
                      <a:pt x="44690" y="19658"/>
                      <a:pt x="44792" y="19637"/>
                      <a:pt x="44935" y="19596"/>
                    </a:cubicBezTo>
                    <a:lnTo>
                      <a:pt x="44935" y="19555"/>
                    </a:lnTo>
                    <a:cubicBezTo>
                      <a:pt x="45017" y="19514"/>
                      <a:pt x="45078" y="19494"/>
                      <a:pt x="45160" y="19494"/>
                    </a:cubicBezTo>
                    <a:cubicBezTo>
                      <a:pt x="45609" y="19474"/>
                      <a:pt x="45977" y="19371"/>
                      <a:pt x="46447" y="19351"/>
                    </a:cubicBezTo>
                    <a:cubicBezTo>
                      <a:pt x="46549" y="19351"/>
                      <a:pt x="46774" y="19433"/>
                      <a:pt x="46794" y="19494"/>
                    </a:cubicBezTo>
                    <a:cubicBezTo>
                      <a:pt x="46815" y="19555"/>
                      <a:pt x="46815" y="19678"/>
                      <a:pt x="46856" y="19760"/>
                    </a:cubicBezTo>
                    <a:cubicBezTo>
                      <a:pt x="46856" y="19780"/>
                      <a:pt x="46876" y="19780"/>
                      <a:pt x="46897" y="19780"/>
                    </a:cubicBezTo>
                    <a:lnTo>
                      <a:pt x="47448" y="20066"/>
                    </a:lnTo>
                    <a:lnTo>
                      <a:pt x="47673" y="20066"/>
                    </a:lnTo>
                    <a:cubicBezTo>
                      <a:pt x="47924" y="19941"/>
                      <a:pt x="48198" y="19879"/>
                      <a:pt x="48470" y="19879"/>
                    </a:cubicBezTo>
                    <a:cubicBezTo>
                      <a:pt x="48775" y="19879"/>
                      <a:pt x="49079" y="19956"/>
                      <a:pt x="49349" y="20107"/>
                    </a:cubicBezTo>
                    <a:lnTo>
                      <a:pt x="49778" y="20189"/>
                    </a:lnTo>
                    <a:lnTo>
                      <a:pt x="49798" y="20189"/>
                    </a:lnTo>
                    <a:cubicBezTo>
                      <a:pt x="50023" y="20107"/>
                      <a:pt x="50248" y="20087"/>
                      <a:pt x="50473" y="20087"/>
                    </a:cubicBezTo>
                    <a:cubicBezTo>
                      <a:pt x="50534" y="20087"/>
                      <a:pt x="50595" y="20107"/>
                      <a:pt x="50636" y="20148"/>
                    </a:cubicBezTo>
                    <a:cubicBezTo>
                      <a:pt x="50677" y="20148"/>
                      <a:pt x="50677" y="20189"/>
                      <a:pt x="50677" y="20209"/>
                    </a:cubicBezTo>
                    <a:cubicBezTo>
                      <a:pt x="50656" y="20250"/>
                      <a:pt x="50636" y="20291"/>
                      <a:pt x="50616" y="20352"/>
                    </a:cubicBezTo>
                    <a:cubicBezTo>
                      <a:pt x="50595" y="20373"/>
                      <a:pt x="50534" y="20414"/>
                      <a:pt x="50554" y="20475"/>
                    </a:cubicBezTo>
                    <a:cubicBezTo>
                      <a:pt x="50595" y="20495"/>
                      <a:pt x="50616" y="20516"/>
                      <a:pt x="50636" y="20557"/>
                    </a:cubicBezTo>
                    <a:cubicBezTo>
                      <a:pt x="50677" y="20577"/>
                      <a:pt x="50738" y="20597"/>
                      <a:pt x="50799" y="20597"/>
                    </a:cubicBezTo>
                    <a:cubicBezTo>
                      <a:pt x="50851" y="20597"/>
                      <a:pt x="50902" y="20582"/>
                      <a:pt x="50955" y="20582"/>
                    </a:cubicBezTo>
                    <a:cubicBezTo>
                      <a:pt x="51009" y="20582"/>
                      <a:pt x="51065" y="20597"/>
                      <a:pt x="51126" y="20659"/>
                    </a:cubicBezTo>
                    <a:cubicBezTo>
                      <a:pt x="51188" y="20741"/>
                      <a:pt x="51269" y="20802"/>
                      <a:pt x="51372" y="20802"/>
                    </a:cubicBezTo>
                    <a:cubicBezTo>
                      <a:pt x="51719" y="20822"/>
                      <a:pt x="51780" y="20986"/>
                      <a:pt x="51944" y="21088"/>
                    </a:cubicBezTo>
                    <a:cubicBezTo>
                      <a:pt x="52005" y="21088"/>
                      <a:pt x="52046" y="21088"/>
                      <a:pt x="52087" y="21108"/>
                    </a:cubicBezTo>
                    <a:cubicBezTo>
                      <a:pt x="52536" y="21211"/>
                      <a:pt x="52986" y="21272"/>
                      <a:pt x="53456" y="21292"/>
                    </a:cubicBezTo>
                    <a:cubicBezTo>
                      <a:pt x="53456" y="21251"/>
                      <a:pt x="53517" y="21231"/>
                      <a:pt x="53599" y="21211"/>
                    </a:cubicBezTo>
                    <a:cubicBezTo>
                      <a:pt x="53681" y="21190"/>
                      <a:pt x="53762" y="21170"/>
                      <a:pt x="53824" y="21149"/>
                    </a:cubicBezTo>
                    <a:cubicBezTo>
                      <a:pt x="53888" y="21125"/>
                      <a:pt x="53956" y="21114"/>
                      <a:pt x="54023" y="21114"/>
                    </a:cubicBezTo>
                    <a:cubicBezTo>
                      <a:pt x="54126" y="21114"/>
                      <a:pt x="54228" y="21141"/>
                      <a:pt x="54314" y="21190"/>
                    </a:cubicBezTo>
                    <a:cubicBezTo>
                      <a:pt x="54375" y="21231"/>
                      <a:pt x="54437" y="21272"/>
                      <a:pt x="54498" y="21292"/>
                    </a:cubicBezTo>
                    <a:cubicBezTo>
                      <a:pt x="54636" y="21384"/>
                      <a:pt x="54785" y="21430"/>
                      <a:pt x="54946" y="21430"/>
                    </a:cubicBezTo>
                    <a:cubicBezTo>
                      <a:pt x="55000" y="21430"/>
                      <a:pt x="55055" y="21425"/>
                      <a:pt x="55111" y="21415"/>
                    </a:cubicBezTo>
                    <a:cubicBezTo>
                      <a:pt x="55275" y="21374"/>
                      <a:pt x="55438" y="21333"/>
                      <a:pt x="55601" y="21292"/>
                    </a:cubicBezTo>
                    <a:cubicBezTo>
                      <a:pt x="55683" y="21282"/>
                      <a:pt x="55770" y="21277"/>
                      <a:pt x="55857" y="21277"/>
                    </a:cubicBezTo>
                    <a:cubicBezTo>
                      <a:pt x="55944" y="21277"/>
                      <a:pt x="56031" y="21282"/>
                      <a:pt x="56112" y="21292"/>
                    </a:cubicBezTo>
                    <a:cubicBezTo>
                      <a:pt x="56260" y="21309"/>
                      <a:pt x="56434" y="21391"/>
                      <a:pt x="56560" y="21391"/>
                    </a:cubicBezTo>
                    <a:cubicBezTo>
                      <a:pt x="56591" y="21391"/>
                      <a:pt x="56620" y="21386"/>
                      <a:pt x="56644" y="21374"/>
                    </a:cubicBezTo>
                    <a:cubicBezTo>
                      <a:pt x="56848" y="21292"/>
                      <a:pt x="57032" y="21190"/>
                      <a:pt x="56930" y="20986"/>
                    </a:cubicBezTo>
                    <a:cubicBezTo>
                      <a:pt x="56930" y="20965"/>
                      <a:pt x="56909" y="20945"/>
                      <a:pt x="56909" y="20924"/>
                    </a:cubicBezTo>
                    <a:cubicBezTo>
                      <a:pt x="56868" y="20761"/>
                      <a:pt x="57052" y="20659"/>
                      <a:pt x="57379" y="20638"/>
                    </a:cubicBezTo>
                    <a:cubicBezTo>
                      <a:pt x="57441" y="20638"/>
                      <a:pt x="57522" y="20659"/>
                      <a:pt x="57584" y="20679"/>
                    </a:cubicBezTo>
                    <a:cubicBezTo>
                      <a:pt x="57645" y="20720"/>
                      <a:pt x="57706" y="20761"/>
                      <a:pt x="57768" y="20781"/>
                    </a:cubicBezTo>
                    <a:cubicBezTo>
                      <a:pt x="57890" y="20802"/>
                      <a:pt x="57992" y="20863"/>
                      <a:pt x="58074" y="20924"/>
                    </a:cubicBezTo>
                    <a:cubicBezTo>
                      <a:pt x="58442" y="20781"/>
                      <a:pt x="58830" y="20700"/>
                      <a:pt x="59218" y="20700"/>
                    </a:cubicBezTo>
                    <a:cubicBezTo>
                      <a:pt x="59269" y="20695"/>
                      <a:pt x="59320" y="20693"/>
                      <a:pt x="59370" y="20693"/>
                    </a:cubicBezTo>
                    <a:cubicBezTo>
                      <a:pt x="59764" y="20693"/>
                      <a:pt x="60136" y="20832"/>
                      <a:pt x="60444" y="21067"/>
                    </a:cubicBezTo>
                    <a:lnTo>
                      <a:pt x="60710" y="21129"/>
                    </a:lnTo>
                    <a:cubicBezTo>
                      <a:pt x="60873" y="21067"/>
                      <a:pt x="61057" y="21006"/>
                      <a:pt x="61262" y="21006"/>
                    </a:cubicBezTo>
                    <a:cubicBezTo>
                      <a:pt x="61431" y="20982"/>
                      <a:pt x="61600" y="20971"/>
                      <a:pt x="61771" y="20971"/>
                    </a:cubicBezTo>
                    <a:cubicBezTo>
                      <a:pt x="62033" y="20971"/>
                      <a:pt x="62297" y="20998"/>
                      <a:pt x="62570" y="21047"/>
                    </a:cubicBezTo>
                    <a:cubicBezTo>
                      <a:pt x="62835" y="20945"/>
                      <a:pt x="63142" y="20884"/>
                      <a:pt x="63448" y="20863"/>
                    </a:cubicBezTo>
                    <a:cubicBezTo>
                      <a:pt x="63508" y="20857"/>
                      <a:pt x="63568" y="20855"/>
                      <a:pt x="63628" y="20855"/>
                    </a:cubicBezTo>
                    <a:cubicBezTo>
                      <a:pt x="63774" y="20855"/>
                      <a:pt x="63923" y="20869"/>
                      <a:pt x="64082" y="20884"/>
                    </a:cubicBezTo>
                    <a:cubicBezTo>
                      <a:pt x="64385" y="20656"/>
                      <a:pt x="65005" y="20534"/>
                      <a:pt x="65632" y="20534"/>
                    </a:cubicBezTo>
                    <a:cubicBezTo>
                      <a:pt x="65681" y="20534"/>
                      <a:pt x="65729" y="20535"/>
                      <a:pt x="65778" y="20536"/>
                    </a:cubicBezTo>
                    <a:cubicBezTo>
                      <a:pt x="66248" y="20414"/>
                      <a:pt x="66983" y="20352"/>
                      <a:pt x="67167" y="19821"/>
                    </a:cubicBezTo>
                    <a:cubicBezTo>
                      <a:pt x="67208" y="19678"/>
                      <a:pt x="67290" y="19576"/>
                      <a:pt x="67433" y="19555"/>
                    </a:cubicBezTo>
                    <a:lnTo>
                      <a:pt x="67760" y="19494"/>
                    </a:lnTo>
                    <a:cubicBezTo>
                      <a:pt x="67791" y="19483"/>
                      <a:pt x="67824" y="19478"/>
                      <a:pt x="67857" y="19478"/>
                    </a:cubicBezTo>
                    <a:cubicBezTo>
                      <a:pt x="67952" y="19478"/>
                      <a:pt x="68047" y="19520"/>
                      <a:pt x="68107" y="19596"/>
                    </a:cubicBezTo>
                    <a:lnTo>
                      <a:pt x="68168" y="19637"/>
                    </a:lnTo>
                    <a:cubicBezTo>
                      <a:pt x="68230" y="19658"/>
                      <a:pt x="68271" y="19698"/>
                      <a:pt x="68332" y="19739"/>
                    </a:cubicBezTo>
                    <a:cubicBezTo>
                      <a:pt x="68486" y="19842"/>
                      <a:pt x="68669" y="19887"/>
                      <a:pt x="68856" y="19887"/>
                    </a:cubicBezTo>
                    <a:cubicBezTo>
                      <a:pt x="68892" y="19887"/>
                      <a:pt x="68929" y="19886"/>
                      <a:pt x="68965" y="19882"/>
                    </a:cubicBezTo>
                    <a:cubicBezTo>
                      <a:pt x="69149" y="19862"/>
                      <a:pt x="69313" y="19841"/>
                      <a:pt x="69497" y="19801"/>
                    </a:cubicBezTo>
                    <a:cubicBezTo>
                      <a:pt x="69546" y="19795"/>
                      <a:pt x="69595" y="19793"/>
                      <a:pt x="69644" y="19793"/>
                    </a:cubicBezTo>
                    <a:cubicBezTo>
                      <a:pt x="69779" y="19793"/>
                      <a:pt x="69914" y="19812"/>
                      <a:pt x="70048" y="19841"/>
                    </a:cubicBezTo>
                    <a:cubicBezTo>
                      <a:pt x="70171" y="19862"/>
                      <a:pt x="70314" y="19944"/>
                      <a:pt x="70437" y="19964"/>
                    </a:cubicBezTo>
                    <a:lnTo>
                      <a:pt x="70682" y="19923"/>
                    </a:lnTo>
                    <a:cubicBezTo>
                      <a:pt x="70866" y="19862"/>
                      <a:pt x="71029" y="19760"/>
                      <a:pt x="70968" y="19596"/>
                    </a:cubicBezTo>
                    <a:cubicBezTo>
                      <a:pt x="70968" y="19576"/>
                      <a:pt x="70968" y="19555"/>
                      <a:pt x="70968" y="19535"/>
                    </a:cubicBezTo>
                    <a:cubicBezTo>
                      <a:pt x="70968" y="19412"/>
                      <a:pt x="71091" y="19331"/>
                      <a:pt x="71315" y="19290"/>
                    </a:cubicBezTo>
                    <a:cubicBezTo>
                      <a:pt x="71469" y="19198"/>
                      <a:pt x="71645" y="19152"/>
                      <a:pt x="71827" y="19152"/>
                    </a:cubicBezTo>
                    <a:cubicBezTo>
                      <a:pt x="71887" y="19152"/>
                      <a:pt x="71949" y="19157"/>
                      <a:pt x="72010" y="19167"/>
                    </a:cubicBezTo>
                    <a:cubicBezTo>
                      <a:pt x="72167" y="19089"/>
                      <a:pt x="72341" y="19052"/>
                      <a:pt x="72516" y="19052"/>
                    </a:cubicBezTo>
                    <a:cubicBezTo>
                      <a:pt x="72614" y="19052"/>
                      <a:pt x="72712" y="19063"/>
                      <a:pt x="72807" y="19085"/>
                    </a:cubicBezTo>
                    <a:cubicBezTo>
                      <a:pt x="73400" y="19208"/>
                      <a:pt x="73767" y="19453"/>
                      <a:pt x="74319" y="19617"/>
                    </a:cubicBezTo>
                    <a:cubicBezTo>
                      <a:pt x="74666" y="19722"/>
                      <a:pt x="75025" y="19783"/>
                      <a:pt x="75386" y="19783"/>
                    </a:cubicBezTo>
                    <a:cubicBezTo>
                      <a:pt x="75514" y="19783"/>
                      <a:pt x="75642" y="19776"/>
                      <a:pt x="75770" y="19760"/>
                    </a:cubicBezTo>
                    <a:lnTo>
                      <a:pt x="757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4" name="Google Shape;2104;p56"/>
            <p:cNvSpPr/>
            <p:nvPr/>
          </p:nvSpPr>
          <p:spPr>
            <a:xfrm rot="5172290">
              <a:off x="2403502" y="3715270"/>
              <a:ext cx="865613" cy="619763"/>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5" name="Google Shape;2105;p56"/>
          <p:cNvSpPr txBox="1"/>
          <p:nvPr>
            <p:ph type="ctrTitle"/>
          </p:nvPr>
        </p:nvSpPr>
        <p:spPr>
          <a:xfrm>
            <a:off x="713225" y="467009"/>
            <a:ext cx="7717500" cy="79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STATISTICS</a:t>
            </a:r>
            <a:endParaRPr/>
          </a:p>
        </p:txBody>
      </p:sp>
      <p:sp>
        <p:nvSpPr>
          <p:cNvPr id="2106" name="Google Shape;2106;p56"/>
          <p:cNvSpPr txBox="1"/>
          <p:nvPr/>
        </p:nvSpPr>
        <p:spPr>
          <a:xfrm>
            <a:off x="6319551" y="1777997"/>
            <a:ext cx="2162100" cy="7683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a:solidFill>
                  <a:schemeClr val="dk1"/>
                </a:solidFill>
                <a:latin typeface="IM Fell English"/>
                <a:ea typeface="IM Fell English"/>
                <a:cs typeface="IM Fell English"/>
                <a:sym typeface="IM Fell English"/>
              </a:rPr>
              <a:t>It’s a gas giant and the biggest planet</a:t>
            </a:r>
            <a:endParaRPr>
              <a:solidFill>
                <a:schemeClr val="dk1"/>
              </a:solidFill>
              <a:latin typeface="IM Fell English"/>
              <a:ea typeface="IM Fell English"/>
              <a:cs typeface="IM Fell English"/>
              <a:sym typeface="IM Fell English"/>
            </a:endParaRPr>
          </a:p>
        </p:txBody>
      </p:sp>
      <p:sp>
        <p:nvSpPr>
          <p:cNvPr id="2107" name="Google Shape;2107;p56"/>
          <p:cNvSpPr txBox="1"/>
          <p:nvPr>
            <p:ph idx="4294967295" type="ctrTitle"/>
          </p:nvPr>
        </p:nvSpPr>
        <p:spPr>
          <a:xfrm>
            <a:off x="6319550" y="1366425"/>
            <a:ext cx="1815600" cy="384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400"/>
              <a:t>JUPITER</a:t>
            </a:r>
            <a:endParaRPr sz="2400"/>
          </a:p>
        </p:txBody>
      </p:sp>
      <p:sp>
        <p:nvSpPr>
          <p:cNvPr id="2108" name="Google Shape;2108;p56"/>
          <p:cNvSpPr txBox="1"/>
          <p:nvPr/>
        </p:nvSpPr>
        <p:spPr>
          <a:xfrm>
            <a:off x="6319551" y="3542834"/>
            <a:ext cx="2162100" cy="7683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a:solidFill>
                  <a:schemeClr val="dk1"/>
                </a:solidFill>
                <a:latin typeface="IM Fell English"/>
                <a:ea typeface="IM Fell English"/>
                <a:cs typeface="IM Fell English"/>
                <a:sym typeface="IM Fell English"/>
              </a:rPr>
              <a:t>It’s a gas giant and has several rings</a:t>
            </a:r>
            <a:endParaRPr>
              <a:solidFill>
                <a:schemeClr val="dk1"/>
              </a:solidFill>
              <a:latin typeface="IM Fell English"/>
              <a:ea typeface="IM Fell English"/>
              <a:cs typeface="IM Fell English"/>
              <a:sym typeface="IM Fell English"/>
            </a:endParaRPr>
          </a:p>
        </p:txBody>
      </p:sp>
      <p:sp>
        <p:nvSpPr>
          <p:cNvPr id="2109" name="Google Shape;2109;p56"/>
          <p:cNvSpPr txBox="1"/>
          <p:nvPr>
            <p:ph idx="4294967295" type="ctrTitle"/>
          </p:nvPr>
        </p:nvSpPr>
        <p:spPr>
          <a:xfrm>
            <a:off x="6319550" y="3131273"/>
            <a:ext cx="1815600" cy="384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400"/>
              <a:t>SATURN</a:t>
            </a:r>
            <a:endParaRPr sz="2400"/>
          </a:p>
        </p:txBody>
      </p:sp>
      <p:sp>
        <p:nvSpPr>
          <p:cNvPr id="2110" name="Google Shape;2110;p56"/>
          <p:cNvSpPr txBox="1"/>
          <p:nvPr/>
        </p:nvSpPr>
        <p:spPr>
          <a:xfrm>
            <a:off x="647801" y="1777997"/>
            <a:ext cx="2162100" cy="768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dk1"/>
                </a:solidFill>
                <a:latin typeface="IM Fell English"/>
                <a:ea typeface="IM Fell English"/>
                <a:cs typeface="IM Fell English"/>
                <a:sym typeface="IM Fell English"/>
              </a:rPr>
              <a:t>Venus is the second planet from the Sun</a:t>
            </a:r>
            <a:endParaRPr>
              <a:solidFill>
                <a:schemeClr val="dk1"/>
              </a:solidFill>
              <a:latin typeface="IM Fell English"/>
              <a:ea typeface="IM Fell English"/>
              <a:cs typeface="IM Fell English"/>
              <a:sym typeface="IM Fell English"/>
            </a:endParaRPr>
          </a:p>
        </p:txBody>
      </p:sp>
      <p:sp>
        <p:nvSpPr>
          <p:cNvPr id="2111" name="Google Shape;2111;p56"/>
          <p:cNvSpPr txBox="1"/>
          <p:nvPr>
            <p:ph idx="4294967295" type="ctrTitle"/>
          </p:nvPr>
        </p:nvSpPr>
        <p:spPr>
          <a:xfrm>
            <a:off x="994300" y="1366425"/>
            <a:ext cx="1815600" cy="38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VENUS</a:t>
            </a:r>
            <a:endParaRPr sz="2400"/>
          </a:p>
        </p:txBody>
      </p:sp>
      <p:sp>
        <p:nvSpPr>
          <p:cNvPr id="2112" name="Google Shape;2112;p56"/>
          <p:cNvSpPr txBox="1"/>
          <p:nvPr/>
        </p:nvSpPr>
        <p:spPr>
          <a:xfrm>
            <a:off x="647801" y="3542834"/>
            <a:ext cx="2162100" cy="7683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dk1"/>
                </a:solidFill>
                <a:latin typeface="IM Fell English"/>
                <a:ea typeface="IM Fell English"/>
                <a:cs typeface="IM Fell English"/>
                <a:sym typeface="IM Fell English"/>
              </a:rPr>
              <a:t>It’s the farthest planet from the Sun</a:t>
            </a:r>
            <a:endParaRPr>
              <a:solidFill>
                <a:schemeClr val="dk1"/>
              </a:solidFill>
              <a:latin typeface="IM Fell English"/>
              <a:ea typeface="IM Fell English"/>
              <a:cs typeface="IM Fell English"/>
              <a:sym typeface="IM Fell English"/>
            </a:endParaRPr>
          </a:p>
        </p:txBody>
      </p:sp>
      <p:sp>
        <p:nvSpPr>
          <p:cNvPr id="2113" name="Google Shape;2113;p56"/>
          <p:cNvSpPr txBox="1"/>
          <p:nvPr>
            <p:ph idx="4294967295" type="ctrTitle"/>
          </p:nvPr>
        </p:nvSpPr>
        <p:spPr>
          <a:xfrm>
            <a:off x="994300" y="3131275"/>
            <a:ext cx="1894500" cy="38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NEPTUNE</a:t>
            </a:r>
            <a:endParaRPr sz="2400"/>
          </a:p>
        </p:txBody>
      </p:sp>
      <p:sp>
        <p:nvSpPr>
          <p:cNvPr id="2114" name="Google Shape;2114;p56"/>
          <p:cNvSpPr txBox="1"/>
          <p:nvPr/>
        </p:nvSpPr>
        <p:spPr>
          <a:xfrm>
            <a:off x="3074975" y="3706103"/>
            <a:ext cx="2994000" cy="71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IM Fell English"/>
                <a:ea typeface="IM Fell English"/>
                <a:cs typeface="IM Fell English"/>
                <a:sym typeface="IM Fell English"/>
              </a:rPr>
              <a:t>Follow the link in the graph to modify its data and then paste the new one here. </a:t>
            </a:r>
            <a:r>
              <a:rPr b="1" lang="en" sz="1200">
                <a:solidFill>
                  <a:schemeClr val="dk1"/>
                </a:solidFill>
                <a:uFill>
                  <a:noFill/>
                </a:uFill>
                <a:latin typeface="IM Fell English"/>
                <a:ea typeface="IM Fell English"/>
                <a:cs typeface="IM Fell English"/>
                <a:sym typeface="IM Fell English"/>
                <a:hlinkClick r:id="rId5">
                  <a:extLst>
                    <a:ext uri="{A12FA001-AC4F-418D-AE19-62706E023703}">
                      <ahyp:hlinkClr val="tx"/>
                    </a:ext>
                  </a:extLst>
                </a:hlinkClick>
              </a:rPr>
              <a:t>For more info, click here</a:t>
            </a:r>
            <a:endParaRPr b="1" sz="1200">
              <a:solidFill>
                <a:schemeClr val="dk1"/>
              </a:solidFill>
              <a:latin typeface="IM Fell English"/>
              <a:ea typeface="IM Fell English"/>
              <a:cs typeface="IM Fell English"/>
              <a:sym typeface="IM Fell English"/>
            </a:endParaRPr>
          </a:p>
          <a:p>
            <a:pPr indent="0" lvl="0" marL="0" rtl="0" algn="ctr">
              <a:lnSpc>
                <a:spcPct val="115000"/>
              </a:lnSpc>
              <a:spcBef>
                <a:spcPts val="0"/>
              </a:spcBef>
              <a:spcAft>
                <a:spcPts val="1600"/>
              </a:spcAft>
              <a:buNone/>
            </a:pPr>
            <a:r>
              <a:t/>
            </a:r>
            <a:endParaRPr sz="1100">
              <a:solidFill>
                <a:schemeClr val="dk1"/>
              </a:solidFill>
              <a:latin typeface="IM Fell English"/>
              <a:ea typeface="IM Fell English"/>
              <a:cs typeface="IM Fell English"/>
              <a:sym typeface="IM Fell English"/>
            </a:endParaRPr>
          </a:p>
        </p:txBody>
      </p:sp>
      <p:sp>
        <p:nvSpPr>
          <p:cNvPr id="2115" name="Google Shape;2115;p56"/>
          <p:cNvSpPr/>
          <p:nvPr/>
        </p:nvSpPr>
        <p:spPr>
          <a:xfrm>
            <a:off x="647800" y="1508784"/>
            <a:ext cx="240000" cy="240000"/>
          </a:xfrm>
          <a:prstGeom prst="ellipse">
            <a:avLst/>
          </a:prstGeom>
          <a:solidFill>
            <a:schemeClr val="lt2"/>
          </a:solidFill>
          <a:ln>
            <a:noFill/>
          </a:ln>
          <a:effectLst>
            <a:outerShdw blurRad="57150" rotWithShape="0" algn="bl" dir="432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6"/>
          <p:cNvSpPr/>
          <p:nvPr/>
        </p:nvSpPr>
        <p:spPr>
          <a:xfrm>
            <a:off x="647800" y="3273634"/>
            <a:ext cx="240000" cy="240000"/>
          </a:xfrm>
          <a:prstGeom prst="ellipse">
            <a:avLst/>
          </a:prstGeom>
          <a:solidFill>
            <a:schemeClr val="dk2"/>
          </a:solidFill>
          <a:ln>
            <a:noFill/>
          </a:ln>
          <a:effectLst>
            <a:outerShdw blurRad="57150" rotWithShape="0" algn="bl" dir="432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6"/>
          <p:cNvSpPr/>
          <p:nvPr/>
        </p:nvSpPr>
        <p:spPr>
          <a:xfrm>
            <a:off x="8211525" y="1508784"/>
            <a:ext cx="240000" cy="240000"/>
          </a:xfrm>
          <a:prstGeom prst="ellipse">
            <a:avLst/>
          </a:prstGeom>
          <a:solidFill>
            <a:schemeClr val="accent1"/>
          </a:solidFill>
          <a:ln>
            <a:noFill/>
          </a:ln>
          <a:effectLst>
            <a:outerShdw blurRad="57150" rotWithShape="0" algn="bl" dir="432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6"/>
          <p:cNvSpPr/>
          <p:nvPr/>
        </p:nvSpPr>
        <p:spPr>
          <a:xfrm>
            <a:off x="8211525" y="3273634"/>
            <a:ext cx="240000" cy="240000"/>
          </a:xfrm>
          <a:prstGeom prst="ellipse">
            <a:avLst/>
          </a:prstGeom>
          <a:solidFill>
            <a:schemeClr val="accent2"/>
          </a:solidFill>
          <a:ln>
            <a:noFill/>
          </a:ln>
          <a:effectLst>
            <a:outerShdw blurRad="57150" rotWithShape="0" algn="bl" dir="432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2" name="Shape 2122"/>
        <p:cNvGrpSpPr/>
        <p:nvPr/>
      </p:nvGrpSpPr>
      <p:grpSpPr>
        <a:xfrm>
          <a:off x="0" y="0"/>
          <a:ext cx="0" cy="0"/>
          <a:chOff x="0" y="0"/>
          <a:chExt cx="0" cy="0"/>
        </a:xfrm>
      </p:grpSpPr>
      <p:grpSp>
        <p:nvGrpSpPr>
          <p:cNvPr id="2123" name="Google Shape;2123;p57"/>
          <p:cNvGrpSpPr/>
          <p:nvPr/>
        </p:nvGrpSpPr>
        <p:grpSpPr>
          <a:xfrm>
            <a:off x="3055841" y="2525019"/>
            <a:ext cx="2800461" cy="2245060"/>
            <a:chOff x="3071965" y="2525019"/>
            <a:chExt cx="2800461" cy="2245060"/>
          </a:xfrm>
        </p:grpSpPr>
        <p:grpSp>
          <p:nvGrpSpPr>
            <p:cNvPr id="2124" name="Google Shape;2124;p57"/>
            <p:cNvGrpSpPr/>
            <p:nvPr/>
          </p:nvGrpSpPr>
          <p:grpSpPr>
            <a:xfrm flipH="1" rot="-71">
              <a:off x="3342268" y="2662676"/>
              <a:ext cx="2530158" cy="2107377"/>
              <a:chOff x="4519755" y="3516339"/>
              <a:chExt cx="521596" cy="568011"/>
            </a:xfrm>
          </p:grpSpPr>
          <p:sp>
            <p:nvSpPr>
              <p:cNvPr id="2125" name="Google Shape;2125;p57"/>
              <p:cNvSpPr/>
              <p:nvPr/>
            </p:nvSpPr>
            <p:spPr>
              <a:xfrm>
                <a:off x="4519963" y="3536269"/>
                <a:ext cx="521387" cy="548081"/>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rgbClr val="FFFFFF"/>
              </a:solidFill>
              <a:ln>
                <a:noFill/>
              </a:ln>
              <a:effectLst>
                <a:outerShdw blurRad="128588" rotWithShape="0" algn="bl" dir="5400000" dist="38100">
                  <a:srgbClr val="000000">
                    <a:alpha val="4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7"/>
              <p:cNvSpPr/>
              <p:nvPr/>
            </p:nvSpPr>
            <p:spPr>
              <a:xfrm>
                <a:off x="4520917" y="3516339"/>
                <a:ext cx="516399" cy="551202"/>
              </a:xfrm>
              <a:custGeom>
                <a:rect b="b" l="l" r="r" t="t"/>
                <a:pathLst>
                  <a:path extrusionOk="0" h="29141" w="29345">
                    <a:moveTo>
                      <a:pt x="1" y="1"/>
                    </a:moveTo>
                    <a:lnTo>
                      <a:pt x="1" y="27484"/>
                    </a:lnTo>
                    <a:lnTo>
                      <a:pt x="246" y="27484"/>
                    </a:lnTo>
                    <a:cubicBezTo>
                      <a:pt x="389" y="27444"/>
                      <a:pt x="512" y="27382"/>
                      <a:pt x="655" y="27341"/>
                    </a:cubicBezTo>
                    <a:cubicBezTo>
                      <a:pt x="716" y="27249"/>
                      <a:pt x="823" y="27204"/>
                      <a:pt x="934" y="27204"/>
                    </a:cubicBezTo>
                    <a:cubicBezTo>
                      <a:pt x="970" y="27204"/>
                      <a:pt x="1007" y="27209"/>
                      <a:pt x="1043" y="27219"/>
                    </a:cubicBezTo>
                    <a:lnTo>
                      <a:pt x="1084" y="27239"/>
                    </a:lnTo>
                    <a:cubicBezTo>
                      <a:pt x="1145" y="27239"/>
                      <a:pt x="1207" y="27219"/>
                      <a:pt x="1247" y="27219"/>
                    </a:cubicBezTo>
                    <a:cubicBezTo>
                      <a:pt x="1268" y="27198"/>
                      <a:pt x="1288" y="27178"/>
                      <a:pt x="1329" y="27178"/>
                    </a:cubicBezTo>
                    <a:cubicBezTo>
                      <a:pt x="1388" y="27162"/>
                      <a:pt x="1447" y="27154"/>
                      <a:pt x="1504" y="27154"/>
                    </a:cubicBezTo>
                    <a:cubicBezTo>
                      <a:pt x="1667" y="27154"/>
                      <a:pt x="1821" y="27215"/>
                      <a:pt x="1942" y="27321"/>
                    </a:cubicBezTo>
                    <a:cubicBezTo>
                      <a:pt x="2004" y="27382"/>
                      <a:pt x="2065" y="27444"/>
                      <a:pt x="2106" y="27484"/>
                    </a:cubicBezTo>
                    <a:cubicBezTo>
                      <a:pt x="2147" y="27525"/>
                      <a:pt x="2187" y="27546"/>
                      <a:pt x="2228" y="27546"/>
                    </a:cubicBezTo>
                    <a:cubicBezTo>
                      <a:pt x="2351" y="27566"/>
                      <a:pt x="2453" y="27628"/>
                      <a:pt x="2555" y="27709"/>
                    </a:cubicBezTo>
                    <a:cubicBezTo>
                      <a:pt x="2585" y="27739"/>
                      <a:pt x="2626" y="27758"/>
                      <a:pt x="2670" y="27758"/>
                    </a:cubicBezTo>
                    <a:cubicBezTo>
                      <a:pt x="2686" y="27758"/>
                      <a:pt x="2702" y="27756"/>
                      <a:pt x="2719" y="27750"/>
                    </a:cubicBezTo>
                    <a:cubicBezTo>
                      <a:pt x="2780" y="27730"/>
                      <a:pt x="2862" y="27709"/>
                      <a:pt x="2923" y="27689"/>
                    </a:cubicBezTo>
                    <a:cubicBezTo>
                      <a:pt x="3005" y="27668"/>
                      <a:pt x="3025" y="27668"/>
                      <a:pt x="3025" y="27628"/>
                    </a:cubicBezTo>
                    <a:cubicBezTo>
                      <a:pt x="3168" y="27689"/>
                      <a:pt x="3311" y="27628"/>
                      <a:pt x="3434" y="27709"/>
                    </a:cubicBezTo>
                    <a:cubicBezTo>
                      <a:pt x="3465" y="27719"/>
                      <a:pt x="3495" y="27725"/>
                      <a:pt x="3526" y="27725"/>
                    </a:cubicBezTo>
                    <a:cubicBezTo>
                      <a:pt x="3557" y="27725"/>
                      <a:pt x="3587" y="27719"/>
                      <a:pt x="3618" y="27709"/>
                    </a:cubicBezTo>
                    <a:cubicBezTo>
                      <a:pt x="3730" y="27699"/>
                      <a:pt x="3843" y="27694"/>
                      <a:pt x="3955" y="27694"/>
                    </a:cubicBezTo>
                    <a:cubicBezTo>
                      <a:pt x="4067" y="27694"/>
                      <a:pt x="4180" y="27699"/>
                      <a:pt x="4292" y="27709"/>
                    </a:cubicBezTo>
                    <a:cubicBezTo>
                      <a:pt x="4374" y="27730"/>
                      <a:pt x="4435" y="27771"/>
                      <a:pt x="4476" y="27832"/>
                    </a:cubicBezTo>
                    <a:cubicBezTo>
                      <a:pt x="4844" y="27852"/>
                      <a:pt x="5212" y="28016"/>
                      <a:pt x="5273" y="28241"/>
                    </a:cubicBezTo>
                    <a:cubicBezTo>
                      <a:pt x="5355" y="28241"/>
                      <a:pt x="5457" y="28241"/>
                      <a:pt x="5539" y="28261"/>
                    </a:cubicBezTo>
                    <a:cubicBezTo>
                      <a:pt x="5539" y="28261"/>
                      <a:pt x="5559" y="28261"/>
                      <a:pt x="5559" y="28241"/>
                    </a:cubicBezTo>
                    <a:cubicBezTo>
                      <a:pt x="5579" y="28159"/>
                      <a:pt x="5641" y="28138"/>
                      <a:pt x="5723" y="28138"/>
                    </a:cubicBezTo>
                    <a:cubicBezTo>
                      <a:pt x="6009" y="28138"/>
                      <a:pt x="6009" y="28138"/>
                      <a:pt x="6172" y="28302"/>
                    </a:cubicBezTo>
                    <a:lnTo>
                      <a:pt x="6213" y="28322"/>
                    </a:lnTo>
                    <a:cubicBezTo>
                      <a:pt x="6376" y="28281"/>
                      <a:pt x="6560" y="28261"/>
                      <a:pt x="6724" y="28241"/>
                    </a:cubicBezTo>
                    <a:cubicBezTo>
                      <a:pt x="6785" y="28200"/>
                      <a:pt x="6826" y="28179"/>
                      <a:pt x="6887" y="28179"/>
                    </a:cubicBezTo>
                    <a:cubicBezTo>
                      <a:pt x="6959" y="28169"/>
                      <a:pt x="7030" y="28164"/>
                      <a:pt x="7099" y="28164"/>
                    </a:cubicBezTo>
                    <a:cubicBezTo>
                      <a:pt x="7168" y="28164"/>
                      <a:pt x="7235" y="28169"/>
                      <a:pt x="7296" y="28179"/>
                    </a:cubicBezTo>
                    <a:cubicBezTo>
                      <a:pt x="7357" y="28179"/>
                      <a:pt x="7398" y="28159"/>
                      <a:pt x="7439" y="28118"/>
                    </a:cubicBezTo>
                    <a:cubicBezTo>
                      <a:pt x="7500" y="28118"/>
                      <a:pt x="7562" y="28118"/>
                      <a:pt x="7623" y="28159"/>
                    </a:cubicBezTo>
                    <a:cubicBezTo>
                      <a:pt x="7725" y="28200"/>
                      <a:pt x="7807" y="28241"/>
                      <a:pt x="7909" y="28281"/>
                    </a:cubicBezTo>
                    <a:lnTo>
                      <a:pt x="8011" y="28281"/>
                    </a:lnTo>
                    <a:cubicBezTo>
                      <a:pt x="8154" y="28220"/>
                      <a:pt x="8297" y="28179"/>
                      <a:pt x="8440" y="28138"/>
                    </a:cubicBezTo>
                    <a:cubicBezTo>
                      <a:pt x="8481" y="28097"/>
                      <a:pt x="8502" y="28057"/>
                      <a:pt x="8522" y="28016"/>
                    </a:cubicBezTo>
                    <a:cubicBezTo>
                      <a:pt x="8577" y="27887"/>
                      <a:pt x="8698" y="27808"/>
                      <a:pt x="8840" y="27808"/>
                    </a:cubicBezTo>
                    <a:cubicBezTo>
                      <a:pt x="8857" y="27808"/>
                      <a:pt x="8873" y="27809"/>
                      <a:pt x="8890" y="27811"/>
                    </a:cubicBezTo>
                    <a:cubicBezTo>
                      <a:pt x="9012" y="27709"/>
                      <a:pt x="9155" y="27628"/>
                      <a:pt x="9298" y="27587"/>
                    </a:cubicBezTo>
                    <a:cubicBezTo>
                      <a:pt x="9298" y="27566"/>
                      <a:pt x="9319" y="27546"/>
                      <a:pt x="9339" y="27546"/>
                    </a:cubicBezTo>
                    <a:cubicBezTo>
                      <a:pt x="9370" y="27536"/>
                      <a:pt x="9401" y="27530"/>
                      <a:pt x="9431" y="27530"/>
                    </a:cubicBezTo>
                    <a:cubicBezTo>
                      <a:pt x="9462" y="27530"/>
                      <a:pt x="9493" y="27536"/>
                      <a:pt x="9523" y="27546"/>
                    </a:cubicBezTo>
                    <a:cubicBezTo>
                      <a:pt x="9585" y="27546"/>
                      <a:pt x="9646" y="27525"/>
                      <a:pt x="9666" y="27484"/>
                    </a:cubicBezTo>
                    <a:lnTo>
                      <a:pt x="9768" y="27341"/>
                    </a:lnTo>
                    <a:cubicBezTo>
                      <a:pt x="9789" y="27352"/>
                      <a:pt x="9809" y="27357"/>
                      <a:pt x="9827" y="27357"/>
                    </a:cubicBezTo>
                    <a:cubicBezTo>
                      <a:pt x="9845" y="27357"/>
                      <a:pt x="9860" y="27352"/>
                      <a:pt x="9871" y="27341"/>
                    </a:cubicBezTo>
                    <a:cubicBezTo>
                      <a:pt x="9952" y="27280"/>
                      <a:pt x="10055" y="27239"/>
                      <a:pt x="10157" y="27219"/>
                    </a:cubicBezTo>
                    <a:cubicBezTo>
                      <a:pt x="10116" y="27158"/>
                      <a:pt x="10075" y="27096"/>
                      <a:pt x="10034" y="27035"/>
                    </a:cubicBezTo>
                    <a:cubicBezTo>
                      <a:pt x="9993" y="26933"/>
                      <a:pt x="9993" y="26851"/>
                      <a:pt x="10116" y="26810"/>
                    </a:cubicBezTo>
                    <a:cubicBezTo>
                      <a:pt x="10157" y="26810"/>
                      <a:pt x="10198" y="26790"/>
                      <a:pt x="10238" y="26790"/>
                    </a:cubicBezTo>
                    <a:lnTo>
                      <a:pt x="10341" y="26790"/>
                    </a:lnTo>
                    <a:lnTo>
                      <a:pt x="10443" y="26769"/>
                    </a:lnTo>
                    <a:cubicBezTo>
                      <a:pt x="10504" y="26667"/>
                      <a:pt x="10627" y="26585"/>
                      <a:pt x="10749" y="26585"/>
                    </a:cubicBezTo>
                    <a:cubicBezTo>
                      <a:pt x="10859" y="26577"/>
                      <a:pt x="10969" y="26572"/>
                      <a:pt x="11078" y="26572"/>
                    </a:cubicBezTo>
                    <a:cubicBezTo>
                      <a:pt x="11232" y="26572"/>
                      <a:pt x="11382" y="26582"/>
                      <a:pt x="11526" y="26606"/>
                    </a:cubicBezTo>
                    <a:cubicBezTo>
                      <a:pt x="11602" y="26560"/>
                      <a:pt x="11691" y="26537"/>
                      <a:pt x="11773" y="26537"/>
                    </a:cubicBezTo>
                    <a:cubicBezTo>
                      <a:pt x="11800" y="26537"/>
                      <a:pt x="11827" y="26539"/>
                      <a:pt x="11853" y="26545"/>
                    </a:cubicBezTo>
                    <a:cubicBezTo>
                      <a:pt x="12364" y="26728"/>
                      <a:pt x="12834" y="26974"/>
                      <a:pt x="13283" y="27301"/>
                    </a:cubicBezTo>
                    <a:lnTo>
                      <a:pt x="13385" y="27403"/>
                    </a:lnTo>
                    <a:cubicBezTo>
                      <a:pt x="13439" y="27397"/>
                      <a:pt x="13493" y="27394"/>
                      <a:pt x="13547" y="27394"/>
                    </a:cubicBezTo>
                    <a:cubicBezTo>
                      <a:pt x="13677" y="27394"/>
                      <a:pt x="13807" y="27409"/>
                      <a:pt x="13937" y="27423"/>
                    </a:cubicBezTo>
                    <a:cubicBezTo>
                      <a:pt x="14060" y="27444"/>
                      <a:pt x="14141" y="27505"/>
                      <a:pt x="14223" y="27566"/>
                    </a:cubicBezTo>
                    <a:cubicBezTo>
                      <a:pt x="14253" y="27572"/>
                      <a:pt x="14283" y="27575"/>
                      <a:pt x="14313" y="27575"/>
                    </a:cubicBezTo>
                    <a:cubicBezTo>
                      <a:pt x="14385" y="27575"/>
                      <a:pt x="14457" y="27560"/>
                      <a:pt x="14530" y="27546"/>
                    </a:cubicBezTo>
                    <a:lnTo>
                      <a:pt x="14632" y="27566"/>
                    </a:lnTo>
                    <a:cubicBezTo>
                      <a:pt x="14714" y="27566"/>
                      <a:pt x="14795" y="27628"/>
                      <a:pt x="14877" y="27668"/>
                    </a:cubicBezTo>
                    <a:cubicBezTo>
                      <a:pt x="14935" y="27683"/>
                      <a:pt x="14982" y="27697"/>
                      <a:pt x="15020" y="27697"/>
                    </a:cubicBezTo>
                    <a:cubicBezTo>
                      <a:pt x="15035" y="27697"/>
                      <a:pt x="15049" y="27695"/>
                      <a:pt x="15061" y="27689"/>
                    </a:cubicBezTo>
                    <a:cubicBezTo>
                      <a:pt x="15132" y="27648"/>
                      <a:pt x="15209" y="27628"/>
                      <a:pt x="15288" y="27628"/>
                    </a:cubicBezTo>
                    <a:cubicBezTo>
                      <a:pt x="15367" y="27628"/>
                      <a:pt x="15449" y="27648"/>
                      <a:pt x="15531" y="27689"/>
                    </a:cubicBezTo>
                    <a:cubicBezTo>
                      <a:pt x="15572" y="27709"/>
                      <a:pt x="15613" y="27730"/>
                      <a:pt x="15653" y="27730"/>
                    </a:cubicBezTo>
                    <a:cubicBezTo>
                      <a:pt x="15673" y="27740"/>
                      <a:pt x="15687" y="27743"/>
                      <a:pt x="15697" y="27743"/>
                    </a:cubicBezTo>
                    <a:cubicBezTo>
                      <a:pt x="15728" y="27743"/>
                      <a:pt x="15720" y="27704"/>
                      <a:pt x="15735" y="27689"/>
                    </a:cubicBezTo>
                    <a:cubicBezTo>
                      <a:pt x="15756" y="27648"/>
                      <a:pt x="15776" y="27628"/>
                      <a:pt x="15797" y="27607"/>
                    </a:cubicBezTo>
                    <a:cubicBezTo>
                      <a:pt x="15878" y="27566"/>
                      <a:pt x="15797" y="27464"/>
                      <a:pt x="15940" y="27444"/>
                    </a:cubicBezTo>
                    <a:cubicBezTo>
                      <a:pt x="16021" y="27423"/>
                      <a:pt x="16123" y="27423"/>
                      <a:pt x="16226" y="27423"/>
                    </a:cubicBezTo>
                    <a:lnTo>
                      <a:pt x="16144" y="27444"/>
                    </a:lnTo>
                    <a:cubicBezTo>
                      <a:pt x="16123" y="27464"/>
                      <a:pt x="16103" y="27484"/>
                      <a:pt x="16083" y="27505"/>
                    </a:cubicBezTo>
                    <a:lnTo>
                      <a:pt x="16123" y="27546"/>
                    </a:lnTo>
                    <a:lnTo>
                      <a:pt x="16246" y="27546"/>
                    </a:lnTo>
                    <a:cubicBezTo>
                      <a:pt x="16311" y="27531"/>
                      <a:pt x="16376" y="27525"/>
                      <a:pt x="16441" y="27525"/>
                    </a:cubicBezTo>
                    <a:cubicBezTo>
                      <a:pt x="16558" y="27525"/>
                      <a:pt x="16672" y="27547"/>
                      <a:pt x="16777" y="27587"/>
                    </a:cubicBezTo>
                    <a:cubicBezTo>
                      <a:pt x="16818" y="27607"/>
                      <a:pt x="16859" y="27628"/>
                      <a:pt x="16900" y="27648"/>
                    </a:cubicBezTo>
                    <a:cubicBezTo>
                      <a:pt x="16930" y="27646"/>
                      <a:pt x="16961" y="27645"/>
                      <a:pt x="16991" y="27645"/>
                    </a:cubicBezTo>
                    <a:cubicBezTo>
                      <a:pt x="17267" y="27645"/>
                      <a:pt x="17537" y="27729"/>
                      <a:pt x="17758" y="27914"/>
                    </a:cubicBezTo>
                    <a:cubicBezTo>
                      <a:pt x="17824" y="27908"/>
                      <a:pt x="17890" y="27906"/>
                      <a:pt x="17955" y="27906"/>
                    </a:cubicBezTo>
                    <a:cubicBezTo>
                      <a:pt x="18135" y="27906"/>
                      <a:pt x="18314" y="27925"/>
                      <a:pt x="18494" y="27954"/>
                    </a:cubicBezTo>
                    <a:lnTo>
                      <a:pt x="18453" y="27852"/>
                    </a:lnTo>
                    <a:lnTo>
                      <a:pt x="18698" y="27832"/>
                    </a:lnTo>
                    <a:cubicBezTo>
                      <a:pt x="18743" y="27802"/>
                      <a:pt x="18810" y="27783"/>
                      <a:pt x="18866" y="27783"/>
                    </a:cubicBezTo>
                    <a:cubicBezTo>
                      <a:pt x="18887" y="27783"/>
                      <a:pt x="18907" y="27786"/>
                      <a:pt x="18923" y="27791"/>
                    </a:cubicBezTo>
                    <a:cubicBezTo>
                      <a:pt x="18984" y="27771"/>
                      <a:pt x="19025" y="27771"/>
                      <a:pt x="19086" y="27730"/>
                    </a:cubicBezTo>
                    <a:cubicBezTo>
                      <a:pt x="19107" y="27719"/>
                      <a:pt x="19132" y="27714"/>
                      <a:pt x="19160" y="27714"/>
                    </a:cubicBezTo>
                    <a:cubicBezTo>
                      <a:pt x="19189" y="27714"/>
                      <a:pt x="19219" y="27719"/>
                      <a:pt x="19250" y="27730"/>
                    </a:cubicBezTo>
                    <a:cubicBezTo>
                      <a:pt x="19229" y="27771"/>
                      <a:pt x="19270" y="27811"/>
                      <a:pt x="19372" y="27852"/>
                    </a:cubicBezTo>
                    <a:cubicBezTo>
                      <a:pt x="19454" y="27811"/>
                      <a:pt x="19536" y="27791"/>
                      <a:pt x="19638" y="27771"/>
                    </a:cubicBezTo>
                    <a:cubicBezTo>
                      <a:pt x="19679" y="27709"/>
                      <a:pt x="19781" y="27689"/>
                      <a:pt x="19863" y="27628"/>
                    </a:cubicBezTo>
                    <a:cubicBezTo>
                      <a:pt x="19883" y="27648"/>
                      <a:pt x="19883" y="27648"/>
                      <a:pt x="19904" y="27648"/>
                    </a:cubicBezTo>
                    <a:cubicBezTo>
                      <a:pt x="19924" y="27689"/>
                      <a:pt x="19945" y="27709"/>
                      <a:pt x="19965" y="27730"/>
                    </a:cubicBezTo>
                    <a:cubicBezTo>
                      <a:pt x="20074" y="27723"/>
                      <a:pt x="20183" y="27721"/>
                      <a:pt x="20293" y="27721"/>
                    </a:cubicBezTo>
                    <a:cubicBezTo>
                      <a:pt x="20512" y="27721"/>
                      <a:pt x="20735" y="27730"/>
                      <a:pt x="20966" y="27730"/>
                    </a:cubicBezTo>
                    <a:cubicBezTo>
                      <a:pt x="21375" y="27750"/>
                      <a:pt x="21722" y="27771"/>
                      <a:pt x="22090" y="27791"/>
                    </a:cubicBezTo>
                    <a:cubicBezTo>
                      <a:pt x="22162" y="27771"/>
                      <a:pt x="22233" y="27760"/>
                      <a:pt x="22302" y="27760"/>
                    </a:cubicBezTo>
                    <a:cubicBezTo>
                      <a:pt x="22371" y="27760"/>
                      <a:pt x="22438" y="27771"/>
                      <a:pt x="22499" y="27791"/>
                    </a:cubicBezTo>
                    <a:cubicBezTo>
                      <a:pt x="22540" y="27811"/>
                      <a:pt x="22560" y="27811"/>
                      <a:pt x="22581" y="27832"/>
                    </a:cubicBezTo>
                    <a:cubicBezTo>
                      <a:pt x="22867" y="27873"/>
                      <a:pt x="23153" y="27934"/>
                      <a:pt x="23418" y="28016"/>
                    </a:cubicBezTo>
                    <a:cubicBezTo>
                      <a:pt x="23480" y="28016"/>
                      <a:pt x="23521" y="28057"/>
                      <a:pt x="23582" y="28077"/>
                    </a:cubicBezTo>
                    <a:cubicBezTo>
                      <a:pt x="23602" y="28077"/>
                      <a:pt x="23623" y="28057"/>
                      <a:pt x="23643" y="28057"/>
                    </a:cubicBezTo>
                    <a:cubicBezTo>
                      <a:pt x="23868" y="28036"/>
                      <a:pt x="24072" y="27995"/>
                      <a:pt x="24297" y="27954"/>
                    </a:cubicBezTo>
                    <a:lnTo>
                      <a:pt x="24461" y="28036"/>
                    </a:lnTo>
                    <a:cubicBezTo>
                      <a:pt x="24747" y="28036"/>
                      <a:pt x="25012" y="28159"/>
                      <a:pt x="25196" y="28363"/>
                    </a:cubicBezTo>
                    <a:cubicBezTo>
                      <a:pt x="25646" y="28424"/>
                      <a:pt x="26095" y="28547"/>
                      <a:pt x="26524" y="28731"/>
                    </a:cubicBezTo>
                    <a:cubicBezTo>
                      <a:pt x="26647" y="28772"/>
                      <a:pt x="26749" y="28833"/>
                      <a:pt x="26851" y="28935"/>
                    </a:cubicBezTo>
                    <a:cubicBezTo>
                      <a:pt x="26933" y="28956"/>
                      <a:pt x="27015" y="28976"/>
                      <a:pt x="27097" y="28976"/>
                    </a:cubicBezTo>
                    <a:lnTo>
                      <a:pt x="27117" y="28915"/>
                    </a:lnTo>
                    <a:cubicBezTo>
                      <a:pt x="27158" y="28956"/>
                      <a:pt x="27199" y="28976"/>
                      <a:pt x="27240" y="28997"/>
                    </a:cubicBezTo>
                    <a:cubicBezTo>
                      <a:pt x="27301" y="29037"/>
                      <a:pt x="27362" y="29058"/>
                      <a:pt x="27444" y="29078"/>
                    </a:cubicBezTo>
                    <a:lnTo>
                      <a:pt x="27648" y="29078"/>
                    </a:lnTo>
                    <a:cubicBezTo>
                      <a:pt x="27675" y="29118"/>
                      <a:pt x="27727" y="29140"/>
                      <a:pt x="27782" y="29140"/>
                    </a:cubicBezTo>
                    <a:cubicBezTo>
                      <a:pt x="27813" y="29140"/>
                      <a:pt x="27844" y="29134"/>
                      <a:pt x="27873" y="29119"/>
                    </a:cubicBezTo>
                    <a:lnTo>
                      <a:pt x="27934" y="29119"/>
                    </a:lnTo>
                    <a:cubicBezTo>
                      <a:pt x="28098" y="29119"/>
                      <a:pt x="28261" y="29099"/>
                      <a:pt x="28445" y="29078"/>
                    </a:cubicBezTo>
                    <a:cubicBezTo>
                      <a:pt x="28428" y="29011"/>
                      <a:pt x="28464" y="28992"/>
                      <a:pt x="28520" y="28992"/>
                    </a:cubicBezTo>
                    <a:cubicBezTo>
                      <a:pt x="28589" y="28992"/>
                      <a:pt x="28688" y="29019"/>
                      <a:pt x="28760" y="29019"/>
                    </a:cubicBezTo>
                    <a:cubicBezTo>
                      <a:pt x="28772" y="29019"/>
                      <a:pt x="28783" y="29019"/>
                      <a:pt x="28793" y="29017"/>
                    </a:cubicBezTo>
                    <a:cubicBezTo>
                      <a:pt x="28859" y="29050"/>
                      <a:pt x="28940" y="29084"/>
                      <a:pt x="29011" y="29084"/>
                    </a:cubicBezTo>
                    <a:cubicBezTo>
                      <a:pt x="29028" y="29084"/>
                      <a:pt x="29043" y="29082"/>
                      <a:pt x="29058" y="29078"/>
                    </a:cubicBezTo>
                    <a:cubicBezTo>
                      <a:pt x="29181" y="29037"/>
                      <a:pt x="29283" y="29017"/>
                      <a:pt x="29324" y="28935"/>
                    </a:cubicBezTo>
                    <a:cubicBezTo>
                      <a:pt x="29324" y="28915"/>
                      <a:pt x="29344" y="28894"/>
                      <a:pt x="29344" y="28874"/>
                    </a:cubicBezTo>
                    <a:lnTo>
                      <a:pt x="29344" y="1"/>
                    </a:lnTo>
                    <a:close/>
                  </a:path>
                </a:pathLst>
              </a:custGeom>
              <a:solidFill>
                <a:srgbClr val="F2E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7"/>
              <p:cNvSpPr/>
              <p:nvPr/>
            </p:nvSpPr>
            <p:spPr>
              <a:xfrm>
                <a:off x="4519755" y="3516339"/>
                <a:ext cx="521387" cy="542142"/>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8" name="Google Shape;2128;p57"/>
            <p:cNvSpPr/>
            <p:nvPr/>
          </p:nvSpPr>
          <p:spPr>
            <a:xfrm rot="10155833">
              <a:off x="3100727" y="2601604"/>
              <a:ext cx="858832" cy="389410"/>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 name="Google Shape;2129;p57"/>
          <p:cNvGrpSpPr/>
          <p:nvPr/>
        </p:nvGrpSpPr>
        <p:grpSpPr>
          <a:xfrm>
            <a:off x="5929615" y="2525013"/>
            <a:ext cx="2845397" cy="2244187"/>
            <a:chOff x="6203725" y="2525013"/>
            <a:chExt cx="2845397" cy="2244187"/>
          </a:xfrm>
        </p:grpSpPr>
        <p:grpSp>
          <p:nvGrpSpPr>
            <p:cNvPr id="2130" name="Google Shape;2130;p57"/>
            <p:cNvGrpSpPr/>
            <p:nvPr/>
          </p:nvGrpSpPr>
          <p:grpSpPr>
            <a:xfrm>
              <a:off x="6203725" y="2661775"/>
              <a:ext cx="2504889" cy="2107424"/>
              <a:chOff x="-626359" y="2711983"/>
              <a:chExt cx="408948" cy="580702"/>
            </a:xfrm>
          </p:grpSpPr>
          <p:sp>
            <p:nvSpPr>
              <p:cNvPr id="2131" name="Google Shape;2131;p57"/>
              <p:cNvSpPr/>
              <p:nvPr/>
            </p:nvSpPr>
            <p:spPr>
              <a:xfrm>
                <a:off x="-626359" y="2997279"/>
                <a:ext cx="408948" cy="295406"/>
              </a:xfrm>
              <a:custGeom>
                <a:rect b="b" l="l" r="r" t="t"/>
                <a:pathLst>
                  <a:path extrusionOk="0" h="19720" w="29426">
                    <a:moveTo>
                      <a:pt x="16863" y="17098"/>
                    </a:moveTo>
                    <a:lnTo>
                      <a:pt x="16863" y="17098"/>
                    </a:lnTo>
                    <a:cubicBezTo>
                      <a:pt x="16848" y="17100"/>
                      <a:pt x="16833" y="17102"/>
                      <a:pt x="16817" y="17104"/>
                    </a:cubicBezTo>
                    <a:lnTo>
                      <a:pt x="16858" y="17104"/>
                    </a:lnTo>
                    <a:cubicBezTo>
                      <a:pt x="16860" y="17102"/>
                      <a:pt x="16862" y="17100"/>
                      <a:pt x="16863" y="17098"/>
                    </a:cubicBezTo>
                    <a:close/>
                    <a:moveTo>
                      <a:pt x="0" y="1"/>
                    </a:moveTo>
                    <a:lnTo>
                      <a:pt x="0" y="19720"/>
                    </a:lnTo>
                    <a:cubicBezTo>
                      <a:pt x="82" y="19699"/>
                      <a:pt x="143" y="19699"/>
                      <a:pt x="225" y="19699"/>
                    </a:cubicBezTo>
                    <a:lnTo>
                      <a:pt x="327" y="19720"/>
                    </a:lnTo>
                    <a:cubicBezTo>
                      <a:pt x="368" y="19699"/>
                      <a:pt x="409" y="19658"/>
                      <a:pt x="450" y="19638"/>
                    </a:cubicBezTo>
                    <a:cubicBezTo>
                      <a:pt x="450" y="19617"/>
                      <a:pt x="450" y="19597"/>
                      <a:pt x="470" y="19577"/>
                    </a:cubicBezTo>
                    <a:cubicBezTo>
                      <a:pt x="531" y="19515"/>
                      <a:pt x="450" y="19413"/>
                      <a:pt x="552" y="19372"/>
                    </a:cubicBezTo>
                    <a:cubicBezTo>
                      <a:pt x="634" y="19331"/>
                      <a:pt x="715" y="19311"/>
                      <a:pt x="797" y="19290"/>
                    </a:cubicBezTo>
                    <a:cubicBezTo>
                      <a:pt x="1072" y="19170"/>
                      <a:pt x="1362" y="19122"/>
                      <a:pt x="1666" y="19122"/>
                    </a:cubicBezTo>
                    <a:cubicBezTo>
                      <a:pt x="1723" y="19122"/>
                      <a:pt x="1781" y="19124"/>
                      <a:pt x="1839" y="19127"/>
                    </a:cubicBezTo>
                    <a:cubicBezTo>
                      <a:pt x="2084" y="19127"/>
                      <a:pt x="2330" y="19209"/>
                      <a:pt x="2514" y="19372"/>
                    </a:cubicBezTo>
                    <a:cubicBezTo>
                      <a:pt x="2738" y="19311"/>
                      <a:pt x="2943" y="19290"/>
                      <a:pt x="3167" y="19250"/>
                    </a:cubicBezTo>
                    <a:lnTo>
                      <a:pt x="3106" y="19188"/>
                    </a:lnTo>
                    <a:lnTo>
                      <a:pt x="3351" y="19107"/>
                    </a:lnTo>
                    <a:cubicBezTo>
                      <a:pt x="3413" y="19045"/>
                      <a:pt x="3494" y="19004"/>
                      <a:pt x="3576" y="19004"/>
                    </a:cubicBezTo>
                    <a:cubicBezTo>
                      <a:pt x="3617" y="18984"/>
                      <a:pt x="3658" y="18963"/>
                      <a:pt x="3699" y="18923"/>
                    </a:cubicBezTo>
                    <a:cubicBezTo>
                      <a:pt x="3740" y="18902"/>
                      <a:pt x="3801" y="18882"/>
                      <a:pt x="3862" y="18882"/>
                    </a:cubicBezTo>
                    <a:cubicBezTo>
                      <a:pt x="3862" y="18923"/>
                      <a:pt x="3903" y="18943"/>
                      <a:pt x="4005" y="18963"/>
                    </a:cubicBezTo>
                    <a:cubicBezTo>
                      <a:pt x="4087" y="18923"/>
                      <a:pt x="4169" y="18882"/>
                      <a:pt x="4250" y="18841"/>
                    </a:cubicBezTo>
                    <a:cubicBezTo>
                      <a:pt x="4271" y="18759"/>
                      <a:pt x="4373" y="18698"/>
                      <a:pt x="4434" y="18657"/>
                    </a:cubicBezTo>
                    <a:lnTo>
                      <a:pt x="4475" y="18657"/>
                    </a:lnTo>
                    <a:lnTo>
                      <a:pt x="4577" y="18718"/>
                    </a:lnTo>
                    <a:cubicBezTo>
                      <a:pt x="4884" y="18616"/>
                      <a:pt x="5211" y="18555"/>
                      <a:pt x="5538" y="18494"/>
                    </a:cubicBezTo>
                    <a:cubicBezTo>
                      <a:pt x="5946" y="18412"/>
                      <a:pt x="6314" y="18330"/>
                      <a:pt x="6662" y="18269"/>
                    </a:cubicBezTo>
                    <a:cubicBezTo>
                      <a:pt x="6746" y="18218"/>
                      <a:pt x="6857" y="18182"/>
                      <a:pt x="6974" y="18182"/>
                    </a:cubicBezTo>
                    <a:cubicBezTo>
                      <a:pt x="6999" y="18182"/>
                      <a:pt x="7025" y="18183"/>
                      <a:pt x="7050" y="18187"/>
                    </a:cubicBezTo>
                    <a:cubicBezTo>
                      <a:pt x="7070" y="18187"/>
                      <a:pt x="7111" y="18207"/>
                      <a:pt x="7132" y="18207"/>
                    </a:cubicBezTo>
                    <a:cubicBezTo>
                      <a:pt x="7334" y="18193"/>
                      <a:pt x="7536" y="18179"/>
                      <a:pt x="7738" y="18179"/>
                    </a:cubicBezTo>
                    <a:cubicBezTo>
                      <a:pt x="7822" y="18179"/>
                      <a:pt x="7906" y="18181"/>
                      <a:pt x="7990" y="18187"/>
                    </a:cubicBezTo>
                    <a:cubicBezTo>
                      <a:pt x="8051" y="18187"/>
                      <a:pt x="8112" y="18187"/>
                      <a:pt x="8174" y="18207"/>
                    </a:cubicBezTo>
                    <a:cubicBezTo>
                      <a:pt x="8174" y="18207"/>
                      <a:pt x="8194" y="18187"/>
                      <a:pt x="8215" y="18187"/>
                    </a:cubicBezTo>
                    <a:cubicBezTo>
                      <a:pt x="8439" y="18105"/>
                      <a:pt x="8623" y="18024"/>
                      <a:pt x="8828" y="17921"/>
                    </a:cubicBezTo>
                    <a:lnTo>
                      <a:pt x="9012" y="17962"/>
                    </a:lnTo>
                    <a:cubicBezTo>
                      <a:pt x="9091" y="17944"/>
                      <a:pt x="9173" y="17935"/>
                      <a:pt x="9254" y="17935"/>
                    </a:cubicBezTo>
                    <a:cubicBezTo>
                      <a:pt x="9445" y="17935"/>
                      <a:pt x="9637" y="17985"/>
                      <a:pt x="9808" y="18085"/>
                    </a:cubicBezTo>
                    <a:cubicBezTo>
                      <a:pt x="9958" y="18071"/>
                      <a:pt x="10108" y="18064"/>
                      <a:pt x="10259" y="18064"/>
                    </a:cubicBezTo>
                    <a:cubicBezTo>
                      <a:pt x="10560" y="18064"/>
                      <a:pt x="10864" y="18092"/>
                      <a:pt x="11178" y="18146"/>
                    </a:cubicBezTo>
                    <a:cubicBezTo>
                      <a:pt x="11300" y="18146"/>
                      <a:pt x="11423" y="18187"/>
                      <a:pt x="11525" y="18248"/>
                    </a:cubicBezTo>
                    <a:cubicBezTo>
                      <a:pt x="11566" y="18259"/>
                      <a:pt x="11612" y="18264"/>
                      <a:pt x="11658" y="18264"/>
                    </a:cubicBezTo>
                    <a:cubicBezTo>
                      <a:pt x="11704" y="18264"/>
                      <a:pt x="11750" y="18259"/>
                      <a:pt x="11791" y="18248"/>
                    </a:cubicBezTo>
                    <a:cubicBezTo>
                      <a:pt x="11791" y="18228"/>
                      <a:pt x="11791" y="18207"/>
                      <a:pt x="11791" y="18187"/>
                    </a:cubicBezTo>
                    <a:cubicBezTo>
                      <a:pt x="11831" y="18207"/>
                      <a:pt x="11872" y="18228"/>
                      <a:pt x="11913" y="18228"/>
                    </a:cubicBezTo>
                    <a:cubicBezTo>
                      <a:pt x="11974" y="18248"/>
                      <a:pt x="12056" y="18248"/>
                      <a:pt x="12138" y="18269"/>
                    </a:cubicBezTo>
                    <a:lnTo>
                      <a:pt x="12322" y="18228"/>
                    </a:lnTo>
                    <a:cubicBezTo>
                      <a:pt x="12363" y="18248"/>
                      <a:pt x="12404" y="18259"/>
                      <a:pt x="12444" y="18259"/>
                    </a:cubicBezTo>
                    <a:cubicBezTo>
                      <a:pt x="12485" y="18259"/>
                      <a:pt x="12526" y="18248"/>
                      <a:pt x="12567" y="18228"/>
                    </a:cubicBezTo>
                    <a:lnTo>
                      <a:pt x="12628" y="18228"/>
                    </a:lnTo>
                    <a:cubicBezTo>
                      <a:pt x="12792" y="18167"/>
                      <a:pt x="12955" y="18126"/>
                      <a:pt x="13119" y="18064"/>
                    </a:cubicBezTo>
                    <a:cubicBezTo>
                      <a:pt x="13058" y="17901"/>
                      <a:pt x="13344" y="17962"/>
                      <a:pt x="13446" y="17921"/>
                    </a:cubicBezTo>
                    <a:cubicBezTo>
                      <a:pt x="13487" y="17932"/>
                      <a:pt x="13533" y="17937"/>
                      <a:pt x="13581" y="17937"/>
                    </a:cubicBezTo>
                    <a:cubicBezTo>
                      <a:pt x="13630" y="17937"/>
                      <a:pt x="13681" y="17932"/>
                      <a:pt x="13732" y="17921"/>
                    </a:cubicBezTo>
                    <a:cubicBezTo>
                      <a:pt x="13814" y="17860"/>
                      <a:pt x="13916" y="17819"/>
                      <a:pt x="13936" y="17717"/>
                    </a:cubicBezTo>
                    <a:cubicBezTo>
                      <a:pt x="13973" y="17544"/>
                      <a:pt x="13988" y="17476"/>
                      <a:pt x="14102" y="17476"/>
                    </a:cubicBezTo>
                    <a:cubicBezTo>
                      <a:pt x="14177" y="17476"/>
                      <a:pt x="14294" y="17505"/>
                      <a:pt x="14488" y="17554"/>
                    </a:cubicBezTo>
                    <a:cubicBezTo>
                      <a:pt x="14508" y="17574"/>
                      <a:pt x="14529" y="17574"/>
                      <a:pt x="14549" y="17574"/>
                    </a:cubicBezTo>
                    <a:cubicBezTo>
                      <a:pt x="14590" y="17574"/>
                      <a:pt x="14672" y="17554"/>
                      <a:pt x="14672" y="17554"/>
                    </a:cubicBezTo>
                    <a:cubicBezTo>
                      <a:pt x="14672" y="17472"/>
                      <a:pt x="14733" y="17451"/>
                      <a:pt x="14835" y="17411"/>
                    </a:cubicBezTo>
                    <a:lnTo>
                      <a:pt x="14835" y="17411"/>
                    </a:lnTo>
                    <a:cubicBezTo>
                      <a:pt x="14835" y="17431"/>
                      <a:pt x="14835" y="17451"/>
                      <a:pt x="14815" y="17472"/>
                    </a:cubicBezTo>
                    <a:cubicBezTo>
                      <a:pt x="14794" y="17513"/>
                      <a:pt x="14754" y="17533"/>
                      <a:pt x="14856" y="17574"/>
                    </a:cubicBezTo>
                    <a:cubicBezTo>
                      <a:pt x="14903" y="17586"/>
                      <a:pt x="14943" y="17598"/>
                      <a:pt x="14981" y="17598"/>
                    </a:cubicBezTo>
                    <a:cubicBezTo>
                      <a:pt x="15008" y="17598"/>
                      <a:pt x="15034" y="17591"/>
                      <a:pt x="15060" y="17574"/>
                    </a:cubicBezTo>
                    <a:cubicBezTo>
                      <a:pt x="15183" y="17492"/>
                      <a:pt x="15326" y="17451"/>
                      <a:pt x="15469" y="17431"/>
                    </a:cubicBezTo>
                    <a:cubicBezTo>
                      <a:pt x="15489" y="17288"/>
                      <a:pt x="15673" y="17267"/>
                      <a:pt x="15877" y="17247"/>
                    </a:cubicBezTo>
                    <a:cubicBezTo>
                      <a:pt x="15959" y="17247"/>
                      <a:pt x="16020" y="17206"/>
                      <a:pt x="16082" y="17145"/>
                    </a:cubicBezTo>
                    <a:cubicBezTo>
                      <a:pt x="16123" y="17084"/>
                      <a:pt x="16204" y="17043"/>
                      <a:pt x="16286" y="17043"/>
                    </a:cubicBezTo>
                    <a:lnTo>
                      <a:pt x="16797" y="17002"/>
                    </a:lnTo>
                    <a:cubicBezTo>
                      <a:pt x="16899" y="17002"/>
                      <a:pt x="16777" y="17002"/>
                      <a:pt x="16858" y="17022"/>
                    </a:cubicBezTo>
                    <a:cubicBezTo>
                      <a:pt x="16877" y="17041"/>
                      <a:pt x="16879" y="17077"/>
                      <a:pt x="16863" y="17098"/>
                    </a:cubicBezTo>
                    <a:lnTo>
                      <a:pt x="16863" y="17098"/>
                    </a:lnTo>
                    <a:cubicBezTo>
                      <a:pt x="17156" y="17063"/>
                      <a:pt x="17470" y="17060"/>
                      <a:pt x="17839" y="17002"/>
                    </a:cubicBezTo>
                    <a:lnTo>
                      <a:pt x="18227" y="16920"/>
                    </a:lnTo>
                    <a:lnTo>
                      <a:pt x="18370" y="16879"/>
                    </a:lnTo>
                    <a:cubicBezTo>
                      <a:pt x="18452" y="16838"/>
                      <a:pt x="18513" y="16797"/>
                      <a:pt x="18595" y="16757"/>
                    </a:cubicBezTo>
                    <a:cubicBezTo>
                      <a:pt x="18636" y="16736"/>
                      <a:pt x="18677" y="16736"/>
                      <a:pt x="18738" y="16736"/>
                    </a:cubicBezTo>
                    <a:cubicBezTo>
                      <a:pt x="18738" y="16757"/>
                      <a:pt x="18759" y="16757"/>
                      <a:pt x="18759" y="16777"/>
                    </a:cubicBezTo>
                    <a:lnTo>
                      <a:pt x="18759" y="16797"/>
                    </a:lnTo>
                    <a:cubicBezTo>
                      <a:pt x="18963" y="16757"/>
                      <a:pt x="19167" y="16716"/>
                      <a:pt x="19372" y="16675"/>
                    </a:cubicBezTo>
                    <a:cubicBezTo>
                      <a:pt x="19739" y="16573"/>
                      <a:pt x="20107" y="16491"/>
                      <a:pt x="20496" y="16409"/>
                    </a:cubicBezTo>
                    <a:cubicBezTo>
                      <a:pt x="20547" y="16384"/>
                      <a:pt x="20602" y="16372"/>
                      <a:pt x="20658" y="16372"/>
                    </a:cubicBezTo>
                    <a:cubicBezTo>
                      <a:pt x="20781" y="16372"/>
                      <a:pt x="20908" y="16427"/>
                      <a:pt x="21006" y="16511"/>
                    </a:cubicBezTo>
                    <a:cubicBezTo>
                      <a:pt x="21088" y="16471"/>
                      <a:pt x="21190" y="16430"/>
                      <a:pt x="21272" y="16389"/>
                    </a:cubicBezTo>
                    <a:cubicBezTo>
                      <a:pt x="21272" y="16368"/>
                      <a:pt x="21252" y="16368"/>
                      <a:pt x="21272" y="16348"/>
                    </a:cubicBezTo>
                    <a:cubicBezTo>
                      <a:pt x="21313" y="16328"/>
                      <a:pt x="21374" y="16287"/>
                      <a:pt x="21415" y="16266"/>
                    </a:cubicBezTo>
                    <a:cubicBezTo>
                      <a:pt x="21742" y="16205"/>
                      <a:pt x="21987" y="16062"/>
                      <a:pt x="22294" y="16001"/>
                    </a:cubicBezTo>
                    <a:cubicBezTo>
                      <a:pt x="22309" y="15997"/>
                      <a:pt x="22327" y="15995"/>
                      <a:pt x="22347" y="15995"/>
                    </a:cubicBezTo>
                    <a:cubicBezTo>
                      <a:pt x="22437" y="15995"/>
                      <a:pt x="22559" y="16028"/>
                      <a:pt x="22559" y="16062"/>
                    </a:cubicBezTo>
                    <a:cubicBezTo>
                      <a:pt x="22580" y="16103"/>
                      <a:pt x="22621" y="16205"/>
                      <a:pt x="22641" y="16266"/>
                    </a:cubicBezTo>
                    <a:lnTo>
                      <a:pt x="22682" y="16266"/>
                    </a:lnTo>
                    <a:lnTo>
                      <a:pt x="23132" y="16430"/>
                    </a:lnTo>
                    <a:lnTo>
                      <a:pt x="23275" y="16389"/>
                    </a:lnTo>
                    <a:cubicBezTo>
                      <a:pt x="23483" y="16207"/>
                      <a:pt x="23749" y="16116"/>
                      <a:pt x="24020" y="16116"/>
                    </a:cubicBezTo>
                    <a:cubicBezTo>
                      <a:pt x="24175" y="16116"/>
                      <a:pt x="24332" y="16145"/>
                      <a:pt x="24480" y="16205"/>
                    </a:cubicBezTo>
                    <a:lnTo>
                      <a:pt x="24807" y="16205"/>
                    </a:lnTo>
                    <a:cubicBezTo>
                      <a:pt x="24950" y="16123"/>
                      <a:pt x="25114" y="16062"/>
                      <a:pt x="25277" y="16021"/>
                    </a:cubicBezTo>
                    <a:cubicBezTo>
                      <a:pt x="25318" y="16041"/>
                      <a:pt x="25359" y="16041"/>
                      <a:pt x="25400" y="16062"/>
                    </a:cubicBezTo>
                    <a:cubicBezTo>
                      <a:pt x="25420" y="16062"/>
                      <a:pt x="25441" y="16082"/>
                      <a:pt x="25441" y="16103"/>
                    </a:cubicBezTo>
                    <a:cubicBezTo>
                      <a:pt x="25441" y="16144"/>
                      <a:pt x="25420" y="16184"/>
                      <a:pt x="25420" y="16225"/>
                    </a:cubicBezTo>
                    <a:cubicBezTo>
                      <a:pt x="25400" y="16246"/>
                      <a:pt x="25379" y="16287"/>
                      <a:pt x="25400" y="16328"/>
                    </a:cubicBezTo>
                    <a:cubicBezTo>
                      <a:pt x="25420" y="16348"/>
                      <a:pt x="25441" y="16368"/>
                      <a:pt x="25461" y="16389"/>
                    </a:cubicBezTo>
                    <a:cubicBezTo>
                      <a:pt x="25502" y="16409"/>
                      <a:pt x="25543" y="16409"/>
                      <a:pt x="25584" y="16409"/>
                    </a:cubicBezTo>
                    <a:cubicBezTo>
                      <a:pt x="25634" y="16397"/>
                      <a:pt x="25677" y="16368"/>
                      <a:pt x="25727" y="16368"/>
                    </a:cubicBezTo>
                    <a:cubicBezTo>
                      <a:pt x="25758" y="16368"/>
                      <a:pt x="25790" y="16378"/>
                      <a:pt x="25829" y="16409"/>
                    </a:cubicBezTo>
                    <a:cubicBezTo>
                      <a:pt x="25879" y="16443"/>
                      <a:pt x="25929" y="16476"/>
                      <a:pt x="25990" y="16476"/>
                    </a:cubicBezTo>
                    <a:cubicBezTo>
                      <a:pt x="26004" y="16476"/>
                      <a:pt x="26018" y="16474"/>
                      <a:pt x="26033" y="16471"/>
                    </a:cubicBezTo>
                    <a:cubicBezTo>
                      <a:pt x="26156" y="16471"/>
                      <a:pt x="26278" y="16491"/>
                      <a:pt x="26381" y="16573"/>
                    </a:cubicBezTo>
                    <a:lnTo>
                      <a:pt x="26483" y="16573"/>
                    </a:lnTo>
                    <a:cubicBezTo>
                      <a:pt x="26605" y="16573"/>
                      <a:pt x="26728" y="16675"/>
                      <a:pt x="26830" y="16695"/>
                    </a:cubicBezTo>
                    <a:cubicBezTo>
                      <a:pt x="27096" y="16675"/>
                      <a:pt x="27361" y="16634"/>
                      <a:pt x="27607" y="16552"/>
                    </a:cubicBezTo>
                    <a:cubicBezTo>
                      <a:pt x="27627" y="16532"/>
                      <a:pt x="27647" y="16511"/>
                      <a:pt x="27668" y="16511"/>
                    </a:cubicBezTo>
                    <a:cubicBezTo>
                      <a:pt x="27729" y="16491"/>
                      <a:pt x="27770" y="16450"/>
                      <a:pt x="27831" y="16430"/>
                    </a:cubicBezTo>
                    <a:cubicBezTo>
                      <a:pt x="27891" y="16394"/>
                      <a:pt x="27957" y="16372"/>
                      <a:pt x="28026" y="16372"/>
                    </a:cubicBezTo>
                    <a:cubicBezTo>
                      <a:pt x="28076" y="16372"/>
                      <a:pt x="28127" y="16384"/>
                      <a:pt x="28179" y="16409"/>
                    </a:cubicBezTo>
                    <a:cubicBezTo>
                      <a:pt x="28220" y="16430"/>
                      <a:pt x="28281" y="16450"/>
                      <a:pt x="28322" y="16471"/>
                    </a:cubicBezTo>
                    <a:cubicBezTo>
                      <a:pt x="28393" y="16491"/>
                      <a:pt x="28470" y="16501"/>
                      <a:pt x="28547" y="16501"/>
                    </a:cubicBezTo>
                    <a:cubicBezTo>
                      <a:pt x="28623" y="16501"/>
                      <a:pt x="28700" y="16491"/>
                      <a:pt x="28771" y="16471"/>
                    </a:cubicBezTo>
                    <a:cubicBezTo>
                      <a:pt x="28894" y="16409"/>
                      <a:pt x="28996" y="16348"/>
                      <a:pt x="29098" y="16307"/>
                    </a:cubicBezTo>
                    <a:cubicBezTo>
                      <a:pt x="29200" y="16266"/>
                      <a:pt x="29323" y="16225"/>
                      <a:pt x="29425" y="16225"/>
                    </a:cubicBezTo>
                    <a:lnTo>
                      <a:pt x="29425" y="1"/>
                    </a:lnTo>
                    <a:close/>
                  </a:path>
                </a:pathLst>
              </a:custGeom>
              <a:solidFill>
                <a:srgbClr val="FFFFFF"/>
              </a:solidFill>
              <a:ln>
                <a:noFill/>
              </a:ln>
              <a:effectLst>
                <a:outerShdw blurRad="314325" rotWithShape="0" algn="bl" dir="4620000" dist="28575">
                  <a:srgbClr val="000000">
                    <a:alpha val="5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7"/>
              <p:cNvSpPr/>
              <p:nvPr/>
            </p:nvSpPr>
            <p:spPr>
              <a:xfrm>
                <a:off x="-626359" y="2711983"/>
                <a:ext cx="408948" cy="565076"/>
              </a:xfrm>
              <a:custGeom>
                <a:rect b="b" l="l" r="r" t="t"/>
                <a:pathLst>
                  <a:path extrusionOk="0" h="37722" w="29426">
                    <a:moveTo>
                      <a:pt x="16868" y="35079"/>
                    </a:moveTo>
                    <a:lnTo>
                      <a:pt x="16868" y="35079"/>
                    </a:lnTo>
                    <a:cubicBezTo>
                      <a:pt x="16851" y="35081"/>
                      <a:pt x="16834" y="35083"/>
                      <a:pt x="16817" y="35085"/>
                    </a:cubicBezTo>
                    <a:lnTo>
                      <a:pt x="16858" y="35085"/>
                    </a:lnTo>
                    <a:cubicBezTo>
                      <a:pt x="16862" y="35085"/>
                      <a:pt x="16866" y="35083"/>
                      <a:pt x="16868" y="35079"/>
                    </a:cubicBezTo>
                    <a:close/>
                    <a:moveTo>
                      <a:pt x="838" y="0"/>
                    </a:moveTo>
                    <a:lnTo>
                      <a:pt x="572" y="1880"/>
                    </a:lnTo>
                    <a:cubicBezTo>
                      <a:pt x="1526" y="2266"/>
                      <a:pt x="1251" y="3699"/>
                      <a:pt x="226" y="3699"/>
                    </a:cubicBezTo>
                    <a:cubicBezTo>
                      <a:pt x="219" y="3699"/>
                      <a:pt x="212" y="3699"/>
                      <a:pt x="204" y="3699"/>
                    </a:cubicBezTo>
                    <a:cubicBezTo>
                      <a:pt x="143" y="3699"/>
                      <a:pt x="61" y="3699"/>
                      <a:pt x="0" y="3678"/>
                    </a:cubicBezTo>
                    <a:lnTo>
                      <a:pt x="0" y="37701"/>
                    </a:lnTo>
                    <a:cubicBezTo>
                      <a:pt x="41" y="37691"/>
                      <a:pt x="77" y="37686"/>
                      <a:pt x="113" y="37686"/>
                    </a:cubicBezTo>
                    <a:cubicBezTo>
                      <a:pt x="148" y="37686"/>
                      <a:pt x="184" y="37691"/>
                      <a:pt x="225" y="37701"/>
                    </a:cubicBezTo>
                    <a:cubicBezTo>
                      <a:pt x="266" y="37701"/>
                      <a:pt x="307" y="37721"/>
                      <a:pt x="348" y="37721"/>
                    </a:cubicBezTo>
                    <a:cubicBezTo>
                      <a:pt x="450" y="37721"/>
                      <a:pt x="429" y="37681"/>
                      <a:pt x="429" y="37640"/>
                    </a:cubicBezTo>
                    <a:cubicBezTo>
                      <a:pt x="450" y="37619"/>
                      <a:pt x="450" y="37599"/>
                      <a:pt x="470" y="37558"/>
                    </a:cubicBezTo>
                    <a:cubicBezTo>
                      <a:pt x="531" y="37517"/>
                      <a:pt x="450" y="37415"/>
                      <a:pt x="572" y="37374"/>
                    </a:cubicBezTo>
                    <a:cubicBezTo>
                      <a:pt x="654" y="37333"/>
                      <a:pt x="736" y="37292"/>
                      <a:pt x="838" y="37292"/>
                    </a:cubicBezTo>
                    <a:lnTo>
                      <a:pt x="777" y="37333"/>
                    </a:lnTo>
                    <a:cubicBezTo>
                      <a:pt x="756" y="37333"/>
                      <a:pt x="736" y="37374"/>
                      <a:pt x="736" y="37394"/>
                    </a:cubicBezTo>
                    <a:cubicBezTo>
                      <a:pt x="797" y="37313"/>
                      <a:pt x="899" y="37251"/>
                      <a:pt x="1022" y="37231"/>
                    </a:cubicBezTo>
                    <a:cubicBezTo>
                      <a:pt x="1118" y="37201"/>
                      <a:pt x="1214" y="37190"/>
                      <a:pt x="1310" y="37190"/>
                    </a:cubicBezTo>
                    <a:cubicBezTo>
                      <a:pt x="1541" y="37190"/>
                      <a:pt x="1772" y="37251"/>
                      <a:pt x="2003" y="37251"/>
                    </a:cubicBezTo>
                    <a:cubicBezTo>
                      <a:pt x="2064" y="37251"/>
                      <a:pt x="2105" y="37272"/>
                      <a:pt x="2166" y="37292"/>
                    </a:cubicBezTo>
                    <a:cubicBezTo>
                      <a:pt x="2268" y="37313"/>
                      <a:pt x="2350" y="37333"/>
                      <a:pt x="2452" y="37374"/>
                    </a:cubicBezTo>
                    <a:cubicBezTo>
                      <a:pt x="2677" y="37313"/>
                      <a:pt x="2922" y="37272"/>
                      <a:pt x="3167" y="37251"/>
                    </a:cubicBezTo>
                    <a:lnTo>
                      <a:pt x="3106" y="37190"/>
                    </a:lnTo>
                    <a:lnTo>
                      <a:pt x="3351" y="37088"/>
                    </a:lnTo>
                    <a:cubicBezTo>
                      <a:pt x="3413" y="37027"/>
                      <a:pt x="3474" y="37006"/>
                      <a:pt x="3556" y="37006"/>
                    </a:cubicBezTo>
                    <a:cubicBezTo>
                      <a:pt x="3617" y="36986"/>
                      <a:pt x="3658" y="36945"/>
                      <a:pt x="3699" y="36924"/>
                    </a:cubicBezTo>
                    <a:cubicBezTo>
                      <a:pt x="3740" y="36884"/>
                      <a:pt x="3801" y="36863"/>
                      <a:pt x="3842" y="36863"/>
                    </a:cubicBezTo>
                    <a:cubicBezTo>
                      <a:pt x="3842" y="36904"/>
                      <a:pt x="3903" y="36945"/>
                      <a:pt x="4005" y="36965"/>
                    </a:cubicBezTo>
                    <a:cubicBezTo>
                      <a:pt x="4087" y="36904"/>
                      <a:pt x="4169" y="36863"/>
                      <a:pt x="4250" y="36822"/>
                    </a:cubicBezTo>
                    <a:cubicBezTo>
                      <a:pt x="4271" y="36761"/>
                      <a:pt x="4373" y="36700"/>
                      <a:pt x="4434" y="36638"/>
                    </a:cubicBezTo>
                    <a:cubicBezTo>
                      <a:pt x="4455" y="36638"/>
                      <a:pt x="4475" y="36638"/>
                      <a:pt x="4475" y="36659"/>
                    </a:cubicBezTo>
                    <a:lnTo>
                      <a:pt x="4577" y="36720"/>
                    </a:lnTo>
                    <a:cubicBezTo>
                      <a:pt x="4884" y="36618"/>
                      <a:pt x="5211" y="36557"/>
                      <a:pt x="5538" y="36495"/>
                    </a:cubicBezTo>
                    <a:cubicBezTo>
                      <a:pt x="5946" y="36414"/>
                      <a:pt x="6314" y="36332"/>
                      <a:pt x="6662" y="36271"/>
                    </a:cubicBezTo>
                    <a:cubicBezTo>
                      <a:pt x="6746" y="36220"/>
                      <a:pt x="6857" y="36184"/>
                      <a:pt x="6974" y="36184"/>
                    </a:cubicBezTo>
                    <a:cubicBezTo>
                      <a:pt x="6999" y="36184"/>
                      <a:pt x="7025" y="36185"/>
                      <a:pt x="7050" y="36189"/>
                    </a:cubicBezTo>
                    <a:cubicBezTo>
                      <a:pt x="7070" y="36189"/>
                      <a:pt x="7111" y="36209"/>
                      <a:pt x="7132" y="36209"/>
                    </a:cubicBezTo>
                    <a:cubicBezTo>
                      <a:pt x="7334" y="36195"/>
                      <a:pt x="7536" y="36180"/>
                      <a:pt x="7738" y="36180"/>
                    </a:cubicBezTo>
                    <a:cubicBezTo>
                      <a:pt x="7822" y="36180"/>
                      <a:pt x="7906" y="36183"/>
                      <a:pt x="7990" y="36189"/>
                    </a:cubicBezTo>
                    <a:cubicBezTo>
                      <a:pt x="8051" y="36189"/>
                      <a:pt x="8112" y="36189"/>
                      <a:pt x="8153" y="36209"/>
                    </a:cubicBezTo>
                    <a:cubicBezTo>
                      <a:pt x="8174" y="36209"/>
                      <a:pt x="8194" y="36189"/>
                      <a:pt x="8215" y="36189"/>
                    </a:cubicBezTo>
                    <a:cubicBezTo>
                      <a:pt x="8439" y="36107"/>
                      <a:pt x="8623" y="36025"/>
                      <a:pt x="8828" y="35923"/>
                    </a:cubicBezTo>
                    <a:lnTo>
                      <a:pt x="9012" y="35964"/>
                    </a:lnTo>
                    <a:cubicBezTo>
                      <a:pt x="9091" y="35946"/>
                      <a:pt x="9173" y="35937"/>
                      <a:pt x="9254" y="35937"/>
                    </a:cubicBezTo>
                    <a:cubicBezTo>
                      <a:pt x="9443" y="35937"/>
                      <a:pt x="9631" y="35987"/>
                      <a:pt x="9788" y="36087"/>
                    </a:cubicBezTo>
                    <a:cubicBezTo>
                      <a:pt x="9945" y="36073"/>
                      <a:pt x="10099" y="36066"/>
                      <a:pt x="10253" y="36066"/>
                    </a:cubicBezTo>
                    <a:cubicBezTo>
                      <a:pt x="10560" y="36066"/>
                      <a:pt x="10864" y="36094"/>
                      <a:pt x="11178" y="36148"/>
                    </a:cubicBezTo>
                    <a:cubicBezTo>
                      <a:pt x="11300" y="36168"/>
                      <a:pt x="11423" y="36189"/>
                      <a:pt x="11525" y="36250"/>
                    </a:cubicBezTo>
                    <a:cubicBezTo>
                      <a:pt x="11566" y="36260"/>
                      <a:pt x="11612" y="36265"/>
                      <a:pt x="11658" y="36265"/>
                    </a:cubicBezTo>
                    <a:cubicBezTo>
                      <a:pt x="11704" y="36265"/>
                      <a:pt x="11750" y="36260"/>
                      <a:pt x="11791" y="36250"/>
                    </a:cubicBezTo>
                    <a:cubicBezTo>
                      <a:pt x="11791" y="36230"/>
                      <a:pt x="11791" y="36209"/>
                      <a:pt x="11791" y="36189"/>
                    </a:cubicBezTo>
                    <a:cubicBezTo>
                      <a:pt x="11831" y="36209"/>
                      <a:pt x="11872" y="36230"/>
                      <a:pt x="11913" y="36230"/>
                    </a:cubicBezTo>
                    <a:cubicBezTo>
                      <a:pt x="11974" y="36250"/>
                      <a:pt x="12056" y="36271"/>
                      <a:pt x="12138" y="36271"/>
                    </a:cubicBezTo>
                    <a:lnTo>
                      <a:pt x="12322" y="36230"/>
                    </a:lnTo>
                    <a:cubicBezTo>
                      <a:pt x="12359" y="36248"/>
                      <a:pt x="12395" y="36258"/>
                      <a:pt x="12430" y="36258"/>
                    </a:cubicBezTo>
                    <a:cubicBezTo>
                      <a:pt x="12473" y="36258"/>
                      <a:pt x="12513" y="36243"/>
                      <a:pt x="12547" y="36209"/>
                    </a:cubicBezTo>
                    <a:lnTo>
                      <a:pt x="12608" y="36209"/>
                    </a:lnTo>
                    <a:cubicBezTo>
                      <a:pt x="12792" y="36168"/>
                      <a:pt x="12935" y="36107"/>
                      <a:pt x="13098" y="36046"/>
                    </a:cubicBezTo>
                    <a:cubicBezTo>
                      <a:pt x="13037" y="35903"/>
                      <a:pt x="13323" y="35964"/>
                      <a:pt x="13446" y="35903"/>
                    </a:cubicBezTo>
                    <a:cubicBezTo>
                      <a:pt x="13487" y="35923"/>
                      <a:pt x="13533" y="35933"/>
                      <a:pt x="13579" y="35933"/>
                    </a:cubicBezTo>
                    <a:cubicBezTo>
                      <a:pt x="13625" y="35933"/>
                      <a:pt x="13671" y="35923"/>
                      <a:pt x="13711" y="35903"/>
                    </a:cubicBezTo>
                    <a:cubicBezTo>
                      <a:pt x="13814" y="35841"/>
                      <a:pt x="13916" y="35801"/>
                      <a:pt x="13936" y="35719"/>
                    </a:cubicBezTo>
                    <a:cubicBezTo>
                      <a:pt x="13973" y="35546"/>
                      <a:pt x="13988" y="35478"/>
                      <a:pt x="14097" y="35478"/>
                    </a:cubicBezTo>
                    <a:cubicBezTo>
                      <a:pt x="14169" y="35478"/>
                      <a:pt x="14282" y="35507"/>
                      <a:pt x="14467" y="35555"/>
                    </a:cubicBezTo>
                    <a:cubicBezTo>
                      <a:pt x="14488" y="35555"/>
                      <a:pt x="14529" y="35576"/>
                      <a:pt x="14549" y="35576"/>
                    </a:cubicBezTo>
                    <a:cubicBezTo>
                      <a:pt x="14590" y="35576"/>
                      <a:pt x="14672" y="35555"/>
                      <a:pt x="14672" y="35535"/>
                    </a:cubicBezTo>
                    <a:cubicBezTo>
                      <a:pt x="14672" y="35474"/>
                      <a:pt x="14733" y="35433"/>
                      <a:pt x="14835" y="35412"/>
                    </a:cubicBezTo>
                    <a:lnTo>
                      <a:pt x="14835" y="35412"/>
                    </a:lnTo>
                    <a:cubicBezTo>
                      <a:pt x="14835" y="35433"/>
                      <a:pt x="14835" y="35453"/>
                      <a:pt x="14815" y="35453"/>
                    </a:cubicBezTo>
                    <a:cubicBezTo>
                      <a:pt x="14794" y="35494"/>
                      <a:pt x="14754" y="35535"/>
                      <a:pt x="14856" y="35555"/>
                    </a:cubicBezTo>
                    <a:cubicBezTo>
                      <a:pt x="14901" y="35578"/>
                      <a:pt x="14939" y="35594"/>
                      <a:pt x="14975" y="35594"/>
                    </a:cubicBezTo>
                    <a:cubicBezTo>
                      <a:pt x="15005" y="35594"/>
                      <a:pt x="15032" y="35583"/>
                      <a:pt x="15060" y="35555"/>
                    </a:cubicBezTo>
                    <a:cubicBezTo>
                      <a:pt x="15183" y="35494"/>
                      <a:pt x="15326" y="35453"/>
                      <a:pt x="15469" y="35412"/>
                    </a:cubicBezTo>
                    <a:cubicBezTo>
                      <a:pt x="15489" y="35290"/>
                      <a:pt x="15673" y="35249"/>
                      <a:pt x="15877" y="35228"/>
                    </a:cubicBezTo>
                    <a:cubicBezTo>
                      <a:pt x="15959" y="35228"/>
                      <a:pt x="16020" y="35188"/>
                      <a:pt x="16082" y="35126"/>
                    </a:cubicBezTo>
                    <a:cubicBezTo>
                      <a:pt x="16123" y="35065"/>
                      <a:pt x="16204" y="35045"/>
                      <a:pt x="16286" y="35024"/>
                    </a:cubicBezTo>
                    <a:lnTo>
                      <a:pt x="16797" y="34983"/>
                    </a:lnTo>
                    <a:cubicBezTo>
                      <a:pt x="16899" y="34983"/>
                      <a:pt x="16777" y="34983"/>
                      <a:pt x="16858" y="35024"/>
                    </a:cubicBezTo>
                    <a:cubicBezTo>
                      <a:pt x="16875" y="35024"/>
                      <a:pt x="16878" y="35063"/>
                      <a:pt x="16868" y="35079"/>
                    </a:cubicBezTo>
                    <a:lnTo>
                      <a:pt x="16868" y="35079"/>
                    </a:lnTo>
                    <a:cubicBezTo>
                      <a:pt x="17160" y="35042"/>
                      <a:pt x="17472" y="35021"/>
                      <a:pt x="17839" y="34963"/>
                    </a:cubicBezTo>
                    <a:lnTo>
                      <a:pt x="18227" y="34902"/>
                    </a:lnTo>
                    <a:lnTo>
                      <a:pt x="18370" y="34861"/>
                    </a:lnTo>
                    <a:cubicBezTo>
                      <a:pt x="18432" y="34820"/>
                      <a:pt x="18513" y="34779"/>
                      <a:pt x="18595" y="34738"/>
                    </a:cubicBezTo>
                    <a:cubicBezTo>
                      <a:pt x="18616" y="34728"/>
                      <a:pt x="18636" y="34723"/>
                      <a:pt x="18659" y="34723"/>
                    </a:cubicBezTo>
                    <a:cubicBezTo>
                      <a:pt x="18682" y="34723"/>
                      <a:pt x="18708" y="34728"/>
                      <a:pt x="18738" y="34738"/>
                    </a:cubicBezTo>
                    <a:cubicBezTo>
                      <a:pt x="18738" y="34738"/>
                      <a:pt x="18759" y="34758"/>
                      <a:pt x="18759" y="34779"/>
                    </a:cubicBezTo>
                    <a:cubicBezTo>
                      <a:pt x="18963" y="34738"/>
                      <a:pt x="19167" y="34697"/>
                      <a:pt x="19372" y="34656"/>
                    </a:cubicBezTo>
                    <a:cubicBezTo>
                      <a:pt x="19739" y="34575"/>
                      <a:pt x="20107" y="34472"/>
                      <a:pt x="20496" y="34391"/>
                    </a:cubicBezTo>
                    <a:cubicBezTo>
                      <a:pt x="20545" y="34372"/>
                      <a:pt x="20597" y="34363"/>
                      <a:pt x="20651" y="34363"/>
                    </a:cubicBezTo>
                    <a:cubicBezTo>
                      <a:pt x="20776" y="34363"/>
                      <a:pt x="20906" y="34413"/>
                      <a:pt x="21006" y="34513"/>
                    </a:cubicBezTo>
                    <a:cubicBezTo>
                      <a:pt x="21088" y="34472"/>
                      <a:pt x="21170" y="34432"/>
                      <a:pt x="21272" y="34391"/>
                    </a:cubicBezTo>
                    <a:cubicBezTo>
                      <a:pt x="21272" y="34370"/>
                      <a:pt x="21252" y="34350"/>
                      <a:pt x="21272" y="34350"/>
                    </a:cubicBezTo>
                    <a:cubicBezTo>
                      <a:pt x="21313" y="34309"/>
                      <a:pt x="21374" y="34288"/>
                      <a:pt x="21415" y="34268"/>
                    </a:cubicBezTo>
                    <a:cubicBezTo>
                      <a:pt x="21742" y="34186"/>
                      <a:pt x="21987" y="34064"/>
                      <a:pt x="22294" y="33982"/>
                    </a:cubicBezTo>
                    <a:cubicBezTo>
                      <a:pt x="22308" y="33978"/>
                      <a:pt x="22326" y="33977"/>
                      <a:pt x="22345" y="33977"/>
                    </a:cubicBezTo>
                    <a:cubicBezTo>
                      <a:pt x="22435" y="33977"/>
                      <a:pt x="22559" y="34013"/>
                      <a:pt x="22559" y="34064"/>
                    </a:cubicBezTo>
                    <a:cubicBezTo>
                      <a:pt x="22580" y="34105"/>
                      <a:pt x="22600" y="34186"/>
                      <a:pt x="22641" y="34268"/>
                    </a:cubicBezTo>
                    <a:lnTo>
                      <a:pt x="22682" y="34268"/>
                    </a:lnTo>
                    <a:lnTo>
                      <a:pt x="23132" y="34411"/>
                    </a:lnTo>
                    <a:lnTo>
                      <a:pt x="23275" y="34391"/>
                    </a:lnTo>
                    <a:cubicBezTo>
                      <a:pt x="23483" y="34208"/>
                      <a:pt x="23751" y="34109"/>
                      <a:pt x="24023" y="34109"/>
                    </a:cubicBezTo>
                    <a:cubicBezTo>
                      <a:pt x="24177" y="34109"/>
                      <a:pt x="24333" y="34140"/>
                      <a:pt x="24480" y="34207"/>
                    </a:cubicBezTo>
                    <a:lnTo>
                      <a:pt x="24807" y="34207"/>
                    </a:lnTo>
                    <a:cubicBezTo>
                      <a:pt x="24950" y="34105"/>
                      <a:pt x="25114" y="34043"/>
                      <a:pt x="25257" y="34023"/>
                    </a:cubicBezTo>
                    <a:cubicBezTo>
                      <a:pt x="25318" y="34023"/>
                      <a:pt x="25359" y="34043"/>
                      <a:pt x="25400" y="34043"/>
                    </a:cubicBezTo>
                    <a:cubicBezTo>
                      <a:pt x="25420" y="34043"/>
                      <a:pt x="25441" y="34084"/>
                      <a:pt x="25441" y="34084"/>
                    </a:cubicBezTo>
                    <a:cubicBezTo>
                      <a:pt x="25441" y="34125"/>
                      <a:pt x="25420" y="34166"/>
                      <a:pt x="25420" y="34207"/>
                    </a:cubicBezTo>
                    <a:cubicBezTo>
                      <a:pt x="25400" y="34248"/>
                      <a:pt x="25379" y="34268"/>
                      <a:pt x="25400" y="34329"/>
                    </a:cubicBezTo>
                    <a:cubicBezTo>
                      <a:pt x="25420" y="34329"/>
                      <a:pt x="25441" y="34350"/>
                      <a:pt x="25461" y="34370"/>
                    </a:cubicBezTo>
                    <a:cubicBezTo>
                      <a:pt x="25490" y="34385"/>
                      <a:pt x="25519" y="34399"/>
                      <a:pt x="25548" y="34399"/>
                    </a:cubicBezTo>
                    <a:cubicBezTo>
                      <a:pt x="25560" y="34399"/>
                      <a:pt x="25572" y="34397"/>
                      <a:pt x="25584" y="34391"/>
                    </a:cubicBezTo>
                    <a:cubicBezTo>
                      <a:pt x="25634" y="34378"/>
                      <a:pt x="25677" y="34349"/>
                      <a:pt x="25727" y="34349"/>
                    </a:cubicBezTo>
                    <a:cubicBezTo>
                      <a:pt x="25758" y="34349"/>
                      <a:pt x="25790" y="34360"/>
                      <a:pt x="25829" y="34391"/>
                    </a:cubicBezTo>
                    <a:cubicBezTo>
                      <a:pt x="25890" y="34452"/>
                      <a:pt x="25951" y="34472"/>
                      <a:pt x="26033" y="34472"/>
                    </a:cubicBezTo>
                    <a:cubicBezTo>
                      <a:pt x="26057" y="34469"/>
                      <a:pt x="26081" y="34467"/>
                      <a:pt x="26105" y="34467"/>
                    </a:cubicBezTo>
                    <a:cubicBezTo>
                      <a:pt x="26223" y="34467"/>
                      <a:pt x="26340" y="34510"/>
                      <a:pt x="26442" y="34595"/>
                    </a:cubicBezTo>
                    <a:cubicBezTo>
                      <a:pt x="26636" y="34625"/>
                      <a:pt x="26831" y="34644"/>
                      <a:pt x="27033" y="34644"/>
                    </a:cubicBezTo>
                    <a:cubicBezTo>
                      <a:pt x="27107" y="34644"/>
                      <a:pt x="27183" y="34641"/>
                      <a:pt x="27259" y="34636"/>
                    </a:cubicBezTo>
                    <a:cubicBezTo>
                      <a:pt x="27361" y="34595"/>
                      <a:pt x="27484" y="34575"/>
                      <a:pt x="27607" y="34554"/>
                    </a:cubicBezTo>
                    <a:cubicBezTo>
                      <a:pt x="27627" y="34534"/>
                      <a:pt x="27647" y="34513"/>
                      <a:pt x="27668" y="34513"/>
                    </a:cubicBezTo>
                    <a:cubicBezTo>
                      <a:pt x="27729" y="34472"/>
                      <a:pt x="27770" y="34452"/>
                      <a:pt x="27831" y="34411"/>
                    </a:cubicBezTo>
                    <a:cubicBezTo>
                      <a:pt x="27888" y="34377"/>
                      <a:pt x="27950" y="34362"/>
                      <a:pt x="28015" y="34362"/>
                    </a:cubicBezTo>
                    <a:cubicBezTo>
                      <a:pt x="28068" y="34362"/>
                      <a:pt x="28124" y="34372"/>
                      <a:pt x="28179" y="34391"/>
                    </a:cubicBezTo>
                    <a:cubicBezTo>
                      <a:pt x="28240" y="34411"/>
                      <a:pt x="28281" y="34432"/>
                      <a:pt x="28322" y="34452"/>
                    </a:cubicBezTo>
                    <a:cubicBezTo>
                      <a:pt x="28393" y="34483"/>
                      <a:pt x="28470" y="34498"/>
                      <a:pt x="28547" y="34498"/>
                    </a:cubicBezTo>
                    <a:cubicBezTo>
                      <a:pt x="28623" y="34498"/>
                      <a:pt x="28700" y="34483"/>
                      <a:pt x="28771" y="34452"/>
                    </a:cubicBezTo>
                    <a:cubicBezTo>
                      <a:pt x="28894" y="34411"/>
                      <a:pt x="28996" y="34350"/>
                      <a:pt x="29098" y="34288"/>
                    </a:cubicBezTo>
                    <a:cubicBezTo>
                      <a:pt x="29200" y="34248"/>
                      <a:pt x="29323" y="34227"/>
                      <a:pt x="29425" y="34227"/>
                    </a:cubicBezTo>
                    <a:lnTo>
                      <a:pt x="29425" y="0"/>
                    </a:lnTo>
                    <a:lnTo>
                      <a:pt x="28158" y="0"/>
                    </a:lnTo>
                    <a:lnTo>
                      <a:pt x="28158" y="1880"/>
                    </a:lnTo>
                    <a:cubicBezTo>
                      <a:pt x="29119" y="2268"/>
                      <a:pt x="28833" y="3719"/>
                      <a:pt x="27790" y="3719"/>
                    </a:cubicBezTo>
                    <a:cubicBezTo>
                      <a:pt x="26748" y="3719"/>
                      <a:pt x="26462" y="2268"/>
                      <a:pt x="27423" y="1880"/>
                    </a:cubicBezTo>
                    <a:lnTo>
                      <a:pt x="27423" y="0"/>
                    </a:lnTo>
                    <a:lnTo>
                      <a:pt x="24705" y="0"/>
                    </a:lnTo>
                    <a:lnTo>
                      <a:pt x="24705" y="1880"/>
                    </a:lnTo>
                    <a:cubicBezTo>
                      <a:pt x="25665" y="2268"/>
                      <a:pt x="25379" y="3719"/>
                      <a:pt x="24337" y="3719"/>
                    </a:cubicBezTo>
                    <a:cubicBezTo>
                      <a:pt x="23295" y="3719"/>
                      <a:pt x="23009" y="2268"/>
                      <a:pt x="23969" y="1880"/>
                    </a:cubicBezTo>
                    <a:lnTo>
                      <a:pt x="23969" y="0"/>
                    </a:lnTo>
                    <a:lnTo>
                      <a:pt x="21252" y="0"/>
                    </a:lnTo>
                    <a:lnTo>
                      <a:pt x="21252" y="1880"/>
                    </a:lnTo>
                    <a:cubicBezTo>
                      <a:pt x="22212" y="2268"/>
                      <a:pt x="21926" y="3719"/>
                      <a:pt x="20884" y="3719"/>
                    </a:cubicBezTo>
                    <a:cubicBezTo>
                      <a:pt x="19842" y="3719"/>
                      <a:pt x="19556" y="2268"/>
                      <a:pt x="20516" y="1880"/>
                    </a:cubicBezTo>
                    <a:lnTo>
                      <a:pt x="20516" y="0"/>
                    </a:lnTo>
                    <a:lnTo>
                      <a:pt x="18370" y="0"/>
                    </a:lnTo>
                    <a:lnTo>
                      <a:pt x="17819" y="1880"/>
                    </a:lnTo>
                    <a:cubicBezTo>
                      <a:pt x="18779" y="2268"/>
                      <a:pt x="18493" y="3719"/>
                      <a:pt x="17451" y="3719"/>
                    </a:cubicBezTo>
                    <a:cubicBezTo>
                      <a:pt x="16388" y="3719"/>
                      <a:pt x="16102" y="2268"/>
                      <a:pt x="17083" y="1880"/>
                    </a:cubicBezTo>
                    <a:lnTo>
                      <a:pt x="16797" y="0"/>
                    </a:lnTo>
                    <a:lnTo>
                      <a:pt x="14365" y="0"/>
                    </a:lnTo>
                    <a:lnTo>
                      <a:pt x="14365" y="1880"/>
                    </a:lnTo>
                    <a:cubicBezTo>
                      <a:pt x="15326" y="2268"/>
                      <a:pt x="15040" y="3719"/>
                      <a:pt x="13997" y="3719"/>
                    </a:cubicBezTo>
                    <a:cubicBezTo>
                      <a:pt x="12955" y="3719"/>
                      <a:pt x="12669" y="2268"/>
                      <a:pt x="13630" y="1880"/>
                    </a:cubicBezTo>
                    <a:lnTo>
                      <a:pt x="13630" y="0"/>
                    </a:lnTo>
                    <a:lnTo>
                      <a:pt x="10912" y="0"/>
                    </a:lnTo>
                    <a:lnTo>
                      <a:pt x="10912" y="1880"/>
                    </a:lnTo>
                    <a:cubicBezTo>
                      <a:pt x="11872" y="2268"/>
                      <a:pt x="11586" y="3719"/>
                      <a:pt x="10544" y="3719"/>
                    </a:cubicBezTo>
                    <a:cubicBezTo>
                      <a:pt x="9502" y="3719"/>
                      <a:pt x="9216" y="2268"/>
                      <a:pt x="10176" y="1880"/>
                    </a:cubicBezTo>
                    <a:lnTo>
                      <a:pt x="10176" y="0"/>
                    </a:lnTo>
                    <a:lnTo>
                      <a:pt x="8031" y="0"/>
                    </a:lnTo>
                    <a:lnTo>
                      <a:pt x="7459" y="1880"/>
                    </a:lnTo>
                    <a:cubicBezTo>
                      <a:pt x="8419" y="2268"/>
                      <a:pt x="8133" y="3719"/>
                      <a:pt x="7091" y="3719"/>
                    </a:cubicBezTo>
                    <a:cubicBezTo>
                      <a:pt x="6049" y="3719"/>
                      <a:pt x="5763" y="2268"/>
                      <a:pt x="6723" y="1880"/>
                    </a:cubicBezTo>
                    <a:lnTo>
                      <a:pt x="6171" y="0"/>
                    </a:lnTo>
                    <a:lnTo>
                      <a:pt x="4026" y="0"/>
                    </a:lnTo>
                    <a:lnTo>
                      <a:pt x="4026" y="1880"/>
                    </a:lnTo>
                    <a:cubicBezTo>
                      <a:pt x="4986" y="2268"/>
                      <a:pt x="4700" y="3719"/>
                      <a:pt x="3658" y="3719"/>
                    </a:cubicBezTo>
                    <a:cubicBezTo>
                      <a:pt x="2595" y="3719"/>
                      <a:pt x="2309" y="2268"/>
                      <a:pt x="3290" y="1880"/>
                    </a:cubicBezTo>
                    <a:lnTo>
                      <a:pt x="329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3" name="Google Shape;2133;p57"/>
            <p:cNvSpPr/>
            <p:nvPr/>
          </p:nvSpPr>
          <p:spPr>
            <a:xfrm>
              <a:off x="8183513" y="2525013"/>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 name="Google Shape;2134;p57"/>
          <p:cNvGrpSpPr/>
          <p:nvPr/>
        </p:nvGrpSpPr>
        <p:grpSpPr>
          <a:xfrm>
            <a:off x="391008" y="2276686"/>
            <a:ext cx="2848167" cy="2492514"/>
            <a:chOff x="205846" y="2276686"/>
            <a:chExt cx="2848167" cy="2492514"/>
          </a:xfrm>
        </p:grpSpPr>
        <p:grpSp>
          <p:nvGrpSpPr>
            <p:cNvPr id="2135" name="Google Shape;2135;p57"/>
            <p:cNvGrpSpPr/>
            <p:nvPr/>
          </p:nvGrpSpPr>
          <p:grpSpPr>
            <a:xfrm flipH="1">
              <a:off x="549036" y="2661775"/>
              <a:ext cx="2504977" cy="2107424"/>
              <a:chOff x="-629147" y="2711983"/>
              <a:chExt cx="414539" cy="580702"/>
            </a:xfrm>
          </p:grpSpPr>
          <p:sp>
            <p:nvSpPr>
              <p:cNvPr id="2136" name="Google Shape;2136;p57"/>
              <p:cNvSpPr/>
              <p:nvPr/>
            </p:nvSpPr>
            <p:spPr>
              <a:xfrm>
                <a:off x="-629147" y="2997279"/>
                <a:ext cx="414539" cy="295406"/>
              </a:xfrm>
              <a:custGeom>
                <a:rect b="b" l="l" r="r" t="t"/>
                <a:pathLst>
                  <a:path extrusionOk="0" h="19720" w="29426">
                    <a:moveTo>
                      <a:pt x="16863" y="17098"/>
                    </a:moveTo>
                    <a:lnTo>
                      <a:pt x="16863" y="17098"/>
                    </a:lnTo>
                    <a:cubicBezTo>
                      <a:pt x="16848" y="17100"/>
                      <a:pt x="16833" y="17102"/>
                      <a:pt x="16817" y="17104"/>
                    </a:cubicBezTo>
                    <a:lnTo>
                      <a:pt x="16858" y="17104"/>
                    </a:lnTo>
                    <a:cubicBezTo>
                      <a:pt x="16860" y="17102"/>
                      <a:pt x="16862" y="17100"/>
                      <a:pt x="16863" y="17098"/>
                    </a:cubicBezTo>
                    <a:close/>
                    <a:moveTo>
                      <a:pt x="0" y="1"/>
                    </a:moveTo>
                    <a:lnTo>
                      <a:pt x="0" y="19720"/>
                    </a:lnTo>
                    <a:cubicBezTo>
                      <a:pt x="82" y="19699"/>
                      <a:pt x="143" y="19699"/>
                      <a:pt x="225" y="19699"/>
                    </a:cubicBezTo>
                    <a:lnTo>
                      <a:pt x="327" y="19720"/>
                    </a:lnTo>
                    <a:cubicBezTo>
                      <a:pt x="368" y="19699"/>
                      <a:pt x="409" y="19658"/>
                      <a:pt x="450" y="19638"/>
                    </a:cubicBezTo>
                    <a:cubicBezTo>
                      <a:pt x="450" y="19617"/>
                      <a:pt x="450" y="19597"/>
                      <a:pt x="470" y="19577"/>
                    </a:cubicBezTo>
                    <a:cubicBezTo>
                      <a:pt x="531" y="19515"/>
                      <a:pt x="450" y="19413"/>
                      <a:pt x="552" y="19372"/>
                    </a:cubicBezTo>
                    <a:cubicBezTo>
                      <a:pt x="634" y="19331"/>
                      <a:pt x="715" y="19311"/>
                      <a:pt x="797" y="19290"/>
                    </a:cubicBezTo>
                    <a:cubicBezTo>
                      <a:pt x="1072" y="19170"/>
                      <a:pt x="1362" y="19122"/>
                      <a:pt x="1666" y="19122"/>
                    </a:cubicBezTo>
                    <a:cubicBezTo>
                      <a:pt x="1723" y="19122"/>
                      <a:pt x="1781" y="19124"/>
                      <a:pt x="1839" y="19127"/>
                    </a:cubicBezTo>
                    <a:cubicBezTo>
                      <a:pt x="2084" y="19127"/>
                      <a:pt x="2330" y="19209"/>
                      <a:pt x="2514" y="19372"/>
                    </a:cubicBezTo>
                    <a:cubicBezTo>
                      <a:pt x="2738" y="19311"/>
                      <a:pt x="2943" y="19290"/>
                      <a:pt x="3167" y="19250"/>
                    </a:cubicBezTo>
                    <a:lnTo>
                      <a:pt x="3106" y="19188"/>
                    </a:lnTo>
                    <a:lnTo>
                      <a:pt x="3351" y="19107"/>
                    </a:lnTo>
                    <a:cubicBezTo>
                      <a:pt x="3413" y="19045"/>
                      <a:pt x="3494" y="19004"/>
                      <a:pt x="3576" y="19004"/>
                    </a:cubicBezTo>
                    <a:cubicBezTo>
                      <a:pt x="3617" y="18984"/>
                      <a:pt x="3658" y="18963"/>
                      <a:pt x="3699" y="18923"/>
                    </a:cubicBezTo>
                    <a:cubicBezTo>
                      <a:pt x="3740" y="18902"/>
                      <a:pt x="3801" y="18882"/>
                      <a:pt x="3862" y="18882"/>
                    </a:cubicBezTo>
                    <a:cubicBezTo>
                      <a:pt x="3862" y="18923"/>
                      <a:pt x="3903" y="18943"/>
                      <a:pt x="4005" y="18963"/>
                    </a:cubicBezTo>
                    <a:cubicBezTo>
                      <a:pt x="4087" y="18923"/>
                      <a:pt x="4169" y="18882"/>
                      <a:pt x="4250" y="18841"/>
                    </a:cubicBezTo>
                    <a:cubicBezTo>
                      <a:pt x="4271" y="18759"/>
                      <a:pt x="4373" y="18698"/>
                      <a:pt x="4434" y="18657"/>
                    </a:cubicBezTo>
                    <a:lnTo>
                      <a:pt x="4475" y="18657"/>
                    </a:lnTo>
                    <a:lnTo>
                      <a:pt x="4577" y="18718"/>
                    </a:lnTo>
                    <a:cubicBezTo>
                      <a:pt x="4884" y="18616"/>
                      <a:pt x="5211" y="18555"/>
                      <a:pt x="5538" y="18494"/>
                    </a:cubicBezTo>
                    <a:cubicBezTo>
                      <a:pt x="5946" y="18412"/>
                      <a:pt x="6314" y="18330"/>
                      <a:pt x="6662" y="18269"/>
                    </a:cubicBezTo>
                    <a:cubicBezTo>
                      <a:pt x="6746" y="18218"/>
                      <a:pt x="6857" y="18182"/>
                      <a:pt x="6974" y="18182"/>
                    </a:cubicBezTo>
                    <a:cubicBezTo>
                      <a:pt x="6999" y="18182"/>
                      <a:pt x="7025" y="18183"/>
                      <a:pt x="7050" y="18187"/>
                    </a:cubicBezTo>
                    <a:cubicBezTo>
                      <a:pt x="7070" y="18187"/>
                      <a:pt x="7111" y="18207"/>
                      <a:pt x="7132" y="18207"/>
                    </a:cubicBezTo>
                    <a:cubicBezTo>
                      <a:pt x="7334" y="18193"/>
                      <a:pt x="7536" y="18179"/>
                      <a:pt x="7738" y="18179"/>
                    </a:cubicBezTo>
                    <a:cubicBezTo>
                      <a:pt x="7822" y="18179"/>
                      <a:pt x="7906" y="18181"/>
                      <a:pt x="7990" y="18187"/>
                    </a:cubicBezTo>
                    <a:cubicBezTo>
                      <a:pt x="8051" y="18187"/>
                      <a:pt x="8112" y="18187"/>
                      <a:pt x="8174" y="18207"/>
                    </a:cubicBezTo>
                    <a:cubicBezTo>
                      <a:pt x="8174" y="18207"/>
                      <a:pt x="8194" y="18187"/>
                      <a:pt x="8215" y="18187"/>
                    </a:cubicBezTo>
                    <a:cubicBezTo>
                      <a:pt x="8439" y="18105"/>
                      <a:pt x="8623" y="18024"/>
                      <a:pt x="8828" y="17921"/>
                    </a:cubicBezTo>
                    <a:lnTo>
                      <a:pt x="9012" y="17962"/>
                    </a:lnTo>
                    <a:cubicBezTo>
                      <a:pt x="9091" y="17944"/>
                      <a:pt x="9173" y="17935"/>
                      <a:pt x="9254" y="17935"/>
                    </a:cubicBezTo>
                    <a:cubicBezTo>
                      <a:pt x="9445" y="17935"/>
                      <a:pt x="9637" y="17985"/>
                      <a:pt x="9808" y="18085"/>
                    </a:cubicBezTo>
                    <a:cubicBezTo>
                      <a:pt x="9958" y="18071"/>
                      <a:pt x="10108" y="18064"/>
                      <a:pt x="10259" y="18064"/>
                    </a:cubicBezTo>
                    <a:cubicBezTo>
                      <a:pt x="10560" y="18064"/>
                      <a:pt x="10864" y="18092"/>
                      <a:pt x="11178" y="18146"/>
                    </a:cubicBezTo>
                    <a:cubicBezTo>
                      <a:pt x="11300" y="18146"/>
                      <a:pt x="11423" y="18187"/>
                      <a:pt x="11525" y="18248"/>
                    </a:cubicBezTo>
                    <a:cubicBezTo>
                      <a:pt x="11566" y="18259"/>
                      <a:pt x="11612" y="18264"/>
                      <a:pt x="11658" y="18264"/>
                    </a:cubicBezTo>
                    <a:cubicBezTo>
                      <a:pt x="11704" y="18264"/>
                      <a:pt x="11750" y="18259"/>
                      <a:pt x="11791" y="18248"/>
                    </a:cubicBezTo>
                    <a:cubicBezTo>
                      <a:pt x="11791" y="18228"/>
                      <a:pt x="11791" y="18207"/>
                      <a:pt x="11791" y="18187"/>
                    </a:cubicBezTo>
                    <a:cubicBezTo>
                      <a:pt x="11831" y="18207"/>
                      <a:pt x="11872" y="18228"/>
                      <a:pt x="11913" y="18228"/>
                    </a:cubicBezTo>
                    <a:cubicBezTo>
                      <a:pt x="11974" y="18248"/>
                      <a:pt x="12056" y="18248"/>
                      <a:pt x="12138" y="18269"/>
                    </a:cubicBezTo>
                    <a:lnTo>
                      <a:pt x="12322" y="18228"/>
                    </a:lnTo>
                    <a:cubicBezTo>
                      <a:pt x="12363" y="18248"/>
                      <a:pt x="12404" y="18259"/>
                      <a:pt x="12444" y="18259"/>
                    </a:cubicBezTo>
                    <a:cubicBezTo>
                      <a:pt x="12485" y="18259"/>
                      <a:pt x="12526" y="18248"/>
                      <a:pt x="12567" y="18228"/>
                    </a:cubicBezTo>
                    <a:lnTo>
                      <a:pt x="12628" y="18228"/>
                    </a:lnTo>
                    <a:cubicBezTo>
                      <a:pt x="12792" y="18167"/>
                      <a:pt x="12955" y="18126"/>
                      <a:pt x="13119" y="18064"/>
                    </a:cubicBezTo>
                    <a:cubicBezTo>
                      <a:pt x="13058" y="17901"/>
                      <a:pt x="13344" y="17962"/>
                      <a:pt x="13446" y="17921"/>
                    </a:cubicBezTo>
                    <a:cubicBezTo>
                      <a:pt x="13487" y="17932"/>
                      <a:pt x="13533" y="17937"/>
                      <a:pt x="13581" y="17937"/>
                    </a:cubicBezTo>
                    <a:cubicBezTo>
                      <a:pt x="13630" y="17937"/>
                      <a:pt x="13681" y="17932"/>
                      <a:pt x="13732" y="17921"/>
                    </a:cubicBezTo>
                    <a:cubicBezTo>
                      <a:pt x="13814" y="17860"/>
                      <a:pt x="13916" y="17819"/>
                      <a:pt x="13936" y="17717"/>
                    </a:cubicBezTo>
                    <a:cubicBezTo>
                      <a:pt x="13973" y="17544"/>
                      <a:pt x="13988" y="17476"/>
                      <a:pt x="14102" y="17476"/>
                    </a:cubicBezTo>
                    <a:cubicBezTo>
                      <a:pt x="14177" y="17476"/>
                      <a:pt x="14294" y="17505"/>
                      <a:pt x="14488" y="17554"/>
                    </a:cubicBezTo>
                    <a:cubicBezTo>
                      <a:pt x="14508" y="17574"/>
                      <a:pt x="14529" y="17574"/>
                      <a:pt x="14549" y="17574"/>
                    </a:cubicBezTo>
                    <a:cubicBezTo>
                      <a:pt x="14590" y="17574"/>
                      <a:pt x="14672" y="17554"/>
                      <a:pt x="14672" y="17554"/>
                    </a:cubicBezTo>
                    <a:cubicBezTo>
                      <a:pt x="14672" y="17472"/>
                      <a:pt x="14733" y="17451"/>
                      <a:pt x="14835" y="17411"/>
                    </a:cubicBezTo>
                    <a:lnTo>
                      <a:pt x="14835" y="17411"/>
                    </a:lnTo>
                    <a:cubicBezTo>
                      <a:pt x="14835" y="17431"/>
                      <a:pt x="14835" y="17451"/>
                      <a:pt x="14815" y="17472"/>
                    </a:cubicBezTo>
                    <a:cubicBezTo>
                      <a:pt x="14794" y="17513"/>
                      <a:pt x="14754" y="17533"/>
                      <a:pt x="14856" y="17574"/>
                    </a:cubicBezTo>
                    <a:cubicBezTo>
                      <a:pt x="14903" y="17586"/>
                      <a:pt x="14943" y="17598"/>
                      <a:pt x="14981" y="17598"/>
                    </a:cubicBezTo>
                    <a:cubicBezTo>
                      <a:pt x="15008" y="17598"/>
                      <a:pt x="15034" y="17591"/>
                      <a:pt x="15060" y="17574"/>
                    </a:cubicBezTo>
                    <a:cubicBezTo>
                      <a:pt x="15183" y="17492"/>
                      <a:pt x="15326" y="17451"/>
                      <a:pt x="15469" y="17431"/>
                    </a:cubicBezTo>
                    <a:cubicBezTo>
                      <a:pt x="15489" y="17288"/>
                      <a:pt x="15673" y="17267"/>
                      <a:pt x="15877" y="17247"/>
                    </a:cubicBezTo>
                    <a:cubicBezTo>
                      <a:pt x="15959" y="17247"/>
                      <a:pt x="16020" y="17206"/>
                      <a:pt x="16082" y="17145"/>
                    </a:cubicBezTo>
                    <a:cubicBezTo>
                      <a:pt x="16123" y="17084"/>
                      <a:pt x="16204" y="17043"/>
                      <a:pt x="16286" y="17043"/>
                    </a:cubicBezTo>
                    <a:lnTo>
                      <a:pt x="16797" y="17002"/>
                    </a:lnTo>
                    <a:cubicBezTo>
                      <a:pt x="16899" y="17002"/>
                      <a:pt x="16777" y="17002"/>
                      <a:pt x="16858" y="17022"/>
                    </a:cubicBezTo>
                    <a:cubicBezTo>
                      <a:pt x="16877" y="17041"/>
                      <a:pt x="16879" y="17077"/>
                      <a:pt x="16863" y="17098"/>
                    </a:cubicBezTo>
                    <a:lnTo>
                      <a:pt x="16863" y="17098"/>
                    </a:lnTo>
                    <a:cubicBezTo>
                      <a:pt x="17156" y="17063"/>
                      <a:pt x="17470" y="17060"/>
                      <a:pt x="17839" y="17002"/>
                    </a:cubicBezTo>
                    <a:lnTo>
                      <a:pt x="18227" y="16920"/>
                    </a:lnTo>
                    <a:lnTo>
                      <a:pt x="18370" y="16879"/>
                    </a:lnTo>
                    <a:cubicBezTo>
                      <a:pt x="18452" y="16838"/>
                      <a:pt x="18513" y="16797"/>
                      <a:pt x="18595" y="16757"/>
                    </a:cubicBezTo>
                    <a:cubicBezTo>
                      <a:pt x="18636" y="16736"/>
                      <a:pt x="18677" y="16736"/>
                      <a:pt x="18738" y="16736"/>
                    </a:cubicBezTo>
                    <a:cubicBezTo>
                      <a:pt x="18738" y="16757"/>
                      <a:pt x="18759" y="16757"/>
                      <a:pt x="18759" y="16777"/>
                    </a:cubicBezTo>
                    <a:lnTo>
                      <a:pt x="18759" y="16797"/>
                    </a:lnTo>
                    <a:cubicBezTo>
                      <a:pt x="18963" y="16757"/>
                      <a:pt x="19167" y="16716"/>
                      <a:pt x="19372" y="16675"/>
                    </a:cubicBezTo>
                    <a:cubicBezTo>
                      <a:pt x="19739" y="16573"/>
                      <a:pt x="20107" y="16491"/>
                      <a:pt x="20496" y="16409"/>
                    </a:cubicBezTo>
                    <a:cubicBezTo>
                      <a:pt x="20547" y="16384"/>
                      <a:pt x="20602" y="16372"/>
                      <a:pt x="20658" y="16372"/>
                    </a:cubicBezTo>
                    <a:cubicBezTo>
                      <a:pt x="20781" y="16372"/>
                      <a:pt x="20908" y="16427"/>
                      <a:pt x="21006" y="16511"/>
                    </a:cubicBezTo>
                    <a:cubicBezTo>
                      <a:pt x="21088" y="16471"/>
                      <a:pt x="21190" y="16430"/>
                      <a:pt x="21272" y="16389"/>
                    </a:cubicBezTo>
                    <a:cubicBezTo>
                      <a:pt x="21272" y="16368"/>
                      <a:pt x="21252" y="16368"/>
                      <a:pt x="21272" y="16348"/>
                    </a:cubicBezTo>
                    <a:cubicBezTo>
                      <a:pt x="21313" y="16328"/>
                      <a:pt x="21374" y="16287"/>
                      <a:pt x="21415" y="16266"/>
                    </a:cubicBezTo>
                    <a:cubicBezTo>
                      <a:pt x="21742" y="16205"/>
                      <a:pt x="21987" y="16062"/>
                      <a:pt x="22294" y="16001"/>
                    </a:cubicBezTo>
                    <a:cubicBezTo>
                      <a:pt x="22309" y="15997"/>
                      <a:pt x="22327" y="15995"/>
                      <a:pt x="22347" y="15995"/>
                    </a:cubicBezTo>
                    <a:cubicBezTo>
                      <a:pt x="22437" y="15995"/>
                      <a:pt x="22559" y="16028"/>
                      <a:pt x="22559" y="16062"/>
                    </a:cubicBezTo>
                    <a:cubicBezTo>
                      <a:pt x="22580" y="16103"/>
                      <a:pt x="22621" y="16205"/>
                      <a:pt x="22641" y="16266"/>
                    </a:cubicBezTo>
                    <a:lnTo>
                      <a:pt x="22682" y="16266"/>
                    </a:lnTo>
                    <a:lnTo>
                      <a:pt x="23132" y="16430"/>
                    </a:lnTo>
                    <a:lnTo>
                      <a:pt x="23275" y="16389"/>
                    </a:lnTo>
                    <a:cubicBezTo>
                      <a:pt x="23483" y="16207"/>
                      <a:pt x="23749" y="16116"/>
                      <a:pt x="24020" y="16116"/>
                    </a:cubicBezTo>
                    <a:cubicBezTo>
                      <a:pt x="24175" y="16116"/>
                      <a:pt x="24332" y="16145"/>
                      <a:pt x="24480" y="16205"/>
                    </a:cubicBezTo>
                    <a:lnTo>
                      <a:pt x="24807" y="16205"/>
                    </a:lnTo>
                    <a:cubicBezTo>
                      <a:pt x="24950" y="16123"/>
                      <a:pt x="25114" y="16062"/>
                      <a:pt x="25277" y="16021"/>
                    </a:cubicBezTo>
                    <a:cubicBezTo>
                      <a:pt x="25318" y="16041"/>
                      <a:pt x="25359" y="16041"/>
                      <a:pt x="25400" y="16062"/>
                    </a:cubicBezTo>
                    <a:cubicBezTo>
                      <a:pt x="25420" y="16062"/>
                      <a:pt x="25441" y="16082"/>
                      <a:pt x="25441" y="16103"/>
                    </a:cubicBezTo>
                    <a:cubicBezTo>
                      <a:pt x="25441" y="16144"/>
                      <a:pt x="25420" y="16184"/>
                      <a:pt x="25420" y="16225"/>
                    </a:cubicBezTo>
                    <a:cubicBezTo>
                      <a:pt x="25400" y="16246"/>
                      <a:pt x="25379" y="16287"/>
                      <a:pt x="25400" y="16328"/>
                    </a:cubicBezTo>
                    <a:cubicBezTo>
                      <a:pt x="25420" y="16348"/>
                      <a:pt x="25441" y="16368"/>
                      <a:pt x="25461" y="16389"/>
                    </a:cubicBezTo>
                    <a:cubicBezTo>
                      <a:pt x="25502" y="16409"/>
                      <a:pt x="25543" y="16409"/>
                      <a:pt x="25584" y="16409"/>
                    </a:cubicBezTo>
                    <a:cubicBezTo>
                      <a:pt x="25634" y="16397"/>
                      <a:pt x="25677" y="16368"/>
                      <a:pt x="25727" y="16368"/>
                    </a:cubicBezTo>
                    <a:cubicBezTo>
                      <a:pt x="25758" y="16368"/>
                      <a:pt x="25790" y="16378"/>
                      <a:pt x="25829" y="16409"/>
                    </a:cubicBezTo>
                    <a:cubicBezTo>
                      <a:pt x="25879" y="16443"/>
                      <a:pt x="25929" y="16476"/>
                      <a:pt x="25990" y="16476"/>
                    </a:cubicBezTo>
                    <a:cubicBezTo>
                      <a:pt x="26004" y="16476"/>
                      <a:pt x="26018" y="16474"/>
                      <a:pt x="26033" y="16471"/>
                    </a:cubicBezTo>
                    <a:cubicBezTo>
                      <a:pt x="26156" y="16471"/>
                      <a:pt x="26278" y="16491"/>
                      <a:pt x="26381" y="16573"/>
                    </a:cubicBezTo>
                    <a:lnTo>
                      <a:pt x="26483" y="16573"/>
                    </a:lnTo>
                    <a:cubicBezTo>
                      <a:pt x="26605" y="16573"/>
                      <a:pt x="26728" y="16675"/>
                      <a:pt x="26830" y="16695"/>
                    </a:cubicBezTo>
                    <a:cubicBezTo>
                      <a:pt x="27096" y="16675"/>
                      <a:pt x="27361" y="16634"/>
                      <a:pt x="27607" y="16552"/>
                    </a:cubicBezTo>
                    <a:cubicBezTo>
                      <a:pt x="27627" y="16532"/>
                      <a:pt x="27647" y="16511"/>
                      <a:pt x="27668" y="16511"/>
                    </a:cubicBezTo>
                    <a:cubicBezTo>
                      <a:pt x="27729" y="16491"/>
                      <a:pt x="27770" y="16450"/>
                      <a:pt x="27831" y="16430"/>
                    </a:cubicBezTo>
                    <a:cubicBezTo>
                      <a:pt x="27891" y="16394"/>
                      <a:pt x="27957" y="16372"/>
                      <a:pt x="28026" y="16372"/>
                    </a:cubicBezTo>
                    <a:cubicBezTo>
                      <a:pt x="28076" y="16372"/>
                      <a:pt x="28127" y="16384"/>
                      <a:pt x="28179" y="16409"/>
                    </a:cubicBezTo>
                    <a:cubicBezTo>
                      <a:pt x="28220" y="16430"/>
                      <a:pt x="28281" y="16450"/>
                      <a:pt x="28322" y="16471"/>
                    </a:cubicBezTo>
                    <a:cubicBezTo>
                      <a:pt x="28393" y="16491"/>
                      <a:pt x="28470" y="16501"/>
                      <a:pt x="28547" y="16501"/>
                    </a:cubicBezTo>
                    <a:cubicBezTo>
                      <a:pt x="28623" y="16501"/>
                      <a:pt x="28700" y="16491"/>
                      <a:pt x="28771" y="16471"/>
                    </a:cubicBezTo>
                    <a:cubicBezTo>
                      <a:pt x="28894" y="16409"/>
                      <a:pt x="28996" y="16348"/>
                      <a:pt x="29098" y="16307"/>
                    </a:cubicBezTo>
                    <a:cubicBezTo>
                      <a:pt x="29200" y="16266"/>
                      <a:pt x="29323" y="16225"/>
                      <a:pt x="29425" y="16225"/>
                    </a:cubicBezTo>
                    <a:lnTo>
                      <a:pt x="29425" y="1"/>
                    </a:lnTo>
                    <a:close/>
                  </a:path>
                </a:pathLst>
              </a:custGeom>
              <a:solidFill>
                <a:srgbClr val="FFFFFF"/>
              </a:solidFill>
              <a:ln>
                <a:noFill/>
              </a:ln>
              <a:effectLst>
                <a:outerShdw blurRad="314325" rotWithShape="0" algn="bl" dir="4620000" dist="28575">
                  <a:srgbClr val="000000">
                    <a:alpha val="5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7"/>
              <p:cNvSpPr/>
              <p:nvPr/>
            </p:nvSpPr>
            <p:spPr>
              <a:xfrm>
                <a:off x="-629147" y="2711983"/>
                <a:ext cx="414539" cy="565076"/>
              </a:xfrm>
              <a:custGeom>
                <a:rect b="b" l="l" r="r" t="t"/>
                <a:pathLst>
                  <a:path extrusionOk="0" h="37722" w="29426">
                    <a:moveTo>
                      <a:pt x="16868" y="35079"/>
                    </a:moveTo>
                    <a:lnTo>
                      <a:pt x="16868" y="35079"/>
                    </a:lnTo>
                    <a:cubicBezTo>
                      <a:pt x="16851" y="35081"/>
                      <a:pt x="16834" y="35083"/>
                      <a:pt x="16817" y="35085"/>
                    </a:cubicBezTo>
                    <a:lnTo>
                      <a:pt x="16858" y="35085"/>
                    </a:lnTo>
                    <a:cubicBezTo>
                      <a:pt x="16862" y="35085"/>
                      <a:pt x="16866" y="35083"/>
                      <a:pt x="16868" y="35079"/>
                    </a:cubicBezTo>
                    <a:close/>
                    <a:moveTo>
                      <a:pt x="838" y="0"/>
                    </a:moveTo>
                    <a:lnTo>
                      <a:pt x="572" y="1880"/>
                    </a:lnTo>
                    <a:cubicBezTo>
                      <a:pt x="1526" y="2266"/>
                      <a:pt x="1251" y="3699"/>
                      <a:pt x="226" y="3699"/>
                    </a:cubicBezTo>
                    <a:cubicBezTo>
                      <a:pt x="219" y="3699"/>
                      <a:pt x="212" y="3699"/>
                      <a:pt x="204" y="3699"/>
                    </a:cubicBezTo>
                    <a:cubicBezTo>
                      <a:pt x="143" y="3699"/>
                      <a:pt x="61" y="3699"/>
                      <a:pt x="0" y="3678"/>
                    </a:cubicBezTo>
                    <a:lnTo>
                      <a:pt x="0" y="37701"/>
                    </a:lnTo>
                    <a:cubicBezTo>
                      <a:pt x="41" y="37691"/>
                      <a:pt x="77" y="37686"/>
                      <a:pt x="113" y="37686"/>
                    </a:cubicBezTo>
                    <a:cubicBezTo>
                      <a:pt x="148" y="37686"/>
                      <a:pt x="184" y="37691"/>
                      <a:pt x="225" y="37701"/>
                    </a:cubicBezTo>
                    <a:cubicBezTo>
                      <a:pt x="266" y="37701"/>
                      <a:pt x="307" y="37721"/>
                      <a:pt x="348" y="37721"/>
                    </a:cubicBezTo>
                    <a:cubicBezTo>
                      <a:pt x="450" y="37721"/>
                      <a:pt x="429" y="37681"/>
                      <a:pt x="429" y="37640"/>
                    </a:cubicBezTo>
                    <a:cubicBezTo>
                      <a:pt x="450" y="37619"/>
                      <a:pt x="450" y="37599"/>
                      <a:pt x="470" y="37558"/>
                    </a:cubicBezTo>
                    <a:cubicBezTo>
                      <a:pt x="531" y="37517"/>
                      <a:pt x="450" y="37415"/>
                      <a:pt x="572" y="37374"/>
                    </a:cubicBezTo>
                    <a:cubicBezTo>
                      <a:pt x="654" y="37333"/>
                      <a:pt x="736" y="37292"/>
                      <a:pt x="838" y="37292"/>
                    </a:cubicBezTo>
                    <a:lnTo>
                      <a:pt x="777" y="37333"/>
                    </a:lnTo>
                    <a:cubicBezTo>
                      <a:pt x="756" y="37333"/>
                      <a:pt x="736" y="37374"/>
                      <a:pt x="736" y="37394"/>
                    </a:cubicBezTo>
                    <a:cubicBezTo>
                      <a:pt x="797" y="37313"/>
                      <a:pt x="899" y="37251"/>
                      <a:pt x="1022" y="37231"/>
                    </a:cubicBezTo>
                    <a:cubicBezTo>
                      <a:pt x="1118" y="37201"/>
                      <a:pt x="1214" y="37190"/>
                      <a:pt x="1310" y="37190"/>
                    </a:cubicBezTo>
                    <a:cubicBezTo>
                      <a:pt x="1541" y="37190"/>
                      <a:pt x="1772" y="37251"/>
                      <a:pt x="2003" y="37251"/>
                    </a:cubicBezTo>
                    <a:cubicBezTo>
                      <a:pt x="2064" y="37251"/>
                      <a:pt x="2105" y="37272"/>
                      <a:pt x="2166" y="37292"/>
                    </a:cubicBezTo>
                    <a:cubicBezTo>
                      <a:pt x="2268" y="37313"/>
                      <a:pt x="2350" y="37333"/>
                      <a:pt x="2452" y="37374"/>
                    </a:cubicBezTo>
                    <a:cubicBezTo>
                      <a:pt x="2677" y="37313"/>
                      <a:pt x="2922" y="37272"/>
                      <a:pt x="3167" y="37251"/>
                    </a:cubicBezTo>
                    <a:lnTo>
                      <a:pt x="3106" y="37190"/>
                    </a:lnTo>
                    <a:lnTo>
                      <a:pt x="3351" y="37088"/>
                    </a:lnTo>
                    <a:cubicBezTo>
                      <a:pt x="3413" y="37027"/>
                      <a:pt x="3474" y="37006"/>
                      <a:pt x="3556" y="37006"/>
                    </a:cubicBezTo>
                    <a:cubicBezTo>
                      <a:pt x="3617" y="36986"/>
                      <a:pt x="3658" y="36945"/>
                      <a:pt x="3699" y="36924"/>
                    </a:cubicBezTo>
                    <a:cubicBezTo>
                      <a:pt x="3740" y="36884"/>
                      <a:pt x="3801" y="36863"/>
                      <a:pt x="3842" y="36863"/>
                    </a:cubicBezTo>
                    <a:cubicBezTo>
                      <a:pt x="3842" y="36904"/>
                      <a:pt x="3903" y="36945"/>
                      <a:pt x="4005" y="36965"/>
                    </a:cubicBezTo>
                    <a:cubicBezTo>
                      <a:pt x="4087" y="36904"/>
                      <a:pt x="4169" y="36863"/>
                      <a:pt x="4250" y="36822"/>
                    </a:cubicBezTo>
                    <a:cubicBezTo>
                      <a:pt x="4271" y="36761"/>
                      <a:pt x="4373" y="36700"/>
                      <a:pt x="4434" y="36638"/>
                    </a:cubicBezTo>
                    <a:cubicBezTo>
                      <a:pt x="4455" y="36638"/>
                      <a:pt x="4475" y="36638"/>
                      <a:pt x="4475" y="36659"/>
                    </a:cubicBezTo>
                    <a:lnTo>
                      <a:pt x="4577" y="36720"/>
                    </a:lnTo>
                    <a:cubicBezTo>
                      <a:pt x="4884" y="36618"/>
                      <a:pt x="5211" y="36557"/>
                      <a:pt x="5538" y="36495"/>
                    </a:cubicBezTo>
                    <a:cubicBezTo>
                      <a:pt x="5946" y="36414"/>
                      <a:pt x="6314" y="36332"/>
                      <a:pt x="6662" y="36271"/>
                    </a:cubicBezTo>
                    <a:cubicBezTo>
                      <a:pt x="6746" y="36220"/>
                      <a:pt x="6857" y="36184"/>
                      <a:pt x="6974" y="36184"/>
                    </a:cubicBezTo>
                    <a:cubicBezTo>
                      <a:pt x="6999" y="36184"/>
                      <a:pt x="7025" y="36185"/>
                      <a:pt x="7050" y="36189"/>
                    </a:cubicBezTo>
                    <a:cubicBezTo>
                      <a:pt x="7070" y="36189"/>
                      <a:pt x="7111" y="36209"/>
                      <a:pt x="7132" y="36209"/>
                    </a:cubicBezTo>
                    <a:cubicBezTo>
                      <a:pt x="7334" y="36195"/>
                      <a:pt x="7536" y="36180"/>
                      <a:pt x="7738" y="36180"/>
                    </a:cubicBezTo>
                    <a:cubicBezTo>
                      <a:pt x="7822" y="36180"/>
                      <a:pt x="7906" y="36183"/>
                      <a:pt x="7990" y="36189"/>
                    </a:cubicBezTo>
                    <a:cubicBezTo>
                      <a:pt x="8051" y="36189"/>
                      <a:pt x="8112" y="36189"/>
                      <a:pt x="8153" y="36209"/>
                    </a:cubicBezTo>
                    <a:cubicBezTo>
                      <a:pt x="8174" y="36209"/>
                      <a:pt x="8194" y="36189"/>
                      <a:pt x="8215" y="36189"/>
                    </a:cubicBezTo>
                    <a:cubicBezTo>
                      <a:pt x="8439" y="36107"/>
                      <a:pt x="8623" y="36025"/>
                      <a:pt x="8828" y="35923"/>
                    </a:cubicBezTo>
                    <a:lnTo>
                      <a:pt x="9012" y="35964"/>
                    </a:lnTo>
                    <a:cubicBezTo>
                      <a:pt x="9091" y="35946"/>
                      <a:pt x="9173" y="35937"/>
                      <a:pt x="9254" y="35937"/>
                    </a:cubicBezTo>
                    <a:cubicBezTo>
                      <a:pt x="9443" y="35937"/>
                      <a:pt x="9631" y="35987"/>
                      <a:pt x="9788" y="36087"/>
                    </a:cubicBezTo>
                    <a:cubicBezTo>
                      <a:pt x="9945" y="36073"/>
                      <a:pt x="10099" y="36066"/>
                      <a:pt x="10253" y="36066"/>
                    </a:cubicBezTo>
                    <a:cubicBezTo>
                      <a:pt x="10560" y="36066"/>
                      <a:pt x="10864" y="36094"/>
                      <a:pt x="11178" y="36148"/>
                    </a:cubicBezTo>
                    <a:cubicBezTo>
                      <a:pt x="11300" y="36168"/>
                      <a:pt x="11423" y="36189"/>
                      <a:pt x="11525" y="36250"/>
                    </a:cubicBezTo>
                    <a:cubicBezTo>
                      <a:pt x="11566" y="36260"/>
                      <a:pt x="11612" y="36265"/>
                      <a:pt x="11658" y="36265"/>
                    </a:cubicBezTo>
                    <a:cubicBezTo>
                      <a:pt x="11704" y="36265"/>
                      <a:pt x="11750" y="36260"/>
                      <a:pt x="11791" y="36250"/>
                    </a:cubicBezTo>
                    <a:cubicBezTo>
                      <a:pt x="11791" y="36230"/>
                      <a:pt x="11791" y="36209"/>
                      <a:pt x="11791" y="36189"/>
                    </a:cubicBezTo>
                    <a:cubicBezTo>
                      <a:pt x="11831" y="36209"/>
                      <a:pt x="11872" y="36230"/>
                      <a:pt x="11913" y="36230"/>
                    </a:cubicBezTo>
                    <a:cubicBezTo>
                      <a:pt x="11974" y="36250"/>
                      <a:pt x="12056" y="36271"/>
                      <a:pt x="12138" y="36271"/>
                    </a:cubicBezTo>
                    <a:lnTo>
                      <a:pt x="12322" y="36230"/>
                    </a:lnTo>
                    <a:cubicBezTo>
                      <a:pt x="12359" y="36248"/>
                      <a:pt x="12395" y="36258"/>
                      <a:pt x="12430" y="36258"/>
                    </a:cubicBezTo>
                    <a:cubicBezTo>
                      <a:pt x="12473" y="36258"/>
                      <a:pt x="12513" y="36243"/>
                      <a:pt x="12547" y="36209"/>
                    </a:cubicBezTo>
                    <a:lnTo>
                      <a:pt x="12608" y="36209"/>
                    </a:lnTo>
                    <a:cubicBezTo>
                      <a:pt x="12792" y="36168"/>
                      <a:pt x="12935" y="36107"/>
                      <a:pt x="13098" y="36046"/>
                    </a:cubicBezTo>
                    <a:cubicBezTo>
                      <a:pt x="13037" y="35903"/>
                      <a:pt x="13323" y="35964"/>
                      <a:pt x="13446" y="35903"/>
                    </a:cubicBezTo>
                    <a:cubicBezTo>
                      <a:pt x="13487" y="35923"/>
                      <a:pt x="13533" y="35933"/>
                      <a:pt x="13579" y="35933"/>
                    </a:cubicBezTo>
                    <a:cubicBezTo>
                      <a:pt x="13625" y="35933"/>
                      <a:pt x="13671" y="35923"/>
                      <a:pt x="13711" y="35903"/>
                    </a:cubicBezTo>
                    <a:cubicBezTo>
                      <a:pt x="13814" y="35841"/>
                      <a:pt x="13916" y="35801"/>
                      <a:pt x="13936" y="35719"/>
                    </a:cubicBezTo>
                    <a:cubicBezTo>
                      <a:pt x="13973" y="35546"/>
                      <a:pt x="13988" y="35478"/>
                      <a:pt x="14097" y="35478"/>
                    </a:cubicBezTo>
                    <a:cubicBezTo>
                      <a:pt x="14169" y="35478"/>
                      <a:pt x="14282" y="35507"/>
                      <a:pt x="14467" y="35555"/>
                    </a:cubicBezTo>
                    <a:cubicBezTo>
                      <a:pt x="14488" y="35555"/>
                      <a:pt x="14529" y="35576"/>
                      <a:pt x="14549" y="35576"/>
                    </a:cubicBezTo>
                    <a:cubicBezTo>
                      <a:pt x="14590" y="35576"/>
                      <a:pt x="14672" y="35555"/>
                      <a:pt x="14672" y="35535"/>
                    </a:cubicBezTo>
                    <a:cubicBezTo>
                      <a:pt x="14672" y="35474"/>
                      <a:pt x="14733" y="35433"/>
                      <a:pt x="14835" y="35412"/>
                    </a:cubicBezTo>
                    <a:lnTo>
                      <a:pt x="14835" y="35412"/>
                    </a:lnTo>
                    <a:cubicBezTo>
                      <a:pt x="14835" y="35433"/>
                      <a:pt x="14835" y="35453"/>
                      <a:pt x="14815" y="35453"/>
                    </a:cubicBezTo>
                    <a:cubicBezTo>
                      <a:pt x="14794" y="35494"/>
                      <a:pt x="14754" y="35535"/>
                      <a:pt x="14856" y="35555"/>
                    </a:cubicBezTo>
                    <a:cubicBezTo>
                      <a:pt x="14901" y="35578"/>
                      <a:pt x="14939" y="35594"/>
                      <a:pt x="14975" y="35594"/>
                    </a:cubicBezTo>
                    <a:cubicBezTo>
                      <a:pt x="15005" y="35594"/>
                      <a:pt x="15032" y="35583"/>
                      <a:pt x="15060" y="35555"/>
                    </a:cubicBezTo>
                    <a:cubicBezTo>
                      <a:pt x="15183" y="35494"/>
                      <a:pt x="15326" y="35453"/>
                      <a:pt x="15469" y="35412"/>
                    </a:cubicBezTo>
                    <a:cubicBezTo>
                      <a:pt x="15489" y="35290"/>
                      <a:pt x="15673" y="35249"/>
                      <a:pt x="15877" y="35228"/>
                    </a:cubicBezTo>
                    <a:cubicBezTo>
                      <a:pt x="15959" y="35228"/>
                      <a:pt x="16020" y="35188"/>
                      <a:pt x="16082" y="35126"/>
                    </a:cubicBezTo>
                    <a:cubicBezTo>
                      <a:pt x="16123" y="35065"/>
                      <a:pt x="16204" y="35045"/>
                      <a:pt x="16286" y="35024"/>
                    </a:cubicBezTo>
                    <a:lnTo>
                      <a:pt x="16797" y="34983"/>
                    </a:lnTo>
                    <a:cubicBezTo>
                      <a:pt x="16899" y="34983"/>
                      <a:pt x="16777" y="34983"/>
                      <a:pt x="16858" y="35024"/>
                    </a:cubicBezTo>
                    <a:cubicBezTo>
                      <a:pt x="16875" y="35024"/>
                      <a:pt x="16878" y="35063"/>
                      <a:pt x="16868" y="35079"/>
                    </a:cubicBezTo>
                    <a:lnTo>
                      <a:pt x="16868" y="35079"/>
                    </a:lnTo>
                    <a:cubicBezTo>
                      <a:pt x="17160" y="35042"/>
                      <a:pt x="17472" y="35021"/>
                      <a:pt x="17839" y="34963"/>
                    </a:cubicBezTo>
                    <a:lnTo>
                      <a:pt x="18227" y="34902"/>
                    </a:lnTo>
                    <a:lnTo>
                      <a:pt x="18370" y="34861"/>
                    </a:lnTo>
                    <a:cubicBezTo>
                      <a:pt x="18432" y="34820"/>
                      <a:pt x="18513" y="34779"/>
                      <a:pt x="18595" y="34738"/>
                    </a:cubicBezTo>
                    <a:cubicBezTo>
                      <a:pt x="18616" y="34728"/>
                      <a:pt x="18636" y="34723"/>
                      <a:pt x="18659" y="34723"/>
                    </a:cubicBezTo>
                    <a:cubicBezTo>
                      <a:pt x="18682" y="34723"/>
                      <a:pt x="18708" y="34728"/>
                      <a:pt x="18738" y="34738"/>
                    </a:cubicBezTo>
                    <a:cubicBezTo>
                      <a:pt x="18738" y="34738"/>
                      <a:pt x="18759" y="34758"/>
                      <a:pt x="18759" y="34779"/>
                    </a:cubicBezTo>
                    <a:cubicBezTo>
                      <a:pt x="18963" y="34738"/>
                      <a:pt x="19167" y="34697"/>
                      <a:pt x="19372" y="34656"/>
                    </a:cubicBezTo>
                    <a:cubicBezTo>
                      <a:pt x="19739" y="34575"/>
                      <a:pt x="20107" y="34472"/>
                      <a:pt x="20496" y="34391"/>
                    </a:cubicBezTo>
                    <a:cubicBezTo>
                      <a:pt x="20545" y="34372"/>
                      <a:pt x="20597" y="34363"/>
                      <a:pt x="20651" y="34363"/>
                    </a:cubicBezTo>
                    <a:cubicBezTo>
                      <a:pt x="20776" y="34363"/>
                      <a:pt x="20906" y="34413"/>
                      <a:pt x="21006" y="34513"/>
                    </a:cubicBezTo>
                    <a:cubicBezTo>
                      <a:pt x="21088" y="34472"/>
                      <a:pt x="21170" y="34432"/>
                      <a:pt x="21272" y="34391"/>
                    </a:cubicBezTo>
                    <a:cubicBezTo>
                      <a:pt x="21272" y="34370"/>
                      <a:pt x="21252" y="34350"/>
                      <a:pt x="21272" y="34350"/>
                    </a:cubicBezTo>
                    <a:cubicBezTo>
                      <a:pt x="21313" y="34309"/>
                      <a:pt x="21374" y="34288"/>
                      <a:pt x="21415" y="34268"/>
                    </a:cubicBezTo>
                    <a:cubicBezTo>
                      <a:pt x="21742" y="34186"/>
                      <a:pt x="21987" y="34064"/>
                      <a:pt x="22294" y="33982"/>
                    </a:cubicBezTo>
                    <a:cubicBezTo>
                      <a:pt x="22308" y="33978"/>
                      <a:pt x="22326" y="33977"/>
                      <a:pt x="22345" y="33977"/>
                    </a:cubicBezTo>
                    <a:cubicBezTo>
                      <a:pt x="22435" y="33977"/>
                      <a:pt x="22559" y="34013"/>
                      <a:pt x="22559" y="34064"/>
                    </a:cubicBezTo>
                    <a:cubicBezTo>
                      <a:pt x="22580" y="34105"/>
                      <a:pt x="22600" y="34186"/>
                      <a:pt x="22641" y="34268"/>
                    </a:cubicBezTo>
                    <a:lnTo>
                      <a:pt x="22682" y="34268"/>
                    </a:lnTo>
                    <a:lnTo>
                      <a:pt x="23132" y="34411"/>
                    </a:lnTo>
                    <a:lnTo>
                      <a:pt x="23275" y="34391"/>
                    </a:lnTo>
                    <a:cubicBezTo>
                      <a:pt x="23483" y="34208"/>
                      <a:pt x="23751" y="34109"/>
                      <a:pt x="24023" y="34109"/>
                    </a:cubicBezTo>
                    <a:cubicBezTo>
                      <a:pt x="24177" y="34109"/>
                      <a:pt x="24333" y="34140"/>
                      <a:pt x="24480" y="34207"/>
                    </a:cubicBezTo>
                    <a:lnTo>
                      <a:pt x="24807" y="34207"/>
                    </a:lnTo>
                    <a:cubicBezTo>
                      <a:pt x="24950" y="34105"/>
                      <a:pt x="25114" y="34043"/>
                      <a:pt x="25257" y="34023"/>
                    </a:cubicBezTo>
                    <a:cubicBezTo>
                      <a:pt x="25318" y="34023"/>
                      <a:pt x="25359" y="34043"/>
                      <a:pt x="25400" y="34043"/>
                    </a:cubicBezTo>
                    <a:cubicBezTo>
                      <a:pt x="25420" y="34043"/>
                      <a:pt x="25441" y="34084"/>
                      <a:pt x="25441" y="34084"/>
                    </a:cubicBezTo>
                    <a:cubicBezTo>
                      <a:pt x="25441" y="34125"/>
                      <a:pt x="25420" y="34166"/>
                      <a:pt x="25420" y="34207"/>
                    </a:cubicBezTo>
                    <a:cubicBezTo>
                      <a:pt x="25400" y="34248"/>
                      <a:pt x="25379" y="34268"/>
                      <a:pt x="25400" y="34329"/>
                    </a:cubicBezTo>
                    <a:cubicBezTo>
                      <a:pt x="25420" y="34329"/>
                      <a:pt x="25441" y="34350"/>
                      <a:pt x="25461" y="34370"/>
                    </a:cubicBezTo>
                    <a:cubicBezTo>
                      <a:pt x="25490" y="34385"/>
                      <a:pt x="25519" y="34399"/>
                      <a:pt x="25548" y="34399"/>
                    </a:cubicBezTo>
                    <a:cubicBezTo>
                      <a:pt x="25560" y="34399"/>
                      <a:pt x="25572" y="34397"/>
                      <a:pt x="25584" y="34391"/>
                    </a:cubicBezTo>
                    <a:cubicBezTo>
                      <a:pt x="25634" y="34378"/>
                      <a:pt x="25677" y="34349"/>
                      <a:pt x="25727" y="34349"/>
                    </a:cubicBezTo>
                    <a:cubicBezTo>
                      <a:pt x="25758" y="34349"/>
                      <a:pt x="25790" y="34360"/>
                      <a:pt x="25829" y="34391"/>
                    </a:cubicBezTo>
                    <a:cubicBezTo>
                      <a:pt x="25890" y="34452"/>
                      <a:pt x="25951" y="34472"/>
                      <a:pt x="26033" y="34472"/>
                    </a:cubicBezTo>
                    <a:cubicBezTo>
                      <a:pt x="26057" y="34469"/>
                      <a:pt x="26081" y="34467"/>
                      <a:pt x="26105" y="34467"/>
                    </a:cubicBezTo>
                    <a:cubicBezTo>
                      <a:pt x="26223" y="34467"/>
                      <a:pt x="26340" y="34510"/>
                      <a:pt x="26442" y="34595"/>
                    </a:cubicBezTo>
                    <a:cubicBezTo>
                      <a:pt x="26636" y="34625"/>
                      <a:pt x="26831" y="34644"/>
                      <a:pt x="27033" y="34644"/>
                    </a:cubicBezTo>
                    <a:cubicBezTo>
                      <a:pt x="27107" y="34644"/>
                      <a:pt x="27183" y="34641"/>
                      <a:pt x="27259" y="34636"/>
                    </a:cubicBezTo>
                    <a:cubicBezTo>
                      <a:pt x="27361" y="34595"/>
                      <a:pt x="27484" y="34575"/>
                      <a:pt x="27607" y="34554"/>
                    </a:cubicBezTo>
                    <a:cubicBezTo>
                      <a:pt x="27627" y="34534"/>
                      <a:pt x="27647" y="34513"/>
                      <a:pt x="27668" y="34513"/>
                    </a:cubicBezTo>
                    <a:cubicBezTo>
                      <a:pt x="27729" y="34472"/>
                      <a:pt x="27770" y="34452"/>
                      <a:pt x="27831" y="34411"/>
                    </a:cubicBezTo>
                    <a:cubicBezTo>
                      <a:pt x="27888" y="34377"/>
                      <a:pt x="27950" y="34362"/>
                      <a:pt x="28015" y="34362"/>
                    </a:cubicBezTo>
                    <a:cubicBezTo>
                      <a:pt x="28068" y="34362"/>
                      <a:pt x="28124" y="34372"/>
                      <a:pt x="28179" y="34391"/>
                    </a:cubicBezTo>
                    <a:cubicBezTo>
                      <a:pt x="28240" y="34411"/>
                      <a:pt x="28281" y="34432"/>
                      <a:pt x="28322" y="34452"/>
                    </a:cubicBezTo>
                    <a:cubicBezTo>
                      <a:pt x="28393" y="34483"/>
                      <a:pt x="28470" y="34498"/>
                      <a:pt x="28547" y="34498"/>
                    </a:cubicBezTo>
                    <a:cubicBezTo>
                      <a:pt x="28623" y="34498"/>
                      <a:pt x="28700" y="34483"/>
                      <a:pt x="28771" y="34452"/>
                    </a:cubicBezTo>
                    <a:cubicBezTo>
                      <a:pt x="28894" y="34411"/>
                      <a:pt x="28996" y="34350"/>
                      <a:pt x="29098" y="34288"/>
                    </a:cubicBezTo>
                    <a:cubicBezTo>
                      <a:pt x="29200" y="34248"/>
                      <a:pt x="29323" y="34227"/>
                      <a:pt x="29425" y="34227"/>
                    </a:cubicBezTo>
                    <a:lnTo>
                      <a:pt x="29425" y="0"/>
                    </a:lnTo>
                    <a:lnTo>
                      <a:pt x="28158" y="0"/>
                    </a:lnTo>
                    <a:lnTo>
                      <a:pt x="28158" y="1880"/>
                    </a:lnTo>
                    <a:cubicBezTo>
                      <a:pt x="29119" y="2268"/>
                      <a:pt x="28833" y="3719"/>
                      <a:pt x="27790" y="3719"/>
                    </a:cubicBezTo>
                    <a:cubicBezTo>
                      <a:pt x="26748" y="3719"/>
                      <a:pt x="26462" y="2268"/>
                      <a:pt x="27423" y="1880"/>
                    </a:cubicBezTo>
                    <a:lnTo>
                      <a:pt x="27423" y="0"/>
                    </a:lnTo>
                    <a:lnTo>
                      <a:pt x="24705" y="0"/>
                    </a:lnTo>
                    <a:lnTo>
                      <a:pt x="24705" y="1880"/>
                    </a:lnTo>
                    <a:cubicBezTo>
                      <a:pt x="25665" y="2268"/>
                      <a:pt x="25379" y="3719"/>
                      <a:pt x="24337" y="3719"/>
                    </a:cubicBezTo>
                    <a:cubicBezTo>
                      <a:pt x="23295" y="3719"/>
                      <a:pt x="23009" y="2268"/>
                      <a:pt x="23969" y="1880"/>
                    </a:cubicBezTo>
                    <a:lnTo>
                      <a:pt x="23969" y="0"/>
                    </a:lnTo>
                    <a:lnTo>
                      <a:pt x="21252" y="0"/>
                    </a:lnTo>
                    <a:lnTo>
                      <a:pt x="21252" y="1880"/>
                    </a:lnTo>
                    <a:cubicBezTo>
                      <a:pt x="22212" y="2268"/>
                      <a:pt x="21926" y="3719"/>
                      <a:pt x="20884" y="3719"/>
                    </a:cubicBezTo>
                    <a:cubicBezTo>
                      <a:pt x="19842" y="3719"/>
                      <a:pt x="19556" y="2268"/>
                      <a:pt x="20516" y="1880"/>
                    </a:cubicBezTo>
                    <a:lnTo>
                      <a:pt x="20516" y="0"/>
                    </a:lnTo>
                    <a:lnTo>
                      <a:pt x="18370" y="0"/>
                    </a:lnTo>
                    <a:lnTo>
                      <a:pt x="17819" y="1880"/>
                    </a:lnTo>
                    <a:cubicBezTo>
                      <a:pt x="18779" y="2268"/>
                      <a:pt x="18493" y="3719"/>
                      <a:pt x="17451" y="3719"/>
                    </a:cubicBezTo>
                    <a:cubicBezTo>
                      <a:pt x="16388" y="3719"/>
                      <a:pt x="16102" y="2268"/>
                      <a:pt x="17083" y="1880"/>
                    </a:cubicBezTo>
                    <a:lnTo>
                      <a:pt x="16797" y="0"/>
                    </a:lnTo>
                    <a:lnTo>
                      <a:pt x="14365" y="0"/>
                    </a:lnTo>
                    <a:lnTo>
                      <a:pt x="14365" y="1880"/>
                    </a:lnTo>
                    <a:cubicBezTo>
                      <a:pt x="15326" y="2268"/>
                      <a:pt x="15040" y="3719"/>
                      <a:pt x="13997" y="3719"/>
                    </a:cubicBezTo>
                    <a:cubicBezTo>
                      <a:pt x="12955" y="3719"/>
                      <a:pt x="12669" y="2268"/>
                      <a:pt x="13630" y="1880"/>
                    </a:cubicBezTo>
                    <a:lnTo>
                      <a:pt x="13630" y="0"/>
                    </a:lnTo>
                    <a:lnTo>
                      <a:pt x="10912" y="0"/>
                    </a:lnTo>
                    <a:lnTo>
                      <a:pt x="10912" y="1880"/>
                    </a:lnTo>
                    <a:cubicBezTo>
                      <a:pt x="11872" y="2268"/>
                      <a:pt x="11586" y="3719"/>
                      <a:pt x="10544" y="3719"/>
                    </a:cubicBezTo>
                    <a:cubicBezTo>
                      <a:pt x="9502" y="3719"/>
                      <a:pt x="9216" y="2268"/>
                      <a:pt x="10176" y="1880"/>
                    </a:cubicBezTo>
                    <a:lnTo>
                      <a:pt x="10176" y="0"/>
                    </a:lnTo>
                    <a:lnTo>
                      <a:pt x="8031" y="0"/>
                    </a:lnTo>
                    <a:lnTo>
                      <a:pt x="7459" y="1880"/>
                    </a:lnTo>
                    <a:cubicBezTo>
                      <a:pt x="8419" y="2268"/>
                      <a:pt x="8133" y="3719"/>
                      <a:pt x="7091" y="3719"/>
                    </a:cubicBezTo>
                    <a:cubicBezTo>
                      <a:pt x="6049" y="3719"/>
                      <a:pt x="5763" y="2268"/>
                      <a:pt x="6723" y="1880"/>
                    </a:cubicBezTo>
                    <a:lnTo>
                      <a:pt x="6171" y="0"/>
                    </a:lnTo>
                    <a:lnTo>
                      <a:pt x="4026" y="0"/>
                    </a:lnTo>
                    <a:lnTo>
                      <a:pt x="4026" y="1880"/>
                    </a:lnTo>
                    <a:cubicBezTo>
                      <a:pt x="4986" y="2268"/>
                      <a:pt x="4700" y="3719"/>
                      <a:pt x="3658" y="3719"/>
                    </a:cubicBezTo>
                    <a:cubicBezTo>
                      <a:pt x="2595" y="3719"/>
                      <a:pt x="2309" y="2268"/>
                      <a:pt x="3290" y="1880"/>
                    </a:cubicBezTo>
                    <a:lnTo>
                      <a:pt x="32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8" name="Google Shape;2138;p57"/>
            <p:cNvSpPr/>
            <p:nvPr/>
          </p:nvSpPr>
          <p:spPr>
            <a:xfrm rot="-3413606">
              <a:off x="269009" y="2498610"/>
              <a:ext cx="865615" cy="619769"/>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72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9" name="Google Shape;2139;p57"/>
          <p:cNvSpPr txBox="1"/>
          <p:nvPr>
            <p:ph type="ctrTitle"/>
          </p:nvPr>
        </p:nvSpPr>
        <p:spPr>
          <a:xfrm>
            <a:off x="722400" y="467371"/>
            <a:ext cx="7699200" cy="64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TEACHERS</a:t>
            </a:r>
            <a:endParaRPr/>
          </a:p>
        </p:txBody>
      </p:sp>
      <p:sp>
        <p:nvSpPr>
          <p:cNvPr id="2140" name="Google Shape;2140;p57"/>
          <p:cNvSpPr txBox="1"/>
          <p:nvPr>
            <p:ph idx="1" type="subTitle"/>
          </p:nvPr>
        </p:nvSpPr>
        <p:spPr>
          <a:xfrm>
            <a:off x="1065996" y="3592773"/>
            <a:ext cx="1818000" cy="95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another one</a:t>
            </a:r>
            <a:endParaRPr/>
          </a:p>
        </p:txBody>
      </p:sp>
      <p:sp>
        <p:nvSpPr>
          <p:cNvPr id="2141" name="Google Shape;2141;p57"/>
          <p:cNvSpPr txBox="1"/>
          <p:nvPr>
            <p:ph idx="2" type="subTitle"/>
          </p:nvPr>
        </p:nvSpPr>
        <p:spPr>
          <a:xfrm>
            <a:off x="3662995" y="3592773"/>
            <a:ext cx="1818000" cy="95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another one</a:t>
            </a:r>
            <a:endParaRPr/>
          </a:p>
          <a:p>
            <a:pPr indent="0" lvl="0" marL="0" rtl="0" algn="ctr">
              <a:spcBef>
                <a:spcPts val="0"/>
              </a:spcBef>
              <a:spcAft>
                <a:spcPts val="0"/>
              </a:spcAft>
              <a:buNone/>
            </a:pPr>
            <a:r>
              <a:t/>
            </a:r>
            <a:endParaRPr/>
          </a:p>
        </p:txBody>
      </p:sp>
      <p:sp>
        <p:nvSpPr>
          <p:cNvPr id="2142" name="Google Shape;2142;p57"/>
          <p:cNvSpPr txBox="1"/>
          <p:nvPr>
            <p:ph idx="3" type="ctrTitle"/>
          </p:nvPr>
        </p:nvSpPr>
        <p:spPr>
          <a:xfrm>
            <a:off x="722400" y="3304700"/>
            <a:ext cx="25050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CHRIST PIERCE</a:t>
            </a:r>
            <a:endParaRPr/>
          </a:p>
        </p:txBody>
      </p:sp>
      <p:sp>
        <p:nvSpPr>
          <p:cNvPr id="2143" name="Google Shape;2143;p57"/>
          <p:cNvSpPr txBox="1"/>
          <p:nvPr>
            <p:ph idx="4" type="ctrTitle"/>
          </p:nvPr>
        </p:nvSpPr>
        <p:spPr>
          <a:xfrm>
            <a:off x="3319500" y="3304700"/>
            <a:ext cx="25050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JENN WITT</a:t>
            </a:r>
            <a:endParaRPr/>
          </a:p>
        </p:txBody>
      </p:sp>
      <p:sp>
        <p:nvSpPr>
          <p:cNvPr id="2144" name="Google Shape;2144;p57"/>
          <p:cNvSpPr txBox="1"/>
          <p:nvPr>
            <p:ph idx="5" type="subTitle"/>
          </p:nvPr>
        </p:nvSpPr>
        <p:spPr>
          <a:xfrm>
            <a:off x="6266267" y="3592773"/>
            <a:ext cx="1818000" cy="95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another one</a:t>
            </a:r>
            <a:endParaRPr/>
          </a:p>
        </p:txBody>
      </p:sp>
      <p:sp>
        <p:nvSpPr>
          <p:cNvPr id="2145" name="Google Shape;2145;p57"/>
          <p:cNvSpPr txBox="1"/>
          <p:nvPr>
            <p:ph idx="6" type="ctrTitle"/>
          </p:nvPr>
        </p:nvSpPr>
        <p:spPr>
          <a:xfrm>
            <a:off x="5922888" y="3304700"/>
            <a:ext cx="25050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SARAH DOE</a:t>
            </a:r>
            <a:endParaRPr/>
          </a:p>
        </p:txBody>
      </p:sp>
      <p:grpSp>
        <p:nvGrpSpPr>
          <p:cNvPr id="2146" name="Google Shape;2146;p57"/>
          <p:cNvGrpSpPr/>
          <p:nvPr/>
        </p:nvGrpSpPr>
        <p:grpSpPr>
          <a:xfrm rot="-805882">
            <a:off x="926574" y="1372573"/>
            <a:ext cx="1743541" cy="1744326"/>
            <a:chOff x="-2109525" y="1276950"/>
            <a:chExt cx="1165775" cy="1166300"/>
          </a:xfrm>
        </p:grpSpPr>
        <p:sp>
          <p:nvSpPr>
            <p:cNvPr id="2147" name="Google Shape;2147;p57"/>
            <p:cNvSpPr/>
            <p:nvPr/>
          </p:nvSpPr>
          <p:spPr>
            <a:xfrm>
              <a:off x="-2109525" y="1276950"/>
              <a:ext cx="1165775" cy="1166300"/>
            </a:xfrm>
            <a:custGeom>
              <a:rect b="b" l="l" r="r" t="t"/>
              <a:pathLst>
                <a:path extrusionOk="0" h="46652" w="46631">
                  <a:moveTo>
                    <a:pt x="0" y="42053"/>
                  </a:moveTo>
                  <a:lnTo>
                    <a:pt x="4578" y="0"/>
                  </a:lnTo>
                  <a:lnTo>
                    <a:pt x="46631" y="4598"/>
                  </a:lnTo>
                  <a:lnTo>
                    <a:pt x="42033" y="4665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7"/>
            <p:cNvSpPr/>
            <p:nvPr/>
          </p:nvSpPr>
          <p:spPr>
            <a:xfrm>
              <a:off x="-2066375" y="1320375"/>
              <a:ext cx="1079475" cy="1079450"/>
            </a:xfrm>
            <a:custGeom>
              <a:rect b="b" l="l" r="r" t="t"/>
              <a:pathLst>
                <a:path extrusionOk="0" h="43178" w="43179">
                  <a:moveTo>
                    <a:pt x="4251" y="0"/>
                  </a:moveTo>
                  <a:lnTo>
                    <a:pt x="1" y="38927"/>
                  </a:lnTo>
                  <a:lnTo>
                    <a:pt x="38928" y="43177"/>
                  </a:lnTo>
                  <a:lnTo>
                    <a:pt x="43178" y="4250"/>
                  </a:lnTo>
                  <a:lnTo>
                    <a:pt x="4251" y="0"/>
                  </a:lnTo>
                  <a:close/>
                </a:path>
              </a:pathLst>
            </a:custGeom>
            <a:solidFill>
              <a:srgbClr val="E7EB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 name="Google Shape;2149;p57"/>
          <p:cNvGrpSpPr/>
          <p:nvPr/>
        </p:nvGrpSpPr>
        <p:grpSpPr>
          <a:xfrm rot="-319032">
            <a:off x="3703420" y="1372635"/>
            <a:ext cx="1743575" cy="1744360"/>
            <a:chOff x="-2109525" y="1276950"/>
            <a:chExt cx="1165775" cy="1166300"/>
          </a:xfrm>
        </p:grpSpPr>
        <p:sp>
          <p:nvSpPr>
            <p:cNvPr id="2150" name="Google Shape;2150;p57"/>
            <p:cNvSpPr/>
            <p:nvPr/>
          </p:nvSpPr>
          <p:spPr>
            <a:xfrm>
              <a:off x="-2109525" y="1276950"/>
              <a:ext cx="1165775" cy="1166300"/>
            </a:xfrm>
            <a:custGeom>
              <a:rect b="b" l="l" r="r" t="t"/>
              <a:pathLst>
                <a:path extrusionOk="0" h="46652" w="46631">
                  <a:moveTo>
                    <a:pt x="0" y="42053"/>
                  </a:moveTo>
                  <a:lnTo>
                    <a:pt x="4578" y="0"/>
                  </a:lnTo>
                  <a:lnTo>
                    <a:pt x="46631" y="4598"/>
                  </a:lnTo>
                  <a:lnTo>
                    <a:pt x="42033" y="4665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7"/>
            <p:cNvSpPr/>
            <p:nvPr/>
          </p:nvSpPr>
          <p:spPr>
            <a:xfrm>
              <a:off x="-2066375" y="1320375"/>
              <a:ext cx="1079475" cy="1079450"/>
            </a:xfrm>
            <a:custGeom>
              <a:rect b="b" l="l" r="r" t="t"/>
              <a:pathLst>
                <a:path extrusionOk="0" h="43178" w="43179">
                  <a:moveTo>
                    <a:pt x="4251" y="0"/>
                  </a:moveTo>
                  <a:lnTo>
                    <a:pt x="1" y="38927"/>
                  </a:lnTo>
                  <a:lnTo>
                    <a:pt x="38928" y="43177"/>
                  </a:lnTo>
                  <a:lnTo>
                    <a:pt x="43178" y="4250"/>
                  </a:lnTo>
                  <a:lnTo>
                    <a:pt x="4251" y="0"/>
                  </a:lnTo>
                  <a:close/>
                </a:path>
              </a:pathLst>
            </a:custGeom>
            <a:solidFill>
              <a:srgbClr val="E7EB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 name="Google Shape;2152;p57"/>
          <p:cNvGrpSpPr/>
          <p:nvPr/>
        </p:nvGrpSpPr>
        <p:grpSpPr>
          <a:xfrm>
            <a:off x="6605896" y="1372589"/>
            <a:ext cx="1743533" cy="1744318"/>
            <a:chOff x="-2109525" y="1276950"/>
            <a:chExt cx="1165775" cy="1166300"/>
          </a:xfrm>
        </p:grpSpPr>
        <p:sp>
          <p:nvSpPr>
            <p:cNvPr id="2153" name="Google Shape;2153;p57"/>
            <p:cNvSpPr/>
            <p:nvPr/>
          </p:nvSpPr>
          <p:spPr>
            <a:xfrm>
              <a:off x="-2109525" y="1276950"/>
              <a:ext cx="1165775" cy="1166300"/>
            </a:xfrm>
            <a:custGeom>
              <a:rect b="b" l="l" r="r" t="t"/>
              <a:pathLst>
                <a:path extrusionOk="0" h="46652" w="46631">
                  <a:moveTo>
                    <a:pt x="0" y="42053"/>
                  </a:moveTo>
                  <a:lnTo>
                    <a:pt x="4578" y="0"/>
                  </a:lnTo>
                  <a:lnTo>
                    <a:pt x="46631" y="4598"/>
                  </a:lnTo>
                  <a:lnTo>
                    <a:pt x="42033" y="4665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7"/>
            <p:cNvSpPr/>
            <p:nvPr/>
          </p:nvSpPr>
          <p:spPr>
            <a:xfrm>
              <a:off x="-2066375" y="1320375"/>
              <a:ext cx="1079475" cy="1079450"/>
            </a:xfrm>
            <a:custGeom>
              <a:rect b="b" l="l" r="r" t="t"/>
              <a:pathLst>
                <a:path extrusionOk="0" h="43178" w="43179">
                  <a:moveTo>
                    <a:pt x="4251" y="0"/>
                  </a:moveTo>
                  <a:lnTo>
                    <a:pt x="1" y="38927"/>
                  </a:lnTo>
                  <a:lnTo>
                    <a:pt x="38928" y="43177"/>
                  </a:lnTo>
                  <a:lnTo>
                    <a:pt x="43178" y="4250"/>
                  </a:lnTo>
                  <a:lnTo>
                    <a:pt x="4251" y="0"/>
                  </a:lnTo>
                  <a:close/>
                </a:path>
              </a:pathLst>
            </a:custGeom>
            <a:solidFill>
              <a:srgbClr val="E7EB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155" name="Google Shape;2155;p57"/>
          <p:cNvPicPr preferRelativeResize="0"/>
          <p:nvPr/>
        </p:nvPicPr>
        <p:blipFill rotWithShape="1">
          <a:blip r:embed="rId3">
            <a:alphaModFix/>
          </a:blip>
          <a:srcRect b="1960" l="27127" r="27127" t="1960"/>
          <a:stretch/>
        </p:blipFill>
        <p:spPr>
          <a:xfrm rot="-463514">
            <a:off x="1069978" y="1521983"/>
            <a:ext cx="1463068" cy="1449409"/>
          </a:xfrm>
          <a:prstGeom prst="rect">
            <a:avLst/>
          </a:prstGeom>
          <a:noFill/>
          <a:ln>
            <a:noFill/>
          </a:ln>
        </p:spPr>
      </p:pic>
      <p:pic>
        <p:nvPicPr>
          <p:cNvPr id="2156" name="Google Shape;2156;p57"/>
          <p:cNvPicPr preferRelativeResize="0"/>
          <p:nvPr/>
        </p:nvPicPr>
        <p:blipFill rotWithShape="1">
          <a:blip r:embed="rId4">
            <a:alphaModFix/>
          </a:blip>
          <a:srcRect b="12816" l="13726" r="26539" t="0"/>
          <a:stretch/>
        </p:blipFill>
        <p:spPr>
          <a:xfrm>
            <a:off x="3843678" y="1513868"/>
            <a:ext cx="1463066" cy="1449409"/>
          </a:xfrm>
          <a:prstGeom prst="rect">
            <a:avLst/>
          </a:prstGeom>
          <a:noFill/>
          <a:ln>
            <a:noFill/>
          </a:ln>
        </p:spPr>
      </p:pic>
      <p:pic>
        <p:nvPicPr>
          <p:cNvPr id="2157" name="Google Shape;2157;p57"/>
          <p:cNvPicPr preferRelativeResize="0"/>
          <p:nvPr/>
        </p:nvPicPr>
        <p:blipFill rotWithShape="1">
          <a:blip r:embed="rId5">
            <a:alphaModFix/>
          </a:blip>
          <a:srcRect b="0" l="16064" r="16064" t="0"/>
          <a:stretch/>
        </p:blipFill>
        <p:spPr>
          <a:xfrm rot="364820">
            <a:off x="6746128" y="1521982"/>
            <a:ext cx="1463068" cy="1449408"/>
          </a:xfrm>
          <a:prstGeom prst="rect">
            <a:avLst/>
          </a:prstGeom>
          <a:noFill/>
          <a:ln>
            <a:noFill/>
          </a:ln>
        </p:spPr>
      </p:pic>
      <p:sp>
        <p:nvSpPr>
          <p:cNvPr id="2158" name="Google Shape;2158;p57"/>
          <p:cNvSpPr/>
          <p:nvPr/>
        </p:nvSpPr>
        <p:spPr>
          <a:xfrm>
            <a:off x="6384959" y="1246975"/>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603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7"/>
          <p:cNvSpPr/>
          <p:nvPr/>
        </p:nvSpPr>
        <p:spPr>
          <a:xfrm rot="10155833">
            <a:off x="1113677" y="1270504"/>
            <a:ext cx="858832" cy="389410"/>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20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7"/>
          <p:cNvSpPr/>
          <p:nvPr/>
        </p:nvSpPr>
        <p:spPr>
          <a:xfrm rot="-1497963">
            <a:off x="4184095" y="1194866"/>
            <a:ext cx="865625" cy="619762"/>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9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4" name="Shape 2164"/>
        <p:cNvGrpSpPr/>
        <p:nvPr/>
      </p:nvGrpSpPr>
      <p:grpSpPr>
        <a:xfrm>
          <a:off x="0" y="0"/>
          <a:ext cx="0" cy="0"/>
          <a:chOff x="0" y="0"/>
          <a:chExt cx="0" cy="0"/>
        </a:xfrm>
      </p:grpSpPr>
      <p:grpSp>
        <p:nvGrpSpPr>
          <p:cNvPr id="2165" name="Google Shape;2165;p58"/>
          <p:cNvGrpSpPr/>
          <p:nvPr/>
        </p:nvGrpSpPr>
        <p:grpSpPr>
          <a:xfrm>
            <a:off x="5885105" y="2254497"/>
            <a:ext cx="2531693" cy="2045643"/>
            <a:chOff x="-721286" y="3817913"/>
            <a:chExt cx="1023775" cy="883800"/>
          </a:xfrm>
        </p:grpSpPr>
        <p:sp>
          <p:nvSpPr>
            <p:cNvPr id="2166" name="Google Shape;2166;p58"/>
            <p:cNvSpPr/>
            <p:nvPr/>
          </p:nvSpPr>
          <p:spPr>
            <a:xfrm>
              <a:off x="-720761" y="3817913"/>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214313" rotWithShape="0" algn="bl" dir="4260000" dist="952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8"/>
            <p:cNvSpPr/>
            <p:nvPr/>
          </p:nvSpPr>
          <p:spPr>
            <a:xfrm>
              <a:off x="-721286" y="3844988"/>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 name="Google Shape;2168;p58"/>
          <p:cNvGrpSpPr/>
          <p:nvPr/>
        </p:nvGrpSpPr>
        <p:grpSpPr>
          <a:xfrm>
            <a:off x="3328387" y="2282989"/>
            <a:ext cx="2416341" cy="2045656"/>
            <a:chOff x="1153450" y="1734800"/>
            <a:chExt cx="733625" cy="750975"/>
          </a:xfrm>
        </p:grpSpPr>
        <p:sp>
          <p:nvSpPr>
            <p:cNvPr id="2169" name="Google Shape;2169;p58"/>
            <p:cNvSpPr/>
            <p:nvPr/>
          </p:nvSpPr>
          <p:spPr>
            <a:xfrm>
              <a:off x="1153450" y="1761375"/>
              <a:ext cx="733625" cy="724400"/>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rgbClr val="FFFFFF"/>
            </a:solidFill>
            <a:ln>
              <a:noFill/>
            </a:ln>
            <a:effectLst>
              <a:outerShdw blurRad="142875" rotWithShape="0" algn="bl" dir="348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8"/>
            <p:cNvSpPr/>
            <p:nvPr/>
          </p:nvSpPr>
          <p:spPr>
            <a:xfrm>
              <a:off x="1153450" y="1734800"/>
              <a:ext cx="733625" cy="716550"/>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 name="Google Shape;2171;p58"/>
          <p:cNvGrpSpPr/>
          <p:nvPr/>
        </p:nvGrpSpPr>
        <p:grpSpPr>
          <a:xfrm rot="-124315">
            <a:off x="699866" y="1953834"/>
            <a:ext cx="2444566" cy="2454604"/>
            <a:chOff x="-642277" y="2711981"/>
            <a:chExt cx="440802" cy="580702"/>
          </a:xfrm>
        </p:grpSpPr>
        <p:sp>
          <p:nvSpPr>
            <p:cNvPr id="2172" name="Google Shape;2172;p58"/>
            <p:cNvSpPr/>
            <p:nvPr/>
          </p:nvSpPr>
          <p:spPr>
            <a:xfrm>
              <a:off x="-642276" y="2997277"/>
              <a:ext cx="440801" cy="295406"/>
            </a:xfrm>
            <a:custGeom>
              <a:rect b="b" l="l" r="r" t="t"/>
              <a:pathLst>
                <a:path extrusionOk="0" h="19720" w="29426">
                  <a:moveTo>
                    <a:pt x="16863" y="17098"/>
                  </a:moveTo>
                  <a:lnTo>
                    <a:pt x="16863" y="17098"/>
                  </a:lnTo>
                  <a:cubicBezTo>
                    <a:pt x="16848" y="17100"/>
                    <a:pt x="16833" y="17102"/>
                    <a:pt x="16817" y="17104"/>
                  </a:cubicBezTo>
                  <a:lnTo>
                    <a:pt x="16858" y="17104"/>
                  </a:lnTo>
                  <a:cubicBezTo>
                    <a:pt x="16860" y="17102"/>
                    <a:pt x="16862" y="17100"/>
                    <a:pt x="16863" y="17098"/>
                  </a:cubicBezTo>
                  <a:close/>
                  <a:moveTo>
                    <a:pt x="0" y="1"/>
                  </a:moveTo>
                  <a:lnTo>
                    <a:pt x="0" y="19720"/>
                  </a:lnTo>
                  <a:cubicBezTo>
                    <a:pt x="82" y="19699"/>
                    <a:pt x="143" y="19699"/>
                    <a:pt x="225" y="19699"/>
                  </a:cubicBezTo>
                  <a:lnTo>
                    <a:pt x="327" y="19720"/>
                  </a:lnTo>
                  <a:cubicBezTo>
                    <a:pt x="368" y="19699"/>
                    <a:pt x="409" y="19658"/>
                    <a:pt x="450" y="19638"/>
                  </a:cubicBezTo>
                  <a:cubicBezTo>
                    <a:pt x="450" y="19617"/>
                    <a:pt x="450" y="19597"/>
                    <a:pt x="470" y="19577"/>
                  </a:cubicBezTo>
                  <a:cubicBezTo>
                    <a:pt x="531" y="19515"/>
                    <a:pt x="450" y="19413"/>
                    <a:pt x="552" y="19372"/>
                  </a:cubicBezTo>
                  <a:cubicBezTo>
                    <a:pt x="634" y="19331"/>
                    <a:pt x="715" y="19311"/>
                    <a:pt x="797" y="19290"/>
                  </a:cubicBezTo>
                  <a:cubicBezTo>
                    <a:pt x="1072" y="19170"/>
                    <a:pt x="1362" y="19122"/>
                    <a:pt x="1666" y="19122"/>
                  </a:cubicBezTo>
                  <a:cubicBezTo>
                    <a:pt x="1723" y="19122"/>
                    <a:pt x="1781" y="19124"/>
                    <a:pt x="1839" y="19127"/>
                  </a:cubicBezTo>
                  <a:cubicBezTo>
                    <a:pt x="2084" y="19127"/>
                    <a:pt x="2330" y="19209"/>
                    <a:pt x="2514" y="19372"/>
                  </a:cubicBezTo>
                  <a:cubicBezTo>
                    <a:pt x="2738" y="19311"/>
                    <a:pt x="2943" y="19290"/>
                    <a:pt x="3167" y="19250"/>
                  </a:cubicBezTo>
                  <a:lnTo>
                    <a:pt x="3106" y="19188"/>
                  </a:lnTo>
                  <a:lnTo>
                    <a:pt x="3351" y="19107"/>
                  </a:lnTo>
                  <a:cubicBezTo>
                    <a:pt x="3413" y="19045"/>
                    <a:pt x="3494" y="19004"/>
                    <a:pt x="3576" y="19004"/>
                  </a:cubicBezTo>
                  <a:cubicBezTo>
                    <a:pt x="3617" y="18984"/>
                    <a:pt x="3658" y="18963"/>
                    <a:pt x="3699" y="18923"/>
                  </a:cubicBezTo>
                  <a:cubicBezTo>
                    <a:pt x="3740" y="18902"/>
                    <a:pt x="3801" y="18882"/>
                    <a:pt x="3862" y="18882"/>
                  </a:cubicBezTo>
                  <a:cubicBezTo>
                    <a:pt x="3862" y="18923"/>
                    <a:pt x="3903" y="18943"/>
                    <a:pt x="4005" y="18963"/>
                  </a:cubicBezTo>
                  <a:cubicBezTo>
                    <a:pt x="4087" y="18923"/>
                    <a:pt x="4169" y="18882"/>
                    <a:pt x="4250" y="18841"/>
                  </a:cubicBezTo>
                  <a:cubicBezTo>
                    <a:pt x="4271" y="18759"/>
                    <a:pt x="4373" y="18698"/>
                    <a:pt x="4434" y="18657"/>
                  </a:cubicBezTo>
                  <a:lnTo>
                    <a:pt x="4475" y="18657"/>
                  </a:lnTo>
                  <a:lnTo>
                    <a:pt x="4577" y="18718"/>
                  </a:lnTo>
                  <a:cubicBezTo>
                    <a:pt x="4884" y="18616"/>
                    <a:pt x="5211" y="18555"/>
                    <a:pt x="5538" y="18494"/>
                  </a:cubicBezTo>
                  <a:cubicBezTo>
                    <a:pt x="5946" y="18412"/>
                    <a:pt x="6314" y="18330"/>
                    <a:pt x="6662" y="18269"/>
                  </a:cubicBezTo>
                  <a:cubicBezTo>
                    <a:pt x="6746" y="18218"/>
                    <a:pt x="6857" y="18182"/>
                    <a:pt x="6974" y="18182"/>
                  </a:cubicBezTo>
                  <a:cubicBezTo>
                    <a:pt x="6999" y="18182"/>
                    <a:pt x="7025" y="18183"/>
                    <a:pt x="7050" y="18187"/>
                  </a:cubicBezTo>
                  <a:cubicBezTo>
                    <a:pt x="7070" y="18187"/>
                    <a:pt x="7111" y="18207"/>
                    <a:pt x="7132" y="18207"/>
                  </a:cubicBezTo>
                  <a:cubicBezTo>
                    <a:pt x="7334" y="18193"/>
                    <a:pt x="7536" y="18179"/>
                    <a:pt x="7738" y="18179"/>
                  </a:cubicBezTo>
                  <a:cubicBezTo>
                    <a:pt x="7822" y="18179"/>
                    <a:pt x="7906" y="18181"/>
                    <a:pt x="7990" y="18187"/>
                  </a:cubicBezTo>
                  <a:cubicBezTo>
                    <a:pt x="8051" y="18187"/>
                    <a:pt x="8112" y="18187"/>
                    <a:pt x="8174" y="18207"/>
                  </a:cubicBezTo>
                  <a:cubicBezTo>
                    <a:pt x="8174" y="18207"/>
                    <a:pt x="8194" y="18187"/>
                    <a:pt x="8215" y="18187"/>
                  </a:cubicBezTo>
                  <a:cubicBezTo>
                    <a:pt x="8439" y="18105"/>
                    <a:pt x="8623" y="18024"/>
                    <a:pt x="8828" y="17921"/>
                  </a:cubicBezTo>
                  <a:lnTo>
                    <a:pt x="9012" y="17962"/>
                  </a:lnTo>
                  <a:cubicBezTo>
                    <a:pt x="9091" y="17944"/>
                    <a:pt x="9173" y="17935"/>
                    <a:pt x="9254" y="17935"/>
                  </a:cubicBezTo>
                  <a:cubicBezTo>
                    <a:pt x="9445" y="17935"/>
                    <a:pt x="9637" y="17985"/>
                    <a:pt x="9808" y="18085"/>
                  </a:cubicBezTo>
                  <a:cubicBezTo>
                    <a:pt x="9958" y="18071"/>
                    <a:pt x="10108" y="18064"/>
                    <a:pt x="10259" y="18064"/>
                  </a:cubicBezTo>
                  <a:cubicBezTo>
                    <a:pt x="10560" y="18064"/>
                    <a:pt x="10864" y="18092"/>
                    <a:pt x="11178" y="18146"/>
                  </a:cubicBezTo>
                  <a:cubicBezTo>
                    <a:pt x="11300" y="18146"/>
                    <a:pt x="11423" y="18187"/>
                    <a:pt x="11525" y="18248"/>
                  </a:cubicBezTo>
                  <a:cubicBezTo>
                    <a:pt x="11566" y="18259"/>
                    <a:pt x="11612" y="18264"/>
                    <a:pt x="11658" y="18264"/>
                  </a:cubicBezTo>
                  <a:cubicBezTo>
                    <a:pt x="11704" y="18264"/>
                    <a:pt x="11750" y="18259"/>
                    <a:pt x="11791" y="18248"/>
                  </a:cubicBezTo>
                  <a:cubicBezTo>
                    <a:pt x="11791" y="18228"/>
                    <a:pt x="11791" y="18207"/>
                    <a:pt x="11791" y="18187"/>
                  </a:cubicBezTo>
                  <a:cubicBezTo>
                    <a:pt x="11831" y="18207"/>
                    <a:pt x="11872" y="18228"/>
                    <a:pt x="11913" y="18228"/>
                  </a:cubicBezTo>
                  <a:cubicBezTo>
                    <a:pt x="11974" y="18248"/>
                    <a:pt x="12056" y="18248"/>
                    <a:pt x="12138" y="18269"/>
                  </a:cubicBezTo>
                  <a:lnTo>
                    <a:pt x="12322" y="18228"/>
                  </a:lnTo>
                  <a:cubicBezTo>
                    <a:pt x="12363" y="18248"/>
                    <a:pt x="12404" y="18259"/>
                    <a:pt x="12444" y="18259"/>
                  </a:cubicBezTo>
                  <a:cubicBezTo>
                    <a:pt x="12485" y="18259"/>
                    <a:pt x="12526" y="18248"/>
                    <a:pt x="12567" y="18228"/>
                  </a:cubicBezTo>
                  <a:lnTo>
                    <a:pt x="12628" y="18228"/>
                  </a:lnTo>
                  <a:cubicBezTo>
                    <a:pt x="12792" y="18167"/>
                    <a:pt x="12955" y="18126"/>
                    <a:pt x="13119" y="18064"/>
                  </a:cubicBezTo>
                  <a:cubicBezTo>
                    <a:pt x="13058" y="17901"/>
                    <a:pt x="13344" y="17962"/>
                    <a:pt x="13446" y="17921"/>
                  </a:cubicBezTo>
                  <a:cubicBezTo>
                    <a:pt x="13487" y="17932"/>
                    <a:pt x="13533" y="17937"/>
                    <a:pt x="13581" y="17937"/>
                  </a:cubicBezTo>
                  <a:cubicBezTo>
                    <a:pt x="13630" y="17937"/>
                    <a:pt x="13681" y="17932"/>
                    <a:pt x="13732" y="17921"/>
                  </a:cubicBezTo>
                  <a:cubicBezTo>
                    <a:pt x="13814" y="17860"/>
                    <a:pt x="13916" y="17819"/>
                    <a:pt x="13936" y="17717"/>
                  </a:cubicBezTo>
                  <a:cubicBezTo>
                    <a:pt x="13973" y="17544"/>
                    <a:pt x="13988" y="17476"/>
                    <a:pt x="14102" y="17476"/>
                  </a:cubicBezTo>
                  <a:cubicBezTo>
                    <a:pt x="14177" y="17476"/>
                    <a:pt x="14294" y="17505"/>
                    <a:pt x="14488" y="17554"/>
                  </a:cubicBezTo>
                  <a:cubicBezTo>
                    <a:pt x="14508" y="17574"/>
                    <a:pt x="14529" y="17574"/>
                    <a:pt x="14549" y="17574"/>
                  </a:cubicBezTo>
                  <a:cubicBezTo>
                    <a:pt x="14590" y="17574"/>
                    <a:pt x="14672" y="17554"/>
                    <a:pt x="14672" y="17554"/>
                  </a:cubicBezTo>
                  <a:cubicBezTo>
                    <a:pt x="14672" y="17472"/>
                    <a:pt x="14733" y="17451"/>
                    <a:pt x="14835" y="17411"/>
                  </a:cubicBezTo>
                  <a:lnTo>
                    <a:pt x="14835" y="17411"/>
                  </a:lnTo>
                  <a:cubicBezTo>
                    <a:pt x="14835" y="17431"/>
                    <a:pt x="14835" y="17451"/>
                    <a:pt x="14815" y="17472"/>
                  </a:cubicBezTo>
                  <a:cubicBezTo>
                    <a:pt x="14794" y="17513"/>
                    <a:pt x="14754" y="17533"/>
                    <a:pt x="14856" y="17574"/>
                  </a:cubicBezTo>
                  <a:cubicBezTo>
                    <a:pt x="14903" y="17586"/>
                    <a:pt x="14943" y="17598"/>
                    <a:pt x="14981" y="17598"/>
                  </a:cubicBezTo>
                  <a:cubicBezTo>
                    <a:pt x="15008" y="17598"/>
                    <a:pt x="15034" y="17591"/>
                    <a:pt x="15060" y="17574"/>
                  </a:cubicBezTo>
                  <a:cubicBezTo>
                    <a:pt x="15183" y="17492"/>
                    <a:pt x="15326" y="17451"/>
                    <a:pt x="15469" y="17431"/>
                  </a:cubicBezTo>
                  <a:cubicBezTo>
                    <a:pt x="15489" y="17288"/>
                    <a:pt x="15673" y="17267"/>
                    <a:pt x="15877" y="17247"/>
                  </a:cubicBezTo>
                  <a:cubicBezTo>
                    <a:pt x="15959" y="17247"/>
                    <a:pt x="16020" y="17206"/>
                    <a:pt x="16082" y="17145"/>
                  </a:cubicBezTo>
                  <a:cubicBezTo>
                    <a:pt x="16123" y="17084"/>
                    <a:pt x="16204" y="17043"/>
                    <a:pt x="16286" y="17043"/>
                  </a:cubicBezTo>
                  <a:lnTo>
                    <a:pt x="16797" y="17002"/>
                  </a:lnTo>
                  <a:cubicBezTo>
                    <a:pt x="16899" y="17002"/>
                    <a:pt x="16777" y="17002"/>
                    <a:pt x="16858" y="17022"/>
                  </a:cubicBezTo>
                  <a:cubicBezTo>
                    <a:pt x="16877" y="17041"/>
                    <a:pt x="16879" y="17077"/>
                    <a:pt x="16863" y="17098"/>
                  </a:cubicBezTo>
                  <a:lnTo>
                    <a:pt x="16863" y="17098"/>
                  </a:lnTo>
                  <a:cubicBezTo>
                    <a:pt x="17156" y="17063"/>
                    <a:pt x="17470" y="17060"/>
                    <a:pt x="17839" y="17002"/>
                  </a:cubicBezTo>
                  <a:lnTo>
                    <a:pt x="18227" y="16920"/>
                  </a:lnTo>
                  <a:lnTo>
                    <a:pt x="18370" y="16879"/>
                  </a:lnTo>
                  <a:cubicBezTo>
                    <a:pt x="18452" y="16838"/>
                    <a:pt x="18513" y="16797"/>
                    <a:pt x="18595" y="16757"/>
                  </a:cubicBezTo>
                  <a:cubicBezTo>
                    <a:pt x="18636" y="16736"/>
                    <a:pt x="18677" y="16736"/>
                    <a:pt x="18738" y="16736"/>
                  </a:cubicBezTo>
                  <a:cubicBezTo>
                    <a:pt x="18738" y="16757"/>
                    <a:pt x="18759" y="16757"/>
                    <a:pt x="18759" y="16777"/>
                  </a:cubicBezTo>
                  <a:lnTo>
                    <a:pt x="18759" y="16797"/>
                  </a:lnTo>
                  <a:cubicBezTo>
                    <a:pt x="18963" y="16757"/>
                    <a:pt x="19167" y="16716"/>
                    <a:pt x="19372" y="16675"/>
                  </a:cubicBezTo>
                  <a:cubicBezTo>
                    <a:pt x="19739" y="16573"/>
                    <a:pt x="20107" y="16491"/>
                    <a:pt x="20496" y="16409"/>
                  </a:cubicBezTo>
                  <a:cubicBezTo>
                    <a:pt x="20547" y="16384"/>
                    <a:pt x="20602" y="16372"/>
                    <a:pt x="20658" y="16372"/>
                  </a:cubicBezTo>
                  <a:cubicBezTo>
                    <a:pt x="20781" y="16372"/>
                    <a:pt x="20908" y="16427"/>
                    <a:pt x="21006" y="16511"/>
                  </a:cubicBezTo>
                  <a:cubicBezTo>
                    <a:pt x="21088" y="16471"/>
                    <a:pt x="21190" y="16430"/>
                    <a:pt x="21272" y="16389"/>
                  </a:cubicBezTo>
                  <a:cubicBezTo>
                    <a:pt x="21272" y="16368"/>
                    <a:pt x="21252" y="16368"/>
                    <a:pt x="21272" y="16348"/>
                  </a:cubicBezTo>
                  <a:cubicBezTo>
                    <a:pt x="21313" y="16328"/>
                    <a:pt x="21374" y="16287"/>
                    <a:pt x="21415" y="16266"/>
                  </a:cubicBezTo>
                  <a:cubicBezTo>
                    <a:pt x="21742" y="16205"/>
                    <a:pt x="21987" y="16062"/>
                    <a:pt x="22294" y="16001"/>
                  </a:cubicBezTo>
                  <a:cubicBezTo>
                    <a:pt x="22309" y="15997"/>
                    <a:pt x="22327" y="15995"/>
                    <a:pt x="22347" y="15995"/>
                  </a:cubicBezTo>
                  <a:cubicBezTo>
                    <a:pt x="22437" y="15995"/>
                    <a:pt x="22559" y="16028"/>
                    <a:pt x="22559" y="16062"/>
                  </a:cubicBezTo>
                  <a:cubicBezTo>
                    <a:pt x="22580" y="16103"/>
                    <a:pt x="22621" y="16205"/>
                    <a:pt x="22641" y="16266"/>
                  </a:cubicBezTo>
                  <a:lnTo>
                    <a:pt x="22682" y="16266"/>
                  </a:lnTo>
                  <a:lnTo>
                    <a:pt x="23132" y="16430"/>
                  </a:lnTo>
                  <a:lnTo>
                    <a:pt x="23275" y="16389"/>
                  </a:lnTo>
                  <a:cubicBezTo>
                    <a:pt x="23483" y="16207"/>
                    <a:pt x="23749" y="16116"/>
                    <a:pt x="24020" y="16116"/>
                  </a:cubicBezTo>
                  <a:cubicBezTo>
                    <a:pt x="24175" y="16116"/>
                    <a:pt x="24332" y="16145"/>
                    <a:pt x="24480" y="16205"/>
                  </a:cubicBezTo>
                  <a:lnTo>
                    <a:pt x="24807" y="16205"/>
                  </a:lnTo>
                  <a:cubicBezTo>
                    <a:pt x="24950" y="16123"/>
                    <a:pt x="25114" y="16062"/>
                    <a:pt x="25277" y="16021"/>
                  </a:cubicBezTo>
                  <a:cubicBezTo>
                    <a:pt x="25318" y="16041"/>
                    <a:pt x="25359" y="16041"/>
                    <a:pt x="25400" y="16062"/>
                  </a:cubicBezTo>
                  <a:cubicBezTo>
                    <a:pt x="25420" y="16062"/>
                    <a:pt x="25441" y="16082"/>
                    <a:pt x="25441" y="16103"/>
                  </a:cubicBezTo>
                  <a:cubicBezTo>
                    <a:pt x="25441" y="16144"/>
                    <a:pt x="25420" y="16184"/>
                    <a:pt x="25420" y="16225"/>
                  </a:cubicBezTo>
                  <a:cubicBezTo>
                    <a:pt x="25400" y="16246"/>
                    <a:pt x="25379" y="16287"/>
                    <a:pt x="25400" y="16328"/>
                  </a:cubicBezTo>
                  <a:cubicBezTo>
                    <a:pt x="25420" y="16348"/>
                    <a:pt x="25441" y="16368"/>
                    <a:pt x="25461" y="16389"/>
                  </a:cubicBezTo>
                  <a:cubicBezTo>
                    <a:pt x="25502" y="16409"/>
                    <a:pt x="25543" y="16409"/>
                    <a:pt x="25584" y="16409"/>
                  </a:cubicBezTo>
                  <a:cubicBezTo>
                    <a:pt x="25634" y="16397"/>
                    <a:pt x="25677" y="16368"/>
                    <a:pt x="25727" y="16368"/>
                  </a:cubicBezTo>
                  <a:cubicBezTo>
                    <a:pt x="25758" y="16368"/>
                    <a:pt x="25790" y="16378"/>
                    <a:pt x="25829" y="16409"/>
                  </a:cubicBezTo>
                  <a:cubicBezTo>
                    <a:pt x="25879" y="16443"/>
                    <a:pt x="25929" y="16476"/>
                    <a:pt x="25990" y="16476"/>
                  </a:cubicBezTo>
                  <a:cubicBezTo>
                    <a:pt x="26004" y="16476"/>
                    <a:pt x="26018" y="16474"/>
                    <a:pt x="26033" y="16471"/>
                  </a:cubicBezTo>
                  <a:cubicBezTo>
                    <a:pt x="26156" y="16471"/>
                    <a:pt x="26278" y="16491"/>
                    <a:pt x="26381" y="16573"/>
                  </a:cubicBezTo>
                  <a:lnTo>
                    <a:pt x="26483" y="16573"/>
                  </a:lnTo>
                  <a:cubicBezTo>
                    <a:pt x="26605" y="16573"/>
                    <a:pt x="26728" y="16675"/>
                    <a:pt x="26830" y="16695"/>
                  </a:cubicBezTo>
                  <a:cubicBezTo>
                    <a:pt x="27096" y="16675"/>
                    <a:pt x="27361" y="16634"/>
                    <a:pt x="27607" y="16552"/>
                  </a:cubicBezTo>
                  <a:cubicBezTo>
                    <a:pt x="27627" y="16532"/>
                    <a:pt x="27647" y="16511"/>
                    <a:pt x="27668" y="16511"/>
                  </a:cubicBezTo>
                  <a:cubicBezTo>
                    <a:pt x="27729" y="16491"/>
                    <a:pt x="27770" y="16450"/>
                    <a:pt x="27831" y="16430"/>
                  </a:cubicBezTo>
                  <a:cubicBezTo>
                    <a:pt x="27891" y="16394"/>
                    <a:pt x="27957" y="16372"/>
                    <a:pt x="28026" y="16372"/>
                  </a:cubicBezTo>
                  <a:cubicBezTo>
                    <a:pt x="28076" y="16372"/>
                    <a:pt x="28127" y="16384"/>
                    <a:pt x="28179" y="16409"/>
                  </a:cubicBezTo>
                  <a:cubicBezTo>
                    <a:pt x="28220" y="16430"/>
                    <a:pt x="28281" y="16450"/>
                    <a:pt x="28322" y="16471"/>
                  </a:cubicBezTo>
                  <a:cubicBezTo>
                    <a:pt x="28393" y="16491"/>
                    <a:pt x="28470" y="16501"/>
                    <a:pt x="28547" y="16501"/>
                  </a:cubicBezTo>
                  <a:cubicBezTo>
                    <a:pt x="28623" y="16501"/>
                    <a:pt x="28700" y="16491"/>
                    <a:pt x="28771" y="16471"/>
                  </a:cubicBezTo>
                  <a:cubicBezTo>
                    <a:pt x="28894" y="16409"/>
                    <a:pt x="28996" y="16348"/>
                    <a:pt x="29098" y="16307"/>
                  </a:cubicBezTo>
                  <a:cubicBezTo>
                    <a:pt x="29200" y="16266"/>
                    <a:pt x="29323" y="16225"/>
                    <a:pt x="29425" y="16225"/>
                  </a:cubicBezTo>
                  <a:lnTo>
                    <a:pt x="29425" y="1"/>
                  </a:lnTo>
                  <a:close/>
                </a:path>
              </a:pathLst>
            </a:custGeom>
            <a:solidFill>
              <a:srgbClr val="FFFFFF"/>
            </a:solidFill>
            <a:ln>
              <a:noFill/>
            </a:ln>
            <a:effectLst>
              <a:outerShdw blurRad="314325" rotWithShape="0" algn="bl" dir="4620000" dist="28575">
                <a:srgbClr val="000000">
                  <a:alpha val="5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8"/>
            <p:cNvSpPr/>
            <p:nvPr/>
          </p:nvSpPr>
          <p:spPr>
            <a:xfrm>
              <a:off x="-642277" y="2711981"/>
              <a:ext cx="440801" cy="565076"/>
            </a:xfrm>
            <a:custGeom>
              <a:rect b="b" l="l" r="r" t="t"/>
              <a:pathLst>
                <a:path extrusionOk="0" h="37722" w="29426">
                  <a:moveTo>
                    <a:pt x="16868" y="35079"/>
                  </a:moveTo>
                  <a:lnTo>
                    <a:pt x="16868" y="35079"/>
                  </a:lnTo>
                  <a:cubicBezTo>
                    <a:pt x="16851" y="35081"/>
                    <a:pt x="16834" y="35083"/>
                    <a:pt x="16817" y="35085"/>
                  </a:cubicBezTo>
                  <a:lnTo>
                    <a:pt x="16858" y="35085"/>
                  </a:lnTo>
                  <a:cubicBezTo>
                    <a:pt x="16862" y="35085"/>
                    <a:pt x="16866" y="35083"/>
                    <a:pt x="16868" y="35079"/>
                  </a:cubicBezTo>
                  <a:close/>
                  <a:moveTo>
                    <a:pt x="838" y="0"/>
                  </a:moveTo>
                  <a:lnTo>
                    <a:pt x="572" y="1880"/>
                  </a:lnTo>
                  <a:cubicBezTo>
                    <a:pt x="1526" y="2266"/>
                    <a:pt x="1251" y="3699"/>
                    <a:pt x="226" y="3699"/>
                  </a:cubicBezTo>
                  <a:cubicBezTo>
                    <a:pt x="219" y="3699"/>
                    <a:pt x="212" y="3699"/>
                    <a:pt x="204" y="3699"/>
                  </a:cubicBezTo>
                  <a:cubicBezTo>
                    <a:pt x="143" y="3699"/>
                    <a:pt x="61" y="3699"/>
                    <a:pt x="0" y="3678"/>
                  </a:cubicBezTo>
                  <a:lnTo>
                    <a:pt x="0" y="37701"/>
                  </a:lnTo>
                  <a:cubicBezTo>
                    <a:pt x="41" y="37691"/>
                    <a:pt x="77" y="37686"/>
                    <a:pt x="113" y="37686"/>
                  </a:cubicBezTo>
                  <a:cubicBezTo>
                    <a:pt x="148" y="37686"/>
                    <a:pt x="184" y="37691"/>
                    <a:pt x="225" y="37701"/>
                  </a:cubicBezTo>
                  <a:cubicBezTo>
                    <a:pt x="266" y="37701"/>
                    <a:pt x="307" y="37721"/>
                    <a:pt x="348" y="37721"/>
                  </a:cubicBezTo>
                  <a:cubicBezTo>
                    <a:pt x="450" y="37721"/>
                    <a:pt x="429" y="37681"/>
                    <a:pt x="429" y="37640"/>
                  </a:cubicBezTo>
                  <a:cubicBezTo>
                    <a:pt x="450" y="37619"/>
                    <a:pt x="450" y="37599"/>
                    <a:pt x="470" y="37558"/>
                  </a:cubicBezTo>
                  <a:cubicBezTo>
                    <a:pt x="531" y="37517"/>
                    <a:pt x="450" y="37415"/>
                    <a:pt x="572" y="37374"/>
                  </a:cubicBezTo>
                  <a:cubicBezTo>
                    <a:pt x="654" y="37333"/>
                    <a:pt x="736" y="37292"/>
                    <a:pt x="838" y="37292"/>
                  </a:cubicBezTo>
                  <a:lnTo>
                    <a:pt x="777" y="37333"/>
                  </a:lnTo>
                  <a:cubicBezTo>
                    <a:pt x="756" y="37333"/>
                    <a:pt x="736" y="37374"/>
                    <a:pt x="736" y="37394"/>
                  </a:cubicBezTo>
                  <a:cubicBezTo>
                    <a:pt x="797" y="37313"/>
                    <a:pt x="899" y="37251"/>
                    <a:pt x="1022" y="37231"/>
                  </a:cubicBezTo>
                  <a:cubicBezTo>
                    <a:pt x="1118" y="37201"/>
                    <a:pt x="1214" y="37190"/>
                    <a:pt x="1310" y="37190"/>
                  </a:cubicBezTo>
                  <a:cubicBezTo>
                    <a:pt x="1541" y="37190"/>
                    <a:pt x="1772" y="37251"/>
                    <a:pt x="2003" y="37251"/>
                  </a:cubicBezTo>
                  <a:cubicBezTo>
                    <a:pt x="2064" y="37251"/>
                    <a:pt x="2105" y="37272"/>
                    <a:pt x="2166" y="37292"/>
                  </a:cubicBezTo>
                  <a:cubicBezTo>
                    <a:pt x="2268" y="37313"/>
                    <a:pt x="2350" y="37333"/>
                    <a:pt x="2452" y="37374"/>
                  </a:cubicBezTo>
                  <a:cubicBezTo>
                    <a:pt x="2677" y="37313"/>
                    <a:pt x="2922" y="37272"/>
                    <a:pt x="3167" y="37251"/>
                  </a:cubicBezTo>
                  <a:lnTo>
                    <a:pt x="3106" y="37190"/>
                  </a:lnTo>
                  <a:lnTo>
                    <a:pt x="3351" y="37088"/>
                  </a:lnTo>
                  <a:cubicBezTo>
                    <a:pt x="3413" y="37027"/>
                    <a:pt x="3474" y="37006"/>
                    <a:pt x="3556" y="37006"/>
                  </a:cubicBezTo>
                  <a:cubicBezTo>
                    <a:pt x="3617" y="36986"/>
                    <a:pt x="3658" y="36945"/>
                    <a:pt x="3699" y="36924"/>
                  </a:cubicBezTo>
                  <a:cubicBezTo>
                    <a:pt x="3740" y="36884"/>
                    <a:pt x="3801" y="36863"/>
                    <a:pt x="3842" y="36863"/>
                  </a:cubicBezTo>
                  <a:cubicBezTo>
                    <a:pt x="3842" y="36904"/>
                    <a:pt x="3903" y="36945"/>
                    <a:pt x="4005" y="36965"/>
                  </a:cubicBezTo>
                  <a:cubicBezTo>
                    <a:pt x="4087" y="36904"/>
                    <a:pt x="4169" y="36863"/>
                    <a:pt x="4250" y="36822"/>
                  </a:cubicBezTo>
                  <a:cubicBezTo>
                    <a:pt x="4271" y="36761"/>
                    <a:pt x="4373" y="36700"/>
                    <a:pt x="4434" y="36638"/>
                  </a:cubicBezTo>
                  <a:cubicBezTo>
                    <a:pt x="4455" y="36638"/>
                    <a:pt x="4475" y="36638"/>
                    <a:pt x="4475" y="36659"/>
                  </a:cubicBezTo>
                  <a:lnTo>
                    <a:pt x="4577" y="36720"/>
                  </a:lnTo>
                  <a:cubicBezTo>
                    <a:pt x="4884" y="36618"/>
                    <a:pt x="5211" y="36557"/>
                    <a:pt x="5538" y="36495"/>
                  </a:cubicBezTo>
                  <a:cubicBezTo>
                    <a:pt x="5946" y="36414"/>
                    <a:pt x="6314" y="36332"/>
                    <a:pt x="6662" y="36271"/>
                  </a:cubicBezTo>
                  <a:cubicBezTo>
                    <a:pt x="6746" y="36220"/>
                    <a:pt x="6857" y="36184"/>
                    <a:pt x="6974" y="36184"/>
                  </a:cubicBezTo>
                  <a:cubicBezTo>
                    <a:pt x="6999" y="36184"/>
                    <a:pt x="7025" y="36185"/>
                    <a:pt x="7050" y="36189"/>
                  </a:cubicBezTo>
                  <a:cubicBezTo>
                    <a:pt x="7070" y="36189"/>
                    <a:pt x="7111" y="36209"/>
                    <a:pt x="7132" y="36209"/>
                  </a:cubicBezTo>
                  <a:cubicBezTo>
                    <a:pt x="7334" y="36195"/>
                    <a:pt x="7536" y="36180"/>
                    <a:pt x="7738" y="36180"/>
                  </a:cubicBezTo>
                  <a:cubicBezTo>
                    <a:pt x="7822" y="36180"/>
                    <a:pt x="7906" y="36183"/>
                    <a:pt x="7990" y="36189"/>
                  </a:cubicBezTo>
                  <a:cubicBezTo>
                    <a:pt x="8051" y="36189"/>
                    <a:pt x="8112" y="36189"/>
                    <a:pt x="8153" y="36209"/>
                  </a:cubicBezTo>
                  <a:cubicBezTo>
                    <a:pt x="8174" y="36209"/>
                    <a:pt x="8194" y="36189"/>
                    <a:pt x="8215" y="36189"/>
                  </a:cubicBezTo>
                  <a:cubicBezTo>
                    <a:pt x="8439" y="36107"/>
                    <a:pt x="8623" y="36025"/>
                    <a:pt x="8828" y="35923"/>
                  </a:cubicBezTo>
                  <a:lnTo>
                    <a:pt x="9012" y="35964"/>
                  </a:lnTo>
                  <a:cubicBezTo>
                    <a:pt x="9091" y="35946"/>
                    <a:pt x="9173" y="35937"/>
                    <a:pt x="9254" y="35937"/>
                  </a:cubicBezTo>
                  <a:cubicBezTo>
                    <a:pt x="9443" y="35937"/>
                    <a:pt x="9631" y="35987"/>
                    <a:pt x="9788" y="36087"/>
                  </a:cubicBezTo>
                  <a:cubicBezTo>
                    <a:pt x="9945" y="36073"/>
                    <a:pt x="10099" y="36066"/>
                    <a:pt x="10253" y="36066"/>
                  </a:cubicBezTo>
                  <a:cubicBezTo>
                    <a:pt x="10560" y="36066"/>
                    <a:pt x="10864" y="36094"/>
                    <a:pt x="11178" y="36148"/>
                  </a:cubicBezTo>
                  <a:cubicBezTo>
                    <a:pt x="11300" y="36168"/>
                    <a:pt x="11423" y="36189"/>
                    <a:pt x="11525" y="36250"/>
                  </a:cubicBezTo>
                  <a:cubicBezTo>
                    <a:pt x="11566" y="36260"/>
                    <a:pt x="11612" y="36265"/>
                    <a:pt x="11658" y="36265"/>
                  </a:cubicBezTo>
                  <a:cubicBezTo>
                    <a:pt x="11704" y="36265"/>
                    <a:pt x="11750" y="36260"/>
                    <a:pt x="11791" y="36250"/>
                  </a:cubicBezTo>
                  <a:cubicBezTo>
                    <a:pt x="11791" y="36230"/>
                    <a:pt x="11791" y="36209"/>
                    <a:pt x="11791" y="36189"/>
                  </a:cubicBezTo>
                  <a:cubicBezTo>
                    <a:pt x="11831" y="36209"/>
                    <a:pt x="11872" y="36230"/>
                    <a:pt x="11913" y="36230"/>
                  </a:cubicBezTo>
                  <a:cubicBezTo>
                    <a:pt x="11974" y="36250"/>
                    <a:pt x="12056" y="36271"/>
                    <a:pt x="12138" y="36271"/>
                  </a:cubicBezTo>
                  <a:lnTo>
                    <a:pt x="12322" y="36230"/>
                  </a:lnTo>
                  <a:cubicBezTo>
                    <a:pt x="12359" y="36248"/>
                    <a:pt x="12395" y="36258"/>
                    <a:pt x="12430" y="36258"/>
                  </a:cubicBezTo>
                  <a:cubicBezTo>
                    <a:pt x="12473" y="36258"/>
                    <a:pt x="12513" y="36243"/>
                    <a:pt x="12547" y="36209"/>
                  </a:cubicBezTo>
                  <a:lnTo>
                    <a:pt x="12608" y="36209"/>
                  </a:lnTo>
                  <a:cubicBezTo>
                    <a:pt x="12792" y="36168"/>
                    <a:pt x="12935" y="36107"/>
                    <a:pt x="13098" y="36046"/>
                  </a:cubicBezTo>
                  <a:cubicBezTo>
                    <a:pt x="13037" y="35903"/>
                    <a:pt x="13323" y="35964"/>
                    <a:pt x="13446" y="35903"/>
                  </a:cubicBezTo>
                  <a:cubicBezTo>
                    <a:pt x="13487" y="35923"/>
                    <a:pt x="13533" y="35933"/>
                    <a:pt x="13579" y="35933"/>
                  </a:cubicBezTo>
                  <a:cubicBezTo>
                    <a:pt x="13625" y="35933"/>
                    <a:pt x="13671" y="35923"/>
                    <a:pt x="13711" y="35903"/>
                  </a:cubicBezTo>
                  <a:cubicBezTo>
                    <a:pt x="13814" y="35841"/>
                    <a:pt x="13916" y="35801"/>
                    <a:pt x="13936" y="35719"/>
                  </a:cubicBezTo>
                  <a:cubicBezTo>
                    <a:pt x="13973" y="35546"/>
                    <a:pt x="13988" y="35478"/>
                    <a:pt x="14097" y="35478"/>
                  </a:cubicBezTo>
                  <a:cubicBezTo>
                    <a:pt x="14169" y="35478"/>
                    <a:pt x="14282" y="35507"/>
                    <a:pt x="14467" y="35555"/>
                  </a:cubicBezTo>
                  <a:cubicBezTo>
                    <a:pt x="14488" y="35555"/>
                    <a:pt x="14529" y="35576"/>
                    <a:pt x="14549" y="35576"/>
                  </a:cubicBezTo>
                  <a:cubicBezTo>
                    <a:pt x="14590" y="35576"/>
                    <a:pt x="14672" y="35555"/>
                    <a:pt x="14672" y="35535"/>
                  </a:cubicBezTo>
                  <a:cubicBezTo>
                    <a:pt x="14672" y="35474"/>
                    <a:pt x="14733" y="35433"/>
                    <a:pt x="14835" y="35412"/>
                  </a:cubicBezTo>
                  <a:lnTo>
                    <a:pt x="14835" y="35412"/>
                  </a:lnTo>
                  <a:cubicBezTo>
                    <a:pt x="14835" y="35433"/>
                    <a:pt x="14835" y="35453"/>
                    <a:pt x="14815" y="35453"/>
                  </a:cubicBezTo>
                  <a:cubicBezTo>
                    <a:pt x="14794" y="35494"/>
                    <a:pt x="14754" y="35535"/>
                    <a:pt x="14856" y="35555"/>
                  </a:cubicBezTo>
                  <a:cubicBezTo>
                    <a:pt x="14901" y="35578"/>
                    <a:pt x="14939" y="35594"/>
                    <a:pt x="14975" y="35594"/>
                  </a:cubicBezTo>
                  <a:cubicBezTo>
                    <a:pt x="15005" y="35594"/>
                    <a:pt x="15032" y="35583"/>
                    <a:pt x="15060" y="35555"/>
                  </a:cubicBezTo>
                  <a:cubicBezTo>
                    <a:pt x="15183" y="35494"/>
                    <a:pt x="15326" y="35453"/>
                    <a:pt x="15469" y="35412"/>
                  </a:cubicBezTo>
                  <a:cubicBezTo>
                    <a:pt x="15489" y="35290"/>
                    <a:pt x="15673" y="35249"/>
                    <a:pt x="15877" y="35228"/>
                  </a:cubicBezTo>
                  <a:cubicBezTo>
                    <a:pt x="15959" y="35228"/>
                    <a:pt x="16020" y="35188"/>
                    <a:pt x="16082" y="35126"/>
                  </a:cubicBezTo>
                  <a:cubicBezTo>
                    <a:pt x="16123" y="35065"/>
                    <a:pt x="16204" y="35045"/>
                    <a:pt x="16286" y="35024"/>
                  </a:cubicBezTo>
                  <a:lnTo>
                    <a:pt x="16797" y="34983"/>
                  </a:lnTo>
                  <a:cubicBezTo>
                    <a:pt x="16899" y="34983"/>
                    <a:pt x="16777" y="34983"/>
                    <a:pt x="16858" y="35024"/>
                  </a:cubicBezTo>
                  <a:cubicBezTo>
                    <a:pt x="16875" y="35024"/>
                    <a:pt x="16878" y="35063"/>
                    <a:pt x="16868" y="35079"/>
                  </a:cubicBezTo>
                  <a:lnTo>
                    <a:pt x="16868" y="35079"/>
                  </a:lnTo>
                  <a:cubicBezTo>
                    <a:pt x="17160" y="35042"/>
                    <a:pt x="17472" y="35021"/>
                    <a:pt x="17839" y="34963"/>
                  </a:cubicBezTo>
                  <a:lnTo>
                    <a:pt x="18227" y="34902"/>
                  </a:lnTo>
                  <a:lnTo>
                    <a:pt x="18370" y="34861"/>
                  </a:lnTo>
                  <a:cubicBezTo>
                    <a:pt x="18432" y="34820"/>
                    <a:pt x="18513" y="34779"/>
                    <a:pt x="18595" y="34738"/>
                  </a:cubicBezTo>
                  <a:cubicBezTo>
                    <a:pt x="18616" y="34728"/>
                    <a:pt x="18636" y="34723"/>
                    <a:pt x="18659" y="34723"/>
                  </a:cubicBezTo>
                  <a:cubicBezTo>
                    <a:pt x="18682" y="34723"/>
                    <a:pt x="18708" y="34728"/>
                    <a:pt x="18738" y="34738"/>
                  </a:cubicBezTo>
                  <a:cubicBezTo>
                    <a:pt x="18738" y="34738"/>
                    <a:pt x="18759" y="34758"/>
                    <a:pt x="18759" y="34779"/>
                  </a:cubicBezTo>
                  <a:cubicBezTo>
                    <a:pt x="18963" y="34738"/>
                    <a:pt x="19167" y="34697"/>
                    <a:pt x="19372" y="34656"/>
                  </a:cubicBezTo>
                  <a:cubicBezTo>
                    <a:pt x="19739" y="34575"/>
                    <a:pt x="20107" y="34472"/>
                    <a:pt x="20496" y="34391"/>
                  </a:cubicBezTo>
                  <a:cubicBezTo>
                    <a:pt x="20545" y="34372"/>
                    <a:pt x="20597" y="34363"/>
                    <a:pt x="20651" y="34363"/>
                  </a:cubicBezTo>
                  <a:cubicBezTo>
                    <a:pt x="20776" y="34363"/>
                    <a:pt x="20906" y="34413"/>
                    <a:pt x="21006" y="34513"/>
                  </a:cubicBezTo>
                  <a:cubicBezTo>
                    <a:pt x="21088" y="34472"/>
                    <a:pt x="21170" y="34432"/>
                    <a:pt x="21272" y="34391"/>
                  </a:cubicBezTo>
                  <a:cubicBezTo>
                    <a:pt x="21272" y="34370"/>
                    <a:pt x="21252" y="34350"/>
                    <a:pt x="21272" y="34350"/>
                  </a:cubicBezTo>
                  <a:cubicBezTo>
                    <a:pt x="21313" y="34309"/>
                    <a:pt x="21374" y="34288"/>
                    <a:pt x="21415" y="34268"/>
                  </a:cubicBezTo>
                  <a:cubicBezTo>
                    <a:pt x="21742" y="34186"/>
                    <a:pt x="21987" y="34064"/>
                    <a:pt x="22294" y="33982"/>
                  </a:cubicBezTo>
                  <a:cubicBezTo>
                    <a:pt x="22308" y="33978"/>
                    <a:pt x="22326" y="33977"/>
                    <a:pt x="22345" y="33977"/>
                  </a:cubicBezTo>
                  <a:cubicBezTo>
                    <a:pt x="22435" y="33977"/>
                    <a:pt x="22559" y="34013"/>
                    <a:pt x="22559" y="34064"/>
                  </a:cubicBezTo>
                  <a:cubicBezTo>
                    <a:pt x="22580" y="34105"/>
                    <a:pt x="22600" y="34186"/>
                    <a:pt x="22641" y="34268"/>
                  </a:cubicBezTo>
                  <a:lnTo>
                    <a:pt x="22682" y="34268"/>
                  </a:lnTo>
                  <a:lnTo>
                    <a:pt x="23132" y="34411"/>
                  </a:lnTo>
                  <a:lnTo>
                    <a:pt x="23275" y="34391"/>
                  </a:lnTo>
                  <a:cubicBezTo>
                    <a:pt x="23483" y="34208"/>
                    <a:pt x="23751" y="34109"/>
                    <a:pt x="24023" y="34109"/>
                  </a:cubicBezTo>
                  <a:cubicBezTo>
                    <a:pt x="24177" y="34109"/>
                    <a:pt x="24333" y="34140"/>
                    <a:pt x="24480" y="34207"/>
                  </a:cubicBezTo>
                  <a:lnTo>
                    <a:pt x="24807" y="34207"/>
                  </a:lnTo>
                  <a:cubicBezTo>
                    <a:pt x="24950" y="34105"/>
                    <a:pt x="25114" y="34043"/>
                    <a:pt x="25257" y="34023"/>
                  </a:cubicBezTo>
                  <a:cubicBezTo>
                    <a:pt x="25318" y="34023"/>
                    <a:pt x="25359" y="34043"/>
                    <a:pt x="25400" y="34043"/>
                  </a:cubicBezTo>
                  <a:cubicBezTo>
                    <a:pt x="25420" y="34043"/>
                    <a:pt x="25441" y="34084"/>
                    <a:pt x="25441" y="34084"/>
                  </a:cubicBezTo>
                  <a:cubicBezTo>
                    <a:pt x="25441" y="34125"/>
                    <a:pt x="25420" y="34166"/>
                    <a:pt x="25420" y="34207"/>
                  </a:cubicBezTo>
                  <a:cubicBezTo>
                    <a:pt x="25400" y="34248"/>
                    <a:pt x="25379" y="34268"/>
                    <a:pt x="25400" y="34329"/>
                  </a:cubicBezTo>
                  <a:cubicBezTo>
                    <a:pt x="25420" y="34329"/>
                    <a:pt x="25441" y="34350"/>
                    <a:pt x="25461" y="34370"/>
                  </a:cubicBezTo>
                  <a:cubicBezTo>
                    <a:pt x="25490" y="34385"/>
                    <a:pt x="25519" y="34399"/>
                    <a:pt x="25548" y="34399"/>
                  </a:cubicBezTo>
                  <a:cubicBezTo>
                    <a:pt x="25560" y="34399"/>
                    <a:pt x="25572" y="34397"/>
                    <a:pt x="25584" y="34391"/>
                  </a:cubicBezTo>
                  <a:cubicBezTo>
                    <a:pt x="25634" y="34378"/>
                    <a:pt x="25677" y="34349"/>
                    <a:pt x="25727" y="34349"/>
                  </a:cubicBezTo>
                  <a:cubicBezTo>
                    <a:pt x="25758" y="34349"/>
                    <a:pt x="25790" y="34360"/>
                    <a:pt x="25829" y="34391"/>
                  </a:cubicBezTo>
                  <a:cubicBezTo>
                    <a:pt x="25890" y="34452"/>
                    <a:pt x="25951" y="34472"/>
                    <a:pt x="26033" y="34472"/>
                  </a:cubicBezTo>
                  <a:cubicBezTo>
                    <a:pt x="26057" y="34469"/>
                    <a:pt x="26081" y="34467"/>
                    <a:pt x="26105" y="34467"/>
                  </a:cubicBezTo>
                  <a:cubicBezTo>
                    <a:pt x="26223" y="34467"/>
                    <a:pt x="26340" y="34510"/>
                    <a:pt x="26442" y="34595"/>
                  </a:cubicBezTo>
                  <a:cubicBezTo>
                    <a:pt x="26636" y="34625"/>
                    <a:pt x="26831" y="34644"/>
                    <a:pt x="27033" y="34644"/>
                  </a:cubicBezTo>
                  <a:cubicBezTo>
                    <a:pt x="27107" y="34644"/>
                    <a:pt x="27183" y="34641"/>
                    <a:pt x="27259" y="34636"/>
                  </a:cubicBezTo>
                  <a:cubicBezTo>
                    <a:pt x="27361" y="34595"/>
                    <a:pt x="27484" y="34575"/>
                    <a:pt x="27607" y="34554"/>
                  </a:cubicBezTo>
                  <a:cubicBezTo>
                    <a:pt x="27627" y="34534"/>
                    <a:pt x="27647" y="34513"/>
                    <a:pt x="27668" y="34513"/>
                  </a:cubicBezTo>
                  <a:cubicBezTo>
                    <a:pt x="27729" y="34472"/>
                    <a:pt x="27770" y="34452"/>
                    <a:pt x="27831" y="34411"/>
                  </a:cubicBezTo>
                  <a:cubicBezTo>
                    <a:pt x="27888" y="34377"/>
                    <a:pt x="27950" y="34362"/>
                    <a:pt x="28015" y="34362"/>
                  </a:cubicBezTo>
                  <a:cubicBezTo>
                    <a:pt x="28068" y="34362"/>
                    <a:pt x="28124" y="34372"/>
                    <a:pt x="28179" y="34391"/>
                  </a:cubicBezTo>
                  <a:cubicBezTo>
                    <a:pt x="28240" y="34411"/>
                    <a:pt x="28281" y="34432"/>
                    <a:pt x="28322" y="34452"/>
                  </a:cubicBezTo>
                  <a:cubicBezTo>
                    <a:pt x="28393" y="34483"/>
                    <a:pt x="28470" y="34498"/>
                    <a:pt x="28547" y="34498"/>
                  </a:cubicBezTo>
                  <a:cubicBezTo>
                    <a:pt x="28623" y="34498"/>
                    <a:pt x="28700" y="34483"/>
                    <a:pt x="28771" y="34452"/>
                  </a:cubicBezTo>
                  <a:cubicBezTo>
                    <a:pt x="28894" y="34411"/>
                    <a:pt x="28996" y="34350"/>
                    <a:pt x="29098" y="34288"/>
                  </a:cubicBezTo>
                  <a:cubicBezTo>
                    <a:pt x="29200" y="34248"/>
                    <a:pt x="29323" y="34227"/>
                    <a:pt x="29425" y="34227"/>
                  </a:cubicBezTo>
                  <a:lnTo>
                    <a:pt x="29425" y="0"/>
                  </a:lnTo>
                  <a:lnTo>
                    <a:pt x="28158" y="0"/>
                  </a:lnTo>
                  <a:lnTo>
                    <a:pt x="28158" y="1880"/>
                  </a:lnTo>
                  <a:cubicBezTo>
                    <a:pt x="29119" y="2268"/>
                    <a:pt x="28833" y="3719"/>
                    <a:pt x="27790" y="3719"/>
                  </a:cubicBezTo>
                  <a:cubicBezTo>
                    <a:pt x="26748" y="3719"/>
                    <a:pt x="26462" y="2268"/>
                    <a:pt x="27423" y="1880"/>
                  </a:cubicBezTo>
                  <a:lnTo>
                    <a:pt x="27423" y="0"/>
                  </a:lnTo>
                  <a:lnTo>
                    <a:pt x="24705" y="0"/>
                  </a:lnTo>
                  <a:lnTo>
                    <a:pt x="24705" y="1880"/>
                  </a:lnTo>
                  <a:cubicBezTo>
                    <a:pt x="25665" y="2268"/>
                    <a:pt x="25379" y="3719"/>
                    <a:pt x="24337" y="3719"/>
                  </a:cubicBezTo>
                  <a:cubicBezTo>
                    <a:pt x="23295" y="3719"/>
                    <a:pt x="23009" y="2268"/>
                    <a:pt x="23969" y="1880"/>
                  </a:cubicBezTo>
                  <a:lnTo>
                    <a:pt x="23969" y="0"/>
                  </a:lnTo>
                  <a:lnTo>
                    <a:pt x="21252" y="0"/>
                  </a:lnTo>
                  <a:lnTo>
                    <a:pt x="21252" y="1880"/>
                  </a:lnTo>
                  <a:cubicBezTo>
                    <a:pt x="22212" y="2268"/>
                    <a:pt x="21926" y="3719"/>
                    <a:pt x="20884" y="3719"/>
                  </a:cubicBezTo>
                  <a:cubicBezTo>
                    <a:pt x="19842" y="3719"/>
                    <a:pt x="19556" y="2268"/>
                    <a:pt x="20516" y="1880"/>
                  </a:cubicBezTo>
                  <a:lnTo>
                    <a:pt x="20516" y="0"/>
                  </a:lnTo>
                  <a:lnTo>
                    <a:pt x="18370" y="0"/>
                  </a:lnTo>
                  <a:lnTo>
                    <a:pt x="17819" y="1880"/>
                  </a:lnTo>
                  <a:cubicBezTo>
                    <a:pt x="18779" y="2268"/>
                    <a:pt x="18493" y="3719"/>
                    <a:pt x="17451" y="3719"/>
                  </a:cubicBezTo>
                  <a:cubicBezTo>
                    <a:pt x="16388" y="3719"/>
                    <a:pt x="16102" y="2268"/>
                    <a:pt x="17083" y="1880"/>
                  </a:cubicBezTo>
                  <a:lnTo>
                    <a:pt x="16797" y="0"/>
                  </a:lnTo>
                  <a:lnTo>
                    <a:pt x="14365" y="0"/>
                  </a:lnTo>
                  <a:lnTo>
                    <a:pt x="14365" y="1880"/>
                  </a:lnTo>
                  <a:cubicBezTo>
                    <a:pt x="15326" y="2268"/>
                    <a:pt x="15040" y="3719"/>
                    <a:pt x="13997" y="3719"/>
                  </a:cubicBezTo>
                  <a:cubicBezTo>
                    <a:pt x="12955" y="3719"/>
                    <a:pt x="12669" y="2268"/>
                    <a:pt x="13630" y="1880"/>
                  </a:cubicBezTo>
                  <a:lnTo>
                    <a:pt x="13630" y="0"/>
                  </a:lnTo>
                  <a:lnTo>
                    <a:pt x="10912" y="0"/>
                  </a:lnTo>
                  <a:lnTo>
                    <a:pt x="10912" y="1880"/>
                  </a:lnTo>
                  <a:cubicBezTo>
                    <a:pt x="11872" y="2268"/>
                    <a:pt x="11586" y="3719"/>
                    <a:pt x="10544" y="3719"/>
                  </a:cubicBezTo>
                  <a:cubicBezTo>
                    <a:pt x="9502" y="3719"/>
                    <a:pt x="9216" y="2268"/>
                    <a:pt x="10176" y="1880"/>
                  </a:cubicBezTo>
                  <a:lnTo>
                    <a:pt x="10176" y="0"/>
                  </a:lnTo>
                  <a:lnTo>
                    <a:pt x="8031" y="0"/>
                  </a:lnTo>
                  <a:lnTo>
                    <a:pt x="7459" y="1880"/>
                  </a:lnTo>
                  <a:cubicBezTo>
                    <a:pt x="8419" y="2268"/>
                    <a:pt x="8133" y="3719"/>
                    <a:pt x="7091" y="3719"/>
                  </a:cubicBezTo>
                  <a:cubicBezTo>
                    <a:pt x="6049" y="3719"/>
                    <a:pt x="5763" y="2268"/>
                    <a:pt x="6723" y="1880"/>
                  </a:cubicBezTo>
                  <a:lnTo>
                    <a:pt x="6171" y="0"/>
                  </a:lnTo>
                  <a:lnTo>
                    <a:pt x="4026" y="0"/>
                  </a:lnTo>
                  <a:lnTo>
                    <a:pt x="4026" y="1880"/>
                  </a:lnTo>
                  <a:cubicBezTo>
                    <a:pt x="4986" y="2268"/>
                    <a:pt x="4700" y="3719"/>
                    <a:pt x="3658" y="3719"/>
                  </a:cubicBezTo>
                  <a:cubicBezTo>
                    <a:pt x="2595" y="3719"/>
                    <a:pt x="2309" y="2268"/>
                    <a:pt x="3290" y="1880"/>
                  </a:cubicBezTo>
                  <a:lnTo>
                    <a:pt x="32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4" name="Google Shape;2174;p58"/>
          <p:cNvGrpSpPr/>
          <p:nvPr/>
        </p:nvGrpSpPr>
        <p:grpSpPr>
          <a:xfrm>
            <a:off x="5542609" y="1606973"/>
            <a:ext cx="2622760" cy="1133831"/>
            <a:chOff x="5542609" y="1606973"/>
            <a:chExt cx="2622760" cy="1133831"/>
          </a:xfrm>
        </p:grpSpPr>
        <p:grpSp>
          <p:nvGrpSpPr>
            <p:cNvPr id="2175" name="Google Shape;2175;p58"/>
            <p:cNvGrpSpPr/>
            <p:nvPr/>
          </p:nvGrpSpPr>
          <p:grpSpPr>
            <a:xfrm>
              <a:off x="6207454" y="1606973"/>
              <a:ext cx="1957914" cy="852572"/>
              <a:chOff x="402764" y="-3065690"/>
              <a:chExt cx="1525925" cy="533725"/>
            </a:xfrm>
          </p:grpSpPr>
          <p:sp>
            <p:nvSpPr>
              <p:cNvPr id="2176" name="Google Shape;2176;p58"/>
              <p:cNvSpPr/>
              <p:nvPr/>
            </p:nvSpPr>
            <p:spPr>
              <a:xfrm>
                <a:off x="402764" y="-306569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8"/>
              <p:cNvSpPr/>
              <p:nvPr/>
            </p:nvSpPr>
            <p:spPr>
              <a:xfrm>
                <a:off x="402764" y="-306569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8"/>
              <p:cNvSpPr/>
              <p:nvPr/>
            </p:nvSpPr>
            <p:spPr>
              <a:xfrm>
                <a:off x="402764" y="-306569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9" name="Google Shape;2179;p58"/>
            <p:cNvSpPr/>
            <p:nvPr/>
          </p:nvSpPr>
          <p:spPr>
            <a:xfrm>
              <a:off x="5542609" y="2097900"/>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8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 name="Google Shape;2180;p58"/>
          <p:cNvGrpSpPr/>
          <p:nvPr/>
        </p:nvGrpSpPr>
        <p:grpSpPr>
          <a:xfrm>
            <a:off x="3246070" y="1571494"/>
            <a:ext cx="2104196" cy="942466"/>
            <a:chOff x="3246070" y="1571494"/>
            <a:chExt cx="2104196" cy="942466"/>
          </a:xfrm>
        </p:grpSpPr>
        <p:grpSp>
          <p:nvGrpSpPr>
            <p:cNvPr id="2181" name="Google Shape;2181;p58"/>
            <p:cNvGrpSpPr/>
            <p:nvPr/>
          </p:nvGrpSpPr>
          <p:grpSpPr>
            <a:xfrm flipH="1" rot="5734">
              <a:off x="3789648" y="1577828"/>
              <a:ext cx="1560619" cy="911119"/>
              <a:chOff x="4287793" y="-1941300"/>
              <a:chExt cx="419871" cy="140315"/>
            </a:xfrm>
          </p:grpSpPr>
          <p:sp>
            <p:nvSpPr>
              <p:cNvPr id="2182" name="Google Shape;2182;p58"/>
              <p:cNvSpPr/>
              <p:nvPr/>
            </p:nvSpPr>
            <p:spPr>
              <a:xfrm>
                <a:off x="4287793" y="-1934606"/>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8"/>
              <p:cNvSpPr/>
              <p:nvPr/>
            </p:nvSpPr>
            <p:spPr>
              <a:xfrm>
                <a:off x="4287793" y="-1941300"/>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4" name="Google Shape;2184;p58"/>
            <p:cNvSpPr/>
            <p:nvPr/>
          </p:nvSpPr>
          <p:spPr>
            <a:xfrm rot="6977380">
              <a:off x="3181411" y="1848024"/>
              <a:ext cx="858848" cy="389405"/>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312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 name="Google Shape;2185;p58"/>
          <p:cNvGrpSpPr/>
          <p:nvPr/>
        </p:nvGrpSpPr>
        <p:grpSpPr>
          <a:xfrm>
            <a:off x="852573" y="1470757"/>
            <a:ext cx="1978874" cy="1106432"/>
            <a:chOff x="852573" y="1470757"/>
            <a:chExt cx="1978874" cy="1106432"/>
          </a:xfrm>
        </p:grpSpPr>
        <p:grpSp>
          <p:nvGrpSpPr>
            <p:cNvPr id="2186" name="Google Shape;2186;p58"/>
            <p:cNvGrpSpPr/>
            <p:nvPr/>
          </p:nvGrpSpPr>
          <p:grpSpPr>
            <a:xfrm rot="146697">
              <a:off x="1103321" y="1506750"/>
              <a:ext cx="1708557" cy="920257"/>
              <a:chOff x="5050859" y="-1955772"/>
              <a:chExt cx="629960" cy="210524"/>
            </a:xfrm>
          </p:grpSpPr>
          <p:sp>
            <p:nvSpPr>
              <p:cNvPr id="2187" name="Google Shape;2187;p58"/>
              <p:cNvSpPr/>
              <p:nvPr/>
            </p:nvSpPr>
            <p:spPr>
              <a:xfrm>
                <a:off x="5050860" y="-1945727"/>
                <a:ext cx="628378" cy="200479"/>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85738"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8"/>
              <p:cNvSpPr/>
              <p:nvPr/>
            </p:nvSpPr>
            <p:spPr>
              <a:xfrm>
                <a:off x="5050859" y="-1955772"/>
                <a:ext cx="629960" cy="198374"/>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8"/>
              <p:cNvSpPr/>
              <p:nvPr/>
            </p:nvSpPr>
            <p:spPr>
              <a:xfrm>
                <a:off x="5050861" y="-1763692"/>
                <a:ext cx="1275" cy="3779"/>
              </a:xfrm>
              <a:custGeom>
                <a:rect b="b" l="l" r="r" t="t"/>
                <a:pathLst>
                  <a:path extrusionOk="0" h="246" w="83">
                    <a:moveTo>
                      <a:pt x="1" y="0"/>
                    </a:moveTo>
                    <a:lnTo>
                      <a:pt x="1" y="245"/>
                    </a:lnTo>
                    <a:cubicBezTo>
                      <a:pt x="21" y="205"/>
                      <a:pt x="62" y="184"/>
                      <a:pt x="83" y="164"/>
                    </a:cubicBezTo>
                    <a:cubicBezTo>
                      <a:pt x="83" y="123"/>
                      <a:pt x="83" y="82"/>
                      <a:pt x="62" y="62"/>
                    </a:cubicBezTo>
                    <a:cubicBezTo>
                      <a:pt x="42" y="41"/>
                      <a:pt x="21" y="21"/>
                      <a:pt x="1" y="0"/>
                    </a:cubicBezTo>
                    <a:close/>
                  </a:path>
                </a:pathLst>
              </a:custGeom>
              <a:solidFill>
                <a:srgbClr val="FFFFFF"/>
              </a:solidFill>
              <a:ln cap="flat" cmpd="sng" w="5625">
                <a:solidFill>
                  <a:srgbClr val="222221"/>
                </a:solidFill>
                <a:prstDash val="solid"/>
                <a:miter lim="2043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0" name="Google Shape;2190;p58"/>
            <p:cNvSpPr/>
            <p:nvPr/>
          </p:nvSpPr>
          <p:spPr>
            <a:xfrm rot="-4527453">
              <a:off x="828396" y="1770584"/>
              <a:ext cx="865599" cy="619746"/>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1" name="Google Shape;2191;p58"/>
          <p:cNvSpPr txBox="1"/>
          <p:nvPr>
            <p:ph idx="5" type="subTitle"/>
          </p:nvPr>
        </p:nvSpPr>
        <p:spPr>
          <a:xfrm>
            <a:off x="6164151" y="3077101"/>
            <a:ext cx="2044500" cy="95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of them all</a:t>
            </a:r>
            <a:endParaRPr/>
          </a:p>
        </p:txBody>
      </p:sp>
      <p:sp>
        <p:nvSpPr>
          <p:cNvPr id="2192" name="Google Shape;2192;p58"/>
          <p:cNvSpPr txBox="1"/>
          <p:nvPr>
            <p:ph idx="6" type="ctrTitle"/>
          </p:nvPr>
        </p:nvSpPr>
        <p:spPr>
          <a:xfrm>
            <a:off x="6162501" y="2760525"/>
            <a:ext cx="20478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193" name="Google Shape;2193;p58"/>
          <p:cNvSpPr txBox="1"/>
          <p:nvPr>
            <p:ph idx="2" type="subTitle"/>
          </p:nvPr>
        </p:nvSpPr>
        <p:spPr>
          <a:xfrm>
            <a:off x="3549758" y="3077101"/>
            <a:ext cx="2044500" cy="95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 is a gas giant and the biggest planet in the Solar System </a:t>
            </a:r>
            <a:endParaRPr/>
          </a:p>
        </p:txBody>
      </p:sp>
      <p:sp>
        <p:nvSpPr>
          <p:cNvPr id="2194" name="Google Shape;2194;p58"/>
          <p:cNvSpPr txBox="1"/>
          <p:nvPr>
            <p:ph idx="1" type="subTitle"/>
          </p:nvPr>
        </p:nvSpPr>
        <p:spPr>
          <a:xfrm>
            <a:off x="935349" y="3077101"/>
            <a:ext cx="2044500" cy="95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 cold place. It’s full of iron oxide dust</a:t>
            </a:r>
            <a:endParaRPr/>
          </a:p>
        </p:txBody>
      </p:sp>
      <p:sp>
        <p:nvSpPr>
          <p:cNvPr id="2195" name="Google Shape;2195;p58"/>
          <p:cNvSpPr txBox="1"/>
          <p:nvPr>
            <p:ph idx="4" type="ctrTitle"/>
          </p:nvPr>
        </p:nvSpPr>
        <p:spPr>
          <a:xfrm>
            <a:off x="3548108" y="2760525"/>
            <a:ext cx="20478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196" name="Google Shape;2196;p58"/>
          <p:cNvSpPr txBox="1"/>
          <p:nvPr>
            <p:ph idx="3" type="ctrTitle"/>
          </p:nvPr>
        </p:nvSpPr>
        <p:spPr>
          <a:xfrm>
            <a:off x="933699" y="2760525"/>
            <a:ext cx="20478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197" name="Google Shape;2197;p58"/>
          <p:cNvSpPr txBox="1"/>
          <p:nvPr>
            <p:ph type="ctrTitle"/>
          </p:nvPr>
        </p:nvSpPr>
        <p:spPr>
          <a:xfrm>
            <a:off x="722400" y="413182"/>
            <a:ext cx="7699200" cy="747600"/>
          </a:xfrm>
          <a:prstGeom prst="rect">
            <a:avLst/>
          </a:prstGeom>
        </p:spPr>
        <p:txBody>
          <a:bodyPr anchorCtr="0" anchor="t" bIns="91425" lIns="91425" spcFirstLastPara="1" rIns="91425" wrap="square" tIns="146300">
            <a:noAutofit/>
          </a:bodyPr>
          <a:lstStyle/>
          <a:p>
            <a:pPr indent="0" lvl="0" marL="0" rtl="0" algn="ctr">
              <a:spcBef>
                <a:spcPts val="0"/>
              </a:spcBef>
              <a:spcAft>
                <a:spcPts val="0"/>
              </a:spcAft>
              <a:buNone/>
            </a:pPr>
            <a:r>
              <a:rPr lang="en"/>
              <a:t>OUR GOALS</a:t>
            </a:r>
            <a:endParaRPr/>
          </a:p>
        </p:txBody>
      </p:sp>
      <p:sp>
        <p:nvSpPr>
          <p:cNvPr id="2198" name="Google Shape;2198;p58"/>
          <p:cNvSpPr/>
          <p:nvPr/>
        </p:nvSpPr>
        <p:spPr>
          <a:xfrm>
            <a:off x="1771707" y="1786491"/>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9" name="Google Shape;2199;p58"/>
          <p:cNvGrpSpPr/>
          <p:nvPr/>
        </p:nvGrpSpPr>
        <p:grpSpPr>
          <a:xfrm>
            <a:off x="4390234" y="1786491"/>
            <a:ext cx="363548" cy="369974"/>
            <a:chOff x="-40372575" y="3604550"/>
            <a:chExt cx="311150" cy="316650"/>
          </a:xfrm>
        </p:grpSpPr>
        <p:sp>
          <p:nvSpPr>
            <p:cNvPr id="2200" name="Google Shape;2200;p58"/>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8"/>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8"/>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 name="Google Shape;2203;p58"/>
          <p:cNvGrpSpPr/>
          <p:nvPr/>
        </p:nvGrpSpPr>
        <p:grpSpPr>
          <a:xfrm>
            <a:off x="7004642" y="1786389"/>
            <a:ext cx="363518" cy="370178"/>
            <a:chOff x="-40742750" y="3972175"/>
            <a:chExt cx="311125" cy="316825"/>
          </a:xfrm>
        </p:grpSpPr>
        <p:sp>
          <p:nvSpPr>
            <p:cNvPr id="2204" name="Google Shape;2204;p58"/>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8"/>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9" name="Shape 2209"/>
        <p:cNvGrpSpPr/>
        <p:nvPr/>
      </p:nvGrpSpPr>
      <p:grpSpPr>
        <a:xfrm>
          <a:off x="0" y="0"/>
          <a:ext cx="0" cy="0"/>
          <a:chOff x="0" y="0"/>
          <a:chExt cx="0" cy="0"/>
        </a:xfrm>
      </p:grpSpPr>
      <p:sp>
        <p:nvSpPr>
          <p:cNvPr id="2210" name="Google Shape;2210;p59"/>
          <p:cNvSpPr/>
          <p:nvPr/>
        </p:nvSpPr>
        <p:spPr>
          <a:xfrm>
            <a:off x="1725152" y="3224775"/>
            <a:ext cx="5691700" cy="230550"/>
          </a:xfrm>
          <a:custGeom>
            <a:rect b="b" l="l" r="r" t="t"/>
            <a:pathLst>
              <a:path extrusionOk="0" h="9222" w="227668">
                <a:moveTo>
                  <a:pt x="0" y="0"/>
                </a:moveTo>
                <a:cubicBezTo>
                  <a:pt x="25236" y="0"/>
                  <a:pt x="50267" y="4643"/>
                  <a:pt x="75459" y="6127"/>
                </a:cubicBezTo>
                <a:cubicBezTo>
                  <a:pt x="90813" y="7032"/>
                  <a:pt x="106256" y="3119"/>
                  <a:pt x="121573" y="4514"/>
                </a:cubicBezTo>
                <a:cubicBezTo>
                  <a:pt x="132489" y="5508"/>
                  <a:pt x="143200" y="8420"/>
                  <a:pt x="154144" y="9029"/>
                </a:cubicBezTo>
                <a:cubicBezTo>
                  <a:pt x="178718" y="10396"/>
                  <a:pt x="203056" y="2257"/>
                  <a:pt x="227668" y="2257"/>
                </a:cubicBezTo>
              </a:path>
            </a:pathLst>
          </a:custGeom>
          <a:noFill/>
          <a:ln cap="flat" cmpd="sng" w="19050">
            <a:solidFill>
              <a:schemeClr val="accent2"/>
            </a:solidFill>
            <a:prstDash val="dash"/>
            <a:round/>
            <a:headEnd len="med" w="med" type="none"/>
            <a:tailEnd len="med" w="med" type="none"/>
          </a:ln>
        </p:spPr>
      </p:sp>
      <p:grpSp>
        <p:nvGrpSpPr>
          <p:cNvPr id="2211" name="Google Shape;2211;p59"/>
          <p:cNvGrpSpPr/>
          <p:nvPr/>
        </p:nvGrpSpPr>
        <p:grpSpPr>
          <a:xfrm flipH="1" rot="5734">
            <a:off x="6566063" y="2888628"/>
            <a:ext cx="1560619" cy="911119"/>
            <a:chOff x="4287793" y="-1941300"/>
            <a:chExt cx="419871" cy="140315"/>
          </a:xfrm>
        </p:grpSpPr>
        <p:sp>
          <p:nvSpPr>
            <p:cNvPr id="2212" name="Google Shape;2212;p59"/>
            <p:cNvSpPr/>
            <p:nvPr/>
          </p:nvSpPr>
          <p:spPr>
            <a:xfrm>
              <a:off x="4287793" y="-1934606"/>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9"/>
            <p:cNvSpPr/>
            <p:nvPr/>
          </p:nvSpPr>
          <p:spPr>
            <a:xfrm>
              <a:off x="4287793" y="-1941300"/>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4" name="Google Shape;2214;p59"/>
          <p:cNvGrpSpPr/>
          <p:nvPr/>
        </p:nvGrpSpPr>
        <p:grpSpPr>
          <a:xfrm>
            <a:off x="4790211" y="2811935"/>
            <a:ext cx="1560563" cy="1064515"/>
            <a:chOff x="402764" y="-3065690"/>
            <a:chExt cx="1525925" cy="533725"/>
          </a:xfrm>
        </p:grpSpPr>
        <p:sp>
          <p:nvSpPr>
            <p:cNvPr id="2215" name="Google Shape;2215;p59"/>
            <p:cNvSpPr/>
            <p:nvPr/>
          </p:nvSpPr>
          <p:spPr>
            <a:xfrm>
              <a:off x="402764" y="-306569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9"/>
            <p:cNvSpPr/>
            <p:nvPr/>
          </p:nvSpPr>
          <p:spPr>
            <a:xfrm>
              <a:off x="402764" y="-306569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9"/>
            <p:cNvSpPr/>
            <p:nvPr/>
          </p:nvSpPr>
          <p:spPr>
            <a:xfrm>
              <a:off x="402764" y="-306569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 name="Google Shape;2218;p59"/>
          <p:cNvGrpSpPr/>
          <p:nvPr/>
        </p:nvGrpSpPr>
        <p:grpSpPr>
          <a:xfrm rot="145842">
            <a:off x="2895610" y="2884014"/>
            <a:ext cx="1521020" cy="920265"/>
            <a:chOff x="5050859" y="-1955772"/>
            <a:chExt cx="629960" cy="210524"/>
          </a:xfrm>
        </p:grpSpPr>
        <p:sp>
          <p:nvSpPr>
            <p:cNvPr id="2219" name="Google Shape;2219;p59"/>
            <p:cNvSpPr/>
            <p:nvPr/>
          </p:nvSpPr>
          <p:spPr>
            <a:xfrm>
              <a:off x="5050860" y="-1945727"/>
              <a:ext cx="628378" cy="200479"/>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85738"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9"/>
            <p:cNvSpPr/>
            <p:nvPr/>
          </p:nvSpPr>
          <p:spPr>
            <a:xfrm>
              <a:off x="5050859" y="-1955772"/>
              <a:ext cx="629960" cy="198374"/>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9"/>
            <p:cNvSpPr/>
            <p:nvPr/>
          </p:nvSpPr>
          <p:spPr>
            <a:xfrm>
              <a:off x="5050861" y="-1763692"/>
              <a:ext cx="1275" cy="3779"/>
            </a:xfrm>
            <a:custGeom>
              <a:rect b="b" l="l" r="r" t="t"/>
              <a:pathLst>
                <a:path extrusionOk="0" h="246" w="83">
                  <a:moveTo>
                    <a:pt x="1" y="0"/>
                  </a:moveTo>
                  <a:lnTo>
                    <a:pt x="1" y="245"/>
                  </a:lnTo>
                  <a:cubicBezTo>
                    <a:pt x="21" y="205"/>
                    <a:pt x="62" y="184"/>
                    <a:pt x="83" y="164"/>
                  </a:cubicBezTo>
                  <a:cubicBezTo>
                    <a:pt x="83" y="123"/>
                    <a:pt x="83" y="82"/>
                    <a:pt x="62" y="62"/>
                  </a:cubicBezTo>
                  <a:cubicBezTo>
                    <a:pt x="42" y="41"/>
                    <a:pt x="21" y="21"/>
                    <a:pt x="1" y="0"/>
                  </a:cubicBezTo>
                  <a:close/>
                </a:path>
              </a:pathLst>
            </a:custGeom>
            <a:solidFill>
              <a:srgbClr val="FFFFFF"/>
            </a:solidFill>
            <a:ln cap="flat" cmpd="sng" w="5625">
              <a:solidFill>
                <a:srgbClr val="222221"/>
              </a:solidFill>
              <a:prstDash val="solid"/>
              <a:miter lim="2043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2" name="Google Shape;2222;p59"/>
          <p:cNvGrpSpPr/>
          <p:nvPr/>
        </p:nvGrpSpPr>
        <p:grpSpPr>
          <a:xfrm>
            <a:off x="515900" y="950849"/>
            <a:ext cx="2442718" cy="2206603"/>
            <a:chOff x="515900" y="950849"/>
            <a:chExt cx="2442718" cy="2206603"/>
          </a:xfrm>
        </p:grpSpPr>
        <p:sp>
          <p:nvSpPr>
            <p:cNvPr id="2223" name="Google Shape;2223;p59"/>
            <p:cNvSpPr/>
            <p:nvPr/>
          </p:nvSpPr>
          <p:spPr>
            <a:xfrm rot="305198">
              <a:off x="590618" y="1271894"/>
              <a:ext cx="2293282" cy="1787414"/>
            </a:xfrm>
            <a:custGeom>
              <a:rect b="b" l="l" r="r" t="t"/>
              <a:pathLst>
                <a:path extrusionOk="0" h="40685" w="54621">
                  <a:moveTo>
                    <a:pt x="54620" y="31938"/>
                  </a:moveTo>
                  <a:lnTo>
                    <a:pt x="5619" y="40684"/>
                  </a:lnTo>
                  <a:lnTo>
                    <a:pt x="0" y="9093"/>
                  </a:lnTo>
                  <a:lnTo>
                    <a:pt x="49205" y="0"/>
                  </a:lnTo>
                  <a:close/>
                </a:path>
              </a:pathLst>
            </a:custGeom>
            <a:solidFill>
              <a:schemeClr val="lt1"/>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9"/>
            <p:cNvSpPr/>
            <p:nvPr/>
          </p:nvSpPr>
          <p:spPr>
            <a:xfrm rot="1537908">
              <a:off x="1040157" y="1139314"/>
              <a:ext cx="1017594" cy="642902"/>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4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5" name="Google Shape;2225;p59"/>
          <p:cNvGrpSpPr/>
          <p:nvPr/>
        </p:nvGrpSpPr>
        <p:grpSpPr>
          <a:xfrm>
            <a:off x="2422702" y="1000925"/>
            <a:ext cx="2521716" cy="2321481"/>
            <a:chOff x="2422702" y="1000925"/>
            <a:chExt cx="2521716" cy="2321481"/>
          </a:xfrm>
        </p:grpSpPr>
        <p:sp>
          <p:nvSpPr>
            <p:cNvPr id="2226" name="Google Shape;2226;p59"/>
            <p:cNvSpPr/>
            <p:nvPr/>
          </p:nvSpPr>
          <p:spPr>
            <a:xfrm rot="1023174">
              <a:off x="2638885" y="1267978"/>
              <a:ext cx="2089349" cy="1787375"/>
            </a:xfrm>
            <a:custGeom>
              <a:rect b="b" l="l" r="r" t="t"/>
              <a:pathLst>
                <a:path extrusionOk="0" h="40685" w="54621">
                  <a:moveTo>
                    <a:pt x="54620" y="31938"/>
                  </a:moveTo>
                  <a:lnTo>
                    <a:pt x="5619" y="40684"/>
                  </a:lnTo>
                  <a:lnTo>
                    <a:pt x="0" y="9093"/>
                  </a:lnTo>
                  <a:lnTo>
                    <a:pt x="49205" y="0"/>
                  </a:lnTo>
                  <a:close/>
                </a:path>
              </a:pathLst>
            </a:custGeom>
            <a:solidFill>
              <a:schemeClr val="accent6"/>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9"/>
            <p:cNvSpPr/>
            <p:nvPr/>
          </p:nvSpPr>
          <p:spPr>
            <a:xfrm rot="-445054">
              <a:off x="3286691" y="1300923"/>
              <a:ext cx="858817" cy="389395"/>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 name="Google Shape;2228;p59"/>
          <p:cNvGrpSpPr/>
          <p:nvPr/>
        </p:nvGrpSpPr>
        <p:grpSpPr>
          <a:xfrm>
            <a:off x="4367623" y="919558"/>
            <a:ext cx="2314664" cy="2249096"/>
            <a:chOff x="4367623" y="919558"/>
            <a:chExt cx="2314664" cy="2249096"/>
          </a:xfrm>
        </p:grpSpPr>
        <p:sp>
          <p:nvSpPr>
            <p:cNvPr id="2229" name="Google Shape;2229;p59"/>
            <p:cNvSpPr/>
            <p:nvPr/>
          </p:nvSpPr>
          <p:spPr>
            <a:xfrm rot="420637">
              <a:off x="4468813" y="1259098"/>
              <a:ext cx="2112283" cy="1787333"/>
            </a:xfrm>
            <a:custGeom>
              <a:rect b="b" l="l" r="r" t="t"/>
              <a:pathLst>
                <a:path extrusionOk="0" h="40685" w="54621">
                  <a:moveTo>
                    <a:pt x="54620" y="31938"/>
                  </a:moveTo>
                  <a:lnTo>
                    <a:pt x="5619" y="40684"/>
                  </a:lnTo>
                  <a:lnTo>
                    <a:pt x="0" y="9093"/>
                  </a:lnTo>
                  <a:lnTo>
                    <a:pt x="49205" y="0"/>
                  </a:lnTo>
                  <a:close/>
                </a:path>
              </a:pathLst>
            </a:custGeom>
            <a:solidFill>
              <a:schemeClr val="accent3"/>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9"/>
            <p:cNvSpPr/>
            <p:nvPr/>
          </p:nvSpPr>
          <p:spPr>
            <a:xfrm rot="-8346095">
              <a:off x="5056909" y="1174197"/>
              <a:ext cx="1017575" cy="642890"/>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4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 name="Google Shape;2231;p59"/>
          <p:cNvGrpSpPr/>
          <p:nvPr/>
        </p:nvGrpSpPr>
        <p:grpSpPr>
          <a:xfrm>
            <a:off x="6078574" y="1028947"/>
            <a:ext cx="2791030" cy="2314271"/>
            <a:chOff x="6078574" y="1028947"/>
            <a:chExt cx="2791030" cy="2314271"/>
          </a:xfrm>
        </p:grpSpPr>
        <p:sp>
          <p:nvSpPr>
            <p:cNvPr id="2232" name="Google Shape;2232;p59"/>
            <p:cNvSpPr/>
            <p:nvPr/>
          </p:nvSpPr>
          <p:spPr>
            <a:xfrm rot="834278">
              <a:off x="6261020" y="1276658"/>
              <a:ext cx="2205920" cy="1787291"/>
            </a:xfrm>
            <a:custGeom>
              <a:rect b="b" l="l" r="r" t="t"/>
              <a:pathLst>
                <a:path extrusionOk="0" h="40685" w="54621">
                  <a:moveTo>
                    <a:pt x="54620" y="31938"/>
                  </a:moveTo>
                  <a:lnTo>
                    <a:pt x="5619" y="40684"/>
                  </a:lnTo>
                  <a:lnTo>
                    <a:pt x="0" y="9093"/>
                  </a:lnTo>
                  <a:lnTo>
                    <a:pt x="49205" y="0"/>
                  </a:lnTo>
                  <a:close/>
                </a:path>
              </a:pathLst>
            </a:custGeom>
            <a:solidFill>
              <a:schemeClr val="lt1"/>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9"/>
            <p:cNvSpPr/>
            <p:nvPr/>
          </p:nvSpPr>
          <p:spPr>
            <a:xfrm rot="2442781">
              <a:off x="7987708" y="2720835"/>
              <a:ext cx="858820" cy="38941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9"/>
            <p:cNvSpPr/>
            <p:nvPr/>
          </p:nvSpPr>
          <p:spPr>
            <a:xfrm rot="-1116776">
              <a:off x="7009045" y="1150885"/>
              <a:ext cx="865630" cy="619767"/>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72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5" name="Google Shape;2235;p59"/>
          <p:cNvSpPr txBox="1"/>
          <p:nvPr>
            <p:ph type="ctrTitle"/>
          </p:nvPr>
        </p:nvSpPr>
        <p:spPr>
          <a:xfrm>
            <a:off x="713225" y="338454"/>
            <a:ext cx="7717500" cy="94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STUDENT PROGRESS</a:t>
            </a:r>
            <a:endParaRPr/>
          </a:p>
        </p:txBody>
      </p:sp>
      <p:sp>
        <p:nvSpPr>
          <p:cNvPr id="2236" name="Google Shape;2236;p59"/>
          <p:cNvSpPr txBox="1"/>
          <p:nvPr/>
        </p:nvSpPr>
        <p:spPr>
          <a:xfrm>
            <a:off x="1141175" y="3840300"/>
            <a:ext cx="1312800" cy="886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i="1" lang="en" sz="2400">
                <a:solidFill>
                  <a:schemeClr val="accent2"/>
                </a:solidFill>
                <a:latin typeface="IM Fell English"/>
                <a:ea typeface="IM Fell English"/>
                <a:cs typeface="IM Fell English"/>
                <a:sym typeface="IM Fell English"/>
              </a:rPr>
              <a:t>1st </a:t>
            </a:r>
            <a:r>
              <a:rPr b="1" i="1" lang="en" sz="2400">
                <a:solidFill>
                  <a:schemeClr val="accent2"/>
                </a:solidFill>
                <a:latin typeface="IM Fell English"/>
                <a:ea typeface="IM Fell English"/>
                <a:cs typeface="IM Fell English"/>
                <a:sym typeface="IM Fell English"/>
              </a:rPr>
              <a:t>TERM</a:t>
            </a:r>
            <a:endParaRPr b="1" i="1" sz="2400">
              <a:solidFill>
                <a:schemeClr val="accent2"/>
              </a:solidFill>
              <a:latin typeface="IM Fell English"/>
              <a:ea typeface="IM Fell English"/>
              <a:cs typeface="IM Fell English"/>
              <a:sym typeface="IM Fell English"/>
            </a:endParaRPr>
          </a:p>
        </p:txBody>
      </p:sp>
      <p:sp>
        <p:nvSpPr>
          <p:cNvPr id="2237" name="Google Shape;2237;p59"/>
          <p:cNvSpPr txBox="1"/>
          <p:nvPr/>
        </p:nvSpPr>
        <p:spPr>
          <a:xfrm>
            <a:off x="972463" y="1807300"/>
            <a:ext cx="1650300" cy="928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solidFill>
                  <a:schemeClr val="dk1"/>
                </a:solidFill>
                <a:latin typeface="IM Fell English"/>
                <a:ea typeface="IM Fell English"/>
                <a:cs typeface="IM Fell English"/>
                <a:sym typeface="IM Fell English"/>
              </a:rPr>
              <a:t>Jupiter is the biggest planet in all the Solar System</a:t>
            </a:r>
            <a:endParaRPr>
              <a:solidFill>
                <a:schemeClr val="dk1"/>
              </a:solidFill>
              <a:latin typeface="IM Fell English"/>
              <a:ea typeface="IM Fell English"/>
              <a:cs typeface="IM Fell English"/>
              <a:sym typeface="IM Fell English"/>
            </a:endParaRPr>
          </a:p>
        </p:txBody>
      </p:sp>
      <p:sp>
        <p:nvSpPr>
          <p:cNvPr id="2238" name="Google Shape;2238;p59"/>
          <p:cNvSpPr txBox="1"/>
          <p:nvPr/>
        </p:nvSpPr>
        <p:spPr>
          <a:xfrm>
            <a:off x="3111187" y="3840300"/>
            <a:ext cx="1168500" cy="886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i="1" lang="en" sz="2400">
                <a:solidFill>
                  <a:schemeClr val="accent2"/>
                </a:solidFill>
                <a:latin typeface="IM Fell English"/>
                <a:ea typeface="IM Fell English"/>
                <a:cs typeface="IM Fell English"/>
                <a:sym typeface="IM Fell English"/>
              </a:rPr>
              <a:t>2nd </a:t>
            </a:r>
            <a:r>
              <a:rPr b="1" i="1" lang="en" sz="2400">
                <a:solidFill>
                  <a:schemeClr val="accent2"/>
                </a:solidFill>
                <a:latin typeface="IM Fell English"/>
                <a:ea typeface="IM Fell English"/>
                <a:cs typeface="IM Fell English"/>
                <a:sym typeface="IM Fell English"/>
              </a:rPr>
              <a:t>TERM</a:t>
            </a:r>
            <a:endParaRPr b="1" i="1" sz="2400">
              <a:solidFill>
                <a:schemeClr val="accent2"/>
              </a:solidFill>
              <a:latin typeface="IM Fell English"/>
              <a:ea typeface="IM Fell English"/>
              <a:cs typeface="IM Fell English"/>
              <a:sym typeface="IM Fell English"/>
            </a:endParaRPr>
          </a:p>
        </p:txBody>
      </p:sp>
      <p:sp>
        <p:nvSpPr>
          <p:cNvPr id="2239" name="Google Shape;2239;p59"/>
          <p:cNvSpPr txBox="1"/>
          <p:nvPr/>
        </p:nvSpPr>
        <p:spPr>
          <a:xfrm>
            <a:off x="2870300" y="1807300"/>
            <a:ext cx="1650300" cy="928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solidFill>
                  <a:schemeClr val="dk1"/>
                </a:solidFill>
                <a:latin typeface="IM Fell English"/>
                <a:ea typeface="IM Fell English"/>
                <a:cs typeface="IM Fell English"/>
                <a:sym typeface="IM Fell English"/>
              </a:rPr>
              <a:t>T</a:t>
            </a:r>
            <a:r>
              <a:rPr lang="en">
                <a:solidFill>
                  <a:schemeClr val="dk1"/>
                </a:solidFill>
                <a:latin typeface="IM Fell English"/>
                <a:ea typeface="IM Fell English"/>
                <a:cs typeface="IM Fell English"/>
                <a:sym typeface="IM Fell English"/>
              </a:rPr>
              <a:t>he Sun is the star at the center of the Solar System</a:t>
            </a:r>
            <a:endParaRPr>
              <a:solidFill>
                <a:schemeClr val="dk1"/>
              </a:solidFill>
              <a:latin typeface="IM Fell English"/>
              <a:ea typeface="IM Fell English"/>
              <a:cs typeface="IM Fell English"/>
              <a:sym typeface="IM Fell English"/>
            </a:endParaRPr>
          </a:p>
        </p:txBody>
      </p:sp>
      <p:sp>
        <p:nvSpPr>
          <p:cNvPr id="2240" name="Google Shape;2240;p59"/>
          <p:cNvSpPr txBox="1"/>
          <p:nvPr/>
        </p:nvSpPr>
        <p:spPr>
          <a:xfrm>
            <a:off x="4882020" y="3840275"/>
            <a:ext cx="1168500" cy="886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i="1" lang="en" sz="2400">
                <a:solidFill>
                  <a:schemeClr val="accent2"/>
                </a:solidFill>
                <a:latin typeface="IM Fell English"/>
                <a:ea typeface="IM Fell English"/>
                <a:cs typeface="IM Fell English"/>
                <a:sym typeface="IM Fell English"/>
              </a:rPr>
              <a:t>3rd </a:t>
            </a:r>
            <a:r>
              <a:rPr b="1" i="1" lang="en" sz="2400">
                <a:solidFill>
                  <a:schemeClr val="accent2"/>
                </a:solidFill>
                <a:latin typeface="IM Fell English"/>
                <a:ea typeface="IM Fell English"/>
                <a:cs typeface="IM Fell English"/>
                <a:sym typeface="IM Fell English"/>
              </a:rPr>
              <a:t>TERM</a:t>
            </a:r>
            <a:endParaRPr b="1" i="1" sz="2400">
              <a:solidFill>
                <a:schemeClr val="accent2"/>
              </a:solidFill>
              <a:latin typeface="IM Fell English"/>
              <a:ea typeface="IM Fell English"/>
              <a:cs typeface="IM Fell English"/>
              <a:sym typeface="IM Fell English"/>
            </a:endParaRPr>
          </a:p>
          <a:p>
            <a:pPr indent="0" lvl="0" marL="0" rtl="0" algn="ctr">
              <a:spcBef>
                <a:spcPts val="0"/>
              </a:spcBef>
              <a:spcAft>
                <a:spcPts val="0"/>
              </a:spcAft>
              <a:buNone/>
            </a:pPr>
            <a:r>
              <a:t/>
            </a:r>
            <a:endParaRPr b="1" i="1" sz="2400">
              <a:solidFill>
                <a:schemeClr val="accent2"/>
              </a:solidFill>
              <a:latin typeface="IM Fell English"/>
              <a:ea typeface="IM Fell English"/>
              <a:cs typeface="IM Fell English"/>
              <a:sym typeface="IM Fell English"/>
            </a:endParaRPr>
          </a:p>
        </p:txBody>
      </p:sp>
      <p:sp>
        <p:nvSpPr>
          <p:cNvPr id="2241" name="Google Shape;2241;p59"/>
          <p:cNvSpPr txBox="1"/>
          <p:nvPr/>
        </p:nvSpPr>
        <p:spPr>
          <a:xfrm>
            <a:off x="4641188" y="1807300"/>
            <a:ext cx="1650300" cy="928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solidFill>
                  <a:schemeClr val="dk1"/>
                </a:solidFill>
                <a:latin typeface="IM Fell English"/>
                <a:ea typeface="IM Fell English"/>
                <a:cs typeface="IM Fell English"/>
                <a:sym typeface="IM Fell English"/>
              </a:rPr>
              <a:t>Despite being red, Mars is actually a cold place</a:t>
            </a:r>
            <a:endParaRPr>
              <a:solidFill>
                <a:schemeClr val="dk1"/>
              </a:solidFill>
              <a:latin typeface="IM Fell English"/>
              <a:ea typeface="IM Fell English"/>
              <a:cs typeface="IM Fell English"/>
              <a:sym typeface="IM Fell English"/>
            </a:endParaRPr>
          </a:p>
        </p:txBody>
      </p:sp>
      <p:sp>
        <p:nvSpPr>
          <p:cNvPr id="2242" name="Google Shape;2242;p59"/>
          <p:cNvSpPr txBox="1"/>
          <p:nvPr/>
        </p:nvSpPr>
        <p:spPr>
          <a:xfrm>
            <a:off x="6521237" y="1807300"/>
            <a:ext cx="1650300" cy="928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a:solidFill>
                  <a:schemeClr val="dk1"/>
                </a:solidFill>
                <a:latin typeface="IM Fell English"/>
                <a:ea typeface="IM Fell English"/>
                <a:cs typeface="IM Fell English"/>
                <a:sym typeface="IM Fell English"/>
              </a:rPr>
              <a:t>Earth is the planet that harbors life in the Solar System</a:t>
            </a:r>
            <a:endParaRPr>
              <a:solidFill>
                <a:schemeClr val="dk1"/>
              </a:solidFill>
              <a:latin typeface="IM Fell English"/>
              <a:ea typeface="IM Fell English"/>
              <a:cs typeface="IM Fell English"/>
              <a:sym typeface="IM Fell English"/>
            </a:endParaRPr>
          </a:p>
        </p:txBody>
      </p:sp>
      <p:sp>
        <p:nvSpPr>
          <p:cNvPr id="2243" name="Google Shape;2243;p59"/>
          <p:cNvSpPr txBox="1"/>
          <p:nvPr/>
        </p:nvSpPr>
        <p:spPr>
          <a:xfrm>
            <a:off x="6762120" y="3840275"/>
            <a:ext cx="1168500" cy="886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i="1" lang="en" sz="2400">
                <a:solidFill>
                  <a:schemeClr val="accent2"/>
                </a:solidFill>
                <a:latin typeface="IM Fell English"/>
                <a:ea typeface="IM Fell English"/>
                <a:cs typeface="IM Fell English"/>
                <a:sym typeface="IM Fell English"/>
              </a:rPr>
              <a:t>4th TERM</a:t>
            </a:r>
            <a:endParaRPr b="1" i="1" sz="2400">
              <a:solidFill>
                <a:schemeClr val="accent2"/>
              </a:solidFill>
              <a:latin typeface="IM Fell English"/>
              <a:ea typeface="IM Fell English"/>
              <a:cs typeface="IM Fell English"/>
              <a:sym typeface="IM Fell English"/>
            </a:endParaRPr>
          </a:p>
          <a:p>
            <a:pPr indent="0" lvl="0" marL="0" rtl="0" algn="ctr">
              <a:spcBef>
                <a:spcPts val="0"/>
              </a:spcBef>
              <a:spcAft>
                <a:spcPts val="0"/>
              </a:spcAft>
              <a:buNone/>
            </a:pPr>
            <a:r>
              <a:t/>
            </a:r>
            <a:endParaRPr b="1" i="1" sz="2400">
              <a:solidFill>
                <a:schemeClr val="accent2"/>
              </a:solidFill>
              <a:latin typeface="IM Fell English"/>
              <a:ea typeface="IM Fell English"/>
              <a:cs typeface="IM Fell English"/>
              <a:sym typeface="IM Fell English"/>
            </a:endParaRPr>
          </a:p>
        </p:txBody>
      </p:sp>
      <p:sp>
        <p:nvSpPr>
          <p:cNvPr id="2244" name="Google Shape;2244;p59"/>
          <p:cNvSpPr/>
          <p:nvPr/>
        </p:nvSpPr>
        <p:spPr>
          <a:xfrm>
            <a:off x="3538053" y="3126631"/>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5" name="Google Shape;2245;p59"/>
          <p:cNvGrpSpPr/>
          <p:nvPr/>
        </p:nvGrpSpPr>
        <p:grpSpPr>
          <a:xfrm>
            <a:off x="5277807" y="3181109"/>
            <a:ext cx="376926" cy="370324"/>
            <a:chOff x="-40748275" y="3238700"/>
            <a:chExt cx="322600" cy="316950"/>
          </a:xfrm>
        </p:grpSpPr>
        <p:sp>
          <p:nvSpPr>
            <p:cNvPr id="2246" name="Google Shape;2246;p59"/>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9"/>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9"/>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9"/>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9"/>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9"/>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 name="Google Shape;2252;p59"/>
          <p:cNvGrpSpPr/>
          <p:nvPr/>
        </p:nvGrpSpPr>
        <p:grpSpPr>
          <a:xfrm>
            <a:off x="7162303" y="3179619"/>
            <a:ext cx="368134" cy="371814"/>
            <a:chOff x="-37804925" y="3953450"/>
            <a:chExt cx="315075" cy="318225"/>
          </a:xfrm>
        </p:grpSpPr>
        <p:sp>
          <p:nvSpPr>
            <p:cNvPr id="2253" name="Google Shape;2253;p59"/>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9"/>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9"/>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6" name="Google Shape;2256;p59"/>
          <p:cNvGrpSpPr/>
          <p:nvPr/>
        </p:nvGrpSpPr>
        <p:grpSpPr>
          <a:xfrm>
            <a:off x="703080" y="2692442"/>
            <a:ext cx="1919613" cy="1108569"/>
            <a:chOff x="703080" y="2692442"/>
            <a:chExt cx="1919613" cy="1108569"/>
          </a:xfrm>
        </p:grpSpPr>
        <p:grpSp>
          <p:nvGrpSpPr>
            <p:cNvPr id="2257" name="Google Shape;2257;p59"/>
            <p:cNvGrpSpPr/>
            <p:nvPr/>
          </p:nvGrpSpPr>
          <p:grpSpPr>
            <a:xfrm flipH="1" rot="5734">
              <a:off x="1062075" y="2888590"/>
              <a:ext cx="1560619" cy="911119"/>
              <a:chOff x="4287793" y="-1941300"/>
              <a:chExt cx="419871" cy="140315"/>
            </a:xfrm>
          </p:grpSpPr>
          <p:sp>
            <p:nvSpPr>
              <p:cNvPr id="2258" name="Google Shape;2258;p59"/>
              <p:cNvSpPr/>
              <p:nvPr/>
            </p:nvSpPr>
            <p:spPr>
              <a:xfrm>
                <a:off x="4287793" y="-1934606"/>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9"/>
              <p:cNvSpPr/>
              <p:nvPr/>
            </p:nvSpPr>
            <p:spPr>
              <a:xfrm>
                <a:off x="4287793" y="-1941300"/>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0" name="Google Shape;2260;p59"/>
            <p:cNvSpPr/>
            <p:nvPr/>
          </p:nvSpPr>
          <p:spPr>
            <a:xfrm rot="-823818">
              <a:off x="737017" y="2788801"/>
              <a:ext cx="858831" cy="38939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14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1" name="Google Shape;2261;p59"/>
          <p:cNvSpPr/>
          <p:nvPr/>
        </p:nvSpPr>
        <p:spPr>
          <a:xfrm>
            <a:off x="1615348" y="3182014"/>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5" name="Shape 2265"/>
        <p:cNvGrpSpPr/>
        <p:nvPr/>
      </p:nvGrpSpPr>
      <p:grpSpPr>
        <a:xfrm>
          <a:off x="0" y="0"/>
          <a:ext cx="0" cy="0"/>
          <a:chOff x="0" y="0"/>
          <a:chExt cx="0" cy="0"/>
        </a:xfrm>
      </p:grpSpPr>
      <p:grpSp>
        <p:nvGrpSpPr>
          <p:cNvPr id="2266" name="Google Shape;2266;p60"/>
          <p:cNvGrpSpPr/>
          <p:nvPr/>
        </p:nvGrpSpPr>
        <p:grpSpPr>
          <a:xfrm>
            <a:off x="5265359" y="3521852"/>
            <a:ext cx="3390922" cy="1391602"/>
            <a:chOff x="5265359" y="3521852"/>
            <a:chExt cx="3390922" cy="1391602"/>
          </a:xfrm>
        </p:grpSpPr>
        <p:grpSp>
          <p:nvGrpSpPr>
            <p:cNvPr id="2267" name="Google Shape;2267;p60"/>
            <p:cNvGrpSpPr/>
            <p:nvPr/>
          </p:nvGrpSpPr>
          <p:grpSpPr>
            <a:xfrm flipH="1" rot="4689">
              <a:off x="5265358" y="3523909"/>
              <a:ext cx="3016689" cy="1308195"/>
              <a:chOff x="4477638" y="-1674774"/>
              <a:chExt cx="419871" cy="140315"/>
            </a:xfrm>
          </p:grpSpPr>
          <p:sp>
            <p:nvSpPr>
              <p:cNvPr id="2268" name="Google Shape;2268;p60"/>
              <p:cNvSpPr/>
              <p:nvPr/>
            </p:nvSpPr>
            <p:spPr>
              <a:xfrm>
                <a:off x="4477638" y="-1668079"/>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0"/>
              <p:cNvSpPr/>
              <p:nvPr/>
            </p:nvSpPr>
            <p:spPr>
              <a:xfrm>
                <a:off x="4477638" y="-1674774"/>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0" name="Google Shape;2270;p60"/>
            <p:cNvSpPr/>
            <p:nvPr/>
          </p:nvSpPr>
          <p:spPr>
            <a:xfrm>
              <a:off x="7638684" y="4270550"/>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64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 name="Google Shape;2271;p60"/>
          <p:cNvGrpSpPr/>
          <p:nvPr/>
        </p:nvGrpSpPr>
        <p:grpSpPr>
          <a:xfrm flipH="1" rot="4689">
            <a:off x="5286393" y="2400309"/>
            <a:ext cx="3016689" cy="1190008"/>
            <a:chOff x="4477638" y="-1674774"/>
            <a:chExt cx="419871" cy="140315"/>
          </a:xfrm>
        </p:grpSpPr>
        <p:sp>
          <p:nvSpPr>
            <p:cNvPr id="2272" name="Google Shape;2272;p60"/>
            <p:cNvSpPr/>
            <p:nvPr/>
          </p:nvSpPr>
          <p:spPr>
            <a:xfrm>
              <a:off x="4477638" y="-1668079"/>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0"/>
            <p:cNvSpPr/>
            <p:nvPr/>
          </p:nvSpPr>
          <p:spPr>
            <a:xfrm>
              <a:off x="4477638" y="-1674774"/>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 name="Google Shape;2274;p60"/>
          <p:cNvGrpSpPr/>
          <p:nvPr/>
        </p:nvGrpSpPr>
        <p:grpSpPr>
          <a:xfrm>
            <a:off x="5265811" y="933175"/>
            <a:ext cx="3314461" cy="1541127"/>
            <a:chOff x="5265811" y="933175"/>
            <a:chExt cx="3314461" cy="1541127"/>
          </a:xfrm>
        </p:grpSpPr>
        <p:grpSp>
          <p:nvGrpSpPr>
            <p:cNvPr id="2275" name="Google Shape;2275;p60"/>
            <p:cNvGrpSpPr/>
            <p:nvPr/>
          </p:nvGrpSpPr>
          <p:grpSpPr>
            <a:xfrm flipH="1" rot="4785">
              <a:off x="5265810" y="1282251"/>
              <a:ext cx="3016689" cy="1189952"/>
              <a:chOff x="4477638" y="-1674774"/>
              <a:chExt cx="419871" cy="140315"/>
            </a:xfrm>
          </p:grpSpPr>
          <p:sp>
            <p:nvSpPr>
              <p:cNvPr id="2276" name="Google Shape;2276;p60"/>
              <p:cNvSpPr/>
              <p:nvPr/>
            </p:nvSpPr>
            <p:spPr>
              <a:xfrm>
                <a:off x="4477638" y="-1668079"/>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0"/>
              <p:cNvSpPr/>
              <p:nvPr/>
            </p:nvSpPr>
            <p:spPr>
              <a:xfrm>
                <a:off x="4477638" y="-1674774"/>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8" name="Google Shape;2278;p60"/>
            <p:cNvSpPr/>
            <p:nvPr/>
          </p:nvSpPr>
          <p:spPr>
            <a:xfrm>
              <a:off x="7714663" y="933175"/>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603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9" name="Google Shape;2279;p60"/>
          <p:cNvGrpSpPr/>
          <p:nvPr/>
        </p:nvGrpSpPr>
        <p:grpSpPr>
          <a:xfrm>
            <a:off x="241851" y="725425"/>
            <a:ext cx="5191969" cy="4288970"/>
            <a:chOff x="241851" y="725425"/>
            <a:chExt cx="5191969" cy="4288970"/>
          </a:xfrm>
        </p:grpSpPr>
        <p:sp>
          <p:nvSpPr>
            <p:cNvPr id="2280" name="Google Shape;2280;p60"/>
            <p:cNvSpPr/>
            <p:nvPr/>
          </p:nvSpPr>
          <p:spPr>
            <a:xfrm rot="415844">
              <a:off x="733859" y="1629868"/>
              <a:ext cx="4293417" cy="3000451"/>
            </a:xfrm>
            <a:custGeom>
              <a:rect b="b" l="l" r="r" t="t"/>
              <a:pathLst>
                <a:path extrusionOk="0" h="35495" w="52108">
                  <a:moveTo>
                    <a:pt x="49696" y="1"/>
                  </a:moveTo>
                  <a:lnTo>
                    <a:pt x="1" y="3188"/>
                  </a:lnTo>
                  <a:lnTo>
                    <a:pt x="2228" y="35495"/>
                  </a:lnTo>
                  <a:lnTo>
                    <a:pt x="52108" y="32368"/>
                  </a:lnTo>
                  <a:lnTo>
                    <a:pt x="49696" y="1"/>
                  </a:lnTo>
                  <a:close/>
                </a:path>
              </a:pathLst>
            </a:custGeom>
            <a:solidFill>
              <a:schemeClr val="accent1"/>
            </a:solidFill>
            <a:ln>
              <a:noFill/>
            </a:ln>
            <a:effectLst>
              <a:outerShdw blurRad="200025" rotWithShape="0" algn="bl" dir="318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0"/>
            <p:cNvSpPr/>
            <p:nvPr/>
          </p:nvSpPr>
          <p:spPr>
            <a:xfrm rot="546270">
              <a:off x="481499" y="1077926"/>
              <a:ext cx="4712673" cy="3583969"/>
            </a:xfrm>
            <a:custGeom>
              <a:rect b="b" l="l" r="r" t="t"/>
              <a:pathLst>
                <a:path extrusionOk="0" h="40685" w="54621">
                  <a:moveTo>
                    <a:pt x="54620" y="31938"/>
                  </a:moveTo>
                  <a:lnTo>
                    <a:pt x="5619" y="40684"/>
                  </a:lnTo>
                  <a:lnTo>
                    <a:pt x="0" y="9093"/>
                  </a:lnTo>
                  <a:lnTo>
                    <a:pt x="49205" y="0"/>
                  </a:lnTo>
                  <a:close/>
                </a:path>
              </a:pathLst>
            </a:custGeom>
            <a:solidFill>
              <a:schemeClr val="lt1"/>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0"/>
            <p:cNvSpPr/>
            <p:nvPr/>
          </p:nvSpPr>
          <p:spPr>
            <a:xfrm rot="3599893">
              <a:off x="531556" y="3983298"/>
              <a:ext cx="858857" cy="38940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3" name="Google Shape;2283;p60"/>
          <p:cNvSpPr txBox="1"/>
          <p:nvPr/>
        </p:nvSpPr>
        <p:spPr>
          <a:xfrm>
            <a:off x="5588025" y="1688928"/>
            <a:ext cx="2162100" cy="6342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a:solidFill>
                  <a:schemeClr val="dk1"/>
                </a:solidFill>
                <a:latin typeface="IM Fell English"/>
                <a:ea typeface="IM Fell English"/>
                <a:cs typeface="IM Fell English"/>
                <a:sym typeface="IM Fell English"/>
              </a:rPr>
              <a:t>Venus is the second planet from the Sun</a:t>
            </a:r>
            <a:endParaRPr>
              <a:solidFill>
                <a:schemeClr val="dk1"/>
              </a:solidFill>
              <a:latin typeface="IM Fell English"/>
              <a:ea typeface="IM Fell English"/>
              <a:cs typeface="IM Fell English"/>
              <a:sym typeface="IM Fell English"/>
            </a:endParaRPr>
          </a:p>
        </p:txBody>
      </p:sp>
      <p:sp>
        <p:nvSpPr>
          <p:cNvPr id="2284" name="Google Shape;2284;p60"/>
          <p:cNvSpPr txBox="1"/>
          <p:nvPr>
            <p:ph idx="4294967295" type="ctrTitle"/>
          </p:nvPr>
        </p:nvSpPr>
        <p:spPr>
          <a:xfrm>
            <a:off x="5588013" y="1312449"/>
            <a:ext cx="2162100" cy="384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400"/>
              <a:t>VENUS</a:t>
            </a:r>
            <a:endParaRPr sz="2400"/>
          </a:p>
        </p:txBody>
      </p:sp>
      <p:sp>
        <p:nvSpPr>
          <p:cNvPr id="2285" name="Google Shape;2285;p60"/>
          <p:cNvSpPr txBox="1"/>
          <p:nvPr/>
        </p:nvSpPr>
        <p:spPr>
          <a:xfrm>
            <a:off x="5588025" y="2809624"/>
            <a:ext cx="2162100" cy="6342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a:solidFill>
                  <a:schemeClr val="dk1"/>
                </a:solidFill>
                <a:latin typeface="IM Fell English"/>
                <a:ea typeface="IM Fell English"/>
                <a:cs typeface="IM Fell English"/>
                <a:sym typeface="IM Fell English"/>
              </a:rPr>
              <a:t>It’s a gas giant and has several rings</a:t>
            </a:r>
            <a:endParaRPr>
              <a:solidFill>
                <a:schemeClr val="dk1"/>
              </a:solidFill>
              <a:latin typeface="IM Fell English"/>
              <a:ea typeface="IM Fell English"/>
              <a:cs typeface="IM Fell English"/>
              <a:sym typeface="IM Fell English"/>
            </a:endParaRPr>
          </a:p>
        </p:txBody>
      </p:sp>
      <p:sp>
        <p:nvSpPr>
          <p:cNvPr id="2286" name="Google Shape;2286;p60"/>
          <p:cNvSpPr txBox="1"/>
          <p:nvPr>
            <p:ph idx="4294967295" type="ctrTitle"/>
          </p:nvPr>
        </p:nvSpPr>
        <p:spPr>
          <a:xfrm>
            <a:off x="5588013" y="2433142"/>
            <a:ext cx="2162100" cy="384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400"/>
              <a:t>SATURN</a:t>
            </a:r>
            <a:endParaRPr sz="2400"/>
          </a:p>
        </p:txBody>
      </p:sp>
      <p:sp>
        <p:nvSpPr>
          <p:cNvPr id="2287" name="Google Shape;2287;p60"/>
          <p:cNvSpPr txBox="1"/>
          <p:nvPr/>
        </p:nvSpPr>
        <p:spPr>
          <a:xfrm>
            <a:off x="5588025" y="3930321"/>
            <a:ext cx="2162100" cy="6342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lang="en">
                <a:solidFill>
                  <a:schemeClr val="dk1"/>
                </a:solidFill>
                <a:latin typeface="IM Fell English"/>
                <a:ea typeface="IM Fell English"/>
                <a:cs typeface="IM Fell English"/>
                <a:sym typeface="IM Fell English"/>
              </a:rPr>
              <a:t>It’s the farthest planet from the Sun</a:t>
            </a:r>
            <a:endParaRPr>
              <a:solidFill>
                <a:schemeClr val="dk1"/>
              </a:solidFill>
              <a:latin typeface="IM Fell English"/>
              <a:ea typeface="IM Fell English"/>
              <a:cs typeface="IM Fell English"/>
              <a:sym typeface="IM Fell English"/>
            </a:endParaRPr>
          </a:p>
        </p:txBody>
      </p:sp>
      <p:sp>
        <p:nvSpPr>
          <p:cNvPr id="2288" name="Google Shape;2288;p60"/>
          <p:cNvSpPr txBox="1"/>
          <p:nvPr>
            <p:ph idx="4294967295" type="ctrTitle"/>
          </p:nvPr>
        </p:nvSpPr>
        <p:spPr>
          <a:xfrm>
            <a:off x="5588013" y="3553836"/>
            <a:ext cx="2162100" cy="384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400"/>
              <a:t>NEPTUNE</a:t>
            </a:r>
            <a:endParaRPr sz="2400"/>
          </a:p>
        </p:txBody>
      </p:sp>
      <p:sp>
        <p:nvSpPr>
          <p:cNvPr id="2289" name="Google Shape;2289;p60"/>
          <p:cNvSpPr txBox="1"/>
          <p:nvPr>
            <p:ph type="ctrTitle"/>
          </p:nvPr>
        </p:nvSpPr>
        <p:spPr>
          <a:xfrm>
            <a:off x="814025" y="467293"/>
            <a:ext cx="7515900" cy="7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LOCATIONS</a:t>
            </a:r>
            <a:endParaRPr/>
          </a:p>
        </p:txBody>
      </p:sp>
      <p:grpSp>
        <p:nvGrpSpPr>
          <p:cNvPr id="2290" name="Google Shape;2290;p60"/>
          <p:cNvGrpSpPr/>
          <p:nvPr/>
        </p:nvGrpSpPr>
        <p:grpSpPr>
          <a:xfrm>
            <a:off x="926147" y="1883193"/>
            <a:ext cx="3858424" cy="2055523"/>
            <a:chOff x="233350" y="949250"/>
            <a:chExt cx="7137300" cy="3802300"/>
          </a:xfrm>
        </p:grpSpPr>
        <p:sp>
          <p:nvSpPr>
            <p:cNvPr id="2291" name="Google Shape;2291;p6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2" name="Google Shape;2342;p60"/>
          <p:cNvSpPr/>
          <p:nvPr/>
        </p:nvSpPr>
        <p:spPr>
          <a:xfrm>
            <a:off x="2933066" y="2133414"/>
            <a:ext cx="240000" cy="240000"/>
          </a:xfrm>
          <a:prstGeom prst="ellipse">
            <a:avLst/>
          </a:prstGeom>
          <a:solidFill>
            <a:schemeClr val="accent5"/>
          </a:solidFill>
          <a:ln>
            <a:noFill/>
          </a:ln>
          <a:effectLst>
            <a:outerShdw blurRad="57150" rotWithShape="0" algn="bl" dir="432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0"/>
          <p:cNvSpPr/>
          <p:nvPr/>
        </p:nvSpPr>
        <p:spPr>
          <a:xfrm>
            <a:off x="3913964" y="2557406"/>
            <a:ext cx="240000" cy="240000"/>
          </a:xfrm>
          <a:prstGeom prst="ellipse">
            <a:avLst/>
          </a:prstGeom>
          <a:solidFill>
            <a:schemeClr val="accent5"/>
          </a:solidFill>
          <a:ln>
            <a:noFill/>
          </a:ln>
          <a:effectLst>
            <a:outerShdw blurRad="57150" rotWithShape="0" algn="bl" dir="432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0"/>
          <p:cNvSpPr/>
          <p:nvPr/>
        </p:nvSpPr>
        <p:spPr>
          <a:xfrm>
            <a:off x="1570675" y="2392409"/>
            <a:ext cx="240000" cy="240000"/>
          </a:xfrm>
          <a:prstGeom prst="ellipse">
            <a:avLst/>
          </a:prstGeom>
          <a:solidFill>
            <a:schemeClr val="lt2"/>
          </a:solidFill>
          <a:ln>
            <a:noFill/>
          </a:ln>
          <a:effectLst>
            <a:outerShdw blurRad="57150" rotWithShape="0" algn="bl" dir="432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0"/>
          <p:cNvSpPr/>
          <p:nvPr/>
        </p:nvSpPr>
        <p:spPr>
          <a:xfrm>
            <a:off x="2735454" y="3398648"/>
            <a:ext cx="240000" cy="240000"/>
          </a:xfrm>
          <a:prstGeom prst="ellipse">
            <a:avLst/>
          </a:prstGeom>
          <a:solidFill>
            <a:schemeClr val="lt2"/>
          </a:solidFill>
          <a:ln>
            <a:noFill/>
          </a:ln>
          <a:effectLst>
            <a:outerShdw blurRad="57150" rotWithShape="0" algn="bl" dir="432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0"/>
          <p:cNvSpPr/>
          <p:nvPr/>
        </p:nvSpPr>
        <p:spPr>
          <a:xfrm>
            <a:off x="1627128" y="3311968"/>
            <a:ext cx="240000" cy="240000"/>
          </a:xfrm>
          <a:prstGeom prst="ellipse">
            <a:avLst/>
          </a:prstGeom>
          <a:solidFill>
            <a:schemeClr val="accent3"/>
          </a:solidFill>
          <a:ln>
            <a:noFill/>
          </a:ln>
          <a:effectLst>
            <a:outerShdw blurRad="57150" rotWithShape="0" algn="bl" dir="432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0"/>
          <p:cNvSpPr/>
          <p:nvPr/>
        </p:nvSpPr>
        <p:spPr>
          <a:xfrm>
            <a:off x="2378378" y="2601293"/>
            <a:ext cx="240000" cy="240000"/>
          </a:xfrm>
          <a:prstGeom prst="ellipse">
            <a:avLst/>
          </a:prstGeom>
          <a:solidFill>
            <a:schemeClr val="accent3"/>
          </a:solidFill>
          <a:ln>
            <a:noFill/>
          </a:ln>
          <a:effectLst>
            <a:outerShdw blurRad="57150" rotWithShape="0" algn="bl" dir="432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1" name="Shape 2351"/>
        <p:cNvGrpSpPr/>
        <p:nvPr/>
      </p:nvGrpSpPr>
      <p:grpSpPr>
        <a:xfrm>
          <a:off x="0" y="0"/>
          <a:ext cx="0" cy="0"/>
          <a:chOff x="0" y="0"/>
          <a:chExt cx="0" cy="0"/>
        </a:xfrm>
      </p:grpSpPr>
      <p:grpSp>
        <p:nvGrpSpPr>
          <p:cNvPr id="2352" name="Google Shape;2352;p61"/>
          <p:cNvGrpSpPr/>
          <p:nvPr/>
        </p:nvGrpSpPr>
        <p:grpSpPr>
          <a:xfrm>
            <a:off x="548234" y="1128945"/>
            <a:ext cx="8149446" cy="3868547"/>
            <a:chOff x="548234" y="1128945"/>
            <a:chExt cx="8149446" cy="3868547"/>
          </a:xfrm>
        </p:grpSpPr>
        <p:grpSp>
          <p:nvGrpSpPr>
            <p:cNvPr id="2353" name="Google Shape;2353;p61"/>
            <p:cNvGrpSpPr/>
            <p:nvPr/>
          </p:nvGrpSpPr>
          <p:grpSpPr>
            <a:xfrm rot="135022">
              <a:off x="949160" y="1279113"/>
              <a:ext cx="7381172" cy="3552790"/>
              <a:chOff x="230875" y="3764750"/>
              <a:chExt cx="1023775" cy="883800"/>
            </a:xfrm>
          </p:grpSpPr>
          <p:sp>
            <p:nvSpPr>
              <p:cNvPr id="2354" name="Google Shape;2354;p61"/>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214313" rotWithShape="0" algn="bl" dir="4260000" dist="952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1"/>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6" name="Google Shape;2356;p61"/>
            <p:cNvSpPr/>
            <p:nvPr/>
          </p:nvSpPr>
          <p:spPr>
            <a:xfrm rot="2319554">
              <a:off x="7811297" y="1354548"/>
              <a:ext cx="858863" cy="389400"/>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75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1"/>
            <p:cNvSpPr/>
            <p:nvPr/>
          </p:nvSpPr>
          <p:spPr>
            <a:xfrm>
              <a:off x="548234" y="1227800"/>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5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1"/>
            <p:cNvSpPr/>
            <p:nvPr/>
          </p:nvSpPr>
          <p:spPr>
            <a:xfrm rot="-5755536">
              <a:off x="484574" y="4248271"/>
              <a:ext cx="858849" cy="389410"/>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20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1"/>
            <p:cNvSpPr/>
            <p:nvPr/>
          </p:nvSpPr>
          <p:spPr>
            <a:xfrm rot="6402932">
              <a:off x="7807920" y="4183970"/>
              <a:ext cx="865602" cy="619757"/>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603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0" name="Google Shape;2360;p61"/>
          <p:cNvSpPr txBox="1"/>
          <p:nvPr>
            <p:ph type="ctrTitle"/>
          </p:nvPr>
        </p:nvSpPr>
        <p:spPr>
          <a:xfrm>
            <a:off x="714850" y="469306"/>
            <a:ext cx="7714200" cy="61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ACTIVITIES TABLE</a:t>
            </a:r>
            <a:endParaRPr/>
          </a:p>
        </p:txBody>
      </p:sp>
      <p:graphicFrame>
        <p:nvGraphicFramePr>
          <p:cNvPr id="2361" name="Google Shape;2361;p61"/>
          <p:cNvGraphicFramePr/>
          <p:nvPr/>
        </p:nvGraphicFramePr>
        <p:xfrm>
          <a:off x="1028125" y="1710580"/>
          <a:ext cx="3000000" cy="3000000"/>
        </p:xfrm>
        <a:graphic>
          <a:graphicData uri="http://schemas.openxmlformats.org/drawingml/2006/table">
            <a:tbl>
              <a:tblPr>
                <a:noFill/>
                <a:tableStyleId>{0F3EA193-AB76-4E02-934F-FA46F82ACFC0}</a:tableStyleId>
              </a:tblPr>
              <a:tblGrid>
                <a:gridCol w="1432675"/>
                <a:gridCol w="1432675"/>
                <a:gridCol w="1432675"/>
                <a:gridCol w="1432675"/>
                <a:gridCol w="1432675"/>
              </a:tblGrid>
              <a:tr h="531825">
                <a:tc>
                  <a:txBody>
                    <a:bodyPr/>
                    <a:lstStyle/>
                    <a:p>
                      <a:pPr indent="0" lvl="0" marL="0" rtl="0" algn="ctr">
                        <a:spcBef>
                          <a:spcPts val="0"/>
                        </a:spcBef>
                        <a:spcAft>
                          <a:spcPts val="0"/>
                        </a:spcAft>
                        <a:buNone/>
                      </a:pPr>
                      <a:r>
                        <a:rPr b="1" i="1" lang="en" sz="2400">
                          <a:solidFill>
                            <a:schemeClr val="accent2"/>
                          </a:solidFill>
                          <a:latin typeface="IM Fell English"/>
                          <a:ea typeface="IM Fell English"/>
                          <a:cs typeface="IM Fell English"/>
                          <a:sym typeface="IM Fell English"/>
                        </a:rPr>
                        <a:t>MON</a:t>
                      </a:r>
                      <a:endParaRPr b="1" i="1" sz="2400">
                        <a:solidFill>
                          <a:schemeClr val="accent2"/>
                        </a:solidFill>
                        <a:latin typeface="IM Fell English"/>
                        <a:ea typeface="IM Fell English"/>
                        <a:cs typeface="IM Fell English"/>
                        <a:sym typeface="IM Fell Eng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i="1" lang="en" sz="2400">
                          <a:solidFill>
                            <a:schemeClr val="accent2"/>
                          </a:solidFill>
                          <a:latin typeface="IM Fell English"/>
                          <a:ea typeface="IM Fell English"/>
                          <a:cs typeface="IM Fell English"/>
                          <a:sym typeface="IM Fell English"/>
                        </a:rPr>
                        <a:t>TUE</a:t>
                      </a:r>
                      <a:endParaRPr b="1" i="1" sz="2400">
                        <a:solidFill>
                          <a:schemeClr val="accent2"/>
                        </a:solidFill>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i="1" lang="en" sz="2400">
                          <a:solidFill>
                            <a:schemeClr val="accent2"/>
                          </a:solidFill>
                          <a:latin typeface="IM Fell English"/>
                          <a:ea typeface="IM Fell English"/>
                          <a:cs typeface="IM Fell English"/>
                          <a:sym typeface="IM Fell English"/>
                        </a:rPr>
                        <a:t>WEN</a:t>
                      </a:r>
                      <a:endParaRPr b="1" i="1" sz="2400">
                        <a:solidFill>
                          <a:schemeClr val="accent2"/>
                        </a:solidFill>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i="1" lang="en" sz="2400">
                          <a:solidFill>
                            <a:schemeClr val="accent2"/>
                          </a:solidFill>
                          <a:latin typeface="IM Fell English"/>
                          <a:ea typeface="IM Fell English"/>
                          <a:cs typeface="IM Fell English"/>
                          <a:sym typeface="IM Fell English"/>
                        </a:rPr>
                        <a:t>THUR</a:t>
                      </a:r>
                      <a:endParaRPr b="1" i="1" sz="2400">
                        <a:solidFill>
                          <a:schemeClr val="accent2"/>
                        </a:solidFill>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i="1" lang="en" sz="2400">
                          <a:solidFill>
                            <a:schemeClr val="accent2"/>
                          </a:solidFill>
                          <a:latin typeface="IM Fell English"/>
                          <a:ea typeface="IM Fell English"/>
                          <a:cs typeface="IM Fell English"/>
                          <a:sym typeface="IM Fell English"/>
                        </a:rPr>
                        <a:t>FRI</a:t>
                      </a:r>
                      <a:endParaRPr b="1" i="1" sz="2400">
                        <a:solidFill>
                          <a:schemeClr val="accent2"/>
                        </a:solidFill>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r>
              <a:tr h="414775">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Art talks</a:t>
                      </a:r>
                      <a:endParaRPr>
                        <a:latin typeface="IM Fell English"/>
                        <a:ea typeface="IM Fell English"/>
                        <a:cs typeface="IM Fell English"/>
                        <a:sym typeface="IM Fell Eng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TED talks</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Ancient art</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Restauration</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Research</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r>
              <a:tr h="414775">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History review</a:t>
                      </a:r>
                      <a:endParaRPr>
                        <a:latin typeface="IM Fell English"/>
                        <a:ea typeface="IM Fell English"/>
                        <a:cs typeface="IM Fell English"/>
                        <a:sym typeface="IM Fell Eng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Research</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Restauration</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Parents meeting</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Crafts</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r>
              <a:tr h="414775">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Parents meeting</a:t>
                      </a:r>
                      <a:endParaRPr>
                        <a:latin typeface="IM Fell English"/>
                        <a:ea typeface="IM Fell English"/>
                        <a:cs typeface="IM Fell English"/>
                        <a:sym typeface="IM Fell Eng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Crafts</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Art talks</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History review</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Research</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r>
              <a:tr h="414775">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Ancient art</a:t>
                      </a:r>
                      <a:endParaRPr>
                        <a:latin typeface="IM Fell English"/>
                        <a:ea typeface="IM Fell English"/>
                        <a:cs typeface="IM Fell English"/>
                        <a:sym typeface="IM Fell Eng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Restauration</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History review</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Crafts</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Art talks</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lt1"/>
                    </a:solidFill>
                  </a:tcPr>
                </a:tc>
              </a:tr>
              <a:tr h="414775">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Recycling class</a:t>
                      </a:r>
                      <a:endParaRPr>
                        <a:latin typeface="IM Fell English"/>
                        <a:ea typeface="IM Fell English"/>
                        <a:cs typeface="IM Fell English"/>
                        <a:sym typeface="IM Fell English"/>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Parents meeting</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Art talks</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Ancient art</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latin typeface="IM Fell English"/>
                          <a:ea typeface="IM Fell English"/>
                          <a:cs typeface="IM Fell English"/>
                          <a:sym typeface="IM Fell English"/>
                        </a:rPr>
                        <a:t>Restauration</a:t>
                      </a:r>
                      <a:endParaRPr>
                        <a:latin typeface="IM Fell English"/>
                        <a:ea typeface="IM Fell English"/>
                        <a:cs typeface="IM Fell English"/>
                        <a:sym typeface="IM Fell English"/>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alpha val="0"/>
                        </a:schemeClr>
                      </a:solidFill>
                      <a:prstDash val="solid"/>
                      <a:round/>
                      <a:headEnd len="sm" w="sm" type="none"/>
                      <a:tailEnd len="sm" w="sm" type="none"/>
                    </a:lnB>
                    <a:solidFill>
                      <a:schemeClr val="lt1"/>
                    </a:solidFill>
                  </a:tcPr>
                </a:tc>
              </a:tr>
            </a:tbl>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5" name="Shape 2365"/>
        <p:cNvGrpSpPr/>
        <p:nvPr/>
      </p:nvGrpSpPr>
      <p:grpSpPr>
        <a:xfrm>
          <a:off x="0" y="0"/>
          <a:ext cx="0" cy="0"/>
          <a:chOff x="0" y="0"/>
          <a:chExt cx="0" cy="0"/>
        </a:xfrm>
      </p:grpSpPr>
      <p:grpSp>
        <p:nvGrpSpPr>
          <p:cNvPr id="2366" name="Google Shape;2366;p62"/>
          <p:cNvGrpSpPr/>
          <p:nvPr/>
        </p:nvGrpSpPr>
        <p:grpSpPr>
          <a:xfrm>
            <a:off x="6597211" y="2453201"/>
            <a:ext cx="1939801" cy="2008784"/>
            <a:chOff x="1833042" y="4286127"/>
            <a:chExt cx="421595" cy="398964"/>
          </a:xfrm>
        </p:grpSpPr>
        <p:sp>
          <p:nvSpPr>
            <p:cNvPr id="2367" name="Google Shape;2367;p62"/>
            <p:cNvSpPr/>
            <p:nvPr/>
          </p:nvSpPr>
          <p:spPr>
            <a:xfrm>
              <a:off x="1833042" y="4376360"/>
              <a:ext cx="421595" cy="308731"/>
            </a:xfrm>
            <a:custGeom>
              <a:rect b="b" l="l" r="r" t="t"/>
              <a:pathLst>
                <a:path extrusionOk="0" h="20067" w="27403">
                  <a:moveTo>
                    <a:pt x="1" y="0"/>
                  </a:moveTo>
                  <a:lnTo>
                    <a:pt x="471" y="20067"/>
                  </a:lnTo>
                  <a:lnTo>
                    <a:pt x="27403" y="20067"/>
                  </a:lnTo>
                  <a:lnTo>
                    <a:pt x="26912" y="0"/>
                  </a:lnTo>
                  <a:close/>
                </a:path>
              </a:pathLst>
            </a:custGeom>
            <a:solidFill>
              <a:schemeClr val="accent6"/>
            </a:solidFill>
            <a:ln>
              <a:noFill/>
            </a:ln>
            <a:effectLst>
              <a:outerShdw blurRad="200025" rotWithShape="0" algn="bl" dir="366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2"/>
            <p:cNvSpPr/>
            <p:nvPr/>
          </p:nvSpPr>
          <p:spPr>
            <a:xfrm>
              <a:off x="1833042" y="4286127"/>
              <a:ext cx="414057" cy="90248"/>
            </a:xfrm>
            <a:custGeom>
              <a:rect b="b" l="l" r="r" t="t"/>
              <a:pathLst>
                <a:path extrusionOk="0" h="5866" w="26913">
                  <a:moveTo>
                    <a:pt x="1" y="1"/>
                  </a:moveTo>
                  <a:lnTo>
                    <a:pt x="1" y="5865"/>
                  </a:lnTo>
                  <a:lnTo>
                    <a:pt x="26912" y="5865"/>
                  </a:lnTo>
                  <a:lnTo>
                    <a:pt x="26912" y="1"/>
                  </a:lnTo>
                  <a:close/>
                </a:path>
              </a:pathLst>
            </a:custGeom>
            <a:solidFill>
              <a:srgbClr val="F2EB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9" name="Google Shape;2369;p62"/>
          <p:cNvSpPr txBox="1"/>
          <p:nvPr>
            <p:ph idx="7" type="subTitle"/>
          </p:nvPr>
        </p:nvSpPr>
        <p:spPr>
          <a:xfrm>
            <a:off x="6661311" y="3351638"/>
            <a:ext cx="1768200" cy="95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second planet from the Sun and has high temperatures</a:t>
            </a:r>
            <a:endParaRPr/>
          </a:p>
        </p:txBody>
      </p:sp>
      <p:sp>
        <p:nvSpPr>
          <p:cNvPr id="2370" name="Google Shape;2370;p62"/>
          <p:cNvSpPr txBox="1"/>
          <p:nvPr>
            <p:ph idx="8" type="ctrTitle"/>
          </p:nvPr>
        </p:nvSpPr>
        <p:spPr>
          <a:xfrm>
            <a:off x="6659867" y="2989137"/>
            <a:ext cx="17709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grpSp>
        <p:nvGrpSpPr>
          <p:cNvPr id="2371" name="Google Shape;2371;p62"/>
          <p:cNvGrpSpPr/>
          <p:nvPr/>
        </p:nvGrpSpPr>
        <p:grpSpPr>
          <a:xfrm>
            <a:off x="5272871" y="1360402"/>
            <a:ext cx="1895406" cy="1774457"/>
            <a:chOff x="5399996" y="1490802"/>
            <a:chExt cx="1895406" cy="1774457"/>
          </a:xfrm>
        </p:grpSpPr>
        <p:grpSp>
          <p:nvGrpSpPr>
            <p:cNvPr id="2372" name="Google Shape;2372;p62"/>
            <p:cNvGrpSpPr/>
            <p:nvPr/>
          </p:nvGrpSpPr>
          <p:grpSpPr>
            <a:xfrm rot="-6724476">
              <a:off x="5820915" y="1951544"/>
              <a:ext cx="1568910" cy="852972"/>
              <a:chOff x="402764" y="-3065690"/>
              <a:chExt cx="1525925" cy="533725"/>
            </a:xfrm>
          </p:grpSpPr>
          <p:sp>
            <p:nvSpPr>
              <p:cNvPr id="2373" name="Google Shape;2373;p62"/>
              <p:cNvSpPr/>
              <p:nvPr/>
            </p:nvSpPr>
            <p:spPr>
              <a:xfrm>
                <a:off x="402764" y="-306569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2"/>
              <p:cNvSpPr/>
              <p:nvPr/>
            </p:nvSpPr>
            <p:spPr>
              <a:xfrm>
                <a:off x="402764" y="-306569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2"/>
              <p:cNvSpPr/>
              <p:nvPr/>
            </p:nvSpPr>
            <p:spPr>
              <a:xfrm>
                <a:off x="402764" y="-306569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76" name="Google Shape;2376;p62"/>
            <p:cNvPicPr preferRelativeResize="0"/>
            <p:nvPr/>
          </p:nvPicPr>
          <p:blipFill>
            <a:blip r:embed="rId3">
              <a:alphaModFix/>
            </a:blip>
            <a:stretch>
              <a:fillRect/>
            </a:stretch>
          </p:blipFill>
          <p:spPr>
            <a:xfrm rot="-614772">
              <a:off x="6255208" y="1707078"/>
              <a:ext cx="509437" cy="1376577"/>
            </a:xfrm>
            <a:prstGeom prst="rect">
              <a:avLst/>
            </a:prstGeom>
            <a:noFill/>
            <a:ln>
              <a:noFill/>
            </a:ln>
          </p:spPr>
        </p:pic>
        <p:sp>
          <p:nvSpPr>
            <p:cNvPr id="2377" name="Google Shape;2377;p62"/>
            <p:cNvSpPr/>
            <p:nvPr/>
          </p:nvSpPr>
          <p:spPr>
            <a:xfrm rot="-487743">
              <a:off x="5423223" y="1566256"/>
              <a:ext cx="858862" cy="389397"/>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535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8" name="Google Shape;2378;p62"/>
          <p:cNvGrpSpPr/>
          <p:nvPr/>
        </p:nvGrpSpPr>
        <p:grpSpPr>
          <a:xfrm>
            <a:off x="4586263" y="2453201"/>
            <a:ext cx="1939801" cy="2008784"/>
            <a:chOff x="1833042" y="4286127"/>
            <a:chExt cx="421595" cy="398964"/>
          </a:xfrm>
        </p:grpSpPr>
        <p:sp>
          <p:nvSpPr>
            <p:cNvPr id="2379" name="Google Shape;2379;p62"/>
            <p:cNvSpPr/>
            <p:nvPr/>
          </p:nvSpPr>
          <p:spPr>
            <a:xfrm>
              <a:off x="1833042" y="4376360"/>
              <a:ext cx="421595" cy="308731"/>
            </a:xfrm>
            <a:custGeom>
              <a:rect b="b" l="l" r="r" t="t"/>
              <a:pathLst>
                <a:path extrusionOk="0" h="20067" w="27403">
                  <a:moveTo>
                    <a:pt x="1" y="0"/>
                  </a:moveTo>
                  <a:lnTo>
                    <a:pt x="471" y="20067"/>
                  </a:lnTo>
                  <a:lnTo>
                    <a:pt x="27403" y="20067"/>
                  </a:lnTo>
                  <a:lnTo>
                    <a:pt x="26912" y="0"/>
                  </a:lnTo>
                  <a:close/>
                </a:path>
              </a:pathLst>
            </a:custGeom>
            <a:solidFill>
              <a:schemeClr val="lt1"/>
            </a:solidFill>
            <a:ln>
              <a:noFill/>
            </a:ln>
            <a:effectLst>
              <a:outerShdw blurRad="200025" rotWithShape="0" algn="bl" dir="366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2"/>
            <p:cNvSpPr/>
            <p:nvPr/>
          </p:nvSpPr>
          <p:spPr>
            <a:xfrm>
              <a:off x="1833042" y="4286127"/>
              <a:ext cx="414057" cy="90248"/>
            </a:xfrm>
            <a:custGeom>
              <a:rect b="b" l="l" r="r" t="t"/>
              <a:pathLst>
                <a:path extrusionOk="0" h="5866" w="26913">
                  <a:moveTo>
                    <a:pt x="1" y="1"/>
                  </a:moveTo>
                  <a:lnTo>
                    <a:pt x="1" y="5865"/>
                  </a:lnTo>
                  <a:lnTo>
                    <a:pt x="26912" y="5865"/>
                  </a:lnTo>
                  <a:lnTo>
                    <a:pt x="26912" y="1"/>
                  </a:lnTo>
                  <a:close/>
                </a:path>
              </a:pathLst>
            </a:custGeom>
            <a:solidFill>
              <a:srgbClr val="ECE1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1" name="Google Shape;2381;p62"/>
          <p:cNvSpPr txBox="1"/>
          <p:nvPr>
            <p:ph idx="5" type="subTitle"/>
          </p:nvPr>
        </p:nvSpPr>
        <p:spPr>
          <a:xfrm>
            <a:off x="4671154" y="3351625"/>
            <a:ext cx="1768200" cy="95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a:t>
            </a:r>
            <a:endParaRPr/>
          </a:p>
        </p:txBody>
      </p:sp>
      <p:sp>
        <p:nvSpPr>
          <p:cNvPr id="2382" name="Google Shape;2382;p62"/>
          <p:cNvSpPr txBox="1"/>
          <p:nvPr>
            <p:ph idx="6" type="ctrTitle"/>
          </p:nvPr>
        </p:nvSpPr>
        <p:spPr>
          <a:xfrm>
            <a:off x="4622225" y="2989125"/>
            <a:ext cx="18282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grpSp>
        <p:nvGrpSpPr>
          <p:cNvPr id="2383" name="Google Shape;2383;p62"/>
          <p:cNvGrpSpPr/>
          <p:nvPr/>
        </p:nvGrpSpPr>
        <p:grpSpPr>
          <a:xfrm>
            <a:off x="3707521" y="1483796"/>
            <a:ext cx="1438680" cy="1788860"/>
            <a:chOff x="3707521" y="1483796"/>
            <a:chExt cx="1438680" cy="1788860"/>
          </a:xfrm>
        </p:grpSpPr>
        <p:grpSp>
          <p:nvGrpSpPr>
            <p:cNvPr id="2384" name="Google Shape;2384;p62"/>
            <p:cNvGrpSpPr/>
            <p:nvPr/>
          </p:nvGrpSpPr>
          <p:grpSpPr>
            <a:xfrm flipH="1" rot="-4052790">
              <a:off x="3646557" y="1922668"/>
              <a:ext cx="1560607" cy="911117"/>
              <a:chOff x="4287793" y="-1941300"/>
              <a:chExt cx="419871" cy="140315"/>
            </a:xfrm>
          </p:grpSpPr>
          <p:sp>
            <p:nvSpPr>
              <p:cNvPr id="2385" name="Google Shape;2385;p62"/>
              <p:cNvSpPr/>
              <p:nvPr/>
            </p:nvSpPr>
            <p:spPr>
              <a:xfrm>
                <a:off x="4287793" y="-1934606"/>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2"/>
              <p:cNvSpPr/>
              <p:nvPr/>
            </p:nvSpPr>
            <p:spPr>
              <a:xfrm>
                <a:off x="4287793" y="-1941300"/>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87" name="Google Shape;2387;p62"/>
            <p:cNvPicPr preferRelativeResize="0"/>
            <p:nvPr/>
          </p:nvPicPr>
          <p:blipFill>
            <a:blip r:embed="rId4">
              <a:alphaModFix/>
            </a:blip>
            <a:stretch>
              <a:fillRect/>
            </a:stretch>
          </p:blipFill>
          <p:spPr>
            <a:xfrm rot="668359">
              <a:off x="4219147" y="1710143"/>
              <a:ext cx="361375" cy="1169353"/>
            </a:xfrm>
            <a:prstGeom prst="rect">
              <a:avLst/>
            </a:prstGeom>
            <a:noFill/>
            <a:ln>
              <a:noFill/>
            </a:ln>
          </p:spPr>
        </p:pic>
      </p:grpSp>
      <p:grpSp>
        <p:nvGrpSpPr>
          <p:cNvPr id="2388" name="Google Shape;2388;p62"/>
          <p:cNvGrpSpPr/>
          <p:nvPr/>
        </p:nvGrpSpPr>
        <p:grpSpPr>
          <a:xfrm>
            <a:off x="2575284" y="1988453"/>
            <a:ext cx="2002845" cy="2473529"/>
            <a:chOff x="2638398" y="1988456"/>
            <a:chExt cx="1939801" cy="2473529"/>
          </a:xfrm>
        </p:grpSpPr>
        <p:grpSp>
          <p:nvGrpSpPr>
            <p:cNvPr id="2389" name="Google Shape;2389;p62"/>
            <p:cNvGrpSpPr/>
            <p:nvPr/>
          </p:nvGrpSpPr>
          <p:grpSpPr>
            <a:xfrm>
              <a:off x="2638398" y="2453201"/>
              <a:ext cx="1939801" cy="2008784"/>
              <a:chOff x="1833042" y="4286127"/>
              <a:chExt cx="421595" cy="398964"/>
            </a:xfrm>
          </p:grpSpPr>
          <p:sp>
            <p:nvSpPr>
              <p:cNvPr id="2390" name="Google Shape;2390;p62"/>
              <p:cNvSpPr/>
              <p:nvPr/>
            </p:nvSpPr>
            <p:spPr>
              <a:xfrm>
                <a:off x="1833042" y="4376360"/>
                <a:ext cx="421595" cy="308731"/>
              </a:xfrm>
              <a:custGeom>
                <a:rect b="b" l="l" r="r" t="t"/>
                <a:pathLst>
                  <a:path extrusionOk="0" h="20067" w="27403">
                    <a:moveTo>
                      <a:pt x="1" y="0"/>
                    </a:moveTo>
                    <a:lnTo>
                      <a:pt x="471" y="20067"/>
                    </a:lnTo>
                    <a:lnTo>
                      <a:pt x="27403" y="20067"/>
                    </a:lnTo>
                    <a:lnTo>
                      <a:pt x="26912" y="0"/>
                    </a:lnTo>
                    <a:close/>
                  </a:path>
                </a:pathLst>
              </a:custGeom>
              <a:solidFill>
                <a:schemeClr val="accent6"/>
              </a:solidFill>
              <a:ln>
                <a:noFill/>
              </a:ln>
              <a:effectLst>
                <a:outerShdw blurRad="200025" rotWithShape="0" algn="bl" dir="366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2"/>
              <p:cNvSpPr/>
              <p:nvPr/>
            </p:nvSpPr>
            <p:spPr>
              <a:xfrm>
                <a:off x="1833042" y="4286127"/>
                <a:ext cx="414057" cy="90248"/>
              </a:xfrm>
              <a:custGeom>
                <a:rect b="b" l="l" r="r" t="t"/>
                <a:pathLst>
                  <a:path extrusionOk="0" h="5866" w="26913">
                    <a:moveTo>
                      <a:pt x="1" y="1"/>
                    </a:moveTo>
                    <a:lnTo>
                      <a:pt x="1" y="5865"/>
                    </a:lnTo>
                    <a:lnTo>
                      <a:pt x="26912" y="5865"/>
                    </a:lnTo>
                    <a:lnTo>
                      <a:pt x="26912" y="1"/>
                    </a:lnTo>
                    <a:close/>
                  </a:path>
                </a:pathLst>
              </a:custGeom>
              <a:solidFill>
                <a:srgbClr val="F2EB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2" name="Google Shape;2392;p62"/>
            <p:cNvSpPr/>
            <p:nvPr/>
          </p:nvSpPr>
          <p:spPr>
            <a:xfrm rot="1344606">
              <a:off x="3308208" y="2158150"/>
              <a:ext cx="1017591" cy="642900"/>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ECBD69">
                <a:alpha val="620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3" name="Google Shape;2393;p62"/>
          <p:cNvGrpSpPr/>
          <p:nvPr/>
        </p:nvGrpSpPr>
        <p:grpSpPr>
          <a:xfrm>
            <a:off x="1536433" y="1050453"/>
            <a:ext cx="1402261" cy="2021958"/>
            <a:chOff x="1536433" y="1050453"/>
            <a:chExt cx="1402261" cy="2021958"/>
          </a:xfrm>
        </p:grpSpPr>
        <p:grpSp>
          <p:nvGrpSpPr>
            <p:cNvPr id="2394" name="Google Shape;2394;p62"/>
            <p:cNvGrpSpPr/>
            <p:nvPr/>
          </p:nvGrpSpPr>
          <p:grpSpPr>
            <a:xfrm rot="-5689374">
              <a:off x="1622697" y="1788657"/>
              <a:ext cx="1608691" cy="891082"/>
              <a:chOff x="5050859" y="-1955772"/>
              <a:chExt cx="629960" cy="210524"/>
            </a:xfrm>
          </p:grpSpPr>
          <p:sp>
            <p:nvSpPr>
              <p:cNvPr id="2395" name="Google Shape;2395;p62"/>
              <p:cNvSpPr/>
              <p:nvPr/>
            </p:nvSpPr>
            <p:spPr>
              <a:xfrm>
                <a:off x="5050860" y="-1945727"/>
                <a:ext cx="628378" cy="200479"/>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85738"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2"/>
              <p:cNvSpPr/>
              <p:nvPr/>
            </p:nvSpPr>
            <p:spPr>
              <a:xfrm>
                <a:off x="5050859" y="-1955772"/>
                <a:ext cx="629960" cy="198374"/>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2"/>
              <p:cNvSpPr/>
              <p:nvPr/>
            </p:nvSpPr>
            <p:spPr>
              <a:xfrm>
                <a:off x="5050861" y="-1763692"/>
                <a:ext cx="1275" cy="3779"/>
              </a:xfrm>
              <a:custGeom>
                <a:rect b="b" l="l" r="r" t="t"/>
                <a:pathLst>
                  <a:path extrusionOk="0" h="246" w="83">
                    <a:moveTo>
                      <a:pt x="1" y="0"/>
                    </a:moveTo>
                    <a:lnTo>
                      <a:pt x="1" y="245"/>
                    </a:lnTo>
                    <a:cubicBezTo>
                      <a:pt x="21" y="205"/>
                      <a:pt x="62" y="184"/>
                      <a:pt x="83" y="164"/>
                    </a:cubicBezTo>
                    <a:cubicBezTo>
                      <a:pt x="83" y="123"/>
                      <a:pt x="83" y="82"/>
                      <a:pt x="62" y="62"/>
                    </a:cubicBezTo>
                    <a:cubicBezTo>
                      <a:pt x="42" y="41"/>
                      <a:pt x="21" y="21"/>
                      <a:pt x="1" y="0"/>
                    </a:cubicBezTo>
                    <a:close/>
                  </a:path>
                </a:pathLst>
              </a:custGeom>
              <a:solidFill>
                <a:srgbClr val="FFFFFF"/>
              </a:solidFill>
              <a:ln cap="flat" cmpd="sng" w="5625">
                <a:solidFill>
                  <a:srgbClr val="222221"/>
                </a:solidFill>
                <a:prstDash val="solid"/>
                <a:miter lim="2043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98" name="Google Shape;2398;p62"/>
            <p:cNvPicPr preferRelativeResize="0"/>
            <p:nvPr/>
          </p:nvPicPr>
          <p:blipFill>
            <a:blip r:embed="rId5">
              <a:alphaModFix/>
            </a:blip>
            <a:stretch>
              <a:fillRect/>
            </a:stretch>
          </p:blipFill>
          <p:spPr>
            <a:xfrm>
              <a:off x="2175120" y="1541036"/>
              <a:ext cx="390225" cy="1376576"/>
            </a:xfrm>
            <a:prstGeom prst="rect">
              <a:avLst/>
            </a:prstGeom>
            <a:noFill/>
            <a:ln>
              <a:noFill/>
            </a:ln>
          </p:spPr>
        </p:pic>
        <p:sp>
          <p:nvSpPr>
            <p:cNvPr id="2399" name="Google Shape;2399;p62"/>
            <p:cNvSpPr/>
            <p:nvPr/>
          </p:nvSpPr>
          <p:spPr>
            <a:xfrm rot="-4064440">
              <a:off x="1554361" y="1258506"/>
              <a:ext cx="865623" cy="619761"/>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D0B8D6">
                <a:alpha val="575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0" name="Google Shape;2400;p62"/>
          <p:cNvGrpSpPr/>
          <p:nvPr/>
        </p:nvGrpSpPr>
        <p:grpSpPr>
          <a:xfrm>
            <a:off x="606840" y="2453201"/>
            <a:ext cx="1939801" cy="2008784"/>
            <a:chOff x="1872098" y="4286127"/>
            <a:chExt cx="421595" cy="398964"/>
          </a:xfrm>
        </p:grpSpPr>
        <p:sp>
          <p:nvSpPr>
            <p:cNvPr id="2401" name="Google Shape;2401;p62"/>
            <p:cNvSpPr/>
            <p:nvPr/>
          </p:nvSpPr>
          <p:spPr>
            <a:xfrm>
              <a:off x="1872098" y="4376360"/>
              <a:ext cx="421595" cy="308731"/>
            </a:xfrm>
            <a:custGeom>
              <a:rect b="b" l="l" r="r" t="t"/>
              <a:pathLst>
                <a:path extrusionOk="0" h="20067" w="27403">
                  <a:moveTo>
                    <a:pt x="1" y="0"/>
                  </a:moveTo>
                  <a:lnTo>
                    <a:pt x="471" y="20067"/>
                  </a:lnTo>
                  <a:lnTo>
                    <a:pt x="27403" y="20067"/>
                  </a:lnTo>
                  <a:lnTo>
                    <a:pt x="26912" y="0"/>
                  </a:lnTo>
                  <a:close/>
                </a:path>
              </a:pathLst>
            </a:custGeom>
            <a:solidFill>
              <a:schemeClr val="lt1"/>
            </a:solidFill>
            <a:ln>
              <a:noFill/>
            </a:ln>
            <a:effectLst>
              <a:outerShdw blurRad="200025" rotWithShape="0" algn="bl" dir="366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2"/>
            <p:cNvSpPr/>
            <p:nvPr/>
          </p:nvSpPr>
          <p:spPr>
            <a:xfrm>
              <a:off x="1872098" y="4286127"/>
              <a:ext cx="414057" cy="90248"/>
            </a:xfrm>
            <a:custGeom>
              <a:rect b="b" l="l" r="r" t="t"/>
              <a:pathLst>
                <a:path extrusionOk="0" h="5866" w="26913">
                  <a:moveTo>
                    <a:pt x="1" y="1"/>
                  </a:moveTo>
                  <a:lnTo>
                    <a:pt x="1" y="5865"/>
                  </a:lnTo>
                  <a:lnTo>
                    <a:pt x="26912" y="5865"/>
                  </a:lnTo>
                  <a:lnTo>
                    <a:pt x="26912" y="1"/>
                  </a:lnTo>
                  <a:close/>
                </a:path>
              </a:pathLst>
            </a:custGeom>
            <a:solidFill>
              <a:srgbClr val="ECE1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3" name="Google Shape;2403;p62"/>
          <p:cNvSpPr txBox="1"/>
          <p:nvPr>
            <p:ph idx="2" type="subTitle"/>
          </p:nvPr>
        </p:nvSpPr>
        <p:spPr>
          <a:xfrm>
            <a:off x="2680998" y="3351625"/>
            <a:ext cx="1768200" cy="95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 is a gas giant and the biggest planet of them all</a:t>
            </a:r>
            <a:endParaRPr/>
          </a:p>
        </p:txBody>
      </p:sp>
      <p:sp>
        <p:nvSpPr>
          <p:cNvPr id="2404" name="Google Shape;2404;p62"/>
          <p:cNvSpPr txBox="1"/>
          <p:nvPr>
            <p:ph idx="4" type="ctrTitle"/>
          </p:nvPr>
        </p:nvSpPr>
        <p:spPr>
          <a:xfrm>
            <a:off x="2680156" y="2989125"/>
            <a:ext cx="17709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405" name="Google Shape;2405;p62"/>
          <p:cNvSpPr txBox="1"/>
          <p:nvPr>
            <p:ph type="ctrTitle"/>
          </p:nvPr>
        </p:nvSpPr>
        <p:spPr>
          <a:xfrm>
            <a:off x="720050" y="414212"/>
            <a:ext cx="7699200" cy="946200"/>
          </a:xfrm>
          <a:prstGeom prst="rect">
            <a:avLst/>
          </a:prstGeom>
        </p:spPr>
        <p:txBody>
          <a:bodyPr anchorCtr="0" anchor="t" bIns="91425" lIns="91425" spcFirstLastPara="1" rIns="91425" wrap="square" tIns="146300">
            <a:noAutofit/>
          </a:bodyPr>
          <a:lstStyle/>
          <a:p>
            <a:pPr indent="0" lvl="0" marL="0" rtl="0" algn="ctr">
              <a:spcBef>
                <a:spcPts val="0"/>
              </a:spcBef>
              <a:spcAft>
                <a:spcPts val="0"/>
              </a:spcAft>
              <a:buNone/>
            </a:pPr>
            <a:r>
              <a:rPr lang="en"/>
              <a:t>SPECIAL REMINDERS</a:t>
            </a:r>
            <a:endParaRPr/>
          </a:p>
        </p:txBody>
      </p:sp>
      <p:sp>
        <p:nvSpPr>
          <p:cNvPr id="2406" name="Google Shape;2406;p62"/>
          <p:cNvSpPr txBox="1"/>
          <p:nvPr>
            <p:ph idx="1" type="subTitle"/>
          </p:nvPr>
        </p:nvSpPr>
        <p:spPr>
          <a:xfrm>
            <a:off x="694442" y="3351625"/>
            <a:ext cx="1764600" cy="95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actually a very cold place</a:t>
            </a:r>
            <a:endParaRPr/>
          </a:p>
        </p:txBody>
      </p:sp>
      <p:sp>
        <p:nvSpPr>
          <p:cNvPr id="2407" name="Google Shape;2407;p62"/>
          <p:cNvSpPr txBox="1"/>
          <p:nvPr>
            <p:ph idx="3" type="ctrTitle"/>
          </p:nvPr>
        </p:nvSpPr>
        <p:spPr>
          <a:xfrm>
            <a:off x="693000" y="2989125"/>
            <a:ext cx="1768200" cy="38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1" name="Shape 2411"/>
        <p:cNvGrpSpPr/>
        <p:nvPr/>
      </p:nvGrpSpPr>
      <p:grpSpPr>
        <a:xfrm>
          <a:off x="0" y="0"/>
          <a:ext cx="0" cy="0"/>
          <a:chOff x="0" y="0"/>
          <a:chExt cx="0" cy="0"/>
        </a:xfrm>
      </p:grpSpPr>
      <p:grpSp>
        <p:nvGrpSpPr>
          <p:cNvPr id="2412" name="Google Shape;2412;p63"/>
          <p:cNvGrpSpPr/>
          <p:nvPr/>
        </p:nvGrpSpPr>
        <p:grpSpPr>
          <a:xfrm flipH="1">
            <a:off x="3431552" y="2349052"/>
            <a:ext cx="2280868" cy="2033889"/>
            <a:chOff x="-721286" y="3817913"/>
            <a:chExt cx="1023775" cy="883800"/>
          </a:xfrm>
        </p:grpSpPr>
        <p:sp>
          <p:nvSpPr>
            <p:cNvPr id="2413" name="Google Shape;2413;p63"/>
            <p:cNvSpPr/>
            <p:nvPr/>
          </p:nvSpPr>
          <p:spPr>
            <a:xfrm>
              <a:off x="-720761" y="3817913"/>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214313" rotWithShape="0" algn="bl" dir="4260000" dist="952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3"/>
            <p:cNvSpPr/>
            <p:nvPr/>
          </p:nvSpPr>
          <p:spPr>
            <a:xfrm>
              <a:off x="-721286" y="3844988"/>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5" name="Google Shape;2415;p63"/>
          <p:cNvGrpSpPr/>
          <p:nvPr/>
        </p:nvGrpSpPr>
        <p:grpSpPr>
          <a:xfrm>
            <a:off x="6143585" y="2349338"/>
            <a:ext cx="2280885" cy="1978624"/>
            <a:chOff x="-642277" y="2711981"/>
            <a:chExt cx="440802" cy="580702"/>
          </a:xfrm>
        </p:grpSpPr>
        <p:sp>
          <p:nvSpPr>
            <p:cNvPr id="2416" name="Google Shape;2416;p63"/>
            <p:cNvSpPr/>
            <p:nvPr/>
          </p:nvSpPr>
          <p:spPr>
            <a:xfrm>
              <a:off x="-642276" y="2997277"/>
              <a:ext cx="440801" cy="295406"/>
            </a:xfrm>
            <a:custGeom>
              <a:rect b="b" l="l" r="r" t="t"/>
              <a:pathLst>
                <a:path extrusionOk="0" h="19720" w="29426">
                  <a:moveTo>
                    <a:pt x="16863" y="17098"/>
                  </a:moveTo>
                  <a:lnTo>
                    <a:pt x="16863" y="17098"/>
                  </a:lnTo>
                  <a:cubicBezTo>
                    <a:pt x="16848" y="17100"/>
                    <a:pt x="16833" y="17102"/>
                    <a:pt x="16817" y="17104"/>
                  </a:cubicBezTo>
                  <a:lnTo>
                    <a:pt x="16858" y="17104"/>
                  </a:lnTo>
                  <a:cubicBezTo>
                    <a:pt x="16860" y="17102"/>
                    <a:pt x="16862" y="17100"/>
                    <a:pt x="16863" y="17098"/>
                  </a:cubicBezTo>
                  <a:close/>
                  <a:moveTo>
                    <a:pt x="0" y="1"/>
                  </a:moveTo>
                  <a:lnTo>
                    <a:pt x="0" y="19720"/>
                  </a:lnTo>
                  <a:cubicBezTo>
                    <a:pt x="82" y="19699"/>
                    <a:pt x="143" y="19699"/>
                    <a:pt x="225" y="19699"/>
                  </a:cubicBezTo>
                  <a:lnTo>
                    <a:pt x="327" y="19720"/>
                  </a:lnTo>
                  <a:cubicBezTo>
                    <a:pt x="368" y="19699"/>
                    <a:pt x="409" y="19658"/>
                    <a:pt x="450" y="19638"/>
                  </a:cubicBezTo>
                  <a:cubicBezTo>
                    <a:pt x="450" y="19617"/>
                    <a:pt x="450" y="19597"/>
                    <a:pt x="470" y="19577"/>
                  </a:cubicBezTo>
                  <a:cubicBezTo>
                    <a:pt x="531" y="19515"/>
                    <a:pt x="450" y="19413"/>
                    <a:pt x="552" y="19372"/>
                  </a:cubicBezTo>
                  <a:cubicBezTo>
                    <a:pt x="634" y="19331"/>
                    <a:pt x="715" y="19311"/>
                    <a:pt x="797" y="19290"/>
                  </a:cubicBezTo>
                  <a:cubicBezTo>
                    <a:pt x="1072" y="19170"/>
                    <a:pt x="1362" y="19122"/>
                    <a:pt x="1666" y="19122"/>
                  </a:cubicBezTo>
                  <a:cubicBezTo>
                    <a:pt x="1723" y="19122"/>
                    <a:pt x="1781" y="19124"/>
                    <a:pt x="1839" y="19127"/>
                  </a:cubicBezTo>
                  <a:cubicBezTo>
                    <a:pt x="2084" y="19127"/>
                    <a:pt x="2330" y="19209"/>
                    <a:pt x="2514" y="19372"/>
                  </a:cubicBezTo>
                  <a:cubicBezTo>
                    <a:pt x="2738" y="19311"/>
                    <a:pt x="2943" y="19290"/>
                    <a:pt x="3167" y="19250"/>
                  </a:cubicBezTo>
                  <a:lnTo>
                    <a:pt x="3106" y="19188"/>
                  </a:lnTo>
                  <a:lnTo>
                    <a:pt x="3351" y="19107"/>
                  </a:lnTo>
                  <a:cubicBezTo>
                    <a:pt x="3413" y="19045"/>
                    <a:pt x="3494" y="19004"/>
                    <a:pt x="3576" y="19004"/>
                  </a:cubicBezTo>
                  <a:cubicBezTo>
                    <a:pt x="3617" y="18984"/>
                    <a:pt x="3658" y="18963"/>
                    <a:pt x="3699" y="18923"/>
                  </a:cubicBezTo>
                  <a:cubicBezTo>
                    <a:pt x="3740" y="18902"/>
                    <a:pt x="3801" y="18882"/>
                    <a:pt x="3862" y="18882"/>
                  </a:cubicBezTo>
                  <a:cubicBezTo>
                    <a:pt x="3862" y="18923"/>
                    <a:pt x="3903" y="18943"/>
                    <a:pt x="4005" y="18963"/>
                  </a:cubicBezTo>
                  <a:cubicBezTo>
                    <a:pt x="4087" y="18923"/>
                    <a:pt x="4169" y="18882"/>
                    <a:pt x="4250" y="18841"/>
                  </a:cubicBezTo>
                  <a:cubicBezTo>
                    <a:pt x="4271" y="18759"/>
                    <a:pt x="4373" y="18698"/>
                    <a:pt x="4434" y="18657"/>
                  </a:cubicBezTo>
                  <a:lnTo>
                    <a:pt x="4475" y="18657"/>
                  </a:lnTo>
                  <a:lnTo>
                    <a:pt x="4577" y="18718"/>
                  </a:lnTo>
                  <a:cubicBezTo>
                    <a:pt x="4884" y="18616"/>
                    <a:pt x="5211" y="18555"/>
                    <a:pt x="5538" y="18494"/>
                  </a:cubicBezTo>
                  <a:cubicBezTo>
                    <a:pt x="5946" y="18412"/>
                    <a:pt x="6314" y="18330"/>
                    <a:pt x="6662" y="18269"/>
                  </a:cubicBezTo>
                  <a:cubicBezTo>
                    <a:pt x="6746" y="18218"/>
                    <a:pt x="6857" y="18182"/>
                    <a:pt x="6974" y="18182"/>
                  </a:cubicBezTo>
                  <a:cubicBezTo>
                    <a:pt x="6999" y="18182"/>
                    <a:pt x="7025" y="18183"/>
                    <a:pt x="7050" y="18187"/>
                  </a:cubicBezTo>
                  <a:cubicBezTo>
                    <a:pt x="7070" y="18187"/>
                    <a:pt x="7111" y="18207"/>
                    <a:pt x="7132" y="18207"/>
                  </a:cubicBezTo>
                  <a:cubicBezTo>
                    <a:pt x="7334" y="18193"/>
                    <a:pt x="7536" y="18179"/>
                    <a:pt x="7738" y="18179"/>
                  </a:cubicBezTo>
                  <a:cubicBezTo>
                    <a:pt x="7822" y="18179"/>
                    <a:pt x="7906" y="18181"/>
                    <a:pt x="7990" y="18187"/>
                  </a:cubicBezTo>
                  <a:cubicBezTo>
                    <a:pt x="8051" y="18187"/>
                    <a:pt x="8112" y="18187"/>
                    <a:pt x="8174" y="18207"/>
                  </a:cubicBezTo>
                  <a:cubicBezTo>
                    <a:pt x="8174" y="18207"/>
                    <a:pt x="8194" y="18187"/>
                    <a:pt x="8215" y="18187"/>
                  </a:cubicBezTo>
                  <a:cubicBezTo>
                    <a:pt x="8439" y="18105"/>
                    <a:pt x="8623" y="18024"/>
                    <a:pt x="8828" y="17921"/>
                  </a:cubicBezTo>
                  <a:lnTo>
                    <a:pt x="9012" y="17962"/>
                  </a:lnTo>
                  <a:cubicBezTo>
                    <a:pt x="9091" y="17944"/>
                    <a:pt x="9173" y="17935"/>
                    <a:pt x="9254" y="17935"/>
                  </a:cubicBezTo>
                  <a:cubicBezTo>
                    <a:pt x="9445" y="17935"/>
                    <a:pt x="9637" y="17985"/>
                    <a:pt x="9808" y="18085"/>
                  </a:cubicBezTo>
                  <a:cubicBezTo>
                    <a:pt x="9958" y="18071"/>
                    <a:pt x="10108" y="18064"/>
                    <a:pt x="10259" y="18064"/>
                  </a:cubicBezTo>
                  <a:cubicBezTo>
                    <a:pt x="10560" y="18064"/>
                    <a:pt x="10864" y="18092"/>
                    <a:pt x="11178" y="18146"/>
                  </a:cubicBezTo>
                  <a:cubicBezTo>
                    <a:pt x="11300" y="18146"/>
                    <a:pt x="11423" y="18187"/>
                    <a:pt x="11525" y="18248"/>
                  </a:cubicBezTo>
                  <a:cubicBezTo>
                    <a:pt x="11566" y="18259"/>
                    <a:pt x="11612" y="18264"/>
                    <a:pt x="11658" y="18264"/>
                  </a:cubicBezTo>
                  <a:cubicBezTo>
                    <a:pt x="11704" y="18264"/>
                    <a:pt x="11750" y="18259"/>
                    <a:pt x="11791" y="18248"/>
                  </a:cubicBezTo>
                  <a:cubicBezTo>
                    <a:pt x="11791" y="18228"/>
                    <a:pt x="11791" y="18207"/>
                    <a:pt x="11791" y="18187"/>
                  </a:cubicBezTo>
                  <a:cubicBezTo>
                    <a:pt x="11831" y="18207"/>
                    <a:pt x="11872" y="18228"/>
                    <a:pt x="11913" y="18228"/>
                  </a:cubicBezTo>
                  <a:cubicBezTo>
                    <a:pt x="11974" y="18248"/>
                    <a:pt x="12056" y="18248"/>
                    <a:pt x="12138" y="18269"/>
                  </a:cubicBezTo>
                  <a:lnTo>
                    <a:pt x="12322" y="18228"/>
                  </a:lnTo>
                  <a:cubicBezTo>
                    <a:pt x="12363" y="18248"/>
                    <a:pt x="12404" y="18259"/>
                    <a:pt x="12444" y="18259"/>
                  </a:cubicBezTo>
                  <a:cubicBezTo>
                    <a:pt x="12485" y="18259"/>
                    <a:pt x="12526" y="18248"/>
                    <a:pt x="12567" y="18228"/>
                  </a:cubicBezTo>
                  <a:lnTo>
                    <a:pt x="12628" y="18228"/>
                  </a:lnTo>
                  <a:cubicBezTo>
                    <a:pt x="12792" y="18167"/>
                    <a:pt x="12955" y="18126"/>
                    <a:pt x="13119" y="18064"/>
                  </a:cubicBezTo>
                  <a:cubicBezTo>
                    <a:pt x="13058" y="17901"/>
                    <a:pt x="13344" y="17962"/>
                    <a:pt x="13446" y="17921"/>
                  </a:cubicBezTo>
                  <a:cubicBezTo>
                    <a:pt x="13487" y="17932"/>
                    <a:pt x="13533" y="17937"/>
                    <a:pt x="13581" y="17937"/>
                  </a:cubicBezTo>
                  <a:cubicBezTo>
                    <a:pt x="13630" y="17937"/>
                    <a:pt x="13681" y="17932"/>
                    <a:pt x="13732" y="17921"/>
                  </a:cubicBezTo>
                  <a:cubicBezTo>
                    <a:pt x="13814" y="17860"/>
                    <a:pt x="13916" y="17819"/>
                    <a:pt x="13936" y="17717"/>
                  </a:cubicBezTo>
                  <a:cubicBezTo>
                    <a:pt x="13973" y="17544"/>
                    <a:pt x="13988" y="17476"/>
                    <a:pt x="14102" y="17476"/>
                  </a:cubicBezTo>
                  <a:cubicBezTo>
                    <a:pt x="14177" y="17476"/>
                    <a:pt x="14294" y="17505"/>
                    <a:pt x="14488" y="17554"/>
                  </a:cubicBezTo>
                  <a:cubicBezTo>
                    <a:pt x="14508" y="17574"/>
                    <a:pt x="14529" y="17574"/>
                    <a:pt x="14549" y="17574"/>
                  </a:cubicBezTo>
                  <a:cubicBezTo>
                    <a:pt x="14590" y="17574"/>
                    <a:pt x="14672" y="17554"/>
                    <a:pt x="14672" y="17554"/>
                  </a:cubicBezTo>
                  <a:cubicBezTo>
                    <a:pt x="14672" y="17472"/>
                    <a:pt x="14733" y="17451"/>
                    <a:pt x="14835" y="17411"/>
                  </a:cubicBezTo>
                  <a:lnTo>
                    <a:pt x="14835" y="17411"/>
                  </a:lnTo>
                  <a:cubicBezTo>
                    <a:pt x="14835" y="17431"/>
                    <a:pt x="14835" y="17451"/>
                    <a:pt x="14815" y="17472"/>
                  </a:cubicBezTo>
                  <a:cubicBezTo>
                    <a:pt x="14794" y="17513"/>
                    <a:pt x="14754" y="17533"/>
                    <a:pt x="14856" y="17574"/>
                  </a:cubicBezTo>
                  <a:cubicBezTo>
                    <a:pt x="14903" y="17586"/>
                    <a:pt x="14943" y="17598"/>
                    <a:pt x="14981" y="17598"/>
                  </a:cubicBezTo>
                  <a:cubicBezTo>
                    <a:pt x="15008" y="17598"/>
                    <a:pt x="15034" y="17591"/>
                    <a:pt x="15060" y="17574"/>
                  </a:cubicBezTo>
                  <a:cubicBezTo>
                    <a:pt x="15183" y="17492"/>
                    <a:pt x="15326" y="17451"/>
                    <a:pt x="15469" y="17431"/>
                  </a:cubicBezTo>
                  <a:cubicBezTo>
                    <a:pt x="15489" y="17288"/>
                    <a:pt x="15673" y="17267"/>
                    <a:pt x="15877" y="17247"/>
                  </a:cubicBezTo>
                  <a:cubicBezTo>
                    <a:pt x="15959" y="17247"/>
                    <a:pt x="16020" y="17206"/>
                    <a:pt x="16082" y="17145"/>
                  </a:cubicBezTo>
                  <a:cubicBezTo>
                    <a:pt x="16123" y="17084"/>
                    <a:pt x="16204" y="17043"/>
                    <a:pt x="16286" y="17043"/>
                  </a:cubicBezTo>
                  <a:lnTo>
                    <a:pt x="16797" y="17002"/>
                  </a:lnTo>
                  <a:cubicBezTo>
                    <a:pt x="16899" y="17002"/>
                    <a:pt x="16777" y="17002"/>
                    <a:pt x="16858" y="17022"/>
                  </a:cubicBezTo>
                  <a:cubicBezTo>
                    <a:pt x="16877" y="17041"/>
                    <a:pt x="16879" y="17077"/>
                    <a:pt x="16863" y="17098"/>
                  </a:cubicBezTo>
                  <a:lnTo>
                    <a:pt x="16863" y="17098"/>
                  </a:lnTo>
                  <a:cubicBezTo>
                    <a:pt x="17156" y="17063"/>
                    <a:pt x="17470" y="17060"/>
                    <a:pt x="17839" y="17002"/>
                  </a:cubicBezTo>
                  <a:lnTo>
                    <a:pt x="18227" y="16920"/>
                  </a:lnTo>
                  <a:lnTo>
                    <a:pt x="18370" y="16879"/>
                  </a:lnTo>
                  <a:cubicBezTo>
                    <a:pt x="18452" y="16838"/>
                    <a:pt x="18513" y="16797"/>
                    <a:pt x="18595" y="16757"/>
                  </a:cubicBezTo>
                  <a:cubicBezTo>
                    <a:pt x="18636" y="16736"/>
                    <a:pt x="18677" y="16736"/>
                    <a:pt x="18738" y="16736"/>
                  </a:cubicBezTo>
                  <a:cubicBezTo>
                    <a:pt x="18738" y="16757"/>
                    <a:pt x="18759" y="16757"/>
                    <a:pt x="18759" y="16777"/>
                  </a:cubicBezTo>
                  <a:lnTo>
                    <a:pt x="18759" y="16797"/>
                  </a:lnTo>
                  <a:cubicBezTo>
                    <a:pt x="18963" y="16757"/>
                    <a:pt x="19167" y="16716"/>
                    <a:pt x="19372" y="16675"/>
                  </a:cubicBezTo>
                  <a:cubicBezTo>
                    <a:pt x="19739" y="16573"/>
                    <a:pt x="20107" y="16491"/>
                    <a:pt x="20496" y="16409"/>
                  </a:cubicBezTo>
                  <a:cubicBezTo>
                    <a:pt x="20547" y="16384"/>
                    <a:pt x="20602" y="16372"/>
                    <a:pt x="20658" y="16372"/>
                  </a:cubicBezTo>
                  <a:cubicBezTo>
                    <a:pt x="20781" y="16372"/>
                    <a:pt x="20908" y="16427"/>
                    <a:pt x="21006" y="16511"/>
                  </a:cubicBezTo>
                  <a:cubicBezTo>
                    <a:pt x="21088" y="16471"/>
                    <a:pt x="21190" y="16430"/>
                    <a:pt x="21272" y="16389"/>
                  </a:cubicBezTo>
                  <a:cubicBezTo>
                    <a:pt x="21272" y="16368"/>
                    <a:pt x="21252" y="16368"/>
                    <a:pt x="21272" y="16348"/>
                  </a:cubicBezTo>
                  <a:cubicBezTo>
                    <a:pt x="21313" y="16328"/>
                    <a:pt x="21374" y="16287"/>
                    <a:pt x="21415" y="16266"/>
                  </a:cubicBezTo>
                  <a:cubicBezTo>
                    <a:pt x="21742" y="16205"/>
                    <a:pt x="21987" y="16062"/>
                    <a:pt x="22294" y="16001"/>
                  </a:cubicBezTo>
                  <a:cubicBezTo>
                    <a:pt x="22309" y="15997"/>
                    <a:pt x="22327" y="15995"/>
                    <a:pt x="22347" y="15995"/>
                  </a:cubicBezTo>
                  <a:cubicBezTo>
                    <a:pt x="22437" y="15995"/>
                    <a:pt x="22559" y="16028"/>
                    <a:pt x="22559" y="16062"/>
                  </a:cubicBezTo>
                  <a:cubicBezTo>
                    <a:pt x="22580" y="16103"/>
                    <a:pt x="22621" y="16205"/>
                    <a:pt x="22641" y="16266"/>
                  </a:cubicBezTo>
                  <a:lnTo>
                    <a:pt x="22682" y="16266"/>
                  </a:lnTo>
                  <a:lnTo>
                    <a:pt x="23132" y="16430"/>
                  </a:lnTo>
                  <a:lnTo>
                    <a:pt x="23275" y="16389"/>
                  </a:lnTo>
                  <a:cubicBezTo>
                    <a:pt x="23483" y="16207"/>
                    <a:pt x="23749" y="16116"/>
                    <a:pt x="24020" y="16116"/>
                  </a:cubicBezTo>
                  <a:cubicBezTo>
                    <a:pt x="24175" y="16116"/>
                    <a:pt x="24332" y="16145"/>
                    <a:pt x="24480" y="16205"/>
                  </a:cubicBezTo>
                  <a:lnTo>
                    <a:pt x="24807" y="16205"/>
                  </a:lnTo>
                  <a:cubicBezTo>
                    <a:pt x="24950" y="16123"/>
                    <a:pt x="25114" y="16062"/>
                    <a:pt x="25277" y="16021"/>
                  </a:cubicBezTo>
                  <a:cubicBezTo>
                    <a:pt x="25318" y="16041"/>
                    <a:pt x="25359" y="16041"/>
                    <a:pt x="25400" y="16062"/>
                  </a:cubicBezTo>
                  <a:cubicBezTo>
                    <a:pt x="25420" y="16062"/>
                    <a:pt x="25441" y="16082"/>
                    <a:pt x="25441" y="16103"/>
                  </a:cubicBezTo>
                  <a:cubicBezTo>
                    <a:pt x="25441" y="16144"/>
                    <a:pt x="25420" y="16184"/>
                    <a:pt x="25420" y="16225"/>
                  </a:cubicBezTo>
                  <a:cubicBezTo>
                    <a:pt x="25400" y="16246"/>
                    <a:pt x="25379" y="16287"/>
                    <a:pt x="25400" y="16328"/>
                  </a:cubicBezTo>
                  <a:cubicBezTo>
                    <a:pt x="25420" y="16348"/>
                    <a:pt x="25441" y="16368"/>
                    <a:pt x="25461" y="16389"/>
                  </a:cubicBezTo>
                  <a:cubicBezTo>
                    <a:pt x="25502" y="16409"/>
                    <a:pt x="25543" y="16409"/>
                    <a:pt x="25584" y="16409"/>
                  </a:cubicBezTo>
                  <a:cubicBezTo>
                    <a:pt x="25634" y="16397"/>
                    <a:pt x="25677" y="16368"/>
                    <a:pt x="25727" y="16368"/>
                  </a:cubicBezTo>
                  <a:cubicBezTo>
                    <a:pt x="25758" y="16368"/>
                    <a:pt x="25790" y="16378"/>
                    <a:pt x="25829" y="16409"/>
                  </a:cubicBezTo>
                  <a:cubicBezTo>
                    <a:pt x="25879" y="16443"/>
                    <a:pt x="25929" y="16476"/>
                    <a:pt x="25990" y="16476"/>
                  </a:cubicBezTo>
                  <a:cubicBezTo>
                    <a:pt x="26004" y="16476"/>
                    <a:pt x="26018" y="16474"/>
                    <a:pt x="26033" y="16471"/>
                  </a:cubicBezTo>
                  <a:cubicBezTo>
                    <a:pt x="26156" y="16471"/>
                    <a:pt x="26278" y="16491"/>
                    <a:pt x="26381" y="16573"/>
                  </a:cubicBezTo>
                  <a:lnTo>
                    <a:pt x="26483" y="16573"/>
                  </a:lnTo>
                  <a:cubicBezTo>
                    <a:pt x="26605" y="16573"/>
                    <a:pt x="26728" y="16675"/>
                    <a:pt x="26830" y="16695"/>
                  </a:cubicBezTo>
                  <a:cubicBezTo>
                    <a:pt x="27096" y="16675"/>
                    <a:pt x="27361" y="16634"/>
                    <a:pt x="27607" y="16552"/>
                  </a:cubicBezTo>
                  <a:cubicBezTo>
                    <a:pt x="27627" y="16532"/>
                    <a:pt x="27647" y="16511"/>
                    <a:pt x="27668" y="16511"/>
                  </a:cubicBezTo>
                  <a:cubicBezTo>
                    <a:pt x="27729" y="16491"/>
                    <a:pt x="27770" y="16450"/>
                    <a:pt x="27831" y="16430"/>
                  </a:cubicBezTo>
                  <a:cubicBezTo>
                    <a:pt x="27891" y="16394"/>
                    <a:pt x="27957" y="16372"/>
                    <a:pt x="28026" y="16372"/>
                  </a:cubicBezTo>
                  <a:cubicBezTo>
                    <a:pt x="28076" y="16372"/>
                    <a:pt x="28127" y="16384"/>
                    <a:pt x="28179" y="16409"/>
                  </a:cubicBezTo>
                  <a:cubicBezTo>
                    <a:pt x="28220" y="16430"/>
                    <a:pt x="28281" y="16450"/>
                    <a:pt x="28322" y="16471"/>
                  </a:cubicBezTo>
                  <a:cubicBezTo>
                    <a:pt x="28393" y="16491"/>
                    <a:pt x="28470" y="16501"/>
                    <a:pt x="28547" y="16501"/>
                  </a:cubicBezTo>
                  <a:cubicBezTo>
                    <a:pt x="28623" y="16501"/>
                    <a:pt x="28700" y="16491"/>
                    <a:pt x="28771" y="16471"/>
                  </a:cubicBezTo>
                  <a:cubicBezTo>
                    <a:pt x="28894" y="16409"/>
                    <a:pt x="28996" y="16348"/>
                    <a:pt x="29098" y="16307"/>
                  </a:cubicBezTo>
                  <a:cubicBezTo>
                    <a:pt x="29200" y="16266"/>
                    <a:pt x="29323" y="16225"/>
                    <a:pt x="29425" y="16225"/>
                  </a:cubicBezTo>
                  <a:lnTo>
                    <a:pt x="29425" y="1"/>
                  </a:lnTo>
                  <a:close/>
                </a:path>
              </a:pathLst>
            </a:custGeom>
            <a:solidFill>
              <a:srgbClr val="FFFFFF"/>
            </a:solidFill>
            <a:ln>
              <a:noFill/>
            </a:ln>
            <a:effectLst>
              <a:outerShdw blurRad="314325" rotWithShape="0" algn="bl" dir="4620000" dist="28575">
                <a:srgbClr val="000000">
                  <a:alpha val="5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3"/>
            <p:cNvSpPr/>
            <p:nvPr/>
          </p:nvSpPr>
          <p:spPr>
            <a:xfrm>
              <a:off x="-642277" y="2711981"/>
              <a:ext cx="440801" cy="565076"/>
            </a:xfrm>
            <a:custGeom>
              <a:rect b="b" l="l" r="r" t="t"/>
              <a:pathLst>
                <a:path extrusionOk="0" h="37722" w="29426">
                  <a:moveTo>
                    <a:pt x="16868" y="35079"/>
                  </a:moveTo>
                  <a:lnTo>
                    <a:pt x="16868" y="35079"/>
                  </a:lnTo>
                  <a:cubicBezTo>
                    <a:pt x="16851" y="35081"/>
                    <a:pt x="16834" y="35083"/>
                    <a:pt x="16817" y="35085"/>
                  </a:cubicBezTo>
                  <a:lnTo>
                    <a:pt x="16858" y="35085"/>
                  </a:lnTo>
                  <a:cubicBezTo>
                    <a:pt x="16862" y="35085"/>
                    <a:pt x="16866" y="35083"/>
                    <a:pt x="16868" y="35079"/>
                  </a:cubicBezTo>
                  <a:close/>
                  <a:moveTo>
                    <a:pt x="838" y="0"/>
                  </a:moveTo>
                  <a:lnTo>
                    <a:pt x="572" y="1880"/>
                  </a:lnTo>
                  <a:cubicBezTo>
                    <a:pt x="1526" y="2266"/>
                    <a:pt x="1251" y="3699"/>
                    <a:pt x="226" y="3699"/>
                  </a:cubicBezTo>
                  <a:cubicBezTo>
                    <a:pt x="219" y="3699"/>
                    <a:pt x="212" y="3699"/>
                    <a:pt x="204" y="3699"/>
                  </a:cubicBezTo>
                  <a:cubicBezTo>
                    <a:pt x="143" y="3699"/>
                    <a:pt x="61" y="3699"/>
                    <a:pt x="0" y="3678"/>
                  </a:cubicBezTo>
                  <a:lnTo>
                    <a:pt x="0" y="37701"/>
                  </a:lnTo>
                  <a:cubicBezTo>
                    <a:pt x="41" y="37691"/>
                    <a:pt x="77" y="37686"/>
                    <a:pt x="113" y="37686"/>
                  </a:cubicBezTo>
                  <a:cubicBezTo>
                    <a:pt x="148" y="37686"/>
                    <a:pt x="184" y="37691"/>
                    <a:pt x="225" y="37701"/>
                  </a:cubicBezTo>
                  <a:cubicBezTo>
                    <a:pt x="266" y="37701"/>
                    <a:pt x="307" y="37721"/>
                    <a:pt x="348" y="37721"/>
                  </a:cubicBezTo>
                  <a:cubicBezTo>
                    <a:pt x="450" y="37721"/>
                    <a:pt x="429" y="37681"/>
                    <a:pt x="429" y="37640"/>
                  </a:cubicBezTo>
                  <a:cubicBezTo>
                    <a:pt x="450" y="37619"/>
                    <a:pt x="450" y="37599"/>
                    <a:pt x="470" y="37558"/>
                  </a:cubicBezTo>
                  <a:cubicBezTo>
                    <a:pt x="531" y="37517"/>
                    <a:pt x="450" y="37415"/>
                    <a:pt x="572" y="37374"/>
                  </a:cubicBezTo>
                  <a:cubicBezTo>
                    <a:pt x="654" y="37333"/>
                    <a:pt x="736" y="37292"/>
                    <a:pt x="838" y="37292"/>
                  </a:cubicBezTo>
                  <a:lnTo>
                    <a:pt x="777" y="37333"/>
                  </a:lnTo>
                  <a:cubicBezTo>
                    <a:pt x="756" y="37333"/>
                    <a:pt x="736" y="37374"/>
                    <a:pt x="736" y="37394"/>
                  </a:cubicBezTo>
                  <a:cubicBezTo>
                    <a:pt x="797" y="37313"/>
                    <a:pt x="899" y="37251"/>
                    <a:pt x="1022" y="37231"/>
                  </a:cubicBezTo>
                  <a:cubicBezTo>
                    <a:pt x="1118" y="37201"/>
                    <a:pt x="1214" y="37190"/>
                    <a:pt x="1310" y="37190"/>
                  </a:cubicBezTo>
                  <a:cubicBezTo>
                    <a:pt x="1541" y="37190"/>
                    <a:pt x="1772" y="37251"/>
                    <a:pt x="2003" y="37251"/>
                  </a:cubicBezTo>
                  <a:cubicBezTo>
                    <a:pt x="2064" y="37251"/>
                    <a:pt x="2105" y="37272"/>
                    <a:pt x="2166" y="37292"/>
                  </a:cubicBezTo>
                  <a:cubicBezTo>
                    <a:pt x="2268" y="37313"/>
                    <a:pt x="2350" y="37333"/>
                    <a:pt x="2452" y="37374"/>
                  </a:cubicBezTo>
                  <a:cubicBezTo>
                    <a:pt x="2677" y="37313"/>
                    <a:pt x="2922" y="37272"/>
                    <a:pt x="3167" y="37251"/>
                  </a:cubicBezTo>
                  <a:lnTo>
                    <a:pt x="3106" y="37190"/>
                  </a:lnTo>
                  <a:lnTo>
                    <a:pt x="3351" y="37088"/>
                  </a:lnTo>
                  <a:cubicBezTo>
                    <a:pt x="3413" y="37027"/>
                    <a:pt x="3474" y="37006"/>
                    <a:pt x="3556" y="37006"/>
                  </a:cubicBezTo>
                  <a:cubicBezTo>
                    <a:pt x="3617" y="36986"/>
                    <a:pt x="3658" y="36945"/>
                    <a:pt x="3699" y="36924"/>
                  </a:cubicBezTo>
                  <a:cubicBezTo>
                    <a:pt x="3740" y="36884"/>
                    <a:pt x="3801" y="36863"/>
                    <a:pt x="3842" y="36863"/>
                  </a:cubicBezTo>
                  <a:cubicBezTo>
                    <a:pt x="3842" y="36904"/>
                    <a:pt x="3903" y="36945"/>
                    <a:pt x="4005" y="36965"/>
                  </a:cubicBezTo>
                  <a:cubicBezTo>
                    <a:pt x="4087" y="36904"/>
                    <a:pt x="4169" y="36863"/>
                    <a:pt x="4250" y="36822"/>
                  </a:cubicBezTo>
                  <a:cubicBezTo>
                    <a:pt x="4271" y="36761"/>
                    <a:pt x="4373" y="36700"/>
                    <a:pt x="4434" y="36638"/>
                  </a:cubicBezTo>
                  <a:cubicBezTo>
                    <a:pt x="4455" y="36638"/>
                    <a:pt x="4475" y="36638"/>
                    <a:pt x="4475" y="36659"/>
                  </a:cubicBezTo>
                  <a:lnTo>
                    <a:pt x="4577" y="36720"/>
                  </a:lnTo>
                  <a:cubicBezTo>
                    <a:pt x="4884" y="36618"/>
                    <a:pt x="5211" y="36557"/>
                    <a:pt x="5538" y="36495"/>
                  </a:cubicBezTo>
                  <a:cubicBezTo>
                    <a:pt x="5946" y="36414"/>
                    <a:pt x="6314" y="36332"/>
                    <a:pt x="6662" y="36271"/>
                  </a:cubicBezTo>
                  <a:cubicBezTo>
                    <a:pt x="6746" y="36220"/>
                    <a:pt x="6857" y="36184"/>
                    <a:pt x="6974" y="36184"/>
                  </a:cubicBezTo>
                  <a:cubicBezTo>
                    <a:pt x="6999" y="36184"/>
                    <a:pt x="7025" y="36185"/>
                    <a:pt x="7050" y="36189"/>
                  </a:cubicBezTo>
                  <a:cubicBezTo>
                    <a:pt x="7070" y="36189"/>
                    <a:pt x="7111" y="36209"/>
                    <a:pt x="7132" y="36209"/>
                  </a:cubicBezTo>
                  <a:cubicBezTo>
                    <a:pt x="7334" y="36195"/>
                    <a:pt x="7536" y="36180"/>
                    <a:pt x="7738" y="36180"/>
                  </a:cubicBezTo>
                  <a:cubicBezTo>
                    <a:pt x="7822" y="36180"/>
                    <a:pt x="7906" y="36183"/>
                    <a:pt x="7990" y="36189"/>
                  </a:cubicBezTo>
                  <a:cubicBezTo>
                    <a:pt x="8051" y="36189"/>
                    <a:pt x="8112" y="36189"/>
                    <a:pt x="8153" y="36209"/>
                  </a:cubicBezTo>
                  <a:cubicBezTo>
                    <a:pt x="8174" y="36209"/>
                    <a:pt x="8194" y="36189"/>
                    <a:pt x="8215" y="36189"/>
                  </a:cubicBezTo>
                  <a:cubicBezTo>
                    <a:pt x="8439" y="36107"/>
                    <a:pt x="8623" y="36025"/>
                    <a:pt x="8828" y="35923"/>
                  </a:cubicBezTo>
                  <a:lnTo>
                    <a:pt x="9012" y="35964"/>
                  </a:lnTo>
                  <a:cubicBezTo>
                    <a:pt x="9091" y="35946"/>
                    <a:pt x="9173" y="35937"/>
                    <a:pt x="9254" y="35937"/>
                  </a:cubicBezTo>
                  <a:cubicBezTo>
                    <a:pt x="9443" y="35937"/>
                    <a:pt x="9631" y="35987"/>
                    <a:pt x="9788" y="36087"/>
                  </a:cubicBezTo>
                  <a:cubicBezTo>
                    <a:pt x="9945" y="36073"/>
                    <a:pt x="10099" y="36066"/>
                    <a:pt x="10253" y="36066"/>
                  </a:cubicBezTo>
                  <a:cubicBezTo>
                    <a:pt x="10560" y="36066"/>
                    <a:pt x="10864" y="36094"/>
                    <a:pt x="11178" y="36148"/>
                  </a:cubicBezTo>
                  <a:cubicBezTo>
                    <a:pt x="11300" y="36168"/>
                    <a:pt x="11423" y="36189"/>
                    <a:pt x="11525" y="36250"/>
                  </a:cubicBezTo>
                  <a:cubicBezTo>
                    <a:pt x="11566" y="36260"/>
                    <a:pt x="11612" y="36265"/>
                    <a:pt x="11658" y="36265"/>
                  </a:cubicBezTo>
                  <a:cubicBezTo>
                    <a:pt x="11704" y="36265"/>
                    <a:pt x="11750" y="36260"/>
                    <a:pt x="11791" y="36250"/>
                  </a:cubicBezTo>
                  <a:cubicBezTo>
                    <a:pt x="11791" y="36230"/>
                    <a:pt x="11791" y="36209"/>
                    <a:pt x="11791" y="36189"/>
                  </a:cubicBezTo>
                  <a:cubicBezTo>
                    <a:pt x="11831" y="36209"/>
                    <a:pt x="11872" y="36230"/>
                    <a:pt x="11913" y="36230"/>
                  </a:cubicBezTo>
                  <a:cubicBezTo>
                    <a:pt x="11974" y="36250"/>
                    <a:pt x="12056" y="36271"/>
                    <a:pt x="12138" y="36271"/>
                  </a:cubicBezTo>
                  <a:lnTo>
                    <a:pt x="12322" y="36230"/>
                  </a:lnTo>
                  <a:cubicBezTo>
                    <a:pt x="12359" y="36248"/>
                    <a:pt x="12395" y="36258"/>
                    <a:pt x="12430" y="36258"/>
                  </a:cubicBezTo>
                  <a:cubicBezTo>
                    <a:pt x="12473" y="36258"/>
                    <a:pt x="12513" y="36243"/>
                    <a:pt x="12547" y="36209"/>
                  </a:cubicBezTo>
                  <a:lnTo>
                    <a:pt x="12608" y="36209"/>
                  </a:lnTo>
                  <a:cubicBezTo>
                    <a:pt x="12792" y="36168"/>
                    <a:pt x="12935" y="36107"/>
                    <a:pt x="13098" y="36046"/>
                  </a:cubicBezTo>
                  <a:cubicBezTo>
                    <a:pt x="13037" y="35903"/>
                    <a:pt x="13323" y="35964"/>
                    <a:pt x="13446" y="35903"/>
                  </a:cubicBezTo>
                  <a:cubicBezTo>
                    <a:pt x="13487" y="35923"/>
                    <a:pt x="13533" y="35933"/>
                    <a:pt x="13579" y="35933"/>
                  </a:cubicBezTo>
                  <a:cubicBezTo>
                    <a:pt x="13625" y="35933"/>
                    <a:pt x="13671" y="35923"/>
                    <a:pt x="13711" y="35903"/>
                  </a:cubicBezTo>
                  <a:cubicBezTo>
                    <a:pt x="13814" y="35841"/>
                    <a:pt x="13916" y="35801"/>
                    <a:pt x="13936" y="35719"/>
                  </a:cubicBezTo>
                  <a:cubicBezTo>
                    <a:pt x="13973" y="35546"/>
                    <a:pt x="13988" y="35478"/>
                    <a:pt x="14097" y="35478"/>
                  </a:cubicBezTo>
                  <a:cubicBezTo>
                    <a:pt x="14169" y="35478"/>
                    <a:pt x="14282" y="35507"/>
                    <a:pt x="14467" y="35555"/>
                  </a:cubicBezTo>
                  <a:cubicBezTo>
                    <a:pt x="14488" y="35555"/>
                    <a:pt x="14529" y="35576"/>
                    <a:pt x="14549" y="35576"/>
                  </a:cubicBezTo>
                  <a:cubicBezTo>
                    <a:pt x="14590" y="35576"/>
                    <a:pt x="14672" y="35555"/>
                    <a:pt x="14672" y="35535"/>
                  </a:cubicBezTo>
                  <a:cubicBezTo>
                    <a:pt x="14672" y="35474"/>
                    <a:pt x="14733" y="35433"/>
                    <a:pt x="14835" y="35412"/>
                  </a:cubicBezTo>
                  <a:lnTo>
                    <a:pt x="14835" y="35412"/>
                  </a:lnTo>
                  <a:cubicBezTo>
                    <a:pt x="14835" y="35433"/>
                    <a:pt x="14835" y="35453"/>
                    <a:pt x="14815" y="35453"/>
                  </a:cubicBezTo>
                  <a:cubicBezTo>
                    <a:pt x="14794" y="35494"/>
                    <a:pt x="14754" y="35535"/>
                    <a:pt x="14856" y="35555"/>
                  </a:cubicBezTo>
                  <a:cubicBezTo>
                    <a:pt x="14901" y="35578"/>
                    <a:pt x="14939" y="35594"/>
                    <a:pt x="14975" y="35594"/>
                  </a:cubicBezTo>
                  <a:cubicBezTo>
                    <a:pt x="15005" y="35594"/>
                    <a:pt x="15032" y="35583"/>
                    <a:pt x="15060" y="35555"/>
                  </a:cubicBezTo>
                  <a:cubicBezTo>
                    <a:pt x="15183" y="35494"/>
                    <a:pt x="15326" y="35453"/>
                    <a:pt x="15469" y="35412"/>
                  </a:cubicBezTo>
                  <a:cubicBezTo>
                    <a:pt x="15489" y="35290"/>
                    <a:pt x="15673" y="35249"/>
                    <a:pt x="15877" y="35228"/>
                  </a:cubicBezTo>
                  <a:cubicBezTo>
                    <a:pt x="15959" y="35228"/>
                    <a:pt x="16020" y="35188"/>
                    <a:pt x="16082" y="35126"/>
                  </a:cubicBezTo>
                  <a:cubicBezTo>
                    <a:pt x="16123" y="35065"/>
                    <a:pt x="16204" y="35045"/>
                    <a:pt x="16286" y="35024"/>
                  </a:cubicBezTo>
                  <a:lnTo>
                    <a:pt x="16797" y="34983"/>
                  </a:lnTo>
                  <a:cubicBezTo>
                    <a:pt x="16899" y="34983"/>
                    <a:pt x="16777" y="34983"/>
                    <a:pt x="16858" y="35024"/>
                  </a:cubicBezTo>
                  <a:cubicBezTo>
                    <a:pt x="16875" y="35024"/>
                    <a:pt x="16878" y="35063"/>
                    <a:pt x="16868" y="35079"/>
                  </a:cubicBezTo>
                  <a:lnTo>
                    <a:pt x="16868" y="35079"/>
                  </a:lnTo>
                  <a:cubicBezTo>
                    <a:pt x="17160" y="35042"/>
                    <a:pt x="17472" y="35021"/>
                    <a:pt x="17839" y="34963"/>
                  </a:cubicBezTo>
                  <a:lnTo>
                    <a:pt x="18227" y="34902"/>
                  </a:lnTo>
                  <a:lnTo>
                    <a:pt x="18370" y="34861"/>
                  </a:lnTo>
                  <a:cubicBezTo>
                    <a:pt x="18432" y="34820"/>
                    <a:pt x="18513" y="34779"/>
                    <a:pt x="18595" y="34738"/>
                  </a:cubicBezTo>
                  <a:cubicBezTo>
                    <a:pt x="18616" y="34728"/>
                    <a:pt x="18636" y="34723"/>
                    <a:pt x="18659" y="34723"/>
                  </a:cubicBezTo>
                  <a:cubicBezTo>
                    <a:pt x="18682" y="34723"/>
                    <a:pt x="18708" y="34728"/>
                    <a:pt x="18738" y="34738"/>
                  </a:cubicBezTo>
                  <a:cubicBezTo>
                    <a:pt x="18738" y="34738"/>
                    <a:pt x="18759" y="34758"/>
                    <a:pt x="18759" y="34779"/>
                  </a:cubicBezTo>
                  <a:cubicBezTo>
                    <a:pt x="18963" y="34738"/>
                    <a:pt x="19167" y="34697"/>
                    <a:pt x="19372" y="34656"/>
                  </a:cubicBezTo>
                  <a:cubicBezTo>
                    <a:pt x="19739" y="34575"/>
                    <a:pt x="20107" y="34472"/>
                    <a:pt x="20496" y="34391"/>
                  </a:cubicBezTo>
                  <a:cubicBezTo>
                    <a:pt x="20545" y="34372"/>
                    <a:pt x="20597" y="34363"/>
                    <a:pt x="20651" y="34363"/>
                  </a:cubicBezTo>
                  <a:cubicBezTo>
                    <a:pt x="20776" y="34363"/>
                    <a:pt x="20906" y="34413"/>
                    <a:pt x="21006" y="34513"/>
                  </a:cubicBezTo>
                  <a:cubicBezTo>
                    <a:pt x="21088" y="34472"/>
                    <a:pt x="21170" y="34432"/>
                    <a:pt x="21272" y="34391"/>
                  </a:cubicBezTo>
                  <a:cubicBezTo>
                    <a:pt x="21272" y="34370"/>
                    <a:pt x="21252" y="34350"/>
                    <a:pt x="21272" y="34350"/>
                  </a:cubicBezTo>
                  <a:cubicBezTo>
                    <a:pt x="21313" y="34309"/>
                    <a:pt x="21374" y="34288"/>
                    <a:pt x="21415" y="34268"/>
                  </a:cubicBezTo>
                  <a:cubicBezTo>
                    <a:pt x="21742" y="34186"/>
                    <a:pt x="21987" y="34064"/>
                    <a:pt x="22294" y="33982"/>
                  </a:cubicBezTo>
                  <a:cubicBezTo>
                    <a:pt x="22308" y="33978"/>
                    <a:pt x="22326" y="33977"/>
                    <a:pt x="22345" y="33977"/>
                  </a:cubicBezTo>
                  <a:cubicBezTo>
                    <a:pt x="22435" y="33977"/>
                    <a:pt x="22559" y="34013"/>
                    <a:pt x="22559" y="34064"/>
                  </a:cubicBezTo>
                  <a:cubicBezTo>
                    <a:pt x="22580" y="34105"/>
                    <a:pt x="22600" y="34186"/>
                    <a:pt x="22641" y="34268"/>
                  </a:cubicBezTo>
                  <a:lnTo>
                    <a:pt x="22682" y="34268"/>
                  </a:lnTo>
                  <a:lnTo>
                    <a:pt x="23132" y="34411"/>
                  </a:lnTo>
                  <a:lnTo>
                    <a:pt x="23275" y="34391"/>
                  </a:lnTo>
                  <a:cubicBezTo>
                    <a:pt x="23483" y="34208"/>
                    <a:pt x="23751" y="34109"/>
                    <a:pt x="24023" y="34109"/>
                  </a:cubicBezTo>
                  <a:cubicBezTo>
                    <a:pt x="24177" y="34109"/>
                    <a:pt x="24333" y="34140"/>
                    <a:pt x="24480" y="34207"/>
                  </a:cubicBezTo>
                  <a:lnTo>
                    <a:pt x="24807" y="34207"/>
                  </a:lnTo>
                  <a:cubicBezTo>
                    <a:pt x="24950" y="34105"/>
                    <a:pt x="25114" y="34043"/>
                    <a:pt x="25257" y="34023"/>
                  </a:cubicBezTo>
                  <a:cubicBezTo>
                    <a:pt x="25318" y="34023"/>
                    <a:pt x="25359" y="34043"/>
                    <a:pt x="25400" y="34043"/>
                  </a:cubicBezTo>
                  <a:cubicBezTo>
                    <a:pt x="25420" y="34043"/>
                    <a:pt x="25441" y="34084"/>
                    <a:pt x="25441" y="34084"/>
                  </a:cubicBezTo>
                  <a:cubicBezTo>
                    <a:pt x="25441" y="34125"/>
                    <a:pt x="25420" y="34166"/>
                    <a:pt x="25420" y="34207"/>
                  </a:cubicBezTo>
                  <a:cubicBezTo>
                    <a:pt x="25400" y="34248"/>
                    <a:pt x="25379" y="34268"/>
                    <a:pt x="25400" y="34329"/>
                  </a:cubicBezTo>
                  <a:cubicBezTo>
                    <a:pt x="25420" y="34329"/>
                    <a:pt x="25441" y="34350"/>
                    <a:pt x="25461" y="34370"/>
                  </a:cubicBezTo>
                  <a:cubicBezTo>
                    <a:pt x="25490" y="34385"/>
                    <a:pt x="25519" y="34399"/>
                    <a:pt x="25548" y="34399"/>
                  </a:cubicBezTo>
                  <a:cubicBezTo>
                    <a:pt x="25560" y="34399"/>
                    <a:pt x="25572" y="34397"/>
                    <a:pt x="25584" y="34391"/>
                  </a:cubicBezTo>
                  <a:cubicBezTo>
                    <a:pt x="25634" y="34378"/>
                    <a:pt x="25677" y="34349"/>
                    <a:pt x="25727" y="34349"/>
                  </a:cubicBezTo>
                  <a:cubicBezTo>
                    <a:pt x="25758" y="34349"/>
                    <a:pt x="25790" y="34360"/>
                    <a:pt x="25829" y="34391"/>
                  </a:cubicBezTo>
                  <a:cubicBezTo>
                    <a:pt x="25890" y="34452"/>
                    <a:pt x="25951" y="34472"/>
                    <a:pt x="26033" y="34472"/>
                  </a:cubicBezTo>
                  <a:cubicBezTo>
                    <a:pt x="26057" y="34469"/>
                    <a:pt x="26081" y="34467"/>
                    <a:pt x="26105" y="34467"/>
                  </a:cubicBezTo>
                  <a:cubicBezTo>
                    <a:pt x="26223" y="34467"/>
                    <a:pt x="26340" y="34510"/>
                    <a:pt x="26442" y="34595"/>
                  </a:cubicBezTo>
                  <a:cubicBezTo>
                    <a:pt x="26636" y="34625"/>
                    <a:pt x="26831" y="34644"/>
                    <a:pt x="27033" y="34644"/>
                  </a:cubicBezTo>
                  <a:cubicBezTo>
                    <a:pt x="27107" y="34644"/>
                    <a:pt x="27183" y="34641"/>
                    <a:pt x="27259" y="34636"/>
                  </a:cubicBezTo>
                  <a:cubicBezTo>
                    <a:pt x="27361" y="34595"/>
                    <a:pt x="27484" y="34575"/>
                    <a:pt x="27607" y="34554"/>
                  </a:cubicBezTo>
                  <a:cubicBezTo>
                    <a:pt x="27627" y="34534"/>
                    <a:pt x="27647" y="34513"/>
                    <a:pt x="27668" y="34513"/>
                  </a:cubicBezTo>
                  <a:cubicBezTo>
                    <a:pt x="27729" y="34472"/>
                    <a:pt x="27770" y="34452"/>
                    <a:pt x="27831" y="34411"/>
                  </a:cubicBezTo>
                  <a:cubicBezTo>
                    <a:pt x="27888" y="34377"/>
                    <a:pt x="27950" y="34362"/>
                    <a:pt x="28015" y="34362"/>
                  </a:cubicBezTo>
                  <a:cubicBezTo>
                    <a:pt x="28068" y="34362"/>
                    <a:pt x="28124" y="34372"/>
                    <a:pt x="28179" y="34391"/>
                  </a:cubicBezTo>
                  <a:cubicBezTo>
                    <a:pt x="28240" y="34411"/>
                    <a:pt x="28281" y="34432"/>
                    <a:pt x="28322" y="34452"/>
                  </a:cubicBezTo>
                  <a:cubicBezTo>
                    <a:pt x="28393" y="34483"/>
                    <a:pt x="28470" y="34498"/>
                    <a:pt x="28547" y="34498"/>
                  </a:cubicBezTo>
                  <a:cubicBezTo>
                    <a:pt x="28623" y="34498"/>
                    <a:pt x="28700" y="34483"/>
                    <a:pt x="28771" y="34452"/>
                  </a:cubicBezTo>
                  <a:cubicBezTo>
                    <a:pt x="28894" y="34411"/>
                    <a:pt x="28996" y="34350"/>
                    <a:pt x="29098" y="34288"/>
                  </a:cubicBezTo>
                  <a:cubicBezTo>
                    <a:pt x="29200" y="34248"/>
                    <a:pt x="29323" y="34227"/>
                    <a:pt x="29425" y="34227"/>
                  </a:cubicBezTo>
                  <a:lnTo>
                    <a:pt x="29425" y="0"/>
                  </a:lnTo>
                  <a:lnTo>
                    <a:pt x="28158" y="0"/>
                  </a:lnTo>
                  <a:lnTo>
                    <a:pt x="28158" y="1880"/>
                  </a:lnTo>
                  <a:cubicBezTo>
                    <a:pt x="29119" y="2268"/>
                    <a:pt x="28833" y="3719"/>
                    <a:pt x="27790" y="3719"/>
                  </a:cubicBezTo>
                  <a:cubicBezTo>
                    <a:pt x="26748" y="3719"/>
                    <a:pt x="26462" y="2268"/>
                    <a:pt x="27423" y="1880"/>
                  </a:cubicBezTo>
                  <a:lnTo>
                    <a:pt x="27423" y="0"/>
                  </a:lnTo>
                  <a:lnTo>
                    <a:pt x="24705" y="0"/>
                  </a:lnTo>
                  <a:lnTo>
                    <a:pt x="24705" y="1880"/>
                  </a:lnTo>
                  <a:cubicBezTo>
                    <a:pt x="25665" y="2268"/>
                    <a:pt x="25379" y="3719"/>
                    <a:pt x="24337" y="3719"/>
                  </a:cubicBezTo>
                  <a:cubicBezTo>
                    <a:pt x="23295" y="3719"/>
                    <a:pt x="23009" y="2268"/>
                    <a:pt x="23969" y="1880"/>
                  </a:cubicBezTo>
                  <a:lnTo>
                    <a:pt x="23969" y="0"/>
                  </a:lnTo>
                  <a:lnTo>
                    <a:pt x="21252" y="0"/>
                  </a:lnTo>
                  <a:lnTo>
                    <a:pt x="21252" y="1880"/>
                  </a:lnTo>
                  <a:cubicBezTo>
                    <a:pt x="22212" y="2268"/>
                    <a:pt x="21926" y="3719"/>
                    <a:pt x="20884" y="3719"/>
                  </a:cubicBezTo>
                  <a:cubicBezTo>
                    <a:pt x="19842" y="3719"/>
                    <a:pt x="19556" y="2268"/>
                    <a:pt x="20516" y="1880"/>
                  </a:cubicBezTo>
                  <a:lnTo>
                    <a:pt x="20516" y="0"/>
                  </a:lnTo>
                  <a:lnTo>
                    <a:pt x="18370" y="0"/>
                  </a:lnTo>
                  <a:lnTo>
                    <a:pt x="17819" y="1880"/>
                  </a:lnTo>
                  <a:cubicBezTo>
                    <a:pt x="18779" y="2268"/>
                    <a:pt x="18493" y="3719"/>
                    <a:pt x="17451" y="3719"/>
                  </a:cubicBezTo>
                  <a:cubicBezTo>
                    <a:pt x="16388" y="3719"/>
                    <a:pt x="16102" y="2268"/>
                    <a:pt x="17083" y="1880"/>
                  </a:cubicBezTo>
                  <a:lnTo>
                    <a:pt x="16797" y="0"/>
                  </a:lnTo>
                  <a:lnTo>
                    <a:pt x="14365" y="0"/>
                  </a:lnTo>
                  <a:lnTo>
                    <a:pt x="14365" y="1880"/>
                  </a:lnTo>
                  <a:cubicBezTo>
                    <a:pt x="15326" y="2268"/>
                    <a:pt x="15040" y="3719"/>
                    <a:pt x="13997" y="3719"/>
                  </a:cubicBezTo>
                  <a:cubicBezTo>
                    <a:pt x="12955" y="3719"/>
                    <a:pt x="12669" y="2268"/>
                    <a:pt x="13630" y="1880"/>
                  </a:cubicBezTo>
                  <a:lnTo>
                    <a:pt x="13630" y="0"/>
                  </a:lnTo>
                  <a:lnTo>
                    <a:pt x="10912" y="0"/>
                  </a:lnTo>
                  <a:lnTo>
                    <a:pt x="10912" y="1880"/>
                  </a:lnTo>
                  <a:cubicBezTo>
                    <a:pt x="11872" y="2268"/>
                    <a:pt x="11586" y="3719"/>
                    <a:pt x="10544" y="3719"/>
                  </a:cubicBezTo>
                  <a:cubicBezTo>
                    <a:pt x="9502" y="3719"/>
                    <a:pt x="9216" y="2268"/>
                    <a:pt x="10176" y="1880"/>
                  </a:cubicBezTo>
                  <a:lnTo>
                    <a:pt x="10176" y="0"/>
                  </a:lnTo>
                  <a:lnTo>
                    <a:pt x="8031" y="0"/>
                  </a:lnTo>
                  <a:lnTo>
                    <a:pt x="7459" y="1880"/>
                  </a:lnTo>
                  <a:cubicBezTo>
                    <a:pt x="8419" y="2268"/>
                    <a:pt x="8133" y="3719"/>
                    <a:pt x="7091" y="3719"/>
                  </a:cubicBezTo>
                  <a:cubicBezTo>
                    <a:pt x="6049" y="3719"/>
                    <a:pt x="5763" y="2268"/>
                    <a:pt x="6723" y="1880"/>
                  </a:cubicBezTo>
                  <a:lnTo>
                    <a:pt x="6171" y="0"/>
                  </a:lnTo>
                  <a:lnTo>
                    <a:pt x="4026" y="0"/>
                  </a:lnTo>
                  <a:lnTo>
                    <a:pt x="4026" y="1880"/>
                  </a:lnTo>
                  <a:cubicBezTo>
                    <a:pt x="4986" y="2268"/>
                    <a:pt x="4700" y="3719"/>
                    <a:pt x="3658" y="3719"/>
                  </a:cubicBezTo>
                  <a:cubicBezTo>
                    <a:pt x="2595" y="3719"/>
                    <a:pt x="2309" y="2268"/>
                    <a:pt x="3290" y="1880"/>
                  </a:cubicBezTo>
                  <a:lnTo>
                    <a:pt x="32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8" name="Google Shape;2418;p63"/>
          <p:cNvSpPr/>
          <p:nvPr/>
        </p:nvSpPr>
        <p:spPr>
          <a:xfrm>
            <a:off x="684070" y="2598644"/>
            <a:ext cx="2346222" cy="1697665"/>
          </a:xfrm>
          <a:custGeom>
            <a:rect b="b" l="l" r="r" t="t"/>
            <a:pathLst>
              <a:path extrusionOk="0" h="34064" w="40991">
                <a:moveTo>
                  <a:pt x="40398" y="0"/>
                </a:moveTo>
                <a:lnTo>
                  <a:pt x="33941" y="1104"/>
                </a:lnTo>
                <a:lnTo>
                  <a:pt x="0" y="1104"/>
                </a:lnTo>
                <a:lnTo>
                  <a:pt x="0" y="2779"/>
                </a:lnTo>
                <a:lnTo>
                  <a:pt x="1717" y="3025"/>
                </a:lnTo>
                <a:cubicBezTo>
                  <a:pt x="1871" y="2657"/>
                  <a:pt x="2189" y="2490"/>
                  <a:pt x="2507" y="2490"/>
                </a:cubicBezTo>
                <a:cubicBezTo>
                  <a:pt x="2950" y="2490"/>
                  <a:pt x="3392" y="2813"/>
                  <a:pt x="3392" y="3372"/>
                </a:cubicBezTo>
                <a:cubicBezTo>
                  <a:pt x="3392" y="3917"/>
                  <a:pt x="2953" y="4235"/>
                  <a:pt x="2511" y="4235"/>
                </a:cubicBezTo>
                <a:cubicBezTo>
                  <a:pt x="2192" y="4235"/>
                  <a:pt x="1871" y="4068"/>
                  <a:pt x="1717" y="3699"/>
                </a:cubicBezTo>
                <a:lnTo>
                  <a:pt x="0" y="4210"/>
                </a:lnTo>
                <a:lnTo>
                  <a:pt x="0" y="6192"/>
                </a:lnTo>
                <a:lnTo>
                  <a:pt x="1717" y="6192"/>
                </a:lnTo>
                <a:cubicBezTo>
                  <a:pt x="1872" y="5813"/>
                  <a:pt x="2194" y="5641"/>
                  <a:pt x="2515" y="5641"/>
                </a:cubicBezTo>
                <a:cubicBezTo>
                  <a:pt x="2955" y="5641"/>
                  <a:pt x="3392" y="5964"/>
                  <a:pt x="3392" y="6519"/>
                </a:cubicBezTo>
                <a:cubicBezTo>
                  <a:pt x="3392" y="7064"/>
                  <a:pt x="2953" y="7382"/>
                  <a:pt x="2511" y="7382"/>
                </a:cubicBezTo>
                <a:cubicBezTo>
                  <a:pt x="2192" y="7382"/>
                  <a:pt x="1871" y="7215"/>
                  <a:pt x="1717" y="6846"/>
                </a:cubicBezTo>
                <a:lnTo>
                  <a:pt x="0" y="6846"/>
                </a:lnTo>
                <a:lnTo>
                  <a:pt x="0" y="9318"/>
                </a:lnTo>
                <a:lnTo>
                  <a:pt x="1717" y="9318"/>
                </a:lnTo>
                <a:cubicBezTo>
                  <a:pt x="1871" y="8951"/>
                  <a:pt x="2189" y="8784"/>
                  <a:pt x="2507" y="8784"/>
                </a:cubicBezTo>
                <a:cubicBezTo>
                  <a:pt x="2950" y="8784"/>
                  <a:pt x="3392" y="9107"/>
                  <a:pt x="3392" y="9666"/>
                </a:cubicBezTo>
                <a:cubicBezTo>
                  <a:pt x="3392" y="10211"/>
                  <a:pt x="2953" y="10529"/>
                  <a:pt x="2511" y="10529"/>
                </a:cubicBezTo>
                <a:cubicBezTo>
                  <a:pt x="2192" y="10529"/>
                  <a:pt x="1871" y="10362"/>
                  <a:pt x="1717" y="9993"/>
                </a:cubicBezTo>
                <a:lnTo>
                  <a:pt x="0" y="9993"/>
                </a:lnTo>
                <a:lnTo>
                  <a:pt x="0" y="12465"/>
                </a:lnTo>
                <a:lnTo>
                  <a:pt x="1717" y="12465"/>
                </a:lnTo>
                <a:cubicBezTo>
                  <a:pt x="1871" y="12098"/>
                  <a:pt x="2189" y="11930"/>
                  <a:pt x="2507" y="11930"/>
                </a:cubicBezTo>
                <a:cubicBezTo>
                  <a:pt x="2950" y="11930"/>
                  <a:pt x="3392" y="12254"/>
                  <a:pt x="3392" y="12813"/>
                </a:cubicBezTo>
                <a:cubicBezTo>
                  <a:pt x="3392" y="13358"/>
                  <a:pt x="2953" y="13676"/>
                  <a:pt x="2511" y="13676"/>
                </a:cubicBezTo>
                <a:cubicBezTo>
                  <a:pt x="2192" y="13676"/>
                  <a:pt x="1871" y="13509"/>
                  <a:pt x="1717" y="13140"/>
                </a:cubicBezTo>
                <a:lnTo>
                  <a:pt x="0" y="13140"/>
                </a:lnTo>
                <a:lnTo>
                  <a:pt x="0" y="15101"/>
                </a:lnTo>
                <a:lnTo>
                  <a:pt x="1717" y="15612"/>
                </a:lnTo>
                <a:cubicBezTo>
                  <a:pt x="1871" y="15245"/>
                  <a:pt x="2189" y="15077"/>
                  <a:pt x="2507" y="15077"/>
                </a:cubicBezTo>
                <a:cubicBezTo>
                  <a:pt x="2950" y="15077"/>
                  <a:pt x="3392" y="15401"/>
                  <a:pt x="3392" y="15959"/>
                </a:cubicBezTo>
                <a:cubicBezTo>
                  <a:pt x="3392" y="16504"/>
                  <a:pt x="2953" y="16823"/>
                  <a:pt x="2511" y="16823"/>
                </a:cubicBezTo>
                <a:cubicBezTo>
                  <a:pt x="2192" y="16823"/>
                  <a:pt x="1871" y="16656"/>
                  <a:pt x="1717" y="16286"/>
                </a:cubicBezTo>
                <a:lnTo>
                  <a:pt x="0" y="16552"/>
                </a:lnTo>
                <a:lnTo>
                  <a:pt x="0" y="18759"/>
                </a:lnTo>
                <a:lnTo>
                  <a:pt x="1717" y="18759"/>
                </a:lnTo>
                <a:cubicBezTo>
                  <a:pt x="1871" y="18391"/>
                  <a:pt x="2189" y="18224"/>
                  <a:pt x="2507" y="18224"/>
                </a:cubicBezTo>
                <a:cubicBezTo>
                  <a:pt x="2950" y="18224"/>
                  <a:pt x="3392" y="18548"/>
                  <a:pt x="3392" y="19106"/>
                </a:cubicBezTo>
                <a:cubicBezTo>
                  <a:pt x="3392" y="19651"/>
                  <a:pt x="2953" y="19970"/>
                  <a:pt x="2511" y="19970"/>
                </a:cubicBezTo>
                <a:cubicBezTo>
                  <a:pt x="2192" y="19970"/>
                  <a:pt x="1871" y="19802"/>
                  <a:pt x="1717" y="19433"/>
                </a:cubicBezTo>
                <a:lnTo>
                  <a:pt x="0" y="19433"/>
                </a:lnTo>
                <a:lnTo>
                  <a:pt x="0" y="21906"/>
                </a:lnTo>
                <a:lnTo>
                  <a:pt x="1717" y="21906"/>
                </a:lnTo>
                <a:cubicBezTo>
                  <a:pt x="1871" y="21537"/>
                  <a:pt x="2192" y="21369"/>
                  <a:pt x="2511" y="21369"/>
                </a:cubicBezTo>
                <a:cubicBezTo>
                  <a:pt x="2953" y="21369"/>
                  <a:pt x="3392" y="21688"/>
                  <a:pt x="3392" y="22233"/>
                </a:cubicBezTo>
                <a:cubicBezTo>
                  <a:pt x="3392" y="22791"/>
                  <a:pt x="2950" y="23115"/>
                  <a:pt x="2507" y="23115"/>
                </a:cubicBezTo>
                <a:cubicBezTo>
                  <a:pt x="2189" y="23115"/>
                  <a:pt x="1871" y="22948"/>
                  <a:pt x="1717" y="22580"/>
                </a:cubicBezTo>
                <a:lnTo>
                  <a:pt x="0" y="22580"/>
                </a:lnTo>
                <a:lnTo>
                  <a:pt x="0" y="24542"/>
                </a:lnTo>
                <a:lnTo>
                  <a:pt x="1717" y="25053"/>
                </a:lnTo>
                <a:cubicBezTo>
                  <a:pt x="1871" y="24683"/>
                  <a:pt x="2192" y="24516"/>
                  <a:pt x="2511" y="24516"/>
                </a:cubicBezTo>
                <a:cubicBezTo>
                  <a:pt x="2953" y="24516"/>
                  <a:pt x="3392" y="24835"/>
                  <a:pt x="3392" y="25380"/>
                </a:cubicBezTo>
                <a:cubicBezTo>
                  <a:pt x="3392" y="25938"/>
                  <a:pt x="2950" y="26262"/>
                  <a:pt x="2507" y="26262"/>
                </a:cubicBezTo>
                <a:cubicBezTo>
                  <a:pt x="2189" y="26262"/>
                  <a:pt x="1871" y="26094"/>
                  <a:pt x="1717" y="25727"/>
                </a:cubicBezTo>
                <a:lnTo>
                  <a:pt x="0" y="26238"/>
                </a:lnTo>
                <a:lnTo>
                  <a:pt x="0" y="28199"/>
                </a:lnTo>
                <a:lnTo>
                  <a:pt x="1717" y="28199"/>
                </a:lnTo>
                <a:cubicBezTo>
                  <a:pt x="1871" y="27830"/>
                  <a:pt x="2192" y="27663"/>
                  <a:pt x="2511" y="27663"/>
                </a:cubicBezTo>
                <a:cubicBezTo>
                  <a:pt x="2953" y="27663"/>
                  <a:pt x="3392" y="27981"/>
                  <a:pt x="3392" y="28526"/>
                </a:cubicBezTo>
                <a:cubicBezTo>
                  <a:pt x="3392" y="29085"/>
                  <a:pt x="2950" y="29409"/>
                  <a:pt x="2507" y="29409"/>
                </a:cubicBezTo>
                <a:cubicBezTo>
                  <a:pt x="2189" y="29409"/>
                  <a:pt x="1871" y="29241"/>
                  <a:pt x="1717" y="28874"/>
                </a:cubicBezTo>
                <a:lnTo>
                  <a:pt x="0" y="28874"/>
                </a:lnTo>
                <a:lnTo>
                  <a:pt x="0" y="31081"/>
                </a:lnTo>
                <a:lnTo>
                  <a:pt x="1717" y="31346"/>
                </a:lnTo>
                <a:cubicBezTo>
                  <a:pt x="1872" y="30974"/>
                  <a:pt x="2197" y="30804"/>
                  <a:pt x="2519" y="30804"/>
                </a:cubicBezTo>
                <a:cubicBezTo>
                  <a:pt x="2958" y="30804"/>
                  <a:pt x="3392" y="31120"/>
                  <a:pt x="3392" y="31673"/>
                </a:cubicBezTo>
                <a:cubicBezTo>
                  <a:pt x="3392" y="32232"/>
                  <a:pt x="2950" y="32555"/>
                  <a:pt x="2507" y="32555"/>
                </a:cubicBezTo>
                <a:cubicBezTo>
                  <a:pt x="2189" y="32555"/>
                  <a:pt x="1871" y="32388"/>
                  <a:pt x="1717" y="32021"/>
                </a:cubicBezTo>
                <a:lnTo>
                  <a:pt x="0" y="32266"/>
                </a:lnTo>
                <a:lnTo>
                  <a:pt x="0" y="34064"/>
                </a:lnTo>
                <a:lnTo>
                  <a:pt x="40991" y="34064"/>
                </a:lnTo>
                <a:lnTo>
                  <a:pt x="40991" y="8011"/>
                </a:lnTo>
                <a:lnTo>
                  <a:pt x="40398" y="0"/>
                </a:lnTo>
                <a:close/>
              </a:path>
            </a:pathLst>
          </a:custGeom>
          <a:solidFill>
            <a:schemeClr val="accent6"/>
          </a:solidFill>
          <a:ln>
            <a:noFill/>
          </a:ln>
          <a:effectLst>
            <a:outerShdw blurRad="228600" rotWithShape="0" algn="bl" dir="3000000" dist="762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9" name="Google Shape;2419;p63"/>
          <p:cNvGrpSpPr/>
          <p:nvPr/>
        </p:nvGrpSpPr>
        <p:grpSpPr>
          <a:xfrm>
            <a:off x="6475366" y="1653228"/>
            <a:ext cx="1839105" cy="1139968"/>
            <a:chOff x="6182491" y="1653228"/>
            <a:chExt cx="1839105" cy="1139968"/>
          </a:xfrm>
        </p:grpSpPr>
        <p:grpSp>
          <p:nvGrpSpPr>
            <p:cNvPr id="2420" name="Google Shape;2420;p63"/>
            <p:cNvGrpSpPr/>
            <p:nvPr/>
          </p:nvGrpSpPr>
          <p:grpSpPr>
            <a:xfrm rot="-5578622">
              <a:off x="6479202" y="1420258"/>
              <a:ext cx="988794" cy="1532927"/>
              <a:chOff x="-5955775" y="5299950"/>
              <a:chExt cx="733625" cy="750975"/>
            </a:xfrm>
          </p:grpSpPr>
          <p:sp>
            <p:nvSpPr>
              <p:cNvPr id="2421" name="Google Shape;2421;p63"/>
              <p:cNvSpPr/>
              <p:nvPr/>
            </p:nvSpPr>
            <p:spPr>
              <a:xfrm>
                <a:off x="-5955775" y="5326525"/>
                <a:ext cx="733625" cy="724400"/>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rgbClr val="FFFFFF"/>
              </a:solidFill>
              <a:ln>
                <a:noFill/>
              </a:ln>
              <a:effectLst>
                <a:outerShdw blurRad="142875" rotWithShape="0" algn="bl" dir="348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3"/>
              <p:cNvSpPr/>
              <p:nvPr/>
            </p:nvSpPr>
            <p:spPr>
              <a:xfrm>
                <a:off x="-5955775" y="5299950"/>
                <a:ext cx="733625" cy="716550"/>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3" name="Google Shape;2423;p63"/>
            <p:cNvSpPr/>
            <p:nvPr/>
          </p:nvSpPr>
          <p:spPr>
            <a:xfrm rot="3599893">
              <a:off x="7208831" y="2129248"/>
              <a:ext cx="858857" cy="38940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4" name="Google Shape;2424;p63"/>
          <p:cNvGrpSpPr/>
          <p:nvPr/>
        </p:nvGrpSpPr>
        <p:grpSpPr>
          <a:xfrm>
            <a:off x="657809" y="1846301"/>
            <a:ext cx="2398743" cy="961568"/>
            <a:chOff x="937009" y="1886610"/>
            <a:chExt cx="2398743" cy="961568"/>
          </a:xfrm>
        </p:grpSpPr>
        <p:grpSp>
          <p:nvGrpSpPr>
            <p:cNvPr id="2425" name="Google Shape;2425;p63"/>
            <p:cNvGrpSpPr/>
            <p:nvPr/>
          </p:nvGrpSpPr>
          <p:grpSpPr>
            <a:xfrm>
              <a:off x="1099355" y="1886610"/>
              <a:ext cx="2236396" cy="906052"/>
              <a:chOff x="402764" y="-3065690"/>
              <a:chExt cx="1525925" cy="533725"/>
            </a:xfrm>
          </p:grpSpPr>
          <p:sp>
            <p:nvSpPr>
              <p:cNvPr id="2426" name="Google Shape;2426;p63"/>
              <p:cNvSpPr/>
              <p:nvPr/>
            </p:nvSpPr>
            <p:spPr>
              <a:xfrm>
                <a:off x="402764" y="-306569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3"/>
              <p:cNvSpPr/>
              <p:nvPr/>
            </p:nvSpPr>
            <p:spPr>
              <a:xfrm>
                <a:off x="402764" y="-306569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3"/>
              <p:cNvSpPr/>
              <p:nvPr/>
            </p:nvSpPr>
            <p:spPr>
              <a:xfrm>
                <a:off x="402764" y="-306569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9" name="Google Shape;2429;p63"/>
            <p:cNvSpPr/>
            <p:nvPr/>
          </p:nvSpPr>
          <p:spPr>
            <a:xfrm>
              <a:off x="937009" y="2205275"/>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625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0" name="Google Shape;2430;p63"/>
          <p:cNvGrpSpPr/>
          <p:nvPr/>
        </p:nvGrpSpPr>
        <p:grpSpPr>
          <a:xfrm>
            <a:off x="3701749" y="1463550"/>
            <a:ext cx="2010673" cy="1241681"/>
            <a:chOff x="3701749" y="1463550"/>
            <a:chExt cx="2010673" cy="1241681"/>
          </a:xfrm>
        </p:grpSpPr>
        <p:grpSp>
          <p:nvGrpSpPr>
            <p:cNvPr id="2431" name="Google Shape;2431;p63"/>
            <p:cNvGrpSpPr/>
            <p:nvPr/>
          </p:nvGrpSpPr>
          <p:grpSpPr>
            <a:xfrm rot="-5399563">
              <a:off x="4148446" y="1383825"/>
              <a:ext cx="874765" cy="1768048"/>
              <a:chOff x="4501592" y="3516338"/>
              <a:chExt cx="556608" cy="568011"/>
            </a:xfrm>
          </p:grpSpPr>
          <p:sp>
            <p:nvSpPr>
              <p:cNvPr id="2432" name="Google Shape;2432;p63"/>
              <p:cNvSpPr/>
              <p:nvPr/>
            </p:nvSpPr>
            <p:spPr>
              <a:xfrm>
                <a:off x="4503139" y="3536268"/>
                <a:ext cx="555061" cy="548081"/>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rgbClr val="FFFFFF"/>
              </a:solidFill>
              <a:ln>
                <a:noFill/>
              </a:ln>
              <a:effectLst>
                <a:outerShdw blurRad="128588" rotWithShape="0" algn="bl" dir="5400000" dist="38100">
                  <a:srgbClr val="000000">
                    <a:alpha val="4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3"/>
              <p:cNvSpPr/>
              <p:nvPr/>
            </p:nvSpPr>
            <p:spPr>
              <a:xfrm>
                <a:off x="4501592" y="3516338"/>
                <a:ext cx="555061" cy="551202"/>
              </a:xfrm>
              <a:custGeom>
                <a:rect b="b" l="l" r="r" t="t"/>
                <a:pathLst>
                  <a:path extrusionOk="0" h="29141" w="29345">
                    <a:moveTo>
                      <a:pt x="1" y="1"/>
                    </a:moveTo>
                    <a:lnTo>
                      <a:pt x="1" y="27484"/>
                    </a:lnTo>
                    <a:lnTo>
                      <a:pt x="246" y="27484"/>
                    </a:lnTo>
                    <a:cubicBezTo>
                      <a:pt x="389" y="27444"/>
                      <a:pt x="512" y="27382"/>
                      <a:pt x="655" y="27341"/>
                    </a:cubicBezTo>
                    <a:cubicBezTo>
                      <a:pt x="716" y="27249"/>
                      <a:pt x="823" y="27204"/>
                      <a:pt x="934" y="27204"/>
                    </a:cubicBezTo>
                    <a:cubicBezTo>
                      <a:pt x="970" y="27204"/>
                      <a:pt x="1007" y="27209"/>
                      <a:pt x="1043" y="27219"/>
                    </a:cubicBezTo>
                    <a:lnTo>
                      <a:pt x="1084" y="27239"/>
                    </a:lnTo>
                    <a:cubicBezTo>
                      <a:pt x="1145" y="27239"/>
                      <a:pt x="1207" y="27219"/>
                      <a:pt x="1247" y="27219"/>
                    </a:cubicBezTo>
                    <a:cubicBezTo>
                      <a:pt x="1268" y="27198"/>
                      <a:pt x="1288" y="27178"/>
                      <a:pt x="1329" y="27178"/>
                    </a:cubicBezTo>
                    <a:cubicBezTo>
                      <a:pt x="1388" y="27162"/>
                      <a:pt x="1447" y="27154"/>
                      <a:pt x="1504" y="27154"/>
                    </a:cubicBezTo>
                    <a:cubicBezTo>
                      <a:pt x="1667" y="27154"/>
                      <a:pt x="1821" y="27215"/>
                      <a:pt x="1942" y="27321"/>
                    </a:cubicBezTo>
                    <a:cubicBezTo>
                      <a:pt x="2004" y="27382"/>
                      <a:pt x="2065" y="27444"/>
                      <a:pt x="2106" y="27484"/>
                    </a:cubicBezTo>
                    <a:cubicBezTo>
                      <a:pt x="2147" y="27525"/>
                      <a:pt x="2187" y="27546"/>
                      <a:pt x="2228" y="27546"/>
                    </a:cubicBezTo>
                    <a:cubicBezTo>
                      <a:pt x="2351" y="27566"/>
                      <a:pt x="2453" y="27628"/>
                      <a:pt x="2555" y="27709"/>
                    </a:cubicBezTo>
                    <a:cubicBezTo>
                      <a:pt x="2585" y="27739"/>
                      <a:pt x="2626" y="27758"/>
                      <a:pt x="2670" y="27758"/>
                    </a:cubicBezTo>
                    <a:cubicBezTo>
                      <a:pt x="2686" y="27758"/>
                      <a:pt x="2702" y="27756"/>
                      <a:pt x="2719" y="27750"/>
                    </a:cubicBezTo>
                    <a:cubicBezTo>
                      <a:pt x="2780" y="27730"/>
                      <a:pt x="2862" y="27709"/>
                      <a:pt x="2923" y="27689"/>
                    </a:cubicBezTo>
                    <a:cubicBezTo>
                      <a:pt x="3005" y="27668"/>
                      <a:pt x="3025" y="27668"/>
                      <a:pt x="3025" y="27628"/>
                    </a:cubicBezTo>
                    <a:cubicBezTo>
                      <a:pt x="3168" y="27689"/>
                      <a:pt x="3311" y="27628"/>
                      <a:pt x="3434" y="27709"/>
                    </a:cubicBezTo>
                    <a:cubicBezTo>
                      <a:pt x="3465" y="27719"/>
                      <a:pt x="3495" y="27725"/>
                      <a:pt x="3526" y="27725"/>
                    </a:cubicBezTo>
                    <a:cubicBezTo>
                      <a:pt x="3557" y="27725"/>
                      <a:pt x="3587" y="27719"/>
                      <a:pt x="3618" y="27709"/>
                    </a:cubicBezTo>
                    <a:cubicBezTo>
                      <a:pt x="3730" y="27699"/>
                      <a:pt x="3843" y="27694"/>
                      <a:pt x="3955" y="27694"/>
                    </a:cubicBezTo>
                    <a:cubicBezTo>
                      <a:pt x="4067" y="27694"/>
                      <a:pt x="4180" y="27699"/>
                      <a:pt x="4292" y="27709"/>
                    </a:cubicBezTo>
                    <a:cubicBezTo>
                      <a:pt x="4374" y="27730"/>
                      <a:pt x="4435" y="27771"/>
                      <a:pt x="4476" y="27832"/>
                    </a:cubicBezTo>
                    <a:cubicBezTo>
                      <a:pt x="4844" y="27852"/>
                      <a:pt x="5212" y="28016"/>
                      <a:pt x="5273" y="28241"/>
                    </a:cubicBezTo>
                    <a:cubicBezTo>
                      <a:pt x="5355" y="28241"/>
                      <a:pt x="5457" y="28241"/>
                      <a:pt x="5539" y="28261"/>
                    </a:cubicBezTo>
                    <a:cubicBezTo>
                      <a:pt x="5539" y="28261"/>
                      <a:pt x="5559" y="28261"/>
                      <a:pt x="5559" y="28241"/>
                    </a:cubicBezTo>
                    <a:cubicBezTo>
                      <a:pt x="5579" y="28159"/>
                      <a:pt x="5641" y="28138"/>
                      <a:pt x="5723" y="28138"/>
                    </a:cubicBezTo>
                    <a:cubicBezTo>
                      <a:pt x="6009" y="28138"/>
                      <a:pt x="6009" y="28138"/>
                      <a:pt x="6172" y="28302"/>
                    </a:cubicBezTo>
                    <a:lnTo>
                      <a:pt x="6213" y="28322"/>
                    </a:lnTo>
                    <a:cubicBezTo>
                      <a:pt x="6376" y="28281"/>
                      <a:pt x="6560" y="28261"/>
                      <a:pt x="6724" y="28241"/>
                    </a:cubicBezTo>
                    <a:cubicBezTo>
                      <a:pt x="6785" y="28200"/>
                      <a:pt x="6826" y="28179"/>
                      <a:pt x="6887" y="28179"/>
                    </a:cubicBezTo>
                    <a:cubicBezTo>
                      <a:pt x="6959" y="28169"/>
                      <a:pt x="7030" y="28164"/>
                      <a:pt x="7099" y="28164"/>
                    </a:cubicBezTo>
                    <a:cubicBezTo>
                      <a:pt x="7168" y="28164"/>
                      <a:pt x="7235" y="28169"/>
                      <a:pt x="7296" y="28179"/>
                    </a:cubicBezTo>
                    <a:cubicBezTo>
                      <a:pt x="7357" y="28179"/>
                      <a:pt x="7398" y="28159"/>
                      <a:pt x="7439" y="28118"/>
                    </a:cubicBezTo>
                    <a:cubicBezTo>
                      <a:pt x="7500" y="28118"/>
                      <a:pt x="7562" y="28118"/>
                      <a:pt x="7623" y="28159"/>
                    </a:cubicBezTo>
                    <a:cubicBezTo>
                      <a:pt x="7725" y="28200"/>
                      <a:pt x="7807" y="28241"/>
                      <a:pt x="7909" y="28281"/>
                    </a:cubicBezTo>
                    <a:lnTo>
                      <a:pt x="8011" y="28281"/>
                    </a:lnTo>
                    <a:cubicBezTo>
                      <a:pt x="8154" y="28220"/>
                      <a:pt x="8297" y="28179"/>
                      <a:pt x="8440" y="28138"/>
                    </a:cubicBezTo>
                    <a:cubicBezTo>
                      <a:pt x="8481" y="28097"/>
                      <a:pt x="8502" y="28057"/>
                      <a:pt x="8522" y="28016"/>
                    </a:cubicBezTo>
                    <a:cubicBezTo>
                      <a:pt x="8577" y="27887"/>
                      <a:pt x="8698" y="27808"/>
                      <a:pt x="8840" y="27808"/>
                    </a:cubicBezTo>
                    <a:cubicBezTo>
                      <a:pt x="8857" y="27808"/>
                      <a:pt x="8873" y="27809"/>
                      <a:pt x="8890" y="27811"/>
                    </a:cubicBezTo>
                    <a:cubicBezTo>
                      <a:pt x="9012" y="27709"/>
                      <a:pt x="9155" y="27628"/>
                      <a:pt x="9298" y="27587"/>
                    </a:cubicBezTo>
                    <a:cubicBezTo>
                      <a:pt x="9298" y="27566"/>
                      <a:pt x="9319" y="27546"/>
                      <a:pt x="9339" y="27546"/>
                    </a:cubicBezTo>
                    <a:cubicBezTo>
                      <a:pt x="9370" y="27536"/>
                      <a:pt x="9401" y="27530"/>
                      <a:pt x="9431" y="27530"/>
                    </a:cubicBezTo>
                    <a:cubicBezTo>
                      <a:pt x="9462" y="27530"/>
                      <a:pt x="9493" y="27536"/>
                      <a:pt x="9523" y="27546"/>
                    </a:cubicBezTo>
                    <a:cubicBezTo>
                      <a:pt x="9585" y="27546"/>
                      <a:pt x="9646" y="27525"/>
                      <a:pt x="9666" y="27484"/>
                    </a:cubicBezTo>
                    <a:lnTo>
                      <a:pt x="9768" y="27341"/>
                    </a:lnTo>
                    <a:cubicBezTo>
                      <a:pt x="9789" y="27352"/>
                      <a:pt x="9809" y="27357"/>
                      <a:pt x="9827" y="27357"/>
                    </a:cubicBezTo>
                    <a:cubicBezTo>
                      <a:pt x="9845" y="27357"/>
                      <a:pt x="9860" y="27352"/>
                      <a:pt x="9871" y="27341"/>
                    </a:cubicBezTo>
                    <a:cubicBezTo>
                      <a:pt x="9952" y="27280"/>
                      <a:pt x="10055" y="27239"/>
                      <a:pt x="10157" y="27219"/>
                    </a:cubicBezTo>
                    <a:cubicBezTo>
                      <a:pt x="10116" y="27158"/>
                      <a:pt x="10075" y="27096"/>
                      <a:pt x="10034" y="27035"/>
                    </a:cubicBezTo>
                    <a:cubicBezTo>
                      <a:pt x="9993" y="26933"/>
                      <a:pt x="9993" y="26851"/>
                      <a:pt x="10116" y="26810"/>
                    </a:cubicBezTo>
                    <a:cubicBezTo>
                      <a:pt x="10157" y="26810"/>
                      <a:pt x="10198" y="26790"/>
                      <a:pt x="10238" y="26790"/>
                    </a:cubicBezTo>
                    <a:lnTo>
                      <a:pt x="10341" y="26790"/>
                    </a:lnTo>
                    <a:lnTo>
                      <a:pt x="10443" y="26769"/>
                    </a:lnTo>
                    <a:cubicBezTo>
                      <a:pt x="10504" y="26667"/>
                      <a:pt x="10627" y="26585"/>
                      <a:pt x="10749" y="26585"/>
                    </a:cubicBezTo>
                    <a:cubicBezTo>
                      <a:pt x="10859" y="26577"/>
                      <a:pt x="10969" y="26572"/>
                      <a:pt x="11078" y="26572"/>
                    </a:cubicBezTo>
                    <a:cubicBezTo>
                      <a:pt x="11232" y="26572"/>
                      <a:pt x="11382" y="26582"/>
                      <a:pt x="11526" y="26606"/>
                    </a:cubicBezTo>
                    <a:cubicBezTo>
                      <a:pt x="11602" y="26560"/>
                      <a:pt x="11691" y="26537"/>
                      <a:pt x="11773" y="26537"/>
                    </a:cubicBezTo>
                    <a:cubicBezTo>
                      <a:pt x="11800" y="26537"/>
                      <a:pt x="11827" y="26539"/>
                      <a:pt x="11853" y="26545"/>
                    </a:cubicBezTo>
                    <a:cubicBezTo>
                      <a:pt x="12364" y="26728"/>
                      <a:pt x="12834" y="26974"/>
                      <a:pt x="13283" y="27301"/>
                    </a:cubicBezTo>
                    <a:lnTo>
                      <a:pt x="13385" y="27403"/>
                    </a:lnTo>
                    <a:cubicBezTo>
                      <a:pt x="13439" y="27397"/>
                      <a:pt x="13493" y="27394"/>
                      <a:pt x="13547" y="27394"/>
                    </a:cubicBezTo>
                    <a:cubicBezTo>
                      <a:pt x="13677" y="27394"/>
                      <a:pt x="13807" y="27409"/>
                      <a:pt x="13937" y="27423"/>
                    </a:cubicBezTo>
                    <a:cubicBezTo>
                      <a:pt x="14060" y="27444"/>
                      <a:pt x="14141" y="27505"/>
                      <a:pt x="14223" y="27566"/>
                    </a:cubicBezTo>
                    <a:cubicBezTo>
                      <a:pt x="14253" y="27572"/>
                      <a:pt x="14283" y="27575"/>
                      <a:pt x="14313" y="27575"/>
                    </a:cubicBezTo>
                    <a:cubicBezTo>
                      <a:pt x="14385" y="27575"/>
                      <a:pt x="14457" y="27560"/>
                      <a:pt x="14530" y="27546"/>
                    </a:cubicBezTo>
                    <a:lnTo>
                      <a:pt x="14632" y="27566"/>
                    </a:lnTo>
                    <a:cubicBezTo>
                      <a:pt x="14714" y="27566"/>
                      <a:pt x="14795" y="27628"/>
                      <a:pt x="14877" y="27668"/>
                    </a:cubicBezTo>
                    <a:cubicBezTo>
                      <a:pt x="14935" y="27683"/>
                      <a:pt x="14982" y="27697"/>
                      <a:pt x="15020" y="27697"/>
                    </a:cubicBezTo>
                    <a:cubicBezTo>
                      <a:pt x="15035" y="27697"/>
                      <a:pt x="15049" y="27695"/>
                      <a:pt x="15061" y="27689"/>
                    </a:cubicBezTo>
                    <a:cubicBezTo>
                      <a:pt x="15132" y="27648"/>
                      <a:pt x="15209" y="27628"/>
                      <a:pt x="15288" y="27628"/>
                    </a:cubicBezTo>
                    <a:cubicBezTo>
                      <a:pt x="15367" y="27628"/>
                      <a:pt x="15449" y="27648"/>
                      <a:pt x="15531" y="27689"/>
                    </a:cubicBezTo>
                    <a:cubicBezTo>
                      <a:pt x="15572" y="27709"/>
                      <a:pt x="15613" y="27730"/>
                      <a:pt x="15653" y="27730"/>
                    </a:cubicBezTo>
                    <a:cubicBezTo>
                      <a:pt x="15673" y="27740"/>
                      <a:pt x="15687" y="27743"/>
                      <a:pt x="15697" y="27743"/>
                    </a:cubicBezTo>
                    <a:cubicBezTo>
                      <a:pt x="15728" y="27743"/>
                      <a:pt x="15720" y="27704"/>
                      <a:pt x="15735" y="27689"/>
                    </a:cubicBezTo>
                    <a:cubicBezTo>
                      <a:pt x="15756" y="27648"/>
                      <a:pt x="15776" y="27628"/>
                      <a:pt x="15797" y="27607"/>
                    </a:cubicBezTo>
                    <a:cubicBezTo>
                      <a:pt x="15878" y="27566"/>
                      <a:pt x="15797" y="27464"/>
                      <a:pt x="15940" y="27444"/>
                    </a:cubicBezTo>
                    <a:cubicBezTo>
                      <a:pt x="16021" y="27423"/>
                      <a:pt x="16123" y="27423"/>
                      <a:pt x="16226" y="27423"/>
                    </a:cubicBezTo>
                    <a:lnTo>
                      <a:pt x="16144" y="27444"/>
                    </a:lnTo>
                    <a:cubicBezTo>
                      <a:pt x="16123" y="27464"/>
                      <a:pt x="16103" y="27484"/>
                      <a:pt x="16083" y="27505"/>
                    </a:cubicBezTo>
                    <a:lnTo>
                      <a:pt x="16123" y="27546"/>
                    </a:lnTo>
                    <a:lnTo>
                      <a:pt x="16246" y="27546"/>
                    </a:lnTo>
                    <a:cubicBezTo>
                      <a:pt x="16311" y="27531"/>
                      <a:pt x="16376" y="27525"/>
                      <a:pt x="16441" y="27525"/>
                    </a:cubicBezTo>
                    <a:cubicBezTo>
                      <a:pt x="16558" y="27525"/>
                      <a:pt x="16672" y="27547"/>
                      <a:pt x="16777" y="27587"/>
                    </a:cubicBezTo>
                    <a:cubicBezTo>
                      <a:pt x="16818" y="27607"/>
                      <a:pt x="16859" y="27628"/>
                      <a:pt x="16900" y="27648"/>
                    </a:cubicBezTo>
                    <a:cubicBezTo>
                      <a:pt x="16930" y="27646"/>
                      <a:pt x="16961" y="27645"/>
                      <a:pt x="16991" y="27645"/>
                    </a:cubicBezTo>
                    <a:cubicBezTo>
                      <a:pt x="17267" y="27645"/>
                      <a:pt x="17537" y="27729"/>
                      <a:pt x="17758" y="27914"/>
                    </a:cubicBezTo>
                    <a:cubicBezTo>
                      <a:pt x="17824" y="27908"/>
                      <a:pt x="17890" y="27906"/>
                      <a:pt x="17955" y="27906"/>
                    </a:cubicBezTo>
                    <a:cubicBezTo>
                      <a:pt x="18135" y="27906"/>
                      <a:pt x="18314" y="27925"/>
                      <a:pt x="18494" y="27954"/>
                    </a:cubicBezTo>
                    <a:lnTo>
                      <a:pt x="18453" y="27852"/>
                    </a:lnTo>
                    <a:lnTo>
                      <a:pt x="18698" y="27832"/>
                    </a:lnTo>
                    <a:cubicBezTo>
                      <a:pt x="18743" y="27802"/>
                      <a:pt x="18810" y="27783"/>
                      <a:pt x="18866" y="27783"/>
                    </a:cubicBezTo>
                    <a:cubicBezTo>
                      <a:pt x="18887" y="27783"/>
                      <a:pt x="18907" y="27786"/>
                      <a:pt x="18923" y="27791"/>
                    </a:cubicBezTo>
                    <a:cubicBezTo>
                      <a:pt x="18984" y="27771"/>
                      <a:pt x="19025" y="27771"/>
                      <a:pt x="19086" y="27730"/>
                    </a:cubicBezTo>
                    <a:cubicBezTo>
                      <a:pt x="19107" y="27719"/>
                      <a:pt x="19132" y="27714"/>
                      <a:pt x="19160" y="27714"/>
                    </a:cubicBezTo>
                    <a:cubicBezTo>
                      <a:pt x="19189" y="27714"/>
                      <a:pt x="19219" y="27719"/>
                      <a:pt x="19250" y="27730"/>
                    </a:cubicBezTo>
                    <a:cubicBezTo>
                      <a:pt x="19229" y="27771"/>
                      <a:pt x="19270" y="27811"/>
                      <a:pt x="19372" y="27852"/>
                    </a:cubicBezTo>
                    <a:cubicBezTo>
                      <a:pt x="19454" y="27811"/>
                      <a:pt x="19536" y="27791"/>
                      <a:pt x="19638" y="27771"/>
                    </a:cubicBezTo>
                    <a:cubicBezTo>
                      <a:pt x="19679" y="27709"/>
                      <a:pt x="19781" y="27689"/>
                      <a:pt x="19863" y="27628"/>
                    </a:cubicBezTo>
                    <a:cubicBezTo>
                      <a:pt x="19883" y="27648"/>
                      <a:pt x="19883" y="27648"/>
                      <a:pt x="19904" y="27648"/>
                    </a:cubicBezTo>
                    <a:cubicBezTo>
                      <a:pt x="19924" y="27689"/>
                      <a:pt x="19945" y="27709"/>
                      <a:pt x="19965" y="27730"/>
                    </a:cubicBezTo>
                    <a:cubicBezTo>
                      <a:pt x="20074" y="27723"/>
                      <a:pt x="20183" y="27721"/>
                      <a:pt x="20293" y="27721"/>
                    </a:cubicBezTo>
                    <a:cubicBezTo>
                      <a:pt x="20512" y="27721"/>
                      <a:pt x="20735" y="27730"/>
                      <a:pt x="20966" y="27730"/>
                    </a:cubicBezTo>
                    <a:cubicBezTo>
                      <a:pt x="21375" y="27750"/>
                      <a:pt x="21722" y="27771"/>
                      <a:pt x="22090" y="27791"/>
                    </a:cubicBezTo>
                    <a:cubicBezTo>
                      <a:pt x="22162" y="27771"/>
                      <a:pt x="22233" y="27760"/>
                      <a:pt x="22302" y="27760"/>
                    </a:cubicBezTo>
                    <a:cubicBezTo>
                      <a:pt x="22371" y="27760"/>
                      <a:pt x="22438" y="27771"/>
                      <a:pt x="22499" y="27791"/>
                    </a:cubicBezTo>
                    <a:cubicBezTo>
                      <a:pt x="22540" y="27811"/>
                      <a:pt x="22560" y="27811"/>
                      <a:pt x="22581" y="27832"/>
                    </a:cubicBezTo>
                    <a:cubicBezTo>
                      <a:pt x="22867" y="27873"/>
                      <a:pt x="23153" y="27934"/>
                      <a:pt x="23418" y="28016"/>
                    </a:cubicBezTo>
                    <a:cubicBezTo>
                      <a:pt x="23480" y="28016"/>
                      <a:pt x="23521" y="28057"/>
                      <a:pt x="23582" y="28077"/>
                    </a:cubicBezTo>
                    <a:cubicBezTo>
                      <a:pt x="23602" y="28077"/>
                      <a:pt x="23623" y="28057"/>
                      <a:pt x="23643" y="28057"/>
                    </a:cubicBezTo>
                    <a:cubicBezTo>
                      <a:pt x="23868" y="28036"/>
                      <a:pt x="24072" y="27995"/>
                      <a:pt x="24297" y="27954"/>
                    </a:cubicBezTo>
                    <a:lnTo>
                      <a:pt x="24461" y="28036"/>
                    </a:lnTo>
                    <a:cubicBezTo>
                      <a:pt x="24747" y="28036"/>
                      <a:pt x="25012" y="28159"/>
                      <a:pt x="25196" y="28363"/>
                    </a:cubicBezTo>
                    <a:cubicBezTo>
                      <a:pt x="25646" y="28424"/>
                      <a:pt x="26095" y="28547"/>
                      <a:pt x="26524" y="28731"/>
                    </a:cubicBezTo>
                    <a:cubicBezTo>
                      <a:pt x="26647" y="28772"/>
                      <a:pt x="26749" y="28833"/>
                      <a:pt x="26851" y="28935"/>
                    </a:cubicBezTo>
                    <a:cubicBezTo>
                      <a:pt x="26933" y="28956"/>
                      <a:pt x="27015" y="28976"/>
                      <a:pt x="27097" y="28976"/>
                    </a:cubicBezTo>
                    <a:lnTo>
                      <a:pt x="27117" y="28915"/>
                    </a:lnTo>
                    <a:cubicBezTo>
                      <a:pt x="27158" y="28956"/>
                      <a:pt x="27199" y="28976"/>
                      <a:pt x="27240" y="28997"/>
                    </a:cubicBezTo>
                    <a:cubicBezTo>
                      <a:pt x="27301" y="29037"/>
                      <a:pt x="27362" y="29058"/>
                      <a:pt x="27444" y="29078"/>
                    </a:cubicBezTo>
                    <a:lnTo>
                      <a:pt x="27648" y="29078"/>
                    </a:lnTo>
                    <a:cubicBezTo>
                      <a:pt x="27675" y="29118"/>
                      <a:pt x="27727" y="29140"/>
                      <a:pt x="27782" y="29140"/>
                    </a:cubicBezTo>
                    <a:cubicBezTo>
                      <a:pt x="27813" y="29140"/>
                      <a:pt x="27844" y="29134"/>
                      <a:pt x="27873" y="29119"/>
                    </a:cubicBezTo>
                    <a:lnTo>
                      <a:pt x="27934" y="29119"/>
                    </a:lnTo>
                    <a:cubicBezTo>
                      <a:pt x="28098" y="29119"/>
                      <a:pt x="28261" y="29099"/>
                      <a:pt x="28445" y="29078"/>
                    </a:cubicBezTo>
                    <a:cubicBezTo>
                      <a:pt x="28428" y="29011"/>
                      <a:pt x="28464" y="28992"/>
                      <a:pt x="28520" y="28992"/>
                    </a:cubicBezTo>
                    <a:cubicBezTo>
                      <a:pt x="28589" y="28992"/>
                      <a:pt x="28688" y="29019"/>
                      <a:pt x="28760" y="29019"/>
                    </a:cubicBezTo>
                    <a:cubicBezTo>
                      <a:pt x="28772" y="29019"/>
                      <a:pt x="28783" y="29019"/>
                      <a:pt x="28793" y="29017"/>
                    </a:cubicBezTo>
                    <a:cubicBezTo>
                      <a:pt x="28859" y="29050"/>
                      <a:pt x="28940" y="29084"/>
                      <a:pt x="29011" y="29084"/>
                    </a:cubicBezTo>
                    <a:cubicBezTo>
                      <a:pt x="29028" y="29084"/>
                      <a:pt x="29043" y="29082"/>
                      <a:pt x="29058" y="29078"/>
                    </a:cubicBezTo>
                    <a:cubicBezTo>
                      <a:pt x="29181" y="29037"/>
                      <a:pt x="29283" y="29017"/>
                      <a:pt x="29324" y="28935"/>
                    </a:cubicBezTo>
                    <a:cubicBezTo>
                      <a:pt x="29324" y="28915"/>
                      <a:pt x="29344" y="28894"/>
                      <a:pt x="29344" y="28874"/>
                    </a:cubicBezTo>
                    <a:lnTo>
                      <a:pt x="29344" y="1"/>
                    </a:lnTo>
                    <a:close/>
                  </a:path>
                </a:pathLst>
              </a:custGeom>
              <a:solidFill>
                <a:srgbClr val="F2E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3"/>
              <p:cNvSpPr/>
              <p:nvPr/>
            </p:nvSpPr>
            <p:spPr>
              <a:xfrm>
                <a:off x="4501592" y="3516338"/>
                <a:ext cx="555061" cy="542142"/>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5" name="Google Shape;2435;p63"/>
            <p:cNvSpPr/>
            <p:nvPr/>
          </p:nvSpPr>
          <p:spPr>
            <a:xfrm>
              <a:off x="4846813" y="1463550"/>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75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6" name="Google Shape;2436;p63"/>
          <p:cNvSpPr txBox="1"/>
          <p:nvPr>
            <p:ph idx="3" type="ctrTitle"/>
          </p:nvPr>
        </p:nvSpPr>
        <p:spPr>
          <a:xfrm>
            <a:off x="840775" y="2851215"/>
            <a:ext cx="2033100" cy="38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sz="2400"/>
          </a:p>
        </p:txBody>
      </p:sp>
      <p:sp>
        <p:nvSpPr>
          <p:cNvPr id="2437" name="Google Shape;2437;p63"/>
          <p:cNvSpPr/>
          <p:nvPr/>
        </p:nvSpPr>
        <p:spPr>
          <a:xfrm>
            <a:off x="7070044" y="2055692"/>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8" name="Google Shape;2438;p63"/>
          <p:cNvGrpSpPr/>
          <p:nvPr/>
        </p:nvGrpSpPr>
        <p:grpSpPr>
          <a:xfrm>
            <a:off x="1783473" y="2057123"/>
            <a:ext cx="380081" cy="367111"/>
            <a:chOff x="-38905225" y="3591875"/>
            <a:chExt cx="325300" cy="314200"/>
          </a:xfrm>
        </p:grpSpPr>
        <p:sp>
          <p:nvSpPr>
            <p:cNvPr id="2439" name="Google Shape;2439;p63"/>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3"/>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3"/>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2" name="Google Shape;2442;p63"/>
          <p:cNvGrpSpPr/>
          <p:nvPr/>
        </p:nvGrpSpPr>
        <p:grpSpPr>
          <a:xfrm>
            <a:off x="4386093" y="2071334"/>
            <a:ext cx="371814" cy="338690"/>
            <a:chOff x="-40745125" y="3632900"/>
            <a:chExt cx="318225" cy="289875"/>
          </a:xfrm>
        </p:grpSpPr>
        <p:sp>
          <p:nvSpPr>
            <p:cNvPr id="2443" name="Google Shape;2443;p63"/>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3"/>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3"/>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3"/>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3"/>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3"/>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3"/>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0" name="Google Shape;2450;p63"/>
          <p:cNvSpPr txBox="1"/>
          <p:nvPr>
            <p:ph type="ctrTitle"/>
          </p:nvPr>
        </p:nvSpPr>
        <p:spPr>
          <a:xfrm>
            <a:off x="722400" y="463817"/>
            <a:ext cx="7699200" cy="94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ENROLLMENT PROCESS</a:t>
            </a:r>
            <a:endParaRPr/>
          </a:p>
        </p:txBody>
      </p:sp>
      <p:sp>
        <p:nvSpPr>
          <p:cNvPr id="2451" name="Google Shape;2451;p63"/>
          <p:cNvSpPr txBox="1"/>
          <p:nvPr>
            <p:ph idx="1" type="subTitle"/>
          </p:nvPr>
        </p:nvSpPr>
        <p:spPr>
          <a:xfrm>
            <a:off x="842425" y="3323799"/>
            <a:ext cx="2029500" cy="75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hot</a:t>
            </a:r>
            <a:endParaRPr/>
          </a:p>
        </p:txBody>
      </p:sp>
      <p:sp>
        <p:nvSpPr>
          <p:cNvPr id="2452" name="Google Shape;2452;p63"/>
          <p:cNvSpPr txBox="1"/>
          <p:nvPr>
            <p:ph idx="2" type="subTitle"/>
          </p:nvPr>
        </p:nvSpPr>
        <p:spPr>
          <a:xfrm>
            <a:off x="3554786" y="3323799"/>
            <a:ext cx="2029800" cy="75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sp>
        <p:nvSpPr>
          <p:cNvPr id="2453" name="Google Shape;2453;p63"/>
          <p:cNvSpPr txBox="1"/>
          <p:nvPr>
            <p:ph idx="4" type="ctrTitle"/>
          </p:nvPr>
        </p:nvSpPr>
        <p:spPr>
          <a:xfrm>
            <a:off x="3553138" y="2851215"/>
            <a:ext cx="2033100" cy="38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454" name="Google Shape;2454;p63"/>
          <p:cNvSpPr txBox="1"/>
          <p:nvPr>
            <p:ph idx="5" type="subTitle"/>
          </p:nvPr>
        </p:nvSpPr>
        <p:spPr>
          <a:xfrm>
            <a:off x="6269125" y="3323799"/>
            <a:ext cx="2029800" cy="75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the biggest planet</a:t>
            </a:r>
            <a:endParaRPr/>
          </a:p>
        </p:txBody>
      </p:sp>
      <p:sp>
        <p:nvSpPr>
          <p:cNvPr id="2455" name="Google Shape;2455;p63"/>
          <p:cNvSpPr txBox="1"/>
          <p:nvPr>
            <p:ph idx="6" type="ctrTitle"/>
          </p:nvPr>
        </p:nvSpPr>
        <p:spPr>
          <a:xfrm>
            <a:off x="6267475" y="2851215"/>
            <a:ext cx="2033100" cy="38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9" name="Shape 2459"/>
        <p:cNvGrpSpPr/>
        <p:nvPr/>
      </p:nvGrpSpPr>
      <p:grpSpPr>
        <a:xfrm>
          <a:off x="0" y="0"/>
          <a:ext cx="0" cy="0"/>
          <a:chOff x="0" y="0"/>
          <a:chExt cx="0" cy="0"/>
        </a:xfrm>
      </p:grpSpPr>
      <p:grpSp>
        <p:nvGrpSpPr>
          <p:cNvPr id="2460" name="Google Shape;2460;p64"/>
          <p:cNvGrpSpPr/>
          <p:nvPr/>
        </p:nvGrpSpPr>
        <p:grpSpPr>
          <a:xfrm>
            <a:off x="6537338" y="878225"/>
            <a:ext cx="2157659" cy="1995192"/>
            <a:chOff x="6537338" y="878225"/>
            <a:chExt cx="2157659" cy="1995192"/>
          </a:xfrm>
        </p:grpSpPr>
        <p:grpSp>
          <p:nvGrpSpPr>
            <p:cNvPr id="2461" name="Google Shape;2461;p64"/>
            <p:cNvGrpSpPr/>
            <p:nvPr/>
          </p:nvGrpSpPr>
          <p:grpSpPr>
            <a:xfrm rot="10468690">
              <a:off x="6616769" y="1043330"/>
              <a:ext cx="1894788" cy="1742966"/>
              <a:chOff x="10230902" y="-3058892"/>
              <a:chExt cx="1895282" cy="594525"/>
            </a:xfrm>
          </p:grpSpPr>
          <p:sp>
            <p:nvSpPr>
              <p:cNvPr id="2462" name="Google Shape;2462;p64"/>
              <p:cNvSpPr/>
              <p:nvPr/>
            </p:nvSpPr>
            <p:spPr>
              <a:xfrm>
                <a:off x="10231409" y="-3058892"/>
                <a:ext cx="1894775" cy="594525"/>
              </a:xfrm>
              <a:custGeom>
                <a:rect b="b" l="l" r="r" t="t"/>
                <a:pathLst>
                  <a:path extrusionOk="0" h="23781" w="75791">
                    <a:moveTo>
                      <a:pt x="75791" y="0"/>
                    </a:moveTo>
                    <a:cubicBezTo>
                      <a:pt x="75709" y="0"/>
                      <a:pt x="75648" y="41"/>
                      <a:pt x="75607" y="103"/>
                    </a:cubicBezTo>
                    <a:cubicBezTo>
                      <a:pt x="75566" y="184"/>
                      <a:pt x="75505" y="266"/>
                      <a:pt x="75443" y="348"/>
                    </a:cubicBezTo>
                    <a:cubicBezTo>
                      <a:pt x="75403" y="348"/>
                      <a:pt x="75341" y="368"/>
                      <a:pt x="75300" y="389"/>
                    </a:cubicBezTo>
                    <a:cubicBezTo>
                      <a:pt x="75178" y="511"/>
                      <a:pt x="75035" y="613"/>
                      <a:pt x="74871" y="675"/>
                    </a:cubicBezTo>
                    <a:cubicBezTo>
                      <a:pt x="74953" y="756"/>
                      <a:pt x="75014" y="838"/>
                      <a:pt x="75076" y="920"/>
                    </a:cubicBezTo>
                    <a:cubicBezTo>
                      <a:pt x="75178" y="1043"/>
                      <a:pt x="75137" y="1226"/>
                      <a:pt x="74994" y="1267"/>
                    </a:cubicBezTo>
                    <a:cubicBezTo>
                      <a:pt x="74912" y="1308"/>
                      <a:pt x="74851" y="1329"/>
                      <a:pt x="74790" y="1349"/>
                    </a:cubicBezTo>
                    <a:cubicBezTo>
                      <a:pt x="74728" y="1369"/>
                      <a:pt x="74687" y="1369"/>
                      <a:pt x="74646" y="1410"/>
                    </a:cubicBezTo>
                    <a:cubicBezTo>
                      <a:pt x="74585" y="1410"/>
                      <a:pt x="74524" y="1431"/>
                      <a:pt x="74463" y="1451"/>
                    </a:cubicBezTo>
                    <a:cubicBezTo>
                      <a:pt x="74442" y="1458"/>
                      <a:pt x="74419" y="1460"/>
                      <a:pt x="74396" y="1460"/>
                    </a:cubicBezTo>
                    <a:cubicBezTo>
                      <a:pt x="74349" y="1460"/>
                      <a:pt x="74299" y="1451"/>
                      <a:pt x="74258" y="1451"/>
                    </a:cubicBezTo>
                    <a:cubicBezTo>
                      <a:pt x="74198" y="1445"/>
                      <a:pt x="74139" y="1443"/>
                      <a:pt x="74079" y="1443"/>
                    </a:cubicBezTo>
                    <a:cubicBezTo>
                      <a:pt x="73934" y="1443"/>
                      <a:pt x="73790" y="1457"/>
                      <a:pt x="73645" y="1472"/>
                    </a:cubicBezTo>
                    <a:cubicBezTo>
                      <a:pt x="73645" y="1513"/>
                      <a:pt x="73645" y="1574"/>
                      <a:pt x="73625" y="1594"/>
                    </a:cubicBezTo>
                    <a:cubicBezTo>
                      <a:pt x="73502" y="1737"/>
                      <a:pt x="73237" y="1635"/>
                      <a:pt x="73073" y="1737"/>
                    </a:cubicBezTo>
                    <a:cubicBezTo>
                      <a:pt x="73032" y="1676"/>
                      <a:pt x="72991" y="1615"/>
                      <a:pt x="72930" y="1574"/>
                    </a:cubicBezTo>
                    <a:cubicBezTo>
                      <a:pt x="72870" y="1514"/>
                      <a:pt x="72797" y="1483"/>
                      <a:pt x="72722" y="1483"/>
                    </a:cubicBezTo>
                    <a:cubicBezTo>
                      <a:pt x="72668" y="1483"/>
                      <a:pt x="72613" y="1499"/>
                      <a:pt x="72562" y="1533"/>
                    </a:cubicBezTo>
                    <a:cubicBezTo>
                      <a:pt x="72521" y="1513"/>
                      <a:pt x="72460" y="1492"/>
                      <a:pt x="72399" y="1472"/>
                    </a:cubicBezTo>
                    <a:cubicBezTo>
                      <a:pt x="72440" y="1349"/>
                      <a:pt x="72419" y="1329"/>
                      <a:pt x="72235" y="1267"/>
                    </a:cubicBezTo>
                    <a:cubicBezTo>
                      <a:pt x="72174" y="1267"/>
                      <a:pt x="72092" y="1247"/>
                      <a:pt x="72031" y="1247"/>
                    </a:cubicBezTo>
                    <a:cubicBezTo>
                      <a:pt x="71847" y="1369"/>
                      <a:pt x="71643" y="1431"/>
                      <a:pt x="71418" y="1431"/>
                    </a:cubicBezTo>
                    <a:cubicBezTo>
                      <a:pt x="71370" y="1420"/>
                      <a:pt x="71323" y="1415"/>
                      <a:pt x="71276" y="1415"/>
                    </a:cubicBezTo>
                    <a:cubicBezTo>
                      <a:pt x="71140" y="1415"/>
                      <a:pt x="71008" y="1457"/>
                      <a:pt x="70887" y="1533"/>
                    </a:cubicBezTo>
                    <a:cubicBezTo>
                      <a:pt x="70805" y="1574"/>
                      <a:pt x="70703" y="1574"/>
                      <a:pt x="70621" y="1574"/>
                    </a:cubicBezTo>
                    <a:cubicBezTo>
                      <a:pt x="70396" y="1533"/>
                      <a:pt x="70192" y="1451"/>
                      <a:pt x="70028" y="1308"/>
                    </a:cubicBezTo>
                    <a:cubicBezTo>
                      <a:pt x="69701" y="1431"/>
                      <a:pt x="69334" y="1472"/>
                      <a:pt x="68986" y="1472"/>
                    </a:cubicBezTo>
                    <a:cubicBezTo>
                      <a:pt x="68959" y="1475"/>
                      <a:pt x="68932" y="1477"/>
                      <a:pt x="68905" y="1477"/>
                    </a:cubicBezTo>
                    <a:cubicBezTo>
                      <a:pt x="68769" y="1477"/>
                      <a:pt x="68639" y="1434"/>
                      <a:pt x="68537" y="1349"/>
                    </a:cubicBezTo>
                    <a:cubicBezTo>
                      <a:pt x="68373" y="1369"/>
                      <a:pt x="68210" y="1410"/>
                      <a:pt x="68067" y="1492"/>
                    </a:cubicBezTo>
                    <a:lnTo>
                      <a:pt x="67903" y="1492"/>
                    </a:lnTo>
                    <a:cubicBezTo>
                      <a:pt x="67781" y="1492"/>
                      <a:pt x="67638" y="1410"/>
                      <a:pt x="67515" y="1390"/>
                    </a:cubicBezTo>
                    <a:cubicBezTo>
                      <a:pt x="67481" y="1381"/>
                      <a:pt x="67444" y="1376"/>
                      <a:pt x="67406" y="1376"/>
                    </a:cubicBezTo>
                    <a:cubicBezTo>
                      <a:pt x="67352" y="1376"/>
                      <a:pt x="67297" y="1386"/>
                      <a:pt x="67249" y="1410"/>
                    </a:cubicBezTo>
                    <a:cubicBezTo>
                      <a:pt x="67111" y="1548"/>
                      <a:pt x="66928" y="1583"/>
                      <a:pt x="66723" y="1583"/>
                    </a:cubicBezTo>
                    <a:cubicBezTo>
                      <a:pt x="66655" y="1583"/>
                      <a:pt x="66585" y="1579"/>
                      <a:pt x="66514" y="1574"/>
                    </a:cubicBezTo>
                    <a:cubicBezTo>
                      <a:pt x="66452" y="1553"/>
                      <a:pt x="66391" y="1533"/>
                      <a:pt x="66330" y="1533"/>
                    </a:cubicBezTo>
                    <a:cubicBezTo>
                      <a:pt x="66307" y="1526"/>
                      <a:pt x="66288" y="1523"/>
                      <a:pt x="66274" y="1523"/>
                    </a:cubicBezTo>
                    <a:cubicBezTo>
                      <a:pt x="66198" y="1523"/>
                      <a:pt x="66221" y="1601"/>
                      <a:pt x="66187" y="1635"/>
                    </a:cubicBezTo>
                    <a:cubicBezTo>
                      <a:pt x="66166" y="1676"/>
                      <a:pt x="66125" y="1717"/>
                      <a:pt x="66105" y="1758"/>
                    </a:cubicBezTo>
                    <a:cubicBezTo>
                      <a:pt x="66003" y="1839"/>
                      <a:pt x="66105" y="2003"/>
                      <a:pt x="65921" y="2044"/>
                    </a:cubicBezTo>
                    <a:cubicBezTo>
                      <a:pt x="65839" y="2085"/>
                      <a:pt x="65758" y="2105"/>
                      <a:pt x="65655" y="2146"/>
                    </a:cubicBezTo>
                    <a:cubicBezTo>
                      <a:pt x="65513" y="2249"/>
                      <a:pt x="65346" y="2304"/>
                      <a:pt x="65181" y="2304"/>
                    </a:cubicBezTo>
                    <a:cubicBezTo>
                      <a:pt x="65085" y="2304"/>
                      <a:pt x="64989" y="2286"/>
                      <a:pt x="64899" y="2248"/>
                    </a:cubicBezTo>
                    <a:cubicBezTo>
                      <a:pt x="64716" y="2166"/>
                      <a:pt x="64532" y="2105"/>
                      <a:pt x="64327" y="2064"/>
                    </a:cubicBezTo>
                    <a:cubicBezTo>
                      <a:pt x="64205" y="2085"/>
                      <a:pt x="64082" y="2105"/>
                      <a:pt x="63959" y="2105"/>
                    </a:cubicBezTo>
                    <a:cubicBezTo>
                      <a:pt x="63857" y="2146"/>
                      <a:pt x="63755" y="2166"/>
                      <a:pt x="63653" y="2207"/>
                    </a:cubicBezTo>
                    <a:cubicBezTo>
                      <a:pt x="63617" y="2218"/>
                      <a:pt x="63581" y="2223"/>
                      <a:pt x="63545" y="2223"/>
                    </a:cubicBezTo>
                    <a:cubicBezTo>
                      <a:pt x="63381" y="2223"/>
                      <a:pt x="63237" y="2113"/>
                      <a:pt x="63203" y="1962"/>
                    </a:cubicBezTo>
                    <a:cubicBezTo>
                      <a:pt x="63142" y="1942"/>
                      <a:pt x="63101" y="1921"/>
                      <a:pt x="63060" y="1880"/>
                    </a:cubicBezTo>
                    <a:cubicBezTo>
                      <a:pt x="62693" y="1983"/>
                      <a:pt x="62325" y="2023"/>
                      <a:pt x="61936" y="2044"/>
                    </a:cubicBezTo>
                    <a:lnTo>
                      <a:pt x="62018" y="2146"/>
                    </a:lnTo>
                    <a:lnTo>
                      <a:pt x="61630" y="2269"/>
                    </a:lnTo>
                    <a:cubicBezTo>
                      <a:pt x="61562" y="2354"/>
                      <a:pt x="61465" y="2396"/>
                      <a:pt x="61352" y="2396"/>
                    </a:cubicBezTo>
                    <a:cubicBezTo>
                      <a:pt x="61330" y="2396"/>
                      <a:pt x="61306" y="2395"/>
                      <a:pt x="61283" y="2391"/>
                    </a:cubicBezTo>
                    <a:cubicBezTo>
                      <a:pt x="61201" y="2432"/>
                      <a:pt x="61140" y="2473"/>
                      <a:pt x="61058" y="2534"/>
                    </a:cubicBezTo>
                    <a:cubicBezTo>
                      <a:pt x="60997" y="2575"/>
                      <a:pt x="60915" y="2596"/>
                      <a:pt x="60833" y="2596"/>
                    </a:cubicBezTo>
                    <a:cubicBezTo>
                      <a:pt x="60853" y="2514"/>
                      <a:pt x="60772" y="2473"/>
                      <a:pt x="60629" y="2432"/>
                    </a:cubicBezTo>
                    <a:cubicBezTo>
                      <a:pt x="60486" y="2514"/>
                      <a:pt x="60363" y="2575"/>
                      <a:pt x="60220" y="2616"/>
                    </a:cubicBezTo>
                    <a:cubicBezTo>
                      <a:pt x="60179" y="2739"/>
                      <a:pt x="60016" y="2820"/>
                      <a:pt x="59893" y="2902"/>
                    </a:cubicBezTo>
                    <a:cubicBezTo>
                      <a:pt x="59873" y="2902"/>
                      <a:pt x="59852" y="2902"/>
                      <a:pt x="59832" y="2882"/>
                    </a:cubicBezTo>
                    <a:cubicBezTo>
                      <a:pt x="59791" y="2861"/>
                      <a:pt x="59750" y="2820"/>
                      <a:pt x="59709" y="2779"/>
                    </a:cubicBezTo>
                    <a:cubicBezTo>
                      <a:pt x="59239" y="2902"/>
                      <a:pt x="58728" y="2963"/>
                      <a:pt x="58217" y="3045"/>
                    </a:cubicBezTo>
                    <a:cubicBezTo>
                      <a:pt x="57604" y="3127"/>
                      <a:pt x="57053" y="3229"/>
                      <a:pt x="56501" y="3290"/>
                    </a:cubicBezTo>
                    <a:cubicBezTo>
                      <a:pt x="56363" y="3382"/>
                      <a:pt x="56202" y="3428"/>
                      <a:pt x="56044" y="3428"/>
                    </a:cubicBezTo>
                    <a:cubicBezTo>
                      <a:pt x="55991" y="3428"/>
                      <a:pt x="55939" y="3423"/>
                      <a:pt x="55888" y="3413"/>
                    </a:cubicBezTo>
                    <a:cubicBezTo>
                      <a:pt x="55847" y="3392"/>
                      <a:pt x="55806" y="3392"/>
                      <a:pt x="55786" y="3352"/>
                    </a:cubicBezTo>
                    <a:cubicBezTo>
                      <a:pt x="55571" y="3372"/>
                      <a:pt x="55357" y="3382"/>
                      <a:pt x="55142" y="3382"/>
                    </a:cubicBezTo>
                    <a:cubicBezTo>
                      <a:pt x="54928" y="3382"/>
                      <a:pt x="54713" y="3372"/>
                      <a:pt x="54498" y="3352"/>
                    </a:cubicBezTo>
                    <a:cubicBezTo>
                      <a:pt x="54417" y="3352"/>
                      <a:pt x="54335" y="3331"/>
                      <a:pt x="54253" y="3290"/>
                    </a:cubicBezTo>
                    <a:cubicBezTo>
                      <a:pt x="54212" y="3290"/>
                      <a:pt x="54192" y="3331"/>
                      <a:pt x="54151" y="3331"/>
                    </a:cubicBezTo>
                    <a:cubicBezTo>
                      <a:pt x="53824" y="3433"/>
                      <a:pt x="53518" y="3556"/>
                      <a:pt x="53191" y="3679"/>
                    </a:cubicBezTo>
                    <a:lnTo>
                      <a:pt x="52925" y="3617"/>
                    </a:lnTo>
                    <a:cubicBezTo>
                      <a:pt x="52838" y="3636"/>
                      <a:pt x="52749" y="3645"/>
                      <a:pt x="52661" y="3645"/>
                    </a:cubicBezTo>
                    <a:cubicBezTo>
                      <a:pt x="52357" y="3645"/>
                      <a:pt x="52055" y="3537"/>
                      <a:pt x="51801" y="3331"/>
                    </a:cubicBezTo>
                    <a:cubicBezTo>
                      <a:pt x="51664" y="3339"/>
                      <a:pt x="51526" y="3344"/>
                      <a:pt x="51389" y="3344"/>
                    </a:cubicBezTo>
                    <a:cubicBezTo>
                      <a:pt x="50853" y="3344"/>
                      <a:pt x="50323" y="3282"/>
                      <a:pt x="49819" y="3168"/>
                    </a:cubicBezTo>
                    <a:cubicBezTo>
                      <a:pt x="49635" y="3127"/>
                      <a:pt x="49451" y="3066"/>
                      <a:pt x="49308" y="2963"/>
                    </a:cubicBezTo>
                    <a:cubicBezTo>
                      <a:pt x="49237" y="2943"/>
                      <a:pt x="49170" y="2933"/>
                      <a:pt x="49106" y="2933"/>
                    </a:cubicBezTo>
                    <a:cubicBezTo>
                      <a:pt x="49043" y="2933"/>
                      <a:pt x="48981" y="2943"/>
                      <a:pt x="48920" y="2963"/>
                    </a:cubicBezTo>
                    <a:cubicBezTo>
                      <a:pt x="48920" y="2984"/>
                      <a:pt x="48900" y="3025"/>
                      <a:pt x="48900" y="3045"/>
                    </a:cubicBezTo>
                    <a:cubicBezTo>
                      <a:pt x="48838" y="3025"/>
                      <a:pt x="48777" y="2984"/>
                      <a:pt x="48716" y="2963"/>
                    </a:cubicBezTo>
                    <a:cubicBezTo>
                      <a:pt x="48613" y="2922"/>
                      <a:pt x="48511" y="2902"/>
                      <a:pt x="48409" y="2902"/>
                    </a:cubicBezTo>
                    <a:lnTo>
                      <a:pt x="48103" y="2943"/>
                    </a:lnTo>
                    <a:cubicBezTo>
                      <a:pt x="48062" y="2902"/>
                      <a:pt x="48006" y="2882"/>
                      <a:pt x="47947" y="2882"/>
                    </a:cubicBezTo>
                    <a:cubicBezTo>
                      <a:pt x="47888" y="2882"/>
                      <a:pt x="47827" y="2902"/>
                      <a:pt x="47776" y="2943"/>
                    </a:cubicBezTo>
                    <a:lnTo>
                      <a:pt x="47694" y="2943"/>
                    </a:lnTo>
                    <a:cubicBezTo>
                      <a:pt x="47428" y="3004"/>
                      <a:pt x="47183" y="3086"/>
                      <a:pt x="46917" y="3147"/>
                    </a:cubicBezTo>
                    <a:cubicBezTo>
                      <a:pt x="46979" y="3413"/>
                      <a:pt x="46570" y="3290"/>
                      <a:pt x="46386" y="3352"/>
                    </a:cubicBezTo>
                    <a:cubicBezTo>
                      <a:pt x="46325" y="3331"/>
                      <a:pt x="46258" y="3321"/>
                      <a:pt x="46192" y="3321"/>
                    </a:cubicBezTo>
                    <a:cubicBezTo>
                      <a:pt x="46126" y="3321"/>
                      <a:pt x="46059" y="3331"/>
                      <a:pt x="45998" y="3352"/>
                    </a:cubicBezTo>
                    <a:cubicBezTo>
                      <a:pt x="45834" y="3433"/>
                      <a:pt x="45671" y="3495"/>
                      <a:pt x="45630" y="3638"/>
                    </a:cubicBezTo>
                    <a:cubicBezTo>
                      <a:pt x="45535" y="3887"/>
                      <a:pt x="45495" y="3991"/>
                      <a:pt x="45347" y="3991"/>
                    </a:cubicBezTo>
                    <a:cubicBezTo>
                      <a:pt x="45240" y="3991"/>
                      <a:pt x="45075" y="3936"/>
                      <a:pt x="44792" y="3842"/>
                    </a:cubicBezTo>
                    <a:cubicBezTo>
                      <a:pt x="44776" y="3842"/>
                      <a:pt x="44747" y="3816"/>
                      <a:pt x="44725" y="3816"/>
                    </a:cubicBezTo>
                    <a:cubicBezTo>
                      <a:pt x="44720" y="3816"/>
                      <a:pt x="44715" y="3817"/>
                      <a:pt x="44711" y="3822"/>
                    </a:cubicBezTo>
                    <a:cubicBezTo>
                      <a:pt x="44629" y="3822"/>
                      <a:pt x="44527" y="3842"/>
                      <a:pt x="44527" y="3862"/>
                    </a:cubicBezTo>
                    <a:cubicBezTo>
                      <a:pt x="44506" y="3965"/>
                      <a:pt x="44384" y="4005"/>
                      <a:pt x="44241" y="4046"/>
                    </a:cubicBezTo>
                    <a:cubicBezTo>
                      <a:pt x="44241" y="4005"/>
                      <a:pt x="44261" y="3985"/>
                      <a:pt x="44281" y="3965"/>
                    </a:cubicBezTo>
                    <a:cubicBezTo>
                      <a:pt x="44343" y="3903"/>
                      <a:pt x="44384" y="3862"/>
                      <a:pt x="44261" y="3801"/>
                    </a:cubicBezTo>
                    <a:cubicBezTo>
                      <a:pt x="44183" y="3775"/>
                      <a:pt x="44122" y="3749"/>
                      <a:pt x="44067" y="3749"/>
                    </a:cubicBezTo>
                    <a:cubicBezTo>
                      <a:pt x="44035" y="3749"/>
                      <a:pt x="44005" y="3758"/>
                      <a:pt x="43975" y="3781"/>
                    </a:cubicBezTo>
                    <a:cubicBezTo>
                      <a:pt x="43771" y="3883"/>
                      <a:pt x="43546" y="3944"/>
                      <a:pt x="43321" y="3965"/>
                    </a:cubicBezTo>
                    <a:cubicBezTo>
                      <a:pt x="43260" y="4169"/>
                      <a:pt x="42994" y="4189"/>
                      <a:pt x="42708" y="4230"/>
                    </a:cubicBezTo>
                    <a:cubicBezTo>
                      <a:pt x="42585" y="4230"/>
                      <a:pt x="42463" y="4271"/>
                      <a:pt x="42381" y="4373"/>
                    </a:cubicBezTo>
                    <a:cubicBezTo>
                      <a:pt x="42299" y="4455"/>
                      <a:pt x="42177" y="4496"/>
                      <a:pt x="42054" y="4496"/>
                    </a:cubicBezTo>
                    <a:cubicBezTo>
                      <a:pt x="41788" y="4516"/>
                      <a:pt x="41564" y="4537"/>
                      <a:pt x="41319" y="4537"/>
                    </a:cubicBezTo>
                    <a:cubicBezTo>
                      <a:pt x="41290" y="4537"/>
                      <a:pt x="41274" y="4538"/>
                      <a:pt x="41265" y="4538"/>
                    </a:cubicBezTo>
                    <a:lnTo>
                      <a:pt x="41265" y="4538"/>
                    </a:lnTo>
                    <a:cubicBezTo>
                      <a:pt x="41275" y="4535"/>
                      <a:pt x="41283" y="4524"/>
                      <a:pt x="41237" y="4496"/>
                    </a:cubicBezTo>
                    <a:cubicBezTo>
                      <a:pt x="41216" y="4475"/>
                      <a:pt x="41216" y="4394"/>
                      <a:pt x="41257" y="4373"/>
                    </a:cubicBezTo>
                    <a:lnTo>
                      <a:pt x="41319" y="4353"/>
                    </a:lnTo>
                    <a:lnTo>
                      <a:pt x="41319" y="4353"/>
                    </a:lnTo>
                    <a:cubicBezTo>
                      <a:pt x="40849" y="4414"/>
                      <a:pt x="40379" y="4394"/>
                      <a:pt x="39806" y="4455"/>
                    </a:cubicBezTo>
                    <a:cubicBezTo>
                      <a:pt x="39622" y="4475"/>
                      <a:pt x="39439" y="4516"/>
                      <a:pt x="39255" y="4537"/>
                    </a:cubicBezTo>
                    <a:lnTo>
                      <a:pt x="39009" y="4598"/>
                    </a:lnTo>
                    <a:cubicBezTo>
                      <a:pt x="38907" y="4659"/>
                      <a:pt x="38785" y="4721"/>
                      <a:pt x="38683" y="4762"/>
                    </a:cubicBezTo>
                    <a:cubicBezTo>
                      <a:pt x="38642" y="4772"/>
                      <a:pt x="38606" y="4777"/>
                      <a:pt x="38573" y="4777"/>
                    </a:cubicBezTo>
                    <a:cubicBezTo>
                      <a:pt x="38539" y="4777"/>
                      <a:pt x="38509" y="4772"/>
                      <a:pt x="38478" y="4762"/>
                    </a:cubicBezTo>
                    <a:cubicBezTo>
                      <a:pt x="38478" y="4762"/>
                      <a:pt x="38437" y="4721"/>
                      <a:pt x="38437" y="4700"/>
                    </a:cubicBezTo>
                    <a:cubicBezTo>
                      <a:pt x="38437" y="4700"/>
                      <a:pt x="38437" y="4700"/>
                      <a:pt x="38437" y="4680"/>
                    </a:cubicBezTo>
                    <a:cubicBezTo>
                      <a:pt x="38131" y="4741"/>
                      <a:pt x="37845" y="4782"/>
                      <a:pt x="37538" y="4823"/>
                    </a:cubicBezTo>
                    <a:cubicBezTo>
                      <a:pt x="36986" y="4945"/>
                      <a:pt x="36414" y="5068"/>
                      <a:pt x="35863" y="5150"/>
                    </a:cubicBezTo>
                    <a:cubicBezTo>
                      <a:pt x="35786" y="5168"/>
                      <a:pt x="35715" y="5176"/>
                      <a:pt x="35650" y="5176"/>
                    </a:cubicBezTo>
                    <a:cubicBezTo>
                      <a:pt x="35416" y="5176"/>
                      <a:pt x="35252" y="5073"/>
                      <a:pt x="35188" y="4945"/>
                    </a:cubicBezTo>
                    <a:cubicBezTo>
                      <a:pt x="35045" y="5007"/>
                      <a:pt x="34902" y="5048"/>
                      <a:pt x="34780" y="5109"/>
                    </a:cubicBezTo>
                    <a:lnTo>
                      <a:pt x="34780" y="5170"/>
                    </a:lnTo>
                    <a:cubicBezTo>
                      <a:pt x="34698" y="5232"/>
                      <a:pt x="34616" y="5252"/>
                      <a:pt x="34534" y="5272"/>
                    </a:cubicBezTo>
                    <a:cubicBezTo>
                      <a:pt x="34064" y="5375"/>
                      <a:pt x="33697" y="5558"/>
                      <a:pt x="33227" y="5640"/>
                    </a:cubicBezTo>
                    <a:cubicBezTo>
                      <a:pt x="33210" y="5643"/>
                      <a:pt x="33193" y="5644"/>
                      <a:pt x="33174" y="5644"/>
                    </a:cubicBezTo>
                    <a:cubicBezTo>
                      <a:pt x="33048" y="5644"/>
                      <a:pt x="32877" y="5589"/>
                      <a:pt x="32859" y="5518"/>
                    </a:cubicBezTo>
                    <a:cubicBezTo>
                      <a:pt x="32838" y="5436"/>
                      <a:pt x="32818" y="5293"/>
                      <a:pt x="32797" y="5191"/>
                    </a:cubicBezTo>
                    <a:lnTo>
                      <a:pt x="32736" y="5191"/>
                    </a:lnTo>
                    <a:lnTo>
                      <a:pt x="32144" y="4945"/>
                    </a:lnTo>
                    <a:lnTo>
                      <a:pt x="31939" y="4966"/>
                    </a:lnTo>
                    <a:cubicBezTo>
                      <a:pt x="31641" y="5202"/>
                      <a:pt x="31267" y="5325"/>
                      <a:pt x="30890" y="5325"/>
                    </a:cubicBezTo>
                    <a:cubicBezTo>
                      <a:pt x="30649" y="5325"/>
                      <a:pt x="30406" y="5274"/>
                      <a:pt x="30182" y="5170"/>
                    </a:cubicBezTo>
                    <a:lnTo>
                      <a:pt x="29753" y="5129"/>
                    </a:lnTo>
                    <a:lnTo>
                      <a:pt x="29712" y="5129"/>
                    </a:lnTo>
                    <a:cubicBezTo>
                      <a:pt x="29508" y="5252"/>
                      <a:pt x="29283" y="5313"/>
                      <a:pt x="29038" y="5354"/>
                    </a:cubicBezTo>
                    <a:cubicBezTo>
                      <a:pt x="28976" y="5354"/>
                      <a:pt x="28915" y="5334"/>
                      <a:pt x="28854" y="5293"/>
                    </a:cubicBezTo>
                    <a:cubicBezTo>
                      <a:pt x="28833" y="5293"/>
                      <a:pt x="28813" y="5272"/>
                      <a:pt x="28813" y="5232"/>
                    </a:cubicBezTo>
                    <a:cubicBezTo>
                      <a:pt x="28833" y="5170"/>
                      <a:pt x="28854" y="5109"/>
                      <a:pt x="28874" y="5068"/>
                    </a:cubicBezTo>
                    <a:cubicBezTo>
                      <a:pt x="28915" y="5007"/>
                      <a:pt x="28956" y="4966"/>
                      <a:pt x="28935" y="4905"/>
                    </a:cubicBezTo>
                    <a:cubicBezTo>
                      <a:pt x="28895" y="4864"/>
                      <a:pt x="28874" y="4843"/>
                      <a:pt x="28854" y="4802"/>
                    </a:cubicBezTo>
                    <a:cubicBezTo>
                      <a:pt x="28792" y="4782"/>
                      <a:pt x="28752" y="4762"/>
                      <a:pt x="28690" y="4762"/>
                    </a:cubicBezTo>
                    <a:cubicBezTo>
                      <a:pt x="28620" y="4785"/>
                      <a:pt x="28556" y="4822"/>
                      <a:pt x="28491" y="4822"/>
                    </a:cubicBezTo>
                    <a:cubicBezTo>
                      <a:pt x="28443" y="4822"/>
                      <a:pt x="28395" y="4802"/>
                      <a:pt x="28343" y="4741"/>
                    </a:cubicBezTo>
                    <a:cubicBezTo>
                      <a:pt x="28282" y="4659"/>
                      <a:pt x="28200" y="4618"/>
                      <a:pt x="28098" y="4618"/>
                    </a:cubicBezTo>
                    <a:cubicBezTo>
                      <a:pt x="28080" y="4620"/>
                      <a:pt x="28062" y="4620"/>
                      <a:pt x="28046" y="4620"/>
                    </a:cubicBezTo>
                    <a:cubicBezTo>
                      <a:pt x="27742" y="4620"/>
                      <a:pt x="27659" y="4450"/>
                      <a:pt x="27485" y="4353"/>
                    </a:cubicBezTo>
                    <a:cubicBezTo>
                      <a:pt x="27464" y="4332"/>
                      <a:pt x="27464" y="4332"/>
                      <a:pt x="27464" y="4312"/>
                    </a:cubicBezTo>
                    <a:cubicBezTo>
                      <a:pt x="27137" y="4271"/>
                      <a:pt x="26810" y="4230"/>
                      <a:pt x="26483" y="4230"/>
                    </a:cubicBezTo>
                    <a:lnTo>
                      <a:pt x="25952" y="4230"/>
                    </a:lnTo>
                    <a:cubicBezTo>
                      <a:pt x="25973" y="4332"/>
                      <a:pt x="25952" y="4394"/>
                      <a:pt x="25809" y="4455"/>
                    </a:cubicBezTo>
                    <a:cubicBezTo>
                      <a:pt x="25727" y="4475"/>
                      <a:pt x="25646" y="4516"/>
                      <a:pt x="25564" y="4578"/>
                    </a:cubicBezTo>
                    <a:cubicBezTo>
                      <a:pt x="25482" y="4618"/>
                      <a:pt x="25395" y="4639"/>
                      <a:pt x="25308" y="4639"/>
                    </a:cubicBezTo>
                    <a:cubicBezTo>
                      <a:pt x="25222" y="4639"/>
                      <a:pt x="25135" y="4618"/>
                      <a:pt x="25053" y="4578"/>
                    </a:cubicBezTo>
                    <a:cubicBezTo>
                      <a:pt x="24992" y="4537"/>
                      <a:pt x="24930" y="4496"/>
                      <a:pt x="24869" y="4475"/>
                    </a:cubicBezTo>
                    <a:cubicBezTo>
                      <a:pt x="24762" y="4416"/>
                      <a:pt x="24634" y="4384"/>
                      <a:pt x="24505" y="4384"/>
                    </a:cubicBezTo>
                    <a:cubicBezTo>
                      <a:pt x="24413" y="4384"/>
                      <a:pt x="24321" y="4400"/>
                      <a:pt x="24236" y="4435"/>
                    </a:cubicBezTo>
                    <a:cubicBezTo>
                      <a:pt x="24072" y="4496"/>
                      <a:pt x="23909" y="4578"/>
                      <a:pt x="23725" y="4639"/>
                    </a:cubicBezTo>
                    <a:cubicBezTo>
                      <a:pt x="23590" y="4689"/>
                      <a:pt x="23456" y="4726"/>
                      <a:pt x="23310" y="4726"/>
                    </a:cubicBezTo>
                    <a:cubicBezTo>
                      <a:pt x="23278" y="4726"/>
                      <a:pt x="23246" y="4724"/>
                      <a:pt x="23214" y="4721"/>
                    </a:cubicBezTo>
                    <a:cubicBezTo>
                      <a:pt x="23083" y="4721"/>
                      <a:pt x="22930" y="4669"/>
                      <a:pt x="22809" y="4669"/>
                    </a:cubicBezTo>
                    <a:cubicBezTo>
                      <a:pt x="22761" y="4669"/>
                      <a:pt x="22718" y="4677"/>
                      <a:pt x="22683" y="4700"/>
                    </a:cubicBezTo>
                    <a:cubicBezTo>
                      <a:pt x="22478" y="4843"/>
                      <a:pt x="22294" y="4986"/>
                      <a:pt x="22397" y="5211"/>
                    </a:cubicBezTo>
                    <a:cubicBezTo>
                      <a:pt x="22397" y="5232"/>
                      <a:pt x="22417" y="5252"/>
                      <a:pt x="22417" y="5272"/>
                    </a:cubicBezTo>
                    <a:cubicBezTo>
                      <a:pt x="22458" y="5477"/>
                      <a:pt x="22274" y="5640"/>
                      <a:pt x="21947" y="5701"/>
                    </a:cubicBezTo>
                    <a:cubicBezTo>
                      <a:pt x="21865" y="5701"/>
                      <a:pt x="21804" y="5701"/>
                      <a:pt x="21743" y="5681"/>
                    </a:cubicBezTo>
                    <a:cubicBezTo>
                      <a:pt x="21661" y="5661"/>
                      <a:pt x="21620" y="5599"/>
                      <a:pt x="21538" y="5599"/>
                    </a:cubicBezTo>
                    <a:cubicBezTo>
                      <a:pt x="21436" y="5558"/>
                      <a:pt x="21354" y="5497"/>
                      <a:pt x="21293" y="5415"/>
                    </a:cubicBezTo>
                    <a:cubicBezTo>
                      <a:pt x="20946" y="5640"/>
                      <a:pt x="20537" y="5804"/>
                      <a:pt x="20128" y="5865"/>
                    </a:cubicBezTo>
                    <a:cubicBezTo>
                      <a:pt x="20017" y="5889"/>
                      <a:pt x="19900" y="5901"/>
                      <a:pt x="19785" y="5901"/>
                    </a:cubicBezTo>
                    <a:cubicBezTo>
                      <a:pt x="19415" y="5901"/>
                      <a:pt x="19053" y="5781"/>
                      <a:pt x="18882" y="5579"/>
                    </a:cubicBezTo>
                    <a:lnTo>
                      <a:pt x="18616" y="5558"/>
                    </a:lnTo>
                    <a:cubicBezTo>
                      <a:pt x="18453" y="5661"/>
                      <a:pt x="18269" y="5742"/>
                      <a:pt x="18065" y="5804"/>
                    </a:cubicBezTo>
                    <a:cubicBezTo>
                      <a:pt x="17705" y="5906"/>
                      <a:pt x="17346" y="5952"/>
                      <a:pt x="16974" y="5952"/>
                    </a:cubicBezTo>
                    <a:cubicBezTo>
                      <a:pt x="16902" y="5952"/>
                      <a:pt x="16830" y="5950"/>
                      <a:pt x="16757" y="5947"/>
                    </a:cubicBezTo>
                    <a:cubicBezTo>
                      <a:pt x="16471" y="6110"/>
                      <a:pt x="16185" y="6212"/>
                      <a:pt x="15858" y="6294"/>
                    </a:cubicBezTo>
                    <a:cubicBezTo>
                      <a:pt x="15653" y="6335"/>
                      <a:pt x="15449" y="6355"/>
                      <a:pt x="15224" y="6355"/>
                    </a:cubicBezTo>
                    <a:cubicBezTo>
                      <a:pt x="14856" y="6764"/>
                      <a:pt x="13998" y="7030"/>
                      <a:pt x="13222" y="7050"/>
                    </a:cubicBezTo>
                    <a:cubicBezTo>
                      <a:pt x="13160" y="7091"/>
                      <a:pt x="13099" y="7132"/>
                      <a:pt x="13017" y="7152"/>
                    </a:cubicBezTo>
                    <a:cubicBezTo>
                      <a:pt x="12793" y="7214"/>
                      <a:pt x="12609" y="7336"/>
                      <a:pt x="12445" y="7479"/>
                    </a:cubicBezTo>
                    <a:cubicBezTo>
                      <a:pt x="12343" y="7500"/>
                      <a:pt x="12241" y="7520"/>
                      <a:pt x="12139" y="7520"/>
                    </a:cubicBezTo>
                    <a:cubicBezTo>
                      <a:pt x="12077" y="7663"/>
                      <a:pt x="12098" y="7847"/>
                      <a:pt x="11791" y="7908"/>
                    </a:cubicBezTo>
                    <a:lnTo>
                      <a:pt x="11403" y="8174"/>
                    </a:lnTo>
                    <a:cubicBezTo>
                      <a:pt x="11444" y="8215"/>
                      <a:pt x="11485" y="8276"/>
                      <a:pt x="11526" y="8337"/>
                    </a:cubicBezTo>
                    <a:cubicBezTo>
                      <a:pt x="11546" y="8399"/>
                      <a:pt x="11587" y="8460"/>
                      <a:pt x="11628" y="8501"/>
                    </a:cubicBezTo>
                    <a:cubicBezTo>
                      <a:pt x="11565" y="8537"/>
                      <a:pt x="11495" y="8553"/>
                      <a:pt x="11423" y="8553"/>
                    </a:cubicBezTo>
                    <a:cubicBezTo>
                      <a:pt x="11331" y="8553"/>
                      <a:pt x="11238" y="8526"/>
                      <a:pt x="11158" y="8481"/>
                    </a:cubicBezTo>
                    <a:cubicBezTo>
                      <a:pt x="11097" y="8440"/>
                      <a:pt x="11056" y="8399"/>
                      <a:pt x="10994" y="8358"/>
                    </a:cubicBezTo>
                    <a:cubicBezTo>
                      <a:pt x="10869" y="8288"/>
                      <a:pt x="10726" y="8247"/>
                      <a:pt x="10582" y="8247"/>
                    </a:cubicBezTo>
                    <a:cubicBezTo>
                      <a:pt x="10514" y="8247"/>
                      <a:pt x="10447" y="8257"/>
                      <a:pt x="10381" y="8276"/>
                    </a:cubicBezTo>
                    <a:cubicBezTo>
                      <a:pt x="10177" y="8317"/>
                      <a:pt x="10014" y="8399"/>
                      <a:pt x="9830" y="8460"/>
                    </a:cubicBezTo>
                    <a:cubicBezTo>
                      <a:pt x="9729" y="8485"/>
                      <a:pt x="9620" y="8503"/>
                      <a:pt x="9508" y="8503"/>
                    </a:cubicBezTo>
                    <a:cubicBezTo>
                      <a:pt x="9439" y="8503"/>
                      <a:pt x="9369" y="8496"/>
                      <a:pt x="9298" y="8481"/>
                    </a:cubicBezTo>
                    <a:cubicBezTo>
                      <a:pt x="9176" y="8481"/>
                      <a:pt x="9033" y="8419"/>
                      <a:pt x="8890" y="8399"/>
                    </a:cubicBezTo>
                    <a:cubicBezTo>
                      <a:pt x="8828" y="8419"/>
                      <a:pt x="8747" y="8460"/>
                      <a:pt x="8665" y="8481"/>
                    </a:cubicBezTo>
                    <a:cubicBezTo>
                      <a:pt x="8481" y="8583"/>
                      <a:pt x="8338" y="8705"/>
                      <a:pt x="8379" y="8910"/>
                    </a:cubicBezTo>
                    <a:cubicBezTo>
                      <a:pt x="8399" y="8930"/>
                      <a:pt x="8399" y="8950"/>
                      <a:pt x="8399" y="8971"/>
                    </a:cubicBezTo>
                    <a:cubicBezTo>
                      <a:pt x="8399" y="9134"/>
                      <a:pt x="8277" y="9257"/>
                      <a:pt x="8052" y="9318"/>
                    </a:cubicBezTo>
                    <a:cubicBezTo>
                      <a:pt x="7887" y="9465"/>
                      <a:pt x="7672" y="9546"/>
                      <a:pt x="7452" y="9546"/>
                    </a:cubicBezTo>
                    <a:cubicBezTo>
                      <a:pt x="7427" y="9546"/>
                      <a:pt x="7402" y="9545"/>
                      <a:pt x="7378" y="9543"/>
                    </a:cubicBezTo>
                    <a:cubicBezTo>
                      <a:pt x="7191" y="9696"/>
                      <a:pt x="6976" y="9778"/>
                      <a:pt x="6744" y="9778"/>
                    </a:cubicBezTo>
                    <a:cubicBezTo>
                      <a:pt x="6697" y="9778"/>
                      <a:pt x="6649" y="9775"/>
                      <a:pt x="6601" y="9768"/>
                    </a:cubicBezTo>
                    <a:cubicBezTo>
                      <a:pt x="6008" y="9707"/>
                      <a:pt x="5661" y="9461"/>
                      <a:pt x="5109" y="9359"/>
                    </a:cubicBezTo>
                    <a:cubicBezTo>
                      <a:pt x="4795" y="9298"/>
                      <a:pt x="4546" y="9273"/>
                      <a:pt x="4336" y="9273"/>
                    </a:cubicBezTo>
                    <a:cubicBezTo>
                      <a:pt x="3631" y="9273"/>
                      <a:pt x="3359" y="9559"/>
                      <a:pt x="2494" y="9747"/>
                    </a:cubicBezTo>
                    <a:cubicBezTo>
                      <a:pt x="2187" y="9788"/>
                      <a:pt x="1860" y="9809"/>
                      <a:pt x="1554" y="9809"/>
                    </a:cubicBezTo>
                    <a:cubicBezTo>
                      <a:pt x="1472" y="9911"/>
                      <a:pt x="1349" y="9972"/>
                      <a:pt x="1227" y="10013"/>
                    </a:cubicBezTo>
                    <a:cubicBezTo>
                      <a:pt x="1084" y="10054"/>
                      <a:pt x="941" y="10074"/>
                      <a:pt x="798" y="10115"/>
                    </a:cubicBezTo>
                    <a:cubicBezTo>
                      <a:pt x="573" y="10340"/>
                      <a:pt x="287" y="10503"/>
                      <a:pt x="1" y="10606"/>
                    </a:cubicBezTo>
                    <a:lnTo>
                      <a:pt x="1" y="21844"/>
                    </a:lnTo>
                    <a:cubicBezTo>
                      <a:pt x="83" y="21865"/>
                      <a:pt x="164" y="21906"/>
                      <a:pt x="226" y="21987"/>
                    </a:cubicBezTo>
                    <a:cubicBezTo>
                      <a:pt x="736" y="21987"/>
                      <a:pt x="1247" y="22151"/>
                      <a:pt x="1349" y="22417"/>
                    </a:cubicBezTo>
                    <a:lnTo>
                      <a:pt x="1758" y="22417"/>
                    </a:lnTo>
                    <a:cubicBezTo>
                      <a:pt x="1758" y="22417"/>
                      <a:pt x="1779" y="22396"/>
                      <a:pt x="1779" y="22396"/>
                    </a:cubicBezTo>
                    <a:cubicBezTo>
                      <a:pt x="1779" y="22314"/>
                      <a:pt x="1860" y="22294"/>
                      <a:pt x="1983" y="22273"/>
                    </a:cubicBezTo>
                    <a:cubicBezTo>
                      <a:pt x="2080" y="22268"/>
                      <a:pt x="2153" y="22265"/>
                      <a:pt x="2212" y="22265"/>
                    </a:cubicBezTo>
                    <a:cubicBezTo>
                      <a:pt x="2388" y="22265"/>
                      <a:pt x="2438" y="22299"/>
                      <a:pt x="2637" y="22437"/>
                    </a:cubicBezTo>
                    <a:cubicBezTo>
                      <a:pt x="2637" y="22437"/>
                      <a:pt x="2657" y="22457"/>
                      <a:pt x="2678" y="22457"/>
                    </a:cubicBezTo>
                    <a:cubicBezTo>
                      <a:pt x="2902" y="22396"/>
                      <a:pt x="3148" y="22355"/>
                      <a:pt x="3372" y="22335"/>
                    </a:cubicBezTo>
                    <a:cubicBezTo>
                      <a:pt x="3454" y="22294"/>
                      <a:pt x="3536" y="22253"/>
                      <a:pt x="3597" y="22253"/>
                    </a:cubicBezTo>
                    <a:cubicBezTo>
                      <a:pt x="3732" y="22223"/>
                      <a:pt x="3877" y="22204"/>
                      <a:pt x="4018" y="22204"/>
                    </a:cubicBezTo>
                    <a:cubicBezTo>
                      <a:pt x="4069" y="22204"/>
                      <a:pt x="4120" y="22207"/>
                      <a:pt x="4169" y="22212"/>
                    </a:cubicBezTo>
                    <a:cubicBezTo>
                      <a:pt x="4231" y="22212"/>
                      <a:pt x="4292" y="22171"/>
                      <a:pt x="4353" y="22151"/>
                    </a:cubicBezTo>
                    <a:cubicBezTo>
                      <a:pt x="4387" y="22142"/>
                      <a:pt x="4421" y="22137"/>
                      <a:pt x="4455" y="22137"/>
                    </a:cubicBezTo>
                    <a:cubicBezTo>
                      <a:pt x="4503" y="22137"/>
                      <a:pt x="4551" y="22147"/>
                      <a:pt x="4598" y="22171"/>
                    </a:cubicBezTo>
                    <a:cubicBezTo>
                      <a:pt x="4742" y="22212"/>
                      <a:pt x="4885" y="22253"/>
                      <a:pt x="5007" y="22294"/>
                    </a:cubicBezTo>
                    <a:lnTo>
                      <a:pt x="5150" y="22294"/>
                    </a:lnTo>
                    <a:cubicBezTo>
                      <a:pt x="5355" y="22233"/>
                      <a:pt x="5538" y="22151"/>
                      <a:pt x="5743" y="22090"/>
                    </a:cubicBezTo>
                    <a:cubicBezTo>
                      <a:pt x="5784" y="22049"/>
                      <a:pt x="5804" y="22008"/>
                      <a:pt x="5825" y="21947"/>
                    </a:cubicBezTo>
                    <a:cubicBezTo>
                      <a:pt x="5916" y="21781"/>
                      <a:pt x="6091" y="21698"/>
                      <a:pt x="6274" y="21698"/>
                    </a:cubicBezTo>
                    <a:cubicBezTo>
                      <a:pt x="6295" y="21698"/>
                      <a:pt x="6315" y="21699"/>
                      <a:pt x="6335" y="21701"/>
                    </a:cubicBezTo>
                    <a:cubicBezTo>
                      <a:pt x="6499" y="21558"/>
                      <a:pt x="6683" y="21456"/>
                      <a:pt x="6887" y="21415"/>
                    </a:cubicBezTo>
                    <a:cubicBezTo>
                      <a:pt x="6887" y="21374"/>
                      <a:pt x="6908" y="21334"/>
                      <a:pt x="6948" y="21334"/>
                    </a:cubicBezTo>
                    <a:cubicBezTo>
                      <a:pt x="7030" y="21334"/>
                      <a:pt x="7112" y="21313"/>
                      <a:pt x="7214" y="21313"/>
                    </a:cubicBezTo>
                    <a:cubicBezTo>
                      <a:pt x="7229" y="21318"/>
                      <a:pt x="7246" y="21321"/>
                      <a:pt x="7263" y="21321"/>
                    </a:cubicBezTo>
                    <a:cubicBezTo>
                      <a:pt x="7314" y="21321"/>
                      <a:pt x="7367" y="21298"/>
                      <a:pt x="7398" y="21252"/>
                    </a:cubicBezTo>
                    <a:lnTo>
                      <a:pt x="7541" y="21088"/>
                    </a:lnTo>
                    <a:lnTo>
                      <a:pt x="7684" y="21088"/>
                    </a:lnTo>
                    <a:cubicBezTo>
                      <a:pt x="7786" y="20986"/>
                      <a:pt x="7909" y="20925"/>
                      <a:pt x="8052" y="20904"/>
                    </a:cubicBezTo>
                    <a:cubicBezTo>
                      <a:pt x="7991" y="20843"/>
                      <a:pt x="7929" y="20761"/>
                      <a:pt x="7868" y="20680"/>
                    </a:cubicBezTo>
                    <a:cubicBezTo>
                      <a:pt x="7807" y="20577"/>
                      <a:pt x="7807" y="20475"/>
                      <a:pt x="7950" y="20434"/>
                    </a:cubicBezTo>
                    <a:cubicBezTo>
                      <a:pt x="8011" y="20414"/>
                      <a:pt x="8072" y="20394"/>
                      <a:pt x="8134" y="20394"/>
                    </a:cubicBezTo>
                    <a:cubicBezTo>
                      <a:pt x="8174" y="20394"/>
                      <a:pt x="8215" y="20394"/>
                      <a:pt x="8256" y="20373"/>
                    </a:cubicBezTo>
                    <a:lnTo>
                      <a:pt x="8420" y="20353"/>
                    </a:lnTo>
                    <a:lnTo>
                      <a:pt x="8604" y="20353"/>
                    </a:lnTo>
                    <a:cubicBezTo>
                      <a:pt x="8787" y="20394"/>
                      <a:pt x="8971" y="20414"/>
                      <a:pt x="9135" y="20414"/>
                    </a:cubicBezTo>
                    <a:cubicBezTo>
                      <a:pt x="9135" y="20373"/>
                      <a:pt x="9135" y="20353"/>
                      <a:pt x="9176" y="20312"/>
                    </a:cubicBezTo>
                    <a:cubicBezTo>
                      <a:pt x="9207" y="20287"/>
                      <a:pt x="9251" y="20279"/>
                      <a:pt x="9301" y="20279"/>
                    </a:cubicBezTo>
                    <a:cubicBezTo>
                      <a:pt x="9386" y="20279"/>
                      <a:pt x="9488" y="20301"/>
                      <a:pt x="9569" y="20301"/>
                    </a:cubicBezTo>
                    <a:cubicBezTo>
                      <a:pt x="9598" y="20301"/>
                      <a:pt x="9624" y="20299"/>
                      <a:pt x="9646" y="20291"/>
                    </a:cubicBezTo>
                    <a:cubicBezTo>
                      <a:pt x="9687" y="20332"/>
                      <a:pt x="9748" y="20373"/>
                      <a:pt x="9789" y="20434"/>
                    </a:cubicBezTo>
                    <a:cubicBezTo>
                      <a:pt x="9848" y="20494"/>
                      <a:pt x="9922" y="20526"/>
                      <a:pt x="9997" y="20526"/>
                    </a:cubicBezTo>
                    <a:cubicBezTo>
                      <a:pt x="10051" y="20526"/>
                      <a:pt x="10105" y="20509"/>
                      <a:pt x="10157" y="20475"/>
                    </a:cubicBezTo>
                    <a:cubicBezTo>
                      <a:pt x="10238" y="20414"/>
                      <a:pt x="10361" y="20373"/>
                      <a:pt x="10463" y="20353"/>
                    </a:cubicBezTo>
                    <a:cubicBezTo>
                      <a:pt x="10361" y="20251"/>
                      <a:pt x="10320" y="20189"/>
                      <a:pt x="10320" y="20148"/>
                    </a:cubicBezTo>
                    <a:lnTo>
                      <a:pt x="10320" y="20148"/>
                    </a:lnTo>
                    <a:cubicBezTo>
                      <a:pt x="10381" y="20169"/>
                      <a:pt x="10443" y="20189"/>
                      <a:pt x="10483" y="20210"/>
                    </a:cubicBezTo>
                    <a:cubicBezTo>
                      <a:pt x="10627" y="20271"/>
                      <a:pt x="10627" y="20332"/>
                      <a:pt x="10504" y="20353"/>
                    </a:cubicBezTo>
                    <a:cubicBezTo>
                      <a:pt x="10443" y="20373"/>
                      <a:pt x="10381" y="20394"/>
                      <a:pt x="10320" y="20414"/>
                    </a:cubicBezTo>
                    <a:cubicBezTo>
                      <a:pt x="10279" y="20455"/>
                      <a:pt x="10279" y="20516"/>
                      <a:pt x="10259" y="20557"/>
                    </a:cubicBezTo>
                    <a:cubicBezTo>
                      <a:pt x="10218" y="20639"/>
                      <a:pt x="10238" y="20659"/>
                      <a:pt x="10402" y="20720"/>
                    </a:cubicBezTo>
                    <a:cubicBezTo>
                      <a:pt x="10463" y="20741"/>
                      <a:pt x="10524" y="20761"/>
                      <a:pt x="10586" y="20782"/>
                    </a:cubicBezTo>
                    <a:cubicBezTo>
                      <a:pt x="10711" y="20719"/>
                      <a:pt x="10847" y="20693"/>
                      <a:pt x="10987" y="20693"/>
                    </a:cubicBezTo>
                    <a:cubicBezTo>
                      <a:pt x="11030" y="20693"/>
                      <a:pt x="11074" y="20695"/>
                      <a:pt x="11117" y="20700"/>
                    </a:cubicBezTo>
                    <a:cubicBezTo>
                      <a:pt x="11190" y="20718"/>
                      <a:pt x="11264" y="20729"/>
                      <a:pt x="11336" y="20729"/>
                    </a:cubicBezTo>
                    <a:cubicBezTo>
                      <a:pt x="11423" y="20729"/>
                      <a:pt x="11508" y="20713"/>
                      <a:pt x="11587" y="20680"/>
                    </a:cubicBezTo>
                    <a:cubicBezTo>
                      <a:pt x="11638" y="20669"/>
                      <a:pt x="11684" y="20664"/>
                      <a:pt x="11727" y="20664"/>
                    </a:cubicBezTo>
                    <a:cubicBezTo>
                      <a:pt x="11771" y="20664"/>
                      <a:pt x="11812" y="20669"/>
                      <a:pt x="11853" y="20680"/>
                    </a:cubicBezTo>
                    <a:cubicBezTo>
                      <a:pt x="12036" y="20720"/>
                      <a:pt x="12220" y="20802"/>
                      <a:pt x="12363" y="20925"/>
                    </a:cubicBezTo>
                    <a:cubicBezTo>
                      <a:pt x="12517" y="20904"/>
                      <a:pt x="12675" y="20894"/>
                      <a:pt x="12833" y="20894"/>
                    </a:cubicBezTo>
                    <a:cubicBezTo>
                      <a:pt x="12992" y="20894"/>
                      <a:pt x="13150" y="20904"/>
                      <a:pt x="13303" y="20925"/>
                    </a:cubicBezTo>
                    <a:cubicBezTo>
                      <a:pt x="13446" y="20925"/>
                      <a:pt x="13589" y="20986"/>
                      <a:pt x="13712" y="21068"/>
                    </a:cubicBezTo>
                    <a:cubicBezTo>
                      <a:pt x="13831" y="21028"/>
                      <a:pt x="13950" y="21006"/>
                      <a:pt x="14074" y="21006"/>
                    </a:cubicBezTo>
                    <a:cubicBezTo>
                      <a:pt x="14142" y="21006"/>
                      <a:pt x="14212" y="21013"/>
                      <a:pt x="14284" y="21027"/>
                    </a:cubicBezTo>
                    <a:cubicBezTo>
                      <a:pt x="14386" y="21047"/>
                      <a:pt x="14509" y="21088"/>
                      <a:pt x="14611" y="21150"/>
                    </a:cubicBezTo>
                    <a:cubicBezTo>
                      <a:pt x="14652" y="21160"/>
                      <a:pt x="14698" y="21165"/>
                      <a:pt x="14744" y="21165"/>
                    </a:cubicBezTo>
                    <a:cubicBezTo>
                      <a:pt x="14790" y="21165"/>
                      <a:pt x="14836" y="21160"/>
                      <a:pt x="14877" y="21150"/>
                    </a:cubicBezTo>
                    <a:cubicBezTo>
                      <a:pt x="14996" y="21090"/>
                      <a:pt x="15122" y="21058"/>
                      <a:pt x="15251" y="21058"/>
                    </a:cubicBezTo>
                    <a:cubicBezTo>
                      <a:pt x="15343" y="21058"/>
                      <a:pt x="15437" y="21075"/>
                      <a:pt x="15531" y="21109"/>
                    </a:cubicBezTo>
                    <a:cubicBezTo>
                      <a:pt x="15592" y="21129"/>
                      <a:pt x="15633" y="21150"/>
                      <a:pt x="15694" y="21170"/>
                    </a:cubicBezTo>
                    <a:cubicBezTo>
                      <a:pt x="15722" y="21178"/>
                      <a:pt x="15742" y="21181"/>
                      <a:pt x="15758" y="21181"/>
                    </a:cubicBezTo>
                    <a:cubicBezTo>
                      <a:pt x="15825" y="21181"/>
                      <a:pt x="15804" y="21121"/>
                      <a:pt x="15837" y="21088"/>
                    </a:cubicBezTo>
                    <a:cubicBezTo>
                      <a:pt x="15858" y="21047"/>
                      <a:pt x="15878" y="21027"/>
                      <a:pt x="15899" y="21007"/>
                    </a:cubicBezTo>
                    <a:cubicBezTo>
                      <a:pt x="16001" y="20945"/>
                      <a:pt x="15899" y="20823"/>
                      <a:pt x="16082" y="20782"/>
                    </a:cubicBezTo>
                    <a:cubicBezTo>
                      <a:pt x="16164" y="20782"/>
                      <a:pt x="16266" y="20761"/>
                      <a:pt x="16369" y="20741"/>
                    </a:cubicBezTo>
                    <a:cubicBezTo>
                      <a:pt x="16430" y="20700"/>
                      <a:pt x="16512" y="20680"/>
                      <a:pt x="16593" y="20680"/>
                    </a:cubicBezTo>
                    <a:cubicBezTo>
                      <a:pt x="16859" y="20700"/>
                      <a:pt x="17125" y="20761"/>
                      <a:pt x="17390" y="20843"/>
                    </a:cubicBezTo>
                    <a:cubicBezTo>
                      <a:pt x="17697" y="20864"/>
                      <a:pt x="18003" y="20884"/>
                      <a:pt x="18289" y="20945"/>
                    </a:cubicBezTo>
                    <a:cubicBezTo>
                      <a:pt x="18432" y="20986"/>
                      <a:pt x="18535" y="21068"/>
                      <a:pt x="18555" y="21211"/>
                    </a:cubicBezTo>
                    <a:lnTo>
                      <a:pt x="18616" y="21252"/>
                    </a:lnTo>
                    <a:cubicBezTo>
                      <a:pt x="18790" y="21231"/>
                      <a:pt x="18964" y="21221"/>
                      <a:pt x="19135" y="21221"/>
                    </a:cubicBezTo>
                    <a:cubicBezTo>
                      <a:pt x="19306" y="21221"/>
                      <a:pt x="19474" y="21231"/>
                      <a:pt x="19638" y="21252"/>
                    </a:cubicBezTo>
                    <a:lnTo>
                      <a:pt x="19577" y="21150"/>
                    </a:lnTo>
                    <a:lnTo>
                      <a:pt x="19924" y="21109"/>
                    </a:lnTo>
                    <a:cubicBezTo>
                      <a:pt x="19998" y="21065"/>
                      <a:pt x="20071" y="21031"/>
                      <a:pt x="20145" y="21031"/>
                    </a:cubicBezTo>
                    <a:cubicBezTo>
                      <a:pt x="20173" y="21031"/>
                      <a:pt x="20202" y="21036"/>
                      <a:pt x="20231" y="21047"/>
                    </a:cubicBezTo>
                    <a:cubicBezTo>
                      <a:pt x="20312" y="21027"/>
                      <a:pt x="20374" y="20986"/>
                      <a:pt x="20455" y="20966"/>
                    </a:cubicBezTo>
                    <a:cubicBezTo>
                      <a:pt x="20499" y="20951"/>
                      <a:pt x="20552" y="20937"/>
                      <a:pt x="20602" y="20937"/>
                    </a:cubicBezTo>
                    <a:cubicBezTo>
                      <a:pt x="20622" y="20937"/>
                      <a:pt x="20642" y="20939"/>
                      <a:pt x="20660" y="20945"/>
                    </a:cubicBezTo>
                    <a:cubicBezTo>
                      <a:pt x="20639" y="20986"/>
                      <a:pt x="20721" y="21047"/>
                      <a:pt x="20844" y="21088"/>
                    </a:cubicBezTo>
                    <a:cubicBezTo>
                      <a:pt x="20966" y="21047"/>
                      <a:pt x="21089" y="21007"/>
                      <a:pt x="21211" y="20986"/>
                    </a:cubicBezTo>
                    <a:cubicBezTo>
                      <a:pt x="21252" y="20904"/>
                      <a:pt x="21416" y="20864"/>
                      <a:pt x="21518" y="20802"/>
                    </a:cubicBezTo>
                    <a:cubicBezTo>
                      <a:pt x="21538" y="20802"/>
                      <a:pt x="21559" y="20802"/>
                      <a:pt x="21559" y="20823"/>
                    </a:cubicBezTo>
                    <a:cubicBezTo>
                      <a:pt x="21600" y="20843"/>
                      <a:pt x="21640" y="20884"/>
                      <a:pt x="21681" y="20925"/>
                    </a:cubicBezTo>
                    <a:cubicBezTo>
                      <a:pt x="22110" y="20864"/>
                      <a:pt x="22580" y="20884"/>
                      <a:pt x="23050" y="20864"/>
                    </a:cubicBezTo>
                    <a:lnTo>
                      <a:pt x="24624" y="20864"/>
                    </a:lnTo>
                    <a:cubicBezTo>
                      <a:pt x="24714" y="20830"/>
                      <a:pt x="24816" y="20815"/>
                      <a:pt x="24921" y="20815"/>
                    </a:cubicBezTo>
                    <a:cubicBezTo>
                      <a:pt x="25006" y="20815"/>
                      <a:pt x="25093" y="20825"/>
                      <a:pt x="25176" y="20843"/>
                    </a:cubicBezTo>
                    <a:cubicBezTo>
                      <a:pt x="25216" y="20864"/>
                      <a:pt x="25257" y="20884"/>
                      <a:pt x="25278" y="20904"/>
                    </a:cubicBezTo>
                    <a:cubicBezTo>
                      <a:pt x="25666" y="20925"/>
                      <a:pt x="26075" y="20986"/>
                      <a:pt x="26463" y="21047"/>
                    </a:cubicBezTo>
                    <a:cubicBezTo>
                      <a:pt x="26524" y="21068"/>
                      <a:pt x="26606" y="21088"/>
                      <a:pt x="26688" y="21129"/>
                    </a:cubicBezTo>
                    <a:cubicBezTo>
                      <a:pt x="26708" y="21129"/>
                      <a:pt x="26729" y="21109"/>
                      <a:pt x="26769" y="21109"/>
                    </a:cubicBezTo>
                    <a:cubicBezTo>
                      <a:pt x="27076" y="21068"/>
                      <a:pt x="27362" y="21007"/>
                      <a:pt x="27648" y="20945"/>
                    </a:cubicBezTo>
                    <a:lnTo>
                      <a:pt x="27914" y="21027"/>
                    </a:lnTo>
                    <a:cubicBezTo>
                      <a:pt x="28282" y="21027"/>
                      <a:pt x="28649" y="21129"/>
                      <a:pt x="28935" y="21374"/>
                    </a:cubicBezTo>
                    <a:cubicBezTo>
                      <a:pt x="29569" y="21415"/>
                      <a:pt x="30182" y="21538"/>
                      <a:pt x="30775" y="21742"/>
                    </a:cubicBezTo>
                    <a:cubicBezTo>
                      <a:pt x="30958" y="21783"/>
                      <a:pt x="31101" y="21865"/>
                      <a:pt x="31245" y="21967"/>
                    </a:cubicBezTo>
                    <a:cubicBezTo>
                      <a:pt x="31367" y="21987"/>
                      <a:pt x="31469" y="22008"/>
                      <a:pt x="31592" y="22008"/>
                    </a:cubicBezTo>
                    <a:cubicBezTo>
                      <a:pt x="31592" y="21987"/>
                      <a:pt x="31612" y="21967"/>
                      <a:pt x="31633" y="21926"/>
                    </a:cubicBezTo>
                    <a:cubicBezTo>
                      <a:pt x="31674" y="21967"/>
                      <a:pt x="31735" y="21987"/>
                      <a:pt x="31776" y="22028"/>
                    </a:cubicBezTo>
                    <a:cubicBezTo>
                      <a:pt x="31837" y="22049"/>
                      <a:pt x="31980" y="22090"/>
                      <a:pt x="32082" y="22110"/>
                    </a:cubicBezTo>
                    <a:lnTo>
                      <a:pt x="32348" y="22110"/>
                    </a:lnTo>
                    <a:cubicBezTo>
                      <a:pt x="32396" y="22158"/>
                      <a:pt x="32458" y="22178"/>
                      <a:pt x="32525" y="22178"/>
                    </a:cubicBezTo>
                    <a:cubicBezTo>
                      <a:pt x="32573" y="22178"/>
                      <a:pt x="32624" y="22168"/>
                      <a:pt x="32675" y="22151"/>
                    </a:cubicBezTo>
                    <a:lnTo>
                      <a:pt x="32757" y="22151"/>
                    </a:lnTo>
                    <a:cubicBezTo>
                      <a:pt x="33002" y="22151"/>
                      <a:pt x="33227" y="22110"/>
                      <a:pt x="33451" y="22090"/>
                    </a:cubicBezTo>
                    <a:cubicBezTo>
                      <a:pt x="33431" y="21987"/>
                      <a:pt x="33513" y="21967"/>
                      <a:pt x="33623" y="21967"/>
                    </a:cubicBezTo>
                    <a:cubicBezTo>
                      <a:pt x="33696" y="21967"/>
                      <a:pt x="33781" y="21976"/>
                      <a:pt x="33858" y="21976"/>
                    </a:cubicBezTo>
                    <a:cubicBezTo>
                      <a:pt x="33896" y="21976"/>
                      <a:pt x="33932" y="21974"/>
                      <a:pt x="33962" y="21967"/>
                    </a:cubicBezTo>
                    <a:cubicBezTo>
                      <a:pt x="34030" y="22021"/>
                      <a:pt x="34117" y="22049"/>
                      <a:pt x="34203" y="22049"/>
                    </a:cubicBezTo>
                    <a:cubicBezTo>
                      <a:pt x="34246" y="22049"/>
                      <a:pt x="34289" y="22042"/>
                      <a:pt x="34330" y="22028"/>
                    </a:cubicBezTo>
                    <a:cubicBezTo>
                      <a:pt x="34473" y="21987"/>
                      <a:pt x="34616" y="21947"/>
                      <a:pt x="34677" y="21844"/>
                    </a:cubicBezTo>
                    <a:cubicBezTo>
                      <a:pt x="34753" y="21672"/>
                      <a:pt x="34794" y="21591"/>
                      <a:pt x="34902" y="21591"/>
                    </a:cubicBezTo>
                    <a:cubicBezTo>
                      <a:pt x="35000" y="21591"/>
                      <a:pt x="35153" y="21657"/>
                      <a:pt x="35433" y="21783"/>
                    </a:cubicBezTo>
                    <a:cubicBezTo>
                      <a:pt x="35474" y="21803"/>
                      <a:pt x="35495" y="21803"/>
                      <a:pt x="35536" y="21824"/>
                    </a:cubicBezTo>
                    <a:lnTo>
                      <a:pt x="35699" y="21824"/>
                    </a:lnTo>
                    <a:cubicBezTo>
                      <a:pt x="35720" y="21742"/>
                      <a:pt x="35822" y="21701"/>
                      <a:pt x="35944" y="21701"/>
                    </a:cubicBezTo>
                    <a:cubicBezTo>
                      <a:pt x="35944" y="21722"/>
                      <a:pt x="35944" y="21742"/>
                      <a:pt x="35924" y="21763"/>
                    </a:cubicBezTo>
                    <a:cubicBezTo>
                      <a:pt x="35863" y="21803"/>
                      <a:pt x="35822" y="21844"/>
                      <a:pt x="35924" y="21885"/>
                    </a:cubicBezTo>
                    <a:cubicBezTo>
                      <a:pt x="35985" y="21931"/>
                      <a:pt x="36058" y="21954"/>
                      <a:pt x="36134" y="21954"/>
                    </a:cubicBezTo>
                    <a:cubicBezTo>
                      <a:pt x="36159" y="21954"/>
                      <a:pt x="36184" y="21952"/>
                      <a:pt x="36210" y="21947"/>
                    </a:cubicBezTo>
                    <a:cubicBezTo>
                      <a:pt x="36394" y="21885"/>
                      <a:pt x="36598" y="21865"/>
                      <a:pt x="36803" y="21865"/>
                    </a:cubicBezTo>
                    <a:cubicBezTo>
                      <a:pt x="36843" y="21756"/>
                      <a:pt x="36975" y="21729"/>
                      <a:pt x="37137" y="21729"/>
                    </a:cubicBezTo>
                    <a:cubicBezTo>
                      <a:pt x="37218" y="21729"/>
                      <a:pt x="37307" y="21735"/>
                      <a:pt x="37395" y="21742"/>
                    </a:cubicBezTo>
                    <a:cubicBezTo>
                      <a:pt x="37518" y="21742"/>
                      <a:pt x="37620" y="21722"/>
                      <a:pt x="37702" y="21660"/>
                    </a:cubicBezTo>
                    <a:cubicBezTo>
                      <a:pt x="37778" y="21614"/>
                      <a:pt x="37855" y="21591"/>
                      <a:pt x="37940" y="21591"/>
                    </a:cubicBezTo>
                    <a:cubicBezTo>
                      <a:pt x="37969" y="21591"/>
                      <a:pt x="37998" y="21594"/>
                      <a:pt x="38029" y="21599"/>
                    </a:cubicBezTo>
                    <a:cubicBezTo>
                      <a:pt x="38253" y="21599"/>
                      <a:pt x="38478" y="21620"/>
                      <a:pt x="38723" y="21640"/>
                    </a:cubicBezTo>
                    <a:cubicBezTo>
                      <a:pt x="38764" y="21647"/>
                      <a:pt x="38773" y="21647"/>
                      <a:pt x="38771" y="21647"/>
                    </a:cubicBezTo>
                    <a:lnTo>
                      <a:pt x="38771" y="21647"/>
                    </a:lnTo>
                    <a:cubicBezTo>
                      <a:pt x="38767" y="21647"/>
                      <a:pt x="38717" y="21647"/>
                      <a:pt x="38785" y="21701"/>
                    </a:cubicBezTo>
                    <a:cubicBezTo>
                      <a:pt x="38805" y="21722"/>
                      <a:pt x="38805" y="21763"/>
                      <a:pt x="38764" y="21783"/>
                    </a:cubicBezTo>
                    <a:lnTo>
                      <a:pt x="38723" y="21783"/>
                    </a:lnTo>
                    <a:cubicBezTo>
                      <a:pt x="39152" y="21803"/>
                      <a:pt x="39602" y="21865"/>
                      <a:pt x="40154" y="21885"/>
                    </a:cubicBezTo>
                    <a:lnTo>
                      <a:pt x="40665" y="21885"/>
                    </a:lnTo>
                    <a:lnTo>
                      <a:pt x="40889" y="21865"/>
                    </a:lnTo>
                    <a:cubicBezTo>
                      <a:pt x="40992" y="21824"/>
                      <a:pt x="41114" y="21783"/>
                      <a:pt x="41216" y="21763"/>
                    </a:cubicBezTo>
                    <a:cubicBezTo>
                      <a:pt x="41234" y="21757"/>
                      <a:pt x="41252" y="21754"/>
                      <a:pt x="41271" y="21754"/>
                    </a:cubicBezTo>
                    <a:cubicBezTo>
                      <a:pt x="41315" y="21754"/>
                      <a:pt x="41363" y="21769"/>
                      <a:pt x="41421" y="21783"/>
                    </a:cubicBezTo>
                    <a:cubicBezTo>
                      <a:pt x="41421" y="21783"/>
                      <a:pt x="41441" y="21803"/>
                      <a:pt x="41441" y="21824"/>
                    </a:cubicBezTo>
                    <a:cubicBezTo>
                      <a:pt x="41441" y="21844"/>
                      <a:pt x="41441" y="21844"/>
                      <a:pt x="41441" y="21844"/>
                    </a:cubicBezTo>
                    <a:lnTo>
                      <a:pt x="42299" y="21844"/>
                    </a:lnTo>
                    <a:cubicBezTo>
                      <a:pt x="42831" y="21824"/>
                      <a:pt x="43362" y="21783"/>
                      <a:pt x="43893" y="21783"/>
                    </a:cubicBezTo>
                    <a:cubicBezTo>
                      <a:pt x="43934" y="21776"/>
                      <a:pt x="43975" y="21773"/>
                      <a:pt x="44015" y="21773"/>
                    </a:cubicBezTo>
                    <a:cubicBezTo>
                      <a:pt x="44218" y="21773"/>
                      <a:pt x="44411" y="21858"/>
                      <a:pt x="44547" y="22028"/>
                    </a:cubicBezTo>
                    <a:cubicBezTo>
                      <a:pt x="44670" y="22008"/>
                      <a:pt x="44792" y="21967"/>
                      <a:pt x="44935" y="21947"/>
                    </a:cubicBezTo>
                    <a:lnTo>
                      <a:pt x="44935" y="21885"/>
                    </a:lnTo>
                    <a:cubicBezTo>
                      <a:pt x="45017" y="21865"/>
                      <a:pt x="45078" y="21844"/>
                      <a:pt x="45160" y="21844"/>
                    </a:cubicBezTo>
                    <a:cubicBezTo>
                      <a:pt x="45610" y="21803"/>
                      <a:pt x="45977" y="21701"/>
                      <a:pt x="46447" y="21701"/>
                    </a:cubicBezTo>
                    <a:cubicBezTo>
                      <a:pt x="46550" y="21701"/>
                      <a:pt x="46774" y="21783"/>
                      <a:pt x="46795" y="21844"/>
                    </a:cubicBezTo>
                    <a:cubicBezTo>
                      <a:pt x="46795" y="21906"/>
                      <a:pt x="46815" y="22028"/>
                      <a:pt x="46836" y="22110"/>
                    </a:cubicBezTo>
                    <a:cubicBezTo>
                      <a:pt x="46856" y="22110"/>
                      <a:pt x="46877" y="22110"/>
                      <a:pt x="46897" y="22130"/>
                    </a:cubicBezTo>
                    <a:lnTo>
                      <a:pt x="47449" y="22417"/>
                    </a:lnTo>
                    <a:lnTo>
                      <a:pt x="47653" y="22417"/>
                    </a:lnTo>
                    <a:cubicBezTo>
                      <a:pt x="47915" y="22281"/>
                      <a:pt x="48190" y="22214"/>
                      <a:pt x="48464" y="22214"/>
                    </a:cubicBezTo>
                    <a:cubicBezTo>
                      <a:pt x="48768" y="22214"/>
                      <a:pt x="49070" y="22296"/>
                      <a:pt x="49349" y="22457"/>
                    </a:cubicBezTo>
                    <a:lnTo>
                      <a:pt x="49778" y="22539"/>
                    </a:lnTo>
                    <a:lnTo>
                      <a:pt x="49799" y="22539"/>
                    </a:lnTo>
                    <a:cubicBezTo>
                      <a:pt x="50003" y="22457"/>
                      <a:pt x="50228" y="22417"/>
                      <a:pt x="50453" y="22417"/>
                    </a:cubicBezTo>
                    <a:cubicBezTo>
                      <a:pt x="50514" y="22437"/>
                      <a:pt x="50575" y="22457"/>
                      <a:pt x="50636" y="22498"/>
                    </a:cubicBezTo>
                    <a:cubicBezTo>
                      <a:pt x="50657" y="22498"/>
                      <a:pt x="50677" y="22539"/>
                      <a:pt x="50677" y="22539"/>
                    </a:cubicBezTo>
                    <a:cubicBezTo>
                      <a:pt x="50657" y="22600"/>
                      <a:pt x="50636" y="22641"/>
                      <a:pt x="50616" y="22682"/>
                    </a:cubicBezTo>
                    <a:cubicBezTo>
                      <a:pt x="50575" y="22723"/>
                      <a:pt x="50534" y="22764"/>
                      <a:pt x="50555" y="22805"/>
                    </a:cubicBezTo>
                    <a:cubicBezTo>
                      <a:pt x="50575" y="22846"/>
                      <a:pt x="50616" y="22866"/>
                      <a:pt x="50636" y="22907"/>
                    </a:cubicBezTo>
                    <a:cubicBezTo>
                      <a:pt x="50677" y="22927"/>
                      <a:pt x="50739" y="22948"/>
                      <a:pt x="50779" y="22948"/>
                    </a:cubicBezTo>
                    <a:cubicBezTo>
                      <a:pt x="50841" y="22948"/>
                      <a:pt x="50897" y="22932"/>
                      <a:pt x="50953" y="22932"/>
                    </a:cubicBezTo>
                    <a:cubicBezTo>
                      <a:pt x="51009" y="22932"/>
                      <a:pt x="51066" y="22948"/>
                      <a:pt x="51127" y="23009"/>
                    </a:cubicBezTo>
                    <a:cubicBezTo>
                      <a:pt x="51188" y="23091"/>
                      <a:pt x="51270" y="23132"/>
                      <a:pt x="51372" y="23152"/>
                    </a:cubicBezTo>
                    <a:cubicBezTo>
                      <a:pt x="51536" y="23152"/>
                      <a:pt x="51679" y="23193"/>
                      <a:pt x="51801" y="23316"/>
                    </a:cubicBezTo>
                    <a:cubicBezTo>
                      <a:pt x="51927" y="23264"/>
                      <a:pt x="52052" y="23243"/>
                      <a:pt x="52176" y="23243"/>
                    </a:cubicBezTo>
                    <a:cubicBezTo>
                      <a:pt x="52638" y="23243"/>
                      <a:pt x="53092" y="23529"/>
                      <a:pt x="53559" y="23561"/>
                    </a:cubicBezTo>
                    <a:lnTo>
                      <a:pt x="53599" y="23561"/>
                    </a:lnTo>
                    <a:cubicBezTo>
                      <a:pt x="53661" y="23540"/>
                      <a:pt x="53742" y="23520"/>
                      <a:pt x="53824" y="23500"/>
                    </a:cubicBezTo>
                    <a:cubicBezTo>
                      <a:pt x="53889" y="23475"/>
                      <a:pt x="53953" y="23464"/>
                      <a:pt x="54018" y="23464"/>
                    </a:cubicBezTo>
                    <a:cubicBezTo>
                      <a:pt x="54117" y="23464"/>
                      <a:pt x="54216" y="23491"/>
                      <a:pt x="54315" y="23540"/>
                    </a:cubicBezTo>
                    <a:cubicBezTo>
                      <a:pt x="54376" y="23581"/>
                      <a:pt x="54417" y="23622"/>
                      <a:pt x="54478" y="23643"/>
                    </a:cubicBezTo>
                    <a:cubicBezTo>
                      <a:pt x="54631" y="23735"/>
                      <a:pt x="54785" y="23780"/>
                      <a:pt x="54946" y="23780"/>
                    </a:cubicBezTo>
                    <a:cubicBezTo>
                      <a:pt x="55000" y="23780"/>
                      <a:pt x="55055" y="23775"/>
                      <a:pt x="55112" y="23765"/>
                    </a:cubicBezTo>
                    <a:cubicBezTo>
                      <a:pt x="55275" y="23724"/>
                      <a:pt x="55418" y="23683"/>
                      <a:pt x="55602" y="23643"/>
                    </a:cubicBezTo>
                    <a:cubicBezTo>
                      <a:pt x="55684" y="23632"/>
                      <a:pt x="55765" y="23627"/>
                      <a:pt x="55850" y="23627"/>
                    </a:cubicBezTo>
                    <a:cubicBezTo>
                      <a:pt x="55934" y="23627"/>
                      <a:pt x="56021" y="23632"/>
                      <a:pt x="56113" y="23643"/>
                    </a:cubicBezTo>
                    <a:cubicBezTo>
                      <a:pt x="56244" y="23659"/>
                      <a:pt x="56428" y="23741"/>
                      <a:pt x="56559" y="23741"/>
                    </a:cubicBezTo>
                    <a:cubicBezTo>
                      <a:pt x="56591" y="23741"/>
                      <a:pt x="56620" y="23736"/>
                      <a:pt x="56644" y="23724"/>
                    </a:cubicBezTo>
                    <a:cubicBezTo>
                      <a:pt x="56828" y="23643"/>
                      <a:pt x="57032" y="23540"/>
                      <a:pt x="56930" y="23336"/>
                    </a:cubicBezTo>
                    <a:cubicBezTo>
                      <a:pt x="56910" y="23316"/>
                      <a:pt x="56910" y="23295"/>
                      <a:pt x="56910" y="23275"/>
                    </a:cubicBezTo>
                    <a:cubicBezTo>
                      <a:pt x="56869" y="23111"/>
                      <a:pt x="57053" y="23009"/>
                      <a:pt x="57380" y="22989"/>
                    </a:cubicBezTo>
                    <a:cubicBezTo>
                      <a:pt x="57441" y="22989"/>
                      <a:pt x="57502" y="23009"/>
                      <a:pt x="57584" y="23030"/>
                    </a:cubicBezTo>
                    <a:cubicBezTo>
                      <a:pt x="57645" y="23070"/>
                      <a:pt x="57707" y="23111"/>
                      <a:pt x="57768" y="23132"/>
                    </a:cubicBezTo>
                    <a:cubicBezTo>
                      <a:pt x="57870" y="23152"/>
                      <a:pt x="57972" y="23213"/>
                      <a:pt x="58054" y="23275"/>
                    </a:cubicBezTo>
                    <a:cubicBezTo>
                      <a:pt x="58422" y="23132"/>
                      <a:pt x="58831" y="23050"/>
                      <a:pt x="59219" y="23050"/>
                    </a:cubicBezTo>
                    <a:cubicBezTo>
                      <a:pt x="59267" y="23045"/>
                      <a:pt x="59316" y="23043"/>
                      <a:pt x="59365" y="23043"/>
                    </a:cubicBezTo>
                    <a:cubicBezTo>
                      <a:pt x="59748" y="23043"/>
                      <a:pt x="60134" y="23182"/>
                      <a:pt x="60424" y="23418"/>
                    </a:cubicBezTo>
                    <a:lnTo>
                      <a:pt x="60710" y="23479"/>
                    </a:lnTo>
                    <a:cubicBezTo>
                      <a:pt x="60874" y="23418"/>
                      <a:pt x="61058" y="23356"/>
                      <a:pt x="61242" y="23356"/>
                    </a:cubicBezTo>
                    <a:cubicBezTo>
                      <a:pt x="61411" y="23332"/>
                      <a:pt x="61583" y="23321"/>
                      <a:pt x="61757" y="23321"/>
                    </a:cubicBezTo>
                    <a:cubicBezTo>
                      <a:pt x="62022" y="23321"/>
                      <a:pt x="62290" y="23348"/>
                      <a:pt x="62550" y="23397"/>
                    </a:cubicBezTo>
                    <a:cubicBezTo>
                      <a:pt x="62836" y="23295"/>
                      <a:pt x="63142" y="23234"/>
                      <a:pt x="63449" y="23213"/>
                    </a:cubicBezTo>
                    <a:cubicBezTo>
                      <a:pt x="63508" y="23207"/>
                      <a:pt x="63568" y="23205"/>
                      <a:pt x="63628" y="23205"/>
                    </a:cubicBezTo>
                    <a:cubicBezTo>
                      <a:pt x="63773" y="23205"/>
                      <a:pt x="63917" y="23219"/>
                      <a:pt x="64062" y="23234"/>
                    </a:cubicBezTo>
                    <a:cubicBezTo>
                      <a:pt x="64371" y="23006"/>
                      <a:pt x="64977" y="22882"/>
                      <a:pt x="65603" y="22882"/>
                    </a:cubicBezTo>
                    <a:cubicBezTo>
                      <a:pt x="65764" y="22882"/>
                      <a:pt x="65926" y="22890"/>
                      <a:pt x="66085" y="22907"/>
                    </a:cubicBezTo>
                    <a:cubicBezTo>
                      <a:pt x="66146" y="22866"/>
                      <a:pt x="66228" y="22846"/>
                      <a:pt x="66289" y="22846"/>
                    </a:cubicBezTo>
                    <a:cubicBezTo>
                      <a:pt x="66493" y="22825"/>
                      <a:pt x="66698" y="22743"/>
                      <a:pt x="66882" y="22641"/>
                    </a:cubicBezTo>
                    <a:cubicBezTo>
                      <a:pt x="66933" y="22631"/>
                      <a:pt x="66984" y="22626"/>
                      <a:pt x="67035" y="22626"/>
                    </a:cubicBezTo>
                    <a:cubicBezTo>
                      <a:pt x="67086" y="22626"/>
                      <a:pt x="67137" y="22631"/>
                      <a:pt x="67188" y="22641"/>
                    </a:cubicBezTo>
                    <a:cubicBezTo>
                      <a:pt x="67249" y="22519"/>
                      <a:pt x="67229" y="22396"/>
                      <a:pt x="67535" y="22355"/>
                    </a:cubicBezTo>
                    <a:lnTo>
                      <a:pt x="67924" y="22192"/>
                    </a:lnTo>
                    <a:cubicBezTo>
                      <a:pt x="67883" y="22151"/>
                      <a:pt x="67842" y="22090"/>
                      <a:pt x="67801" y="22028"/>
                    </a:cubicBezTo>
                    <a:cubicBezTo>
                      <a:pt x="67781" y="21987"/>
                      <a:pt x="67740" y="21926"/>
                      <a:pt x="67699" y="21885"/>
                    </a:cubicBezTo>
                    <a:cubicBezTo>
                      <a:pt x="67743" y="21874"/>
                      <a:pt x="67786" y="21869"/>
                      <a:pt x="67830" y="21869"/>
                    </a:cubicBezTo>
                    <a:cubicBezTo>
                      <a:pt x="67949" y="21869"/>
                      <a:pt x="68064" y="21907"/>
                      <a:pt x="68169" y="21967"/>
                    </a:cubicBezTo>
                    <a:cubicBezTo>
                      <a:pt x="68230" y="22008"/>
                      <a:pt x="68291" y="22049"/>
                      <a:pt x="68332" y="22090"/>
                    </a:cubicBezTo>
                    <a:cubicBezTo>
                      <a:pt x="68493" y="22179"/>
                      <a:pt x="68684" y="22237"/>
                      <a:pt x="68879" y="22237"/>
                    </a:cubicBezTo>
                    <a:cubicBezTo>
                      <a:pt x="68908" y="22237"/>
                      <a:pt x="68937" y="22235"/>
                      <a:pt x="68966" y="22233"/>
                    </a:cubicBezTo>
                    <a:cubicBezTo>
                      <a:pt x="69150" y="22212"/>
                      <a:pt x="69313" y="22171"/>
                      <a:pt x="69497" y="22151"/>
                    </a:cubicBezTo>
                    <a:cubicBezTo>
                      <a:pt x="69573" y="22142"/>
                      <a:pt x="69649" y="22137"/>
                      <a:pt x="69726" y="22137"/>
                    </a:cubicBezTo>
                    <a:cubicBezTo>
                      <a:pt x="69833" y="22137"/>
                      <a:pt x="69941" y="22147"/>
                      <a:pt x="70049" y="22171"/>
                    </a:cubicBezTo>
                    <a:cubicBezTo>
                      <a:pt x="70171" y="22212"/>
                      <a:pt x="70314" y="22273"/>
                      <a:pt x="70457" y="22294"/>
                    </a:cubicBezTo>
                    <a:lnTo>
                      <a:pt x="70682" y="22273"/>
                    </a:lnTo>
                    <a:cubicBezTo>
                      <a:pt x="70866" y="22192"/>
                      <a:pt x="71030" y="22110"/>
                      <a:pt x="70968" y="21947"/>
                    </a:cubicBezTo>
                    <a:cubicBezTo>
                      <a:pt x="70968" y="21926"/>
                      <a:pt x="70968" y="21906"/>
                      <a:pt x="70968" y="21885"/>
                    </a:cubicBezTo>
                    <a:cubicBezTo>
                      <a:pt x="70968" y="21763"/>
                      <a:pt x="71091" y="21660"/>
                      <a:pt x="71316" y="21640"/>
                    </a:cubicBezTo>
                    <a:cubicBezTo>
                      <a:pt x="71472" y="21555"/>
                      <a:pt x="71629" y="21519"/>
                      <a:pt x="71793" y="21519"/>
                    </a:cubicBezTo>
                    <a:cubicBezTo>
                      <a:pt x="71864" y="21519"/>
                      <a:pt x="71936" y="21525"/>
                      <a:pt x="72010" y="21538"/>
                    </a:cubicBezTo>
                    <a:cubicBezTo>
                      <a:pt x="72180" y="21453"/>
                      <a:pt x="72369" y="21408"/>
                      <a:pt x="72557" y="21408"/>
                    </a:cubicBezTo>
                    <a:cubicBezTo>
                      <a:pt x="72641" y="21408"/>
                      <a:pt x="72725" y="21417"/>
                      <a:pt x="72807" y="21436"/>
                    </a:cubicBezTo>
                    <a:cubicBezTo>
                      <a:pt x="73400" y="21558"/>
                      <a:pt x="73768" y="21803"/>
                      <a:pt x="74320" y="21947"/>
                    </a:cubicBezTo>
                    <a:cubicBezTo>
                      <a:pt x="74679" y="22071"/>
                      <a:pt x="75050" y="22125"/>
                      <a:pt x="75432" y="22125"/>
                    </a:cubicBezTo>
                    <a:cubicBezTo>
                      <a:pt x="75551" y="22125"/>
                      <a:pt x="75670" y="22120"/>
                      <a:pt x="75791" y="22110"/>
                    </a:cubicBezTo>
                    <a:lnTo>
                      <a:pt x="75791" y="0"/>
                    </a:lnTo>
                    <a:close/>
                  </a:path>
                </a:pathLst>
              </a:custGeom>
              <a:solidFill>
                <a:srgbClr val="FFFFFF"/>
              </a:solidFill>
              <a:ln>
                <a:noFill/>
              </a:ln>
              <a:effectLst>
                <a:outerShdw blurRad="142875" rotWithShape="0" algn="bl" dir="4920000" dist="19050">
                  <a:srgbClr val="000000">
                    <a:alpha val="5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4"/>
              <p:cNvSpPr/>
              <p:nvPr/>
            </p:nvSpPr>
            <p:spPr>
              <a:xfrm>
                <a:off x="10230902" y="-3046474"/>
                <a:ext cx="1894250" cy="571243"/>
              </a:xfrm>
              <a:custGeom>
                <a:rect b="b" l="l" r="r" t="t"/>
                <a:pathLst>
                  <a:path extrusionOk="0" h="21431" w="75770">
                    <a:moveTo>
                      <a:pt x="75770" y="0"/>
                    </a:moveTo>
                    <a:cubicBezTo>
                      <a:pt x="75709" y="0"/>
                      <a:pt x="75668" y="41"/>
                      <a:pt x="75627" y="102"/>
                    </a:cubicBezTo>
                    <a:cubicBezTo>
                      <a:pt x="75586" y="184"/>
                      <a:pt x="75525" y="266"/>
                      <a:pt x="75463" y="347"/>
                    </a:cubicBezTo>
                    <a:cubicBezTo>
                      <a:pt x="75423" y="368"/>
                      <a:pt x="75361" y="368"/>
                      <a:pt x="75320" y="388"/>
                    </a:cubicBezTo>
                    <a:cubicBezTo>
                      <a:pt x="75198" y="511"/>
                      <a:pt x="75055" y="613"/>
                      <a:pt x="74891" y="674"/>
                    </a:cubicBezTo>
                    <a:cubicBezTo>
                      <a:pt x="74973" y="756"/>
                      <a:pt x="75034" y="838"/>
                      <a:pt x="75096" y="920"/>
                    </a:cubicBezTo>
                    <a:cubicBezTo>
                      <a:pt x="75198" y="1042"/>
                      <a:pt x="75157" y="1226"/>
                      <a:pt x="75014" y="1287"/>
                    </a:cubicBezTo>
                    <a:cubicBezTo>
                      <a:pt x="74932" y="1308"/>
                      <a:pt x="74871" y="1328"/>
                      <a:pt x="74810" y="1369"/>
                    </a:cubicBezTo>
                    <a:cubicBezTo>
                      <a:pt x="74748" y="1369"/>
                      <a:pt x="74707" y="1369"/>
                      <a:pt x="74666" y="1410"/>
                    </a:cubicBezTo>
                    <a:cubicBezTo>
                      <a:pt x="74605" y="1410"/>
                      <a:pt x="74544" y="1430"/>
                      <a:pt x="74483" y="1471"/>
                    </a:cubicBezTo>
                    <a:lnTo>
                      <a:pt x="74278" y="1471"/>
                    </a:lnTo>
                    <a:cubicBezTo>
                      <a:pt x="74192" y="1454"/>
                      <a:pt x="74106" y="1448"/>
                      <a:pt x="74019" y="1448"/>
                    </a:cubicBezTo>
                    <a:cubicBezTo>
                      <a:pt x="73901" y="1448"/>
                      <a:pt x="73783" y="1459"/>
                      <a:pt x="73665" y="1471"/>
                    </a:cubicBezTo>
                    <a:cubicBezTo>
                      <a:pt x="73665" y="1533"/>
                      <a:pt x="73665" y="1573"/>
                      <a:pt x="73645" y="1614"/>
                    </a:cubicBezTo>
                    <a:cubicBezTo>
                      <a:pt x="73522" y="1737"/>
                      <a:pt x="73257" y="1635"/>
                      <a:pt x="73093" y="1737"/>
                    </a:cubicBezTo>
                    <a:cubicBezTo>
                      <a:pt x="73052" y="1676"/>
                      <a:pt x="73011" y="1614"/>
                      <a:pt x="72950" y="1573"/>
                    </a:cubicBezTo>
                    <a:cubicBezTo>
                      <a:pt x="72889" y="1512"/>
                      <a:pt x="72812" y="1481"/>
                      <a:pt x="72738" y="1481"/>
                    </a:cubicBezTo>
                    <a:cubicBezTo>
                      <a:pt x="72664" y="1481"/>
                      <a:pt x="72592" y="1512"/>
                      <a:pt x="72541" y="1573"/>
                    </a:cubicBezTo>
                    <a:cubicBezTo>
                      <a:pt x="72439" y="1655"/>
                      <a:pt x="72317" y="1737"/>
                      <a:pt x="72194" y="1778"/>
                    </a:cubicBezTo>
                    <a:cubicBezTo>
                      <a:pt x="72255" y="1839"/>
                      <a:pt x="72317" y="1921"/>
                      <a:pt x="72357" y="2023"/>
                    </a:cubicBezTo>
                    <a:lnTo>
                      <a:pt x="72153" y="1962"/>
                    </a:lnTo>
                    <a:cubicBezTo>
                      <a:pt x="72010" y="1900"/>
                      <a:pt x="71990" y="1839"/>
                      <a:pt x="72133" y="1778"/>
                    </a:cubicBezTo>
                    <a:cubicBezTo>
                      <a:pt x="72214" y="1757"/>
                      <a:pt x="72276" y="1716"/>
                      <a:pt x="72357" y="1676"/>
                    </a:cubicBezTo>
                    <a:cubicBezTo>
                      <a:pt x="72398" y="1614"/>
                      <a:pt x="72398" y="1553"/>
                      <a:pt x="72419" y="1471"/>
                    </a:cubicBezTo>
                    <a:cubicBezTo>
                      <a:pt x="72460" y="1369"/>
                      <a:pt x="72439" y="1349"/>
                      <a:pt x="72255" y="1287"/>
                    </a:cubicBezTo>
                    <a:cubicBezTo>
                      <a:pt x="72194" y="1267"/>
                      <a:pt x="72112" y="1267"/>
                      <a:pt x="72051" y="1246"/>
                    </a:cubicBezTo>
                    <a:cubicBezTo>
                      <a:pt x="71867" y="1369"/>
                      <a:pt x="71663" y="1430"/>
                      <a:pt x="71438" y="1430"/>
                    </a:cubicBezTo>
                    <a:cubicBezTo>
                      <a:pt x="71392" y="1420"/>
                      <a:pt x="71346" y="1415"/>
                      <a:pt x="71300" y="1415"/>
                    </a:cubicBezTo>
                    <a:cubicBezTo>
                      <a:pt x="71163" y="1415"/>
                      <a:pt x="71029" y="1461"/>
                      <a:pt x="70907" y="1553"/>
                    </a:cubicBezTo>
                    <a:cubicBezTo>
                      <a:pt x="70849" y="1567"/>
                      <a:pt x="70781" y="1582"/>
                      <a:pt x="70717" y="1582"/>
                    </a:cubicBezTo>
                    <a:cubicBezTo>
                      <a:pt x="70691" y="1582"/>
                      <a:pt x="70665" y="1579"/>
                      <a:pt x="70641" y="1573"/>
                    </a:cubicBezTo>
                    <a:cubicBezTo>
                      <a:pt x="70416" y="1553"/>
                      <a:pt x="70212" y="1471"/>
                      <a:pt x="70048" y="1328"/>
                    </a:cubicBezTo>
                    <a:cubicBezTo>
                      <a:pt x="69721" y="1430"/>
                      <a:pt x="69354" y="1492"/>
                      <a:pt x="69006" y="1492"/>
                    </a:cubicBezTo>
                    <a:cubicBezTo>
                      <a:pt x="68843" y="1492"/>
                      <a:pt x="68679" y="1451"/>
                      <a:pt x="68557" y="1349"/>
                    </a:cubicBezTo>
                    <a:cubicBezTo>
                      <a:pt x="68393" y="1369"/>
                      <a:pt x="68230" y="1410"/>
                      <a:pt x="68087" y="1492"/>
                    </a:cubicBezTo>
                    <a:lnTo>
                      <a:pt x="67923" y="1492"/>
                    </a:lnTo>
                    <a:cubicBezTo>
                      <a:pt x="67801" y="1492"/>
                      <a:pt x="67658" y="1410"/>
                      <a:pt x="67535" y="1390"/>
                    </a:cubicBezTo>
                    <a:cubicBezTo>
                      <a:pt x="67513" y="1384"/>
                      <a:pt x="67490" y="1382"/>
                      <a:pt x="67466" y="1382"/>
                    </a:cubicBezTo>
                    <a:cubicBezTo>
                      <a:pt x="67400" y="1382"/>
                      <a:pt x="67329" y="1400"/>
                      <a:pt x="67269" y="1430"/>
                    </a:cubicBezTo>
                    <a:cubicBezTo>
                      <a:pt x="67107" y="1544"/>
                      <a:pt x="66905" y="1606"/>
                      <a:pt x="66696" y="1606"/>
                    </a:cubicBezTo>
                    <a:cubicBezTo>
                      <a:pt x="66642" y="1606"/>
                      <a:pt x="66588" y="1602"/>
                      <a:pt x="66534" y="1594"/>
                    </a:cubicBezTo>
                    <a:cubicBezTo>
                      <a:pt x="66472" y="1573"/>
                      <a:pt x="66411" y="1553"/>
                      <a:pt x="66350" y="1533"/>
                    </a:cubicBezTo>
                    <a:cubicBezTo>
                      <a:pt x="66335" y="1530"/>
                      <a:pt x="66321" y="1529"/>
                      <a:pt x="66310" y="1529"/>
                    </a:cubicBezTo>
                    <a:cubicBezTo>
                      <a:pt x="66215" y="1529"/>
                      <a:pt x="66243" y="1600"/>
                      <a:pt x="66207" y="1655"/>
                    </a:cubicBezTo>
                    <a:cubicBezTo>
                      <a:pt x="66186" y="1696"/>
                      <a:pt x="66145" y="1737"/>
                      <a:pt x="66125" y="1778"/>
                    </a:cubicBezTo>
                    <a:cubicBezTo>
                      <a:pt x="66023" y="1860"/>
                      <a:pt x="66125" y="2003"/>
                      <a:pt x="65941" y="2064"/>
                    </a:cubicBezTo>
                    <a:cubicBezTo>
                      <a:pt x="65798" y="2125"/>
                      <a:pt x="65655" y="2166"/>
                      <a:pt x="65512" y="2186"/>
                    </a:cubicBezTo>
                    <a:cubicBezTo>
                      <a:pt x="65532" y="2166"/>
                      <a:pt x="65573" y="2146"/>
                      <a:pt x="65594" y="2125"/>
                    </a:cubicBezTo>
                    <a:cubicBezTo>
                      <a:pt x="65635" y="2105"/>
                      <a:pt x="65675" y="2064"/>
                      <a:pt x="65696" y="2023"/>
                    </a:cubicBezTo>
                    <a:lnTo>
                      <a:pt x="65573" y="1900"/>
                    </a:lnTo>
                    <a:cubicBezTo>
                      <a:pt x="65553" y="1921"/>
                      <a:pt x="65553" y="1941"/>
                      <a:pt x="65532" y="1962"/>
                    </a:cubicBezTo>
                    <a:cubicBezTo>
                      <a:pt x="65480" y="2118"/>
                      <a:pt x="65324" y="2216"/>
                      <a:pt x="65165" y="2216"/>
                    </a:cubicBezTo>
                    <a:cubicBezTo>
                      <a:pt x="65138" y="2216"/>
                      <a:pt x="65110" y="2213"/>
                      <a:pt x="65083" y="2207"/>
                    </a:cubicBezTo>
                    <a:cubicBezTo>
                      <a:pt x="64817" y="2166"/>
                      <a:pt x="64592" y="2105"/>
                      <a:pt x="64347" y="2064"/>
                    </a:cubicBezTo>
                    <a:cubicBezTo>
                      <a:pt x="64205" y="2099"/>
                      <a:pt x="64060" y="2118"/>
                      <a:pt x="63916" y="2118"/>
                    </a:cubicBezTo>
                    <a:cubicBezTo>
                      <a:pt x="63647" y="2118"/>
                      <a:pt x="63381" y="2054"/>
                      <a:pt x="63142" y="1921"/>
                    </a:cubicBezTo>
                    <a:lnTo>
                      <a:pt x="63060" y="1921"/>
                    </a:lnTo>
                    <a:cubicBezTo>
                      <a:pt x="62692" y="2003"/>
                      <a:pt x="62345" y="2043"/>
                      <a:pt x="61977" y="2064"/>
                    </a:cubicBezTo>
                    <a:cubicBezTo>
                      <a:pt x="62018" y="2105"/>
                      <a:pt x="62038" y="2146"/>
                      <a:pt x="62059" y="2186"/>
                    </a:cubicBezTo>
                    <a:lnTo>
                      <a:pt x="61670" y="2289"/>
                    </a:lnTo>
                    <a:cubicBezTo>
                      <a:pt x="61589" y="2391"/>
                      <a:pt x="61466" y="2432"/>
                      <a:pt x="61343" y="2432"/>
                    </a:cubicBezTo>
                    <a:cubicBezTo>
                      <a:pt x="61262" y="2452"/>
                      <a:pt x="61180" y="2513"/>
                      <a:pt x="61119" y="2554"/>
                    </a:cubicBezTo>
                    <a:cubicBezTo>
                      <a:pt x="61037" y="2595"/>
                      <a:pt x="60955" y="2616"/>
                      <a:pt x="60873" y="2616"/>
                    </a:cubicBezTo>
                    <a:cubicBezTo>
                      <a:pt x="60894" y="2534"/>
                      <a:pt x="60812" y="2473"/>
                      <a:pt x="60669" y="2452"/>
                    </a:cubicBezTo>
                    <a:cubicBezTo>
                      <a:pt x="60547" y="2534"/>
                      <a:pt x="60403" y="2595"/>
                      <a:pt x="60260" y="2636"/>
                    </a:cubicBezTo>
                    <a:cubicBezTo>
                      <a:pt x="60220" y="2759"/>
                      <a:pt x="60056" y="2820"/>
                      <a:pt x="59954" y="2922"/>
                    </a:cubicBezTo>
                    <a:cubicBezTo>
                      <a:pt x="59934" y="2922"/>
                      <a:pt x="59913" y="2902"/>
                      <a:pt x="59893" y="2902"/>
                    </a:cubicBezTo>
                    <a:cubicBezTo>
                      <a:pt x="59852" y="2861"/>
                      <a:pt x="59811" y="2840"/>
                      <a:pt x="59770" y="2799"/>
                    </a:cubicBezTo>
                    <a:cubicBezTo>
                      <a:pt x="59300" y="2922"/>
                      <a:pt x="58769" y="2983"/>
                      <a:pt x="58258" y="3045"/>
                    </a:cubicBezTo>
                    <a:cubicBezTo>
                      <a:pt x="57645" y="3147"/>
                      <a:pt x="57093" y="3229"/>
                      <a:pt x="56541" y="3310"/>
                    </a:cubicBezTo>
                    <a:cubicBezTo>
                      <a:pt x="56405" y="3386"/>
                      <a:pt x="56257" y="3428"/>
                      <a:pt x="56107" y="3428"/>
                    </a:cubicBezTo>
                    <a:cubicBezTo>
                      <a:pt x="56054" y="3428"/>
                      <a:pt x="56002" y="3423"/>
                      <a:pt x="55949" y="3412"/>
                    </a:cubicBezTo>
                    <a:cubicBezTo>
                      <a:pt x="55908" y="3412"/>
                      <a:pt x="55867" y="3392"/>
                      <a:pt x="55826" y="3372"/>
                    </a:cubicBezTo>
                    <a:cubicBezTo>
                      <a:pt x="55612" y="3382"/>
                      <a:pt x="55397" y="3387"/>
                      <a:pt x="55185" y="3387"/>
                    </a:cubicBezTo>
                    <a:cubicBezTo>
                      <a:pt x="54973" y="3387"/>
                      <a:pt x="54764" y="3382"/>
                      <a:pt x="54559" y="3372"/>
                    </a:cubicBezTo>
                    <a:cubicBezTo>
                      <a:pt x="54457" y="3372"/>
                      <a:pt x="54375" y="3351"/>
                      <a:pt x="54294" y="3310"/>
                    </a:cubicBezTo>
                    <a:cubicBezTo>
                      <a:pt x="54273" y="3331"/>
                      <a:pt x="54232" y="3331"/>
                      <a:pt x="54212" y="3351"/>
                    </a:cubicBezTo>
                    <a:cubicBezTo>
                      <a:pt x="53865" y="3453"/>
                      <a:pt x="53558" y="3576"/>
                      <a:pt x="53231" y="3678"/>
                    </a:cubicBezTo>
                    <a:lnTo>
                      <a:pt x="52965" y="3617"/>
                    </a:lnTo>
                    <a:cubicBezTo>
                      <a:pt x="52877" y="3635"/>
                      <a:pt x="52787" y="3645"/>
                      <a:pt x="52698" y="3645"/>
                    </a:cubicBezTo>
                    <a:cubicBezTo>
                      <a:pt x="52396" y="3645"/>
                      <a:pt x="52099" y="3540"/>
                      <a:pt x="51862" y="3351"/>
                    </a:cubicBezTo>
                    <a:cubicBezTo>
                      <a:pt x="51727" y="3359"/>
                      <a:pt x="51592" y="3363"/>
                      <a:pt x="51458" y="3363"/>
                    </a:cubicBezTo>
                    <a:cubicBezTo>
                      <a:pt x="50919" y="3363"/>
                      <a:pt x="50383" y="3298"/>
                      <a:pt x="49860" y="3167"/>
                    </a:cubicBezTo>
                    <a:cubicBezTo>
                      <a:pt x="49676" y="3147"/>
                      <a:pt x="49492" y="3086"/>
                      <a:pt x="49349" y="2963"/>
                    </a:cubicBezTo>
                    <a:cubicBezTo>
                      <a:pt x="49287" y="2953"/>
                      <a:pt x="49226" y="2948"/>
                      <a:pt x="49165" y="2948"/>
                    </a:cubicBezTo>
                    <a:cubicBezTo>
                      <a:pt x="49103" y="2948"/>
                      <a:pt x="49042" y="2953"/>
                      <a:pt x="48981" y="2963"/>
                    </a:cubicBezTo>
                    <a:cubicBezTo>
                      <a:pt x="48981" y="3004"/>
                      <a:pt x="48960" y="3024"/>
                      <a:pt x="48940" y="3065"/>
                    </a:cubicBezTo>
                    <a:cubicBezTo>
                      <a:pt x="48879" y="3024"/>
                      <a:pt x="48838" y="3004"/>
                      <a:pt x="48777" y="2983"/>
                    </a:cubicBezTo>
                    <a:cubicBezTo>
                      <a:pt x="48674" y="2943"/>
                      <a:pt x="48572" y="2922"/>
                      <a:pt x="48470" y="2902"/>
                    </a:cubicBezTo>
                    <a:cubicBezTo>
                      <a:pt x="48368" y="2922"/>
                      <a:pt x="48266" y="2943"/>
                      <a:pt x="48163" y="2963"/>
                    </a:cubicBezTo>
                    <a:cubicBezTo>
                      <a:pt x="48112" y="2922"/>
                      <a:pt x="48051" y="2902"/>
                      <a:pt x="47990" y="2902"/>
                    </a:cubicBezTo>
                    <a:cubicBezTo>
                      <a:pt x="47928" y="2902"/>
                      <a:pt x="47867" y="2922"/>
                      <a:pt x="47816" y="2963"/>
                    </a:cubicBezTo>
                    <a:lnTo>
                      <a:pt x="47734" y="2963"/>
                    </a:lnTo>
                    <a:cubicBezTo>
                      <a:pt x="47469" y="3024"/>
                      <a:pt x="47224" y="3106"/>
                      <a:pt x="46958" y="3167"/>
                    </a:cubicBezTo>
                    <a:cubicBezTo>
                      <a:pt x="47019" y="3433"/>
                      <a:pt x="46611" y="3310"/>
                      <a:pt x="46447" y="3372"/>
                    </a:cubicBezTo>
                    <a:cubicBezTo>
                      <a:pt x="46368" y="3338"/>
                      <a:pt x="46290" y="3323"/>
                      <a:pt x="46214" y="3323"/>
                    </a:cubicBezTo>
                    <a:cubicBezTo>
                      <a:pt x="46153" y="3323"/>
                      <a:pt x="46093" y="3333"/>
                      <a:pt x="46038" y="3351"/>
                    </a:cubicBezTo>
                    <a:cubicBezTo>
                      <a:pt x="45875" y="3433"/>
                      <a:pt x="45732" y="3515"/>
                      <a:pt x="45671" y="3637"/>
                    </a:cubicBezTo>
                    <a:cubicBezTo>
                      <a:pt x="45588" y="3886"/>
                      <a:pt x="45546" y="3991"/>
                      <a:pt x="45398" y="3991"/>
                    </a:cubicBezTo>
                    <a:cubicBezTo>
                      <a:pt x="45291" y="3991"/>
                      <a:pt x="45128" y="3936"/>
                      <a:pt x="44853" y="3842"/>
                    </a:cubicBezTo>
                    <a:cubicBezTo>
                      <a:pt x="44812" y="3821"/>
                      <a:pt x="44792" y="3821"/>
                      <a:pt x="44751" y="3821"/>
                    </a:cubicBezTo>
                    <a:cubicBezTo>
                      <a:pt x="44690" y="3821"/>
                      <a:pt x="44567" y="3821"/>
                      <a:pt x="44567" y="3862"/>
                    </a:cubicBezTo>
                    <a:cubicBezTo>
                      <a:pt x="44547" y="3964"/>
                      <a:pt x="44444" y="4005"/>
                      <a:pt x="44301" y="4046"/>
                    </a:cubicBezTo>
                    <a:cubicBezTo>
                      <a:pt x="44301" y="4005"/>
                      <a:pt x="44301" y="3985"/>
                      <a:pt x="44322" y="3964"/>
                    </a:cubicBezTo>
                    <a:cubicBezTo>
                      <a:pt x="44383" y="3903"/>
                      <a:pt x="44424" y="3862"/>
                      <a:pt x="44322" y="3801"/>
                    </a:cubicBezTo>
                    <a:cubicBezTo>
                      <a:pt x="44251" y="3765"/>
                      <a:pt x="44186" y="3743"/>
                      <a:pt x="44129" y="3743"/>
                    </a:cubicBezTo>
                    <a:cubicBezTo>
                      <a:pt x="44087" y="3743"/>
                      <a:pt x="44050" y="3755"/>
                      <a:pt x="44015" y="3780"/>
                    </a:cubicBezTo>
                    <a:cubicBezTo>
                      <a:pt x="43811" y="3882"/>
                      <a:pt x="43607" y="3944"/>
                      <a:pt x="43382" y="3964"/>
                    </a:cubicBezTo>
                    <a:cubicBezTo>
                      <a:pt x="43321" y="4169"/>
                      <a:pt x="43035" y="4209"/>
                      <a:pt x="42748" y="4230"/>
                    </a:cubicBezTo>
                    <a:cubicBezTo>
                      <a:pt x="42626" y="4230"/>
                      <a:pt x="42503" y="4271"/>
                      <a:pt x="42422" y="4373"/>
                    </a:cubicBezTo>
                    <a:cubicBezTo>
                      <a:pt x="42340" y="4455"/>
                      <a:pt x="42217" y="4495"/>
                      <a:pt x="42095" y="4495"/>
                    </a:cubicBezTo>
                    <a:cubicBezTo>
                      <a:pt x="41849" y="4516"/>
                      <a:pt x="41604" y="4536"/>
                      <a:pt x="41359" y="4536"/>
                    </a:cubicBezTo>
                    <a:cubicBezTo>
                      <a:pt x="41331" y="4536"/>
                      <a:pt x="41315" y="4537"/>
                      <a:pt x="41306" y="4538"/>
                    </a:cubicBezTo>
                    <a:lnTo>
                      <a:pt x="41306" y="4538"/>
                    </a:lnTo>
                    <a:cubicBezTo>
                      <a:pt x="41315" y="4534"/>
                      <a:pt x="41323" y="4523"/>
                      <a:pt x="41277" y="4495"/>
                    </a:cubicBezTo>
                    <a:cubicBezTo>
                      <a:pt x="41257" y="4455"/>
                      <a:pt x="41257" y="4393"/>
                      <a:pt x="41298" y="4373"/>
                    </a:cubicBezTo>
                    <a:lnTo>
                      <a:pt x="41359" y="4352"/>
                    </a:lnTo>
                    <a:lnTo>
                      <a:pt x="41359" y="4352"/>
                    </a:lnTo>
                    <a:cubicBezTo>
                      <a:pt x="40909" y="4414"/>
                      <a:pt x="40439" y="4393"/>
                      <a:pt x="39847" y="4455"/>
                    </a:cubicBezTo>
                    <a:cubicBezTo>
                      <a:pt x="39663" y="4475"/>
                      <a:pt x="39479" y="4516"/>
                      <a:pt x="39295" y="4536"/>
                    </a:cubicBezTo>
                    <a:cubicBezTo>
                      <a:pt x="39213" y="4557"/>
                      <a:pt x="39132" y="4577"/>
                      <a:pt x="39050" y="4598"/>
                    </a:cubicBezTo>
                    <a:cubicBezTo>
                      <a:pt x="38948" y="4659"/>
                      <a:pt x="38846" y="4720"/>
                      <a:pt x="38723" y="4761"/>
                    </a:cubicBezTo>
                    <a:cubicBezTo>
                      <a:pt x="38692" y="4771"/>
                      <a:pt x="38657" y="4776"/>
                      <a:pt x="38621" y="4776"/>
                    </a:cubicBezTo>
                    <a:cubicBezTo>
                      <a:pt x="38585" y="4776"/>
                      <a:pt x="38549" y="4771"/>
                      <a:pt x="38519" y="4761"/>
                    </a:cubicBezTo>
                    <a:cubicBezTo>
                      <a:pt x="38519" y="4761"/>
                      <a:pt x="38478" y="4720"/>
                      <a:pt x="38478" y="4720"/>
                    </a:cubicBezTo>
                    <a:cubicBezTo>
                      <a:pt x="38478" y="4700"/>
                      <a:pt x="38478" y="4700"/>
                      <a:pt x="38478" y="4679"/>
                    </a:cubicBezTo>
                    <a:cubicBezTo>
                      <a:pt x="38192" y="4741"/>
                      <a:pt x="37885" y="4782"/>
                      <a:pt x="37599" y="4822"/>
                    </a:cubicBezTo>
                    <a:cubicBezTo>
                      <a:pt x="37027" y="4945"/>
                      <a:pt x="36475" y="5068"/>
                      <a:pt x="35923" y="5170"/>
                    </a:cubicBezTo>
                    <a:cubicBezTo>
                      <a:pt x="35858" y="5181"/>
                      <a:pt x="35796" y="5186"/>
                      <a:pt x="35738" y="5186"/>
                    </a:cubicBezTo>
                    <a:cubicBezTo>
                      <a:pt x="35473" y="5186"/>
                      <a:pt x="35296" y="5079"/>
                      <a:pt x="35229" y="4945"/>
                    </a:cubicBezTo>
                    <a:cubicBezTo>
                      <a:pt x="35086" y="5006"/>
                      <a:pt x="34963" y="5047"/>
                      <a:pt x="34820" y="5109"/>
                    </a:cubicBezTo>
                    <a:lnTo>
                      <a:pt x="34820" y="5170"/>
                    </a:lnTo>
                    <a:cubicBezTo>
                      <a:pt x="34738" y="5231"/>
                      <a:pt x="34657" y="5252"/>
                      <a:pt x="34575" y="5292"/>
                    </a:cubicBezTo>
                    <a:cubicBezTo>
                      <a:pt x="34125" y="5374"/>
                      <a:pt x="33737" y="5558"/>
                      <a:pt x="33267" y="5640"/>
                    </a:cubicBezTo>
                    <a:cubicBezTo>
                      <a:pt x="33251" y="5642"/>
                      <a:pt x="33233" y="5644"/>
                      <a:pt x="33214" y="5644"/>
                    </a:cubicBezTo>
                    <a:cubicBezTo>
                      <a:pt x="33089" y="5644"/>
                      <a:pt x="32917" y="5588"/>
                      <a:pt x="32899" y="5517"/>
                    </a:cubicBezTo>
                    <a:cubicBezTo>
                      <a:pt x="32899" y="5435"/>
                      <a:pt x="32879" y="5292"/>
                      <a:pt x="32838" y="5190"/>
                    </a:cubicBezTo>
                    <a:cubicBezTo>
                      <a:pt x="32817" y="5190"/>
                      <a:pt x="32797" y="5190"/>
                      <a:pt x="32797" y="5170"/>
                    </a:cubicBezTo>
                    <a:lnTo>
                      <a:pt x="32204" y="4925"/>
                    </a:lnTo>
                    <a:lnTo>
                      <a:pt x="31980" y="4945"/>
                    </a:lnTo>
                    <a:cubicBezTo>
                      <a:pt x="31684" y="5191"/>
                      <a:pt x="31322" y="5319"/>
                      <a:pt x="30956" y="5319"/>
                    </a:cubicBezTo>
                    <a:cubicBezTo>
                      <a:pt x="30714" y="5319"/>
                      <a:pt x="30470" y="5263"/>
                      <a:pt x="30243" y="5149"/>
                    </a:cubicBezTo>
                    <a:lnTo>
                      <a:pt x="29793" y="5109"/>
                    </a:lnTo>
                    <a:lnTo>
                      <a:pt x="29773" y="5109"/>
                    </a:lnTo>
                    <a:cubicBezTo>
                      <a:pt x="29548" y="5231"/>
                      <a:pt x="29323" y="5313"/>
                      <a:pt x="29098" y="5354"/>
                    </a:cubicBezTo>
                    <a:cubicBezTo>
                      <a:pt x="29017" y="5333"/>
                      <a:pt x="28955" y="5313"/>
                      <a:pt x="28894" y="5292"/>
                    </a:cubicBezTo>
                    <a:cubicBezTo>
                      <a:pt x="28874" y="5272"/>
                      <a:pt x="28853" y="5252"/>
                      <a:pt x="28853" y="5231"/>
                    </a:cubicBezTo>
                    <a:cubicBezTo>
                      <a:pt x="28874" y="5170"/>
                      <a:pt x="28894" y="5109"/>
                      <a:pt x="28935" y="5047"/>
                    </a:cubicBezTo>
                    <a:cubicBezTo>
                      <a:pt x="28955" y="5006"/>
                      <a:pt x="28996" y="4945"/>
                      <a:pt x="28976" y="4884"/>
                    </a:cubicBezTo>
                    <a:cubicBezTo>
                      <a:pt x="28955" y="4863"/>
                      <a:pt x="28915" y="4822"/>
                      <a:pt x="28894" y="4802"/>
                    </a:cubicBezTo>
                    <a:cubicBezTo>
                      <a:pt x="28864" y="4772"/>
                      <a:pt x="28823" y="4753"/>
                      <a:pt x="28780" y="4753"/>
                    </a:cubicBezTo>
                    <a:cubicBezTo>
                      <a:pt x="28764" y="4753"/>
                      <a:pt x="28747" y="4756"/>
                      <a:pt x="28731" y="4761"/>
                    </a:cubicBezTo>
                    <a:cubicBezTo>
                      <a:pt x="28674" y="4773"/>
                      <a:pt x="28617" y="4803"/>
                      <a:pt x="28556" y="4803"/>
                    </a:cubicBezTo>
                    <a:cubicBezTo>
                      <a:pt x="28508" y="4803"/>
                      <a:pt x="28458" y="4784"/>
                      <a:pt x="28404" y="4720"/>
                    </a:cubicBezTo>
                    <a:cubicBezTo>
                      <a:pt x="28342" y="4639"/>
                      <a:pt x="28240" y="4598"/>
                      <a:pt x="28138" y="4598"/>
                    </a:cubicBezTo>
                    <a:cubicBezTo>
                      <a:pt x="28119" y="4600"/>
                      <a:pt x="28100" y="4601"/>
                      <a:pt x="28081" y="4601"/>
                    </a:cubicBezTo>
                    <a:cubicBezTo>
                      <a:pt x="27913" y="4601"/>
                      <a:pt x="27737" y="4522"/>
                      <a:pt x="27627" y="4393"/>
                    </a:cubicBezTo>
                    <a:cubicBezTo>
                      <a:pt x="27577" y="4408"/>
                      <a:pt x="27526" y="4415"/>
                      <a:pt x="27476" y="4415"/>
                    </a:cubicBezTo>
                    <a:cubicBezTo>
                      <a:pt x="27385" y="4415"/>
                      <a:pt x="27298" y="4392"/>
                      <a:pt x="27219" y="4352"/>
                    </a:cubicBezTo>
                    <a:cubicBezTo>
                      <a:pt x="27157" y="4312"/>
                      <a:pt x="27096" y="4291"/>
                      <a:pt x="27035" y="4250"/>
                    </a:cubicBezTo>
                    <a:cubicBezTo>
                      <a:pt x="26950" y="4233"/>
                      <a:pt x="26865" y="4223"/>
                      <a:pt x="26782" y="4223"/>
                    </a:cubicBezTo>
                    <a:cubicBezTo>
                      <a:pt x="26665" y="4223"/>
                      <a:pt x="26550" y="4243"/>
                      <a:pt x="26442" y="4291"/>
                    </a:cubicBezTo>
                    <a:cubicBezTo>
                      <a:pt x="26340" y="4352"/>
                      <a:pt x="26299" y="4475"/>
                      <a:pt x="26176" y="4536"/>
                    </a:cubicBezTo>
                    <a:cubicBezTo>
                      <a:pt x="26095" y="4577"/>
                      <a:pt x="26003" y="4598"/>
                      <a:pt x="25911" y="4598"/>
                    </a:cubicBezTo>
                    <a:cubicBezTo>
                      <a:pt x="25819" y="4598"/>
                      <a:pt x="25727" y="4577"/>
                      <a:pt x="25645" y="4536"/>
                    </a:cubicBezTo>
                    <a:cubicBezTo>
                      <a:pt x="25563" y="4577"/>
                      <a:pt x="25471" y="4598"/>
                      <a:pt x="25382" y="4598"/>
                    </a:cubicBezTo>
                    <a:cubicBezTo>
                      <a:pt x="25293" y="4598"/>
                      <a:pt x="25206" y="4577"/>
                      <a:pt x="25134" y="4536"/>
                    </a:cubicBezTo>
                    <a:cubicBezTo>
                      <a:pt x="25053" y="4495"/>
                      <a:pt x="25012" y="4455"/>
                      <a:pt x="24950" y="4434"/>
                    </a:cubicBezTo>
                    <a:cubicBezTo>
                      <a:pt x="24823" y="4370"/>
                      <a:pt x="24687" y="4338"/>
                      <a:pt x="24553" y="4338"/>
                    </a:cubicBezTo>
                    <a:cubicBezTo>
                      <a:pt x="24473" y="4338"/>
                      <a:pt x="24394" y="4350"/>
                      <a:pt x="24317" y="4373"/>
                    </a:cubicBezTo>
                    <a:cubicBezTo>
                      <a:pt x="24133" y="4455"/>
                      <a:pt x="23990" y="4536"/>
                      <a:pt x="23806" y="4598"/>
                    </a:cubicBezTo>
                    <a:cubicBezTo>
                      <a:pt x="23672" y="4648"/>
                      <a:pt x="23523" y="4685"/>
                      <a:pt x="23384" y="4685"/>
                    </a:cubicBezTo>
                    <a:cubicBezTo>
                      <a:pt x="23354" y="4685"/>
                      <a:pt x="23324" y="4683"/>
                      <a:pt x="23295" y="4679"/>
                    </a:cubicBezTo>
                    <a:cubicBezTo>
                      <a:pt x="23164" y="4679"/>
                      <a:pt x="23001" y="4627"/>
                      <a:pt x="22874" y="4627"/>
                    </a:cubicBezTo>
                    <a:cubicBezTo>
                      <a:pt x="22824" y="4627"/>
                      <a:pt x="22779" y="4636"/>
                      <a:pt x="22744" y="4659"/>
                    </a:cubicBezTo>
                    <a:cubicBezTo>
                      <a:pt x="22539" y="4802"/>
                      <a:pt x="22355" y="4945"/>
                      <a:pt x="22457" y="5170"/>
                    </a:cubicBezTo>
                    <a:cubicBezTo>
                      <a:pt x="22478" y="5190"/>
                      <a:pt x="22478" y="5211"/>
                      <a:pt x="22478" y="5231"/>
                    </a:cubicBezTo>
                    <a:cubicBezTo>
                      <a:pt x="22519" y="5435"/>
                      <a:pt x="22335" y="5599"/>
                      <a:pt x="22008" y="5660"/>
                    </a:cubicBezTo>
                    <a:cubicBezTo>
                      <a:pt x="21947" y="5660"/>
                      <a:pt x="21865" y="5660"/>
                      <a:pt x="21804" y="5640"/>
                    </a:cubicBezTo>
                    <a:cubicBezTo>
                      <a:pt x="21742" y="5619"/>
                      <a:pt x="21681" y="5558"/>
                      <a:pt x="21620" y="5538"/>
                    </a:cubicBezTo>
                    <a:cubicBezTo>
                      <a:pt x="21497" y="5538"/>
                      <a:pt x="21395" y="5476"/>
                      <a:pt x="21313" y="5415"/>
                    </a:cubicBezTo>
                    <a:cubicBezTo>
                      <a:pt x="20945" y="5640"/>
                      <a:pt x="20557" y="5803"/>
                      <a:pt x="20128" y="5865"/>
                    </a:cubicBezTo>
                    <a:cubicBezTo>
                      <a:pt x="20016" y="5889"/>
                      <a:pt x="19901" y="5900"/>
                      <a:pt x="19788" y="5900"/>
                    </a:cubicBezTo>
                    <a:cubicBezTo>
                      <a:pt x="19423" y="5900"/>
                      <a:pt x="19073" y="5781"/>
                      <a:pt x="18902" y="5578"/>
                    </a:cubicBezTo>
                    <a:lnTo>
                      <a:pt x="18636" y="5558"/>
                    </a:lnTo>
                    <a:cubicBezTo>
                      <a:pt x="18452" y="5660"/>
                      <a:pt x="18268" y="5742"/>
                      <a:pt x="18085" y="5803"/>
                    </a:cubicBezTo>
                    <a:cubicBezTo>
                      <a:pt x="17725" y="5906"/>
                      <a:pt x="17351" y="5951"/>
                      <a:pt x="16975" y="5951"/>
                    </a:cubicBezTo>
                    <a:cubicBezTo>
                      <a:pt x="16902" y="5951"/>
                      <a:pt x="16829" y="5950"/>
                      <a:pt x="16756" y="5946"/>
                    </a:cubicBezTo>
                    <a:cubicBezTo>
                      <a:pt x="16491" y="6110"/>
                      <a:pt x="16184" y="6212"/>
                      <a:pt x="15878" y="6294"/>
                    </a:cubicBezTo>
                    <a:cubicBezTo>
                      <a:pt x="15673" y="6335"/>
                      <a:pt x="15449" y="6355"/>
                      <a:pt x="15244" y="6355"/>
                    </a:cubicBezTo>
                    <a:cubicBezTo>
                      <a:pt x="14897" y="6743"/>
                      <a:pt x="14100" y="7009"/>
                      <a:pt x="13344" y="7050"/>
                    </a:cubicBezTo>
                    <a:cubicBezTo>
                      <a:pt x="13303" y="7070"/>
                      <a:pt x="13242" y="7091"/>
                      <a:pt x="13201" y="7131"/>
                    </a:cubicBezTo>
                    <a:cubicBezTo>
                      <a:pt x="12996" y="7254"/>
                      <a:pt x="12996" y="7397"/>
                      <a:pt x="12915" y="7601"/>
                    </a:cubicBezTo>
                    <a:cubicBezTo>
                      <a:pt x="12826" y="7868"/>
                      <a:pt x="12566" y="8042"/>
                      <a:pt x="12298" y="8042"/>
                    </a:cubicBezTo>
                    <a:cubicBezTo>
                      <a:pt x="12259" y="8042"/>
                      <a:pt x="12219" y="8038"/>
                      <a:pt x="12179" y="8031"/>
                    </a:cubicBezTo>
                    <a:cubicBezTo>
                      <a:pt x="12077" y="8174"/>
                      <a:pt x="11954" y="8317"/>
                      <a:pt x="11811" y="8439"/>
                    </a:cubicBezTo>
                    <a:cubicBezTo>
                      <a:pt x="11750" y="8460"/>
                      <a:pt x="11689" y="8480"/>
                      <a:pt x="11627" y="8480"/>
                    </a:cubicBezTo>
                    <a:lnTo>
                      <a:pt x="11627" y="8501"/>
                    </a:lnTo>
                    <a:cubicBezTo>
                      <a:pt x="11565" y="8527"/>
                      <a:pt x="11495" y="8542"/>
                      <a:pt x="11424" y="8542"/>
                    </a:cubicBezTo>
                    <a:cubicBezTo>
                      <a:pt x="11332" y="8542"/>
                      <a:pt x="11238" y="8517"/>
                      <a:pt x="11157" y="8460"/>
                    </a:cubicBezTo>
                    <a:cubicBezTo>
                      <a:pt x="11096" y="8439"/>
                      <a:pt x="11055" y="8398"/>
                      <a:pt x="10994" y="8358"/>
                    </a:cubicBezTo>
                    <a:cubicBezTo>
                      <a:pt x="10866" y="8272"/>
                      <a:pt x="10718" y="8236"/>
                      <a:pt x="10570" y="8236"/>
                    </a:cubicBezTo>
                    <a:cubicBezTo>
                      <a:pt x="10507" y="8236"/>
                      <a:pt x="10443" y="8243"/>
                      <a:pt x="10381" y="8255"/>
                    </a:cubicBezTo>
                    <a:cubicBezTo>
                      <a:pt x="10177" y="8317"/>
                      <a:pt x="10013" y="8398"/>
                      <a:pt x="9829" y="8439"/>
                    </a:cubicBezTo>
                    <a:cubicBezTo>
                      <a:pt x="9726" y="8478"/>
                      <a:pt x="9614" y="8492"/>
                      <a:pt x="9499" y="8492"/>
                    </a:cubicBezTo>
                    <a:cubicBezTo>
                      <a:pt x="9433" y="8492"/>
                      <a:pt x="9365" y="8488"/>
                      <a:pt x="9298" y="8480"/>
                    </a:cubicBezTo>
                    <a:cubicBezTo>
                      <a:pt x="9175" y="8480"/>
                      <a:pt x="9032" y="8398"/>
                      <a:pt x="8889" y="8398"/>
                    </a:cubicBezTo>
                    <a:lnTo>
                      <a:pt x="8664" y="8480"/>
                    </a:lnTo>
                    <a:cubicBezTo>
                      <a:pt x="8481" y="8582"/>
                      <a:pt x="8337" y="8705"/>
                      <a:pt x="8378" y="8909"/>
                    </a:cubicBezTo>
                    <a:cubicBezTo>
                      <a:pt x="8399" y="8930"/>
                      <a:pt x="8399" y="8950"/>
                      <a:pt x="8399" y="8971"/>
                    </a:cubicBezTo>
                    <a:cubicBezTo>
                      <a:pt x="8399" y="9134"/>
                      <a:pt x="8276" y="9257"/>
                      <a:pt x="8051" y="9318"/>
                    </a:cubicBezTo>
                    <a:cubicBezTo>
                      <a:pt x="7886" y="9465"/>
                      <a:pt x="7671" y="9546"/>
                      <a:pt x="7451" y="9546"/>
                    </a:cubicBezTo>
                    <a:cubicBezTo>
                      <a:pt x="7427" y="9546"/>
                      <a:pt x="7402" y="9545"/>
                      <a:pt x="7377" y="9543"/>
                    </a:cubicBezTo>
                    <a:cubicBezTo>
                      <a:pt x="7190" y="9696"/>
                      <a:pt x="6975" y="9778"/>
                      <a:pt x="6744" y="9778"/>
                    </a:cubicBezTo>
                    <a:cubicBezTo>
                      <a:pt x="6697" y="9778"/>
                      <a:pt x="6649" y="9774"/>
                      <a:pt x="6601" y="9767"/>
                    </a:cubicBezTo>
                    <a:cubicBezTo>
                      <a:pt x="6008" y="9706"/>
                      <a:pt x="5661" y="9461"/>
                      <a:pt x="5109" y="9359"/>
                    </a:cubicBezTo>
                    <a:cubicBezTo>
                      <a:pt x="4794" y="9298"/>
                      <a:pt x="4546" y="9272"/>
                      <a:pt x="4335" y="9272"/>
                    </a:cubicBezTo>
                    <a:cubicBezTo>
                      <a:pt x="3631" y="9272"/>
                      <a:pt x="3359" y="9558"/>
                      <a:pt x="2493" y="9747"/>
                    </a:cubicBezTo>
                    <a:cubicBezTo>
                      <a:pt x="2187" y="9788"/>
                      <a:pt x="1860" y="9808"/>
                      <a:pt x="1553" y="9808"/>
                    </a:cubicBezTo>
                    <a:cubicBezTo>
                      <a:pt x="1472" y="9911"/>
                      <a:pt x="1349" y="9972"/>
                      <a:pt x="1226" y="9992"/>
                    </a:cubicBezTo>
                    <a:cubicBezTo>
                      <a:pt x="1083" y="10054"/>
                      <a:pt x="940" y="10074"/>
                      <a:pt x="797" y="10115"/>
                    </a:cubicBezTo>
                    <a:cubicBezTo>
                      <a:pt x="573" y="10319"/>
                      <a:pt x="286" y="10483"/>
                      <a:pt x="0" y="10605"/>
                    </a:cubicBezTo>
                    <a:lnTo>
                      <a:pt x="0" y="19555"/>
                    </a:lnTo>
                    <a:cubicBezTo>
                      <a:pt x="82" y="19555"/>
                      <a:pt x="164" y="19596"/>
                      <a:pt x="225" y="19678"/>
                    </a:cubicBezTo>
                    <a:cubicBezTo>
                      <a:pt x="736" y="19678"/>
                      <a:pt x="1247" y="19841"/>
                      <a:pt x="1349" y="20128"/>
                    </a:cubicBezTo>
                    <a:lnTo>
                      <a:pt x="1758" y="20128"/>
                    </a:lnTo>
                    <a:cubicBezTo>
                      <a:pt x="1758" y="20128"/>
                      <a:pt x="1778" y="20107"/>
                      <a:pt x="1778" y="20087"/>
                    </a:cubicBezTo>
                    <a:cubicBezTo>
                      <a:pt x="1778" y="20005"/>
                      <a:pt x="1860" y="19984"/>
                      <a:pt x="1982" y="19964"/>
                    </a:cubicBezTo>
                    <a:cubicBezTo>
                      <a:pt x="2080" y="19959"/>
                      <a:pt x="2152" y="19955"/>
                      <a:pt x="2211" y="19955"/>
                    </a:cubicBezTo>
                    <a:cubicBezTo>
                      <a:pt x="2387" y="19955"/>
                      <a:pt x="2437" y="19990"/>
                      <a:pt x="2636" y="20128"/>
                    </a:cubicBezTo>
                    <a:cubicBezTo>
                      <a:pt x="2636" y="20128"/>
                      <a:pt x="2657" y="20148"/>
                      <a:pt x="2677" y="20168"/>
                    </a:cubicBezTo>
                    <a:cubicBezTo>
                      <a:pt x="2902" y="20107"/>
                      <a:pt x="3147" y="20046"/>
                      <a:pt x="3372" y="20025"/>
                    </a:cubicBezTo>
                    <a:cubicBezTo>
                      <a:pt x="3454" y="19984"/>
                      <a:pt x="3515" y="19944"/>
                      <a:pt x="3597" y="19944"/>
                    </a:cubicBezTo>
                    <a:cubicBezTo>
                      <a:pt x="3781" y="19903"/>
                      <a:pt x="3985" y="19903"/>
                      <a:pt x="4169" y="19903"/>
                    </a:cubicBezTo>
                    <a:cubicBezTo>
                      <a:pt x="4230" y="19903"/>
                      <a:pt x="4292" y="19882"/>
                      <a:pt x="4353" y="19841"/>
                    </a:cubicBezTo>
                    <a:cubicBezTo>
                      <a:pt x="4377" y="19835"/>
                      <a:pt x="4401" y="19833"/>
                      <a:pt x="4425" y="19833"/>
                    </a:cubicBezTo>
                    <a:cubicBezTo>
                      <a:pt x="4482" y="19833"/>
                      <a:pt x="4540" y="19847"/>
                      <a:pt x="4598" y="19862"/>
                    </a:cubicBezTo>
                    <a:cubicBezTo>
                      <a:pt x="4741" y="19903"/>
                      <a:pt x="4884" y="19944"/>
                      <a:pt x="5007" y="20005"/>
                    </a:cubicBezTo>
                    <a:lnTo>
                      <a:pt x="5150" y="20005"/>
                    </a:lnTo>
                    <a:cubicBezTo>
                      <a:pt x="5354" y="19923"/>
                      <a:pt x="5538" y="19841"/>
                      <a:pt x="5742" y="19780"/>
                    </a:cubicBezTo>
                    <a:cubicBezTo>
                      <a:pt x="5783" y="19739"/>
                      <a:pt x="5804" y="19698"/>
                      <a:pt x="5824" y="19637"/>
                    </a:cubicBezTo>
                    <a:cubicBezTo>
                      <a:pt x="5918" y="19488"/>
                      <a:pt x="6097" y="19389"/>
                      <a:pt x="6283" y="19389"/>
                    </a:cubicBezTo>
                    <a:cubicBezTo>
                      <a:pt x="6300" y="19389"/>
                      <a:pt x="6318" y="19390"/>
                      <a:pt x="6335" y="19392"/>
                    </a:cubicBezTo>
                    <a:cubicBezTo>
                      <a:pt x="6498" y="19249"/>
                      <a:pt x="6682" y="19147"/>
                      <a:pt x="6887" y="19106"/>
                    </a:cubicBezTo>
                    <a:cubicBezTo>
                      <a:pt x="6887" y="19065"/>
                      <a:pt x="6907" y="19024"/>
                      <a:pt x="6948" y="19024"/>
                    </a:cubicBezTo>
                    <a:lnTo>
                      <a:pt x="7214" y="19024"/>
                    </a:lnTo>
                    <a:cubicBezTo>
                      <a:pt x="7275" y="19024"/>
                      <a:pt x="7357" y="19004"/>
                      <a:pt x="7398" y="18942"/>
                    </a:cubicBezTo>
                    <a:lnTo>
                      <a:pt x="7541" y="18779"/>
                    </a:lnTo>
                    <a:lnTo>
                      <a:pt x="7684" y="18779"/>
                    </a:lnTo>
                    <a:cubicBezTo>
                      <a:pt x="7786" y="18677"/>
                      <a:pt x="7908" y="18615"/>
                      <a:pt x="8051" y="18595"/>
                    </a:cubicBezTo>
                    <a:cubicBezTo>
                      <a:pt x="7990" y="18534"/>
                      <a:pt x="7929" y="18452"/>
                      <a:pt x="7868" y="18391"/>
                    </a:cubicBezTo>
                    <a:cubicBezTo>
                      <a:pt x="7806" y="18288"/>
                      <a:pt x="7806" y="18186"/>
                      <a:pt x="7949" y="18125"/>
                    </a:cubicBezTo>
                    <a:cubicBezTo>
                      <a:pt x="8011" y="18105"/>
                      <a:pt x="8072" y="18084"/>
                      <a:pt x="8133" y="18084"/>
                    </a:cubicBezTo>
                    <a:cubicBezTo>
                      <a:pt x="8174" y="18084"/>
                      <a:pt x="8215" y="18084"/>
                      <a:pt x="8256" y="18064"/>
                    </a:cubicBezTo>
                    <a:lnTo>
                      <a:pt x="8419" y="18043"/>
                    </a:lnTo>
                    <a:cubicBezTo>
                      <a:pt x="8481" y="18043"/>
                      <a:pt x="8542" y="18043"/>
                      <a:pt x="8603" y="18064"/>
                    </a:cubicBezTo>
                    <a:cubicBezTo>
                      <a:pt x="8787" y="18105"/>
                      <a:pt x="8951" y="18105"/>
                      <a:pt x="9134" y="18105"/>
                    </a:cubicBezTo>
                    <a:cubicBezTo>
                      <a:pt x="9134" y="18084"/>
                      <a:pt x="9134" y="18043"/>
                      <a:pt x="9175" y="18023"/>
                    </a:cubicBezTo>
                    <a:cubicBezTo>
                      <a:pt x="9212" y="17986"/>
                      <a:pt x="9268" y="17976"/>
                      <a:pt x="9329" y="17976"/>
                    </a:cubicBezTo>
                    <a:cubicBezTo>
                      <a:pt x="9407" y="17976"/>
                      <a:pt x="9494" y="17992"/>
                      <a:pt x="9567" y="17992"/>
                    </a:cubicBezTo>
                    <a:cubicBezTo>
                      <a:pt x="9596" y="17992"/>
                      <a:pt x="9623" y="17989"/>
                      <a:pt x="9645" y="17982"/>
                    </a:cubicBezTo>
                    <a:cubicBezTo>
                      <a:pt x="9686" y="18023"/>
                      <a:pt x="9747" y="18084"/>
                      <a:pt x="9788" y="18125"/>
                    </a:cubicBezTo>
                    <a:cubicBezTo>
                      <a:pt x="9836" y="18185"/>
                      <a:pt x="9911" y="18216"/>
                      <a:pt x="9990" y="18216"/>
                    </a:cubicBezTo>
                    <a:cubicBezTo>
                      <a:pt x="10047" y="18216"/>
                      <a:pt x="10105" y="18200"/>
                      <a:pt x="10156" y="18166"/>
                    </a:cubicBezTo>
                    <a:cubicBezTo>
                      <a:pt x="10238" y="18105"/>
                      <a:pt x="10340" y="18064"/>
                      <a:pt x="10463" y="18043"/>
                    </a:cubicBezTo>
                    <a:cubicBezTo>
                      <a:pt x="10360" y="17962"/>
                      <a:pt x="10320" y="17900"/>
                      <a:pt x="10320" y="17839"/>
                    </a:cubicBezTo>
                    <a:lnTo>
                      <a:pt x="10320" y="17839"/>
                    </a:lnTo>
                    <a:cubicBezTo>
                      <a:pt x="10381" y="17859"/>
                      <a:pt x="10442" y="17880"/>
                      <a:pt x="10483" y="17900"/>
                    </a:cubicBezTo>
                    <a:cubicBezTo>
                      <a:pt x="10626" y="17962"/>
                      <a:pt x="10626" y="18023"/>
                      <a:pt x="10503" y="18043"/>
                    </a:cubicBezTo>
                    <a:cubicBezTo>
                      <a:pt x="10442" y="18064"/>
                      <a:pt x="10381" y="18084"/>
                      <a:pt x="10320" y="18125"/>
                    </a:cubicBezTo>
                    <a:cubicBezTo>
                      <a:pt x="10279" y="18145"/>
                      <a:pt x="10279" y="18207"/>
                      <a:pt x="10258" y="18248"/>
                    </a:cubicBezTo>
                    <a:cubicBezTo>
                      <a:pt x="10217" y="18350"/>
                      <a:pt x="10238" y="18370"/>
                      <a:pt x="10401" y="18431"/>
                    </a:cubicBezTo>
                    <a:cubicBezTo>
                      <a:pt x="10463" y="18452"/>
                      <a:pt x="10524" y="18452"/>
                      <a:pt x="10585" y="18472"/>
                    </a:cubicBezTo>
                    <a:cubicBezTo>
                      <a:pt x="10710" y="18410"/>
                      <a:pt x="10847" y="18383"/>
                      <a:pt x="10987" y="18383"/>
                    </a:cubicBezTo>
                    <a:cubicBezTo>
                      <a:pt x="11030" y="18383"/>
                      <a:pt x="11073" y="18386"/>
                      <a:pt x="11117" y="18391"/>
                    </a:cubicBezTo>
                    <a:cubicBezTo>
                      <a:pt x="11185" y="18416"/>
                      <a:pt x="11253" y="18428"/>
                      <a:pt x="11320" y="18428"/>
                    </a:cubicBezTo>
                    <a:cubicBezTo>
                      <a:pt x="11413" y="18428"/>
                      <a:pt x="11503" y="18406"/>
                      <a:pt x="11587" y="18370"/>
                    </a:cubicBezTo>
                    <a:cubicBezTo>
                      <a:pt x="11627" y="18360"/>
                      <a:pt x="11673" y="18355"/>
                      <a:pt x="11719" y="18355"/>
                    </a:cubicBezTo>
                    <a:cubicBezTo>
                      <a:pt x="11765" y="18355"/>
                      <a:pt x="11811" y="18360"/>
                      <a:pt x="11852" y="18370"/>
                    </a:cubicBezTo>
                    <a:cubicBezTo>
                      <a:pt x="12036" y="18411"/>
                      <a:pt x="12220" y="18493"/>
                      <a:pt x="12363" y="18636"/>
                    </a:cubicBezTo>
                    <a:cubicBezTo>
                      <a:pt x="12532" y="18602"/>
                      <a:pt x="12707" y="18587"/>
                      <a:pt x="12881" y="18587"/>
                    </a:cubicBezTo>
                    <a:cubicBezTo>
                      <a:pt x="13023" y="18587"/>
                      <a:pt x="13165" y="18597"/>
                      <a:pt x="13303" y="18615"/>
                    </a:cubicBezTo>
                    <a:cubicBezTo>
                      <a:pt x="13446" y="18615"/>
                      <a:pt x="13589" y="18677"/>
                      <a:pt x="13712" y="18758"/>
                    </a:cubicBezTo>
                    <a:cubicBezTo>
                      <a:pt x="13828" y="18720"/>
                      <a:pt x="13945" y="18705"/>
                      <a:pt x="14061" y="18705"/>
                    </a:cubicBezTo>
                    <a:cubicBezTo>
                      <a:pt x="14129" y="18705"/>
                      <a:pt x="14196" y="18710"/>
                      <a:pt x="14263" y="18718"/>
                    </a:cubicBezTo>
                    <a:cubicBezTo>
                      <a:pt x="14386" y="18758"/>
                      <a:pt x="14509" y="18799"/>
                      <a:pt x="14611" y="18840"/>
                    </a:cubicBezTo>
                    <a:cubicBezTo>
                      <a:pt x="14652" y="18850"/>
                      <a:pt x="14692" y="18855"/>
                      <a:pt x="14736" y="18855"/>
                    </a:cubicBezTo>
                    <a:cubicBezTo>
                      <a:pt x="14779" y="18855"/>
                      <a:pt x="14825" y="18850"/>
                      <a:pt x="14876" y="18840"/>
                    </a:cubicBezTo>
                    <a:cubicBezTo>
                      <a:pt x="14995" y="18781"/>
                      <a:pt x="15121" y="18749"/>
                      <a:pt x="15250" y="18749"/>
                    </a:cubicBezTo>
                    <a:cubicBezTo>
                      <a:pt x="15343" y="18749"/>
                      <a:pt x="15436" y="18765"/>
                      <a:pt x="15530" y="18799"/>
                    </a:cubicBezTo>
                    <a:cubicBezTo>
                      <a:pt x="15571" y="18820"/>
                      <a:pt x="15632" y="18840"/>
                      <a:pt x="15694" y="18861"/>
                    </a:cubicBezTo>
                    <a:cubicBezTo>
                      <a:pt x="15721" y="18868"/>
                      <a:pt x="15742" y="18872"/>
                      <a:pt x="15757" y="18872"/>
                    </a:cubicBezTo>
                    <a:cubicBezTo>
                      <a:pt x="15823" y="18872"/>
                      <a:pt x="15800" y="18812"/>
                      <a:pt x="15816" y="18779"/>
                    </a:cubicBezTo>
                    <a:cubicBezTo>
                      <a:pt x="15857" y="18738"/>
                      <a:pt x="15857" y="18718"/>
                      <a:pt x="15898" y="18697"/>
                    </a:cubicBezTo>
                    <a:cubicBezTo>
                      <a:pt x="16000" y="18636"/>
                      <a:pt x="15898" y="18513"/>
                      <a:pt x="16062" y="18493"/>
                    </a:cubicBezTo>
                    <a:lnTo>
                      <a:pt x="16184" y="18472"/>
                    </a:lnTo>
                    <a:cubicBezTo>
                      <a:pt x="16205" y="18452"/>
                      <a:pt x="16225" y="18431"/>
                      <a:pt x="16266" y="18431"/>
                    </a:cubicBezTo>
                    <a:cubicBezTo>
                      <a:pt x="16319" y="18414"/>
                      <a:pt x="16366" y="18407"/>
                      <a:pt x="16410" y="18407"/>
                    </a:cubicBezTo>
                    <a:cubicBezTo>
                      <a:pt x="16570" y="18407"/>
                      <a:pt x="16687" y="18502"/>
                      <a:pt x="16879" y="18534"/>
                    </a:cubicBezTo>
                    <a:cubicBezTo>
                      <a:pt x="16957" y="18540"/>
                      <a:pt x="17035" y="18542"/>
                      <a:pt x="17112" y="18542"/>
                    </a:cubicBezTo>
                    <a:cubicBezTo>
                      <a:pt x="17300" y="18542"/>
                      <a:pt x="17488" y="18528"/>
                      <a:pt x="17676" y="18513"/>
                    </a:cubicBezTo>
                    <a:cubicBezTo>
                      <a:pt x="17689" y="18511"/>
                      <a:pt x="17701" y="18510"/>
                      <a:pt x="17714" y="18510"/>
                    </a:cubicBezTo>
                    <a:cubicBezTo>
                      <a:pt x="17823" y="18510"/>
                      <a:pt x="17929" y="18587"/>
                      <a:pt x="18003" y="18697"/>
                    </a:cubicBezTo>
                    <a:cubicBezTo>
                      <a:pt x="18228" y="18738"/>
                      <a:pt x="18432" y="18820"/>
                      <a:pt x="18636" y="18942"/>
                    </a:cubicBezTo>
                    <a:cubicBezTo>
                      <a:pt x="18800" y="18932"/>
                      <a:pt x="18968" y="18927"/>
                      <a:pt x="19139" y="18927"/>
                    </a:cubicBezTo>
                    <a:cubicBezTo>
                      <a:pt x="19311" y="18927"/>
                      <a:pt x="19484" y="18932"/>
                      <a:pt x="19658" y="18942"/>
                    </a:cubicBezTo>
                    <a:lnTo>
                      <a:pt x="19576" y="18840"/>
                    </a:lnTo>
                    <a:lnTo>
                      <a:pt x="19944" y="18799"/>
                    </a:lnTo>
                    <a:cubicBezTo>
                      <a:pt x="20005" y="18753"/>
                      <a:pt x="20078" y="18730"/>
                      <a:pt x="20162" y="18730"/>
                    </a:cubicBezTo>
                    <a:cubicBezTo>
                      <a:pt x="20191" y="18730"/>
                      <a:pt x="20220" y="18733"/>
                      <a:pt x="20251" y="18738"/>
                    </a:cubicBezTo>
                    <a:cubicBezTo>
                      <a:pt x="20312" y="18718"/>
                      <a:pt x="20373" y="18697"/>
                      <a:pt x="20455" y="18656"/>
                    </a:cubicBezTo>
                    <a:cubicBezTo>
                      <a:pt x="20498" y="18642"/>
                      <a:pt x="20552" y="18627"/>
                      <a:pt x="20601" y="18627"/>
                    </a:cubicBezTo>
                    <a:cubicBezTo>
                      <a:pt x="20622" y="18627"/>
                      <a:pt x="20641" y="18630"/>
                      <a:pt x="20659" y="18636"/>
                    </a:cubicBezTo>
                    <a:cubicBezTo>
                      <a:pt x="20639" y="18697"/>
                      <a:pt x="20721" y="18738"/>
                      <a:pt x="20843" y="18779"/>
                    </a:cubicBezTo>
                    <a:cubicBezTo>
                      <a:pt x="20966" y="18738"/>
                      <a:pt x="21088" y="18697"/>
                      <a:pt x="21211" y="18677"/>
                    </a:cubicBezTo>
                    <a:cubicBezTo>
                      <a:pt x="21272" y="18595"/>
                      <a:pt x="21415" y="18554"/>
                      <a:pt x="21517" y="18493"/>
                    </a:cubicBezTo>
                    <a:cubicBezTo>
                      <a:pt x="21538" y="18493"/>
                      <a:pt x="21558" y="18513"/>
                      <a:pt x="21579" y="18513"/>
                    </a:cubicBezTo>
                    <a:cubicBezTo>
                      <a:pt x="21599" y="18554"/>
                      <a:pt x="21640" y="18575"/>
                      <a:pt x="21681" y="18615"/>
                    </a:cubicBezTo>
                    <a:cubicBezTo>
                      <a:pt x="22110" y="18575"/>
                      <a:pt x="22580" y="18575"/>
                      <a:pt x="23050" y="18575"/>
                    </a:cubicBezTo>
                    <a:cubicBezTo>
                      <a:pt x="23431" y="18575"/>
                      <a:pt x="23786" y="18565"/>
                      <a:pt x="24125" y="18565"/>
                    </a:cubicBezTo>
                    <a:cubicBezTo>
                      <a:pt x="24294" y="18565"/>
                      <a:pt x="24460" y="18568"/>
                      <a:pt x="24623" y="18575"/>
                    </a:cubicBezTo>
                    <a:cubicBezTo>
                      <a:pt x="24722" y="18531"/>
                      <a:pt x="24821" y="18510"/>
                      <a:pt x="24919" y="18510"/>
                    </a:cubicBezTo>
                    <a:cubicBezTo>
                      <a:pt x="25004" y="18510"/>
                      <a:pt x="25090" y="18526"/>
                      <a:pt x="25175" y="18554"/>
                    </a:cubicBezTo>
                    <a:cubicBezTo>
                      <a:pt x="25216" y="18554"/>
                      <a:pt x="25257" y="18575"/>
                      <a:pt x="25277" y="18595"/>
                    </a:cubicBezTo>
                    <a:cubicBezTo>
                      <a:pt x="25686" y="18636"/>
                      <a:pt x="26074" y="18677"/>
                      <a:pt x="26463" y="18758"/>
                    </a:cubicBezTo>
                    <a:cubicBezTo>
                      <a:pt x="26544" y="18758"/>
                      <a:pt x="26606" y="18799"/>
                      <a:pt x="26687" y="18820"/>
                    </a:cubicBezTo>
                    <a:cubicBezTo>
                      <a:pt x="26708" y="18820"/>
                      <a:pt x="26728" y="18799"/>
                      <a:pt x="26769" y="18799"/>
                    </a:cubicBezTo>
                    <a:cubicBezTo>
                      <a:pt x="27076" y="18758"/>
                      <a:pt x="27362" y="18697"/>
                      <a:pt x="27668" y="18656"/>
                    </a:cubicBezTo>
                    <a:lnTo>
                      <a:pt x="27913" y="18718"/>
                    </a:lnTo>
                    <a:cubicBezTo>
                      <a:pt x="28281" y="18718"/>
                      <a:pt x="28649" y="18840"/>
                      <a:pt x="28935" y="19065"/>
                    </a:cubicBezTo>
                    <a:cubicBezTo>
                      <a:pt x="29568" y="19106"/>
                      <a:pt x="30182" y="19249"/>
                      <a:pt x="30795" y="19433"/>
                    </a:cubicBezTo>
                    <a:cubicBezTo>
                      <a:pt x="30958" y="19474"/>
                      <a:pt x="31101" y="19555"/>
                      <a:pt x="31244" y="19658"/>
                    </a:cubicBezTo>
                    <a:cubicBezTo>
                      <a:pt x="31367" y="19698"/>
                      <a:pt x="31489" y="19698"/>
                      <a:pt x="31591" y="19698"/>
                    </a:cubicBezTo>
                    <a:cubicBezTo>
                      <a:pt x="31591" y="19678"/>
                      <a:pt x="31612" y="19658"/>
                      <a:pt x="31632" y="19637"/>
                    </a:cubicBezTo>
                    <a:cubicBezTo>
                      <a:pt x="31673" y="19658"/>
                      <a:pt x="31734" y="19698"/>
                      <a:pt x="31775" y="19719"/>
                    </a:cubicBezTo>
                    <a:cubicBezTo>
                      <a:pt x="31837" y="19739"/>
                      <a:pt x="31980" y="19780"/>
                      <a:pt x="32082" y="19801"/>
                    </a:cubicBezTo>
                    <a:lnTo>
                      <a:pt x="32348" y="19801"/>
                    </a:lnTo>
                    <a:cubicBezTo>
                      <a:pt x="32409" y="19850"/>
                      <a:pt x="32479" y="19877"/>
                      <a:pt x="32547" y="19877"/>
                    </a:cubicBezTo>
                    <a:cubicBezTo>
                      <a:pt x="32591" y="19877"/>
                      <a:pt x="32634" y="19866"/>
                      <a:pt x="32674" y="19841"/>
                    </a:cubicBezTo>
                    <a:lnTo>
                      <a:pt x="32756" y="19841"/>
                    </a:lnTo>
                    <a:cubicBezTo>
                      <a:pt x="33001" y="19821"/>
                      <a:pt x="33226" y="19801"/>
                      <a:pt x="33451" y="19760"/>
                    </a:cubicBezTo>
                    <a:cubicBezTo>
                      <a:pt x="33433" y="19668"/>
                      <a:pt x="33500" y="19646"/>
                      <a:pt x="33595" y="19646"/>
                    </a:cubicBezTo>
                    <a:cubicBezTo>
                      <a:pt x="33683" y="19646"/>
                      <a:pt x="33794" y="19665"/>
                      <a:pt x="33882" y="19665"/>
                    </a:cubicBezTo>
                    <a:cubicBezTo>
                      <a:pt x="33912" y="19665"/>
                      <a:pt x="33939" y="19663"/>
                      <a:pt x="33962" y="19658"/>
                    </a:cubicBezTo>
                    <a:cubicBezTo>
                      <a:pt x="34038" y="19704"/>
                      <a:pt x="34138" y="19726"/>
                      <a:pt x="34235" y="19726"/>
                    </a:cubicBezTo>
                    <a:cubicBezTo>
                      <a:pt x="34267" y="19726"/>
                      <a:pt x="34299" y="19724"/>
                      <a:pt x="34330" y="19719"/>
                    </a:cubicBezTo>
                    <a:cubicBezTo>
                      <a:pt x="34473" y="19678"/>
                      <a:pt x="34636" y="19637"/>
                      <a:pt x="34677" y="19535"/>
                    </a:cubicBezTo>
                    <a:cubicBezTo>
                      <a:pt x="34752" y="19363"/>
                      <a:pt x="34794" y="19281"/>
                      <a:pt x="34902" y="19281"/>
                    </a:cubicBezTo>
                    <a:cubicBezTo>
                      <a:pt x="35000" y="19281"/>
                      <a:pt x="35152" y="19348"/>
                      <a:pt x="35433" y="19474"/>
                    </a:cubicBezTo>
                    <a:cubicBezTo>
                      <a:pt x="35474" y="19474"/>
                      <a:pt x="35494" y="19494"/>
                      <a:pt x="35535" y="19514"/>
                    </a:cubicBezTo>
                    <a:cubicBezTo>
                      <a:pt x="35597" y="19514"/>
                      <a:pt x="35699" y="19514"/>
                      <a:pt x="35699" y="19494"/>
                    </a:cubicBezTo>
                    <a:cubicBezTo>
                      <a:pt x="35719" y="19412"/>
                      <a:pt x="35821" y="19371"/>
                      <a:pt x="35964" y="19371"/>
                    </a:cubicBezTo>
                    <a:cubicBezTo>
                      <a:pt x="35944" y="19392"/>
                      <a:pt x="35944" y="19412"/>
                      <a:pt x="35923" y="19433"/>
                    </a:cubicBezTo>
                    <a:cubicBezTo>
                      <a:pt x="35862" y="19474"/>
                      <a:pt x="35821" y="19514"/>
                      <a:pt x="35923" y="19555"/>
                    </a:cubicBezTo>
                    <a:cubicBezTo>
                      <a:pt x="35985" y="19601"/>
                      <a:pt x="36058" y="19624"/>
                      <a:pt x="36133" y="19624"/>
                    </a:cubicBezTo>
                    <a:cubicBezTo>
                      <a:pt x="36158" y="19624"/>
                      <a:pt x="36184" y="19622"/>
                      <a:pt x="36210" y="19617"/>
                    </a:cubicBezTo>
                    <a:cubicBezTo>
                      <a:pt x="36414" y="19555"/>
                      <a:pt x="36618" y="19535"/>
                      <a:pt x="36823" y="19535"/>
                    </a:cubicBezTo>
                    <a:cubicBezTo>
                      <a:pt x="36863" y="19426"/>
                      <a:pt x="36986" y="19399"/>
                      <a:pt x="37148" y="19399"/>
                    </a:cubicBezTo>
                    <a:cubicBezTo>
                      <a:pt x="37229" y="19399"/>
                      <a:pt x="37320" y="19406"/>
                      <a:pt x="37415" y="19412"/>
                    </a:cubicBezTo>
                    <a:cubicBezTo>
                      <a:pt x="37517" y="19412"/>
                      <a:pt x="37620" y="19392"/>
                      <a:pt x="37701" y="19331"/>
                    </a:cubicBezTo>
                    <a:cubicBezTo>
                      <a:pt x="37778" y="19285"/>
                      <a:pt x="37854" y="19262"/>
                      <a:pt x="37940" y="19262"/>
                    </a:cubicBezTo>
                    <a:cubicBezTo>
                      <a:pt x="37968" y="19262"/>
                      <a:pt x="37998" y="19264"/>
                      <a:pt x="38028" y="19269"/>
                    </a:cubicBezTo>
                    <a:cubicBezTo>
                      <a:pt x="38253" y="19269"/>
                      <a:pt x="38478" y="19290"/>
                      <a:pt x="38723" y="19310"/>
                    </a:cubicBezTo>
                    <a:cubicBezTo>
                      <a:pt x="38771" y="19317"/>
                      <a:pt x="38784" y="19317"/>
                      <a:pt x="38784" y="19317"/>
                    </a:cubicBezTo>
                    <a:cubicBezTo>
                      <a:pt x="38784" y="19317"/>
                      <a:pt x="38730" y="19317"/>
                      <a:pt x="38784" y="19371"/>
                    </a:cubicBezTo>
                    <a:cubicBezTo>
                      <a:pt x="38825" y="19392"/>
                      <a:pt x="38805" y="19433"/>
                      <a:pt x="38764" y="19453"/>
                    </a:cubicBezTo>
                    <a:lnTo>
                      <a:pt x="38723" y="19453"/>
                    </a:lnTo>
                    <a:cubicBezTo>
                      <a:pt x="39152" y="19474"/>
                      <a:pt x="39602" y="19535"/>
                      <a:pt x="40153" y="19555"/>
                    </a:cubicBezTo>
                    <a:lnTo>
                      <a:pt x="40685" y="19555"/>
                    </a:lnTo>
                    <a:lnTo>
                      <a:pt x="40909" y="19535"/>
                    </a:lnTo>
                    <a:cubicBezTo>
                      <a:pt x="41012" y="19494"/>
                      <a:pt x="41114" y="19453"/>
                      <a:pt x="41216" y="19433"/>
                    </a:cubicBezTo>
                    <a:cubicBezTo>
                      <a:pt x="41234" y="19427"/>
                      <a:pt x="41254" y="19424"/>
                      <a:pt x="41274" y="19424"/>
                    </a:cubicBezTo>
                    <a:cubicBezTo>
                      <a:pt x="41323" y="19424"/>
                      <a:pt x="41377" y="19439"/>
                      <a:pt x="41420" y="19453"/>
                    </a:cubicBezTo>
                    <a:cubicBezTo>
                      <a:pt x="41420" y="19453"/>
                      <a:pt x="41461" y="19474"/>
                      <a:pt x="41441" y="19494"/>
                    </a:cubicBezTo>
                    <a:cubicBezTo>
                      <a:pt x="41441" y="19504"/>
                      <a:pt x="41441" y="19504"/>
                      <a:pt x="41441" y="19504"/>
                    </a:cubicBezTo>
                    <a:cubicBezTo>
                      <a:pt x="41441" y="19504"/>
                      <a:pt x="41441" y="19504"/>
                      <a:pt x="41441" y="19514"/>
                    </a:cubicBezTo>
                    <a:cubicBezTo>
                      <a:pt x="41727" y="19514"/>
                      <a:pt x="42013" y="19494"/>
                      <a:pt x="42299" y="19494"/>
                    </a:cubicBezTo>
                    <a:cubicBezTo>
                      <a:pt x="42830" y="19474"/>
                      <a:pt x="43361" y="19453"/>
                      <a:pt x="43893" y="19433"/>
                    </a:cubicBezTo>
                    <a:cubicBezTo>
                      <a:pt x="43929" y="19427"/>
                      <a:pt x="43965" y="19424"/>
                      <a:pt x="44001" y="19424"/>
                    </a:cubicBezTo>
                    <a:cubicBezTo>
                      <a:pt x="44209" y="19424"/>
                      <a:pt x="44407" y="19521"/>
                      <a:pt x="44547" y="19678"/>
                    </a:cubicBezTo>
                    <a:cubicBezTo>
                      <a:pt x="44690" y="19658"/>
                      <a:pt x="44792" y="19637"/>
                      <a:pt x="44935" y="19596"/>
                    </a:cubicBezTo>
                    <a:lnTo>
                      <a:pt x="44935" y="19555"/>
                    </a:lnTo>
                    <a:cubicBezTo>
                      <a:pt x="45017" y="19514"/>
                      <a:pt x="45078" y="19494"/>
                      <a:pt x="45160" y="19494"/>
                    </a:cubicBezTo>
                    <a:cubicBezTo>
                      <a:pt x="45609" y="19474"/>
                      <a:pt x="45977" y="19371"/>
                      <a:pt x="46447" y="19351"/>
                    </a:cubicBezTo>
                    <a:cubicBezTo>
                      <a:pt x="46549" y="19351"/>
                      <a:pt x="46774" y="19433"/>
                      <a:pt x="46794" y="19494"/>
                    </a:cubicBezTo>
                    <a:cubicBezTo>
                      <a:pt x="46815" y="19555"/>
                      <a:pt x="46815" y="19678"/>
                      <a:pt x="46856" y="19760"/>
                    </a:cubicBezTo>
                    <a:cubicBezTo>
                      <a:pt x="46856" y="19780"/>
                      <a:pt x="46876" y="19780"/>
                      <a:pt x="46897" y="19780"/>
                    </a:cubicBezTo>
                    <a:lnTo>
                      <a:pt x="47448" y="20066"/>
                    </a:lnTo>
                    <a:lnTo>
                      <a:pt x="47673" y="20066"/>
                    </a:lnTo>
                    <a:cubicBezTo>
                      <a:pt x="47924" y="19941"/>
                      <a:pt x="48198" y="19879"/>
                      <a:pt x="48470" y="19879"/>
                    </a:cubicBezTo>
                    <a:cubicBezTo>
                      <a:pt x="48775" y="19879"/>
                      <a:pt x="49079" y="19956"/>
                      <a:pt x="49349" y="20107"/>
                    </a:cubicBezTo>
                    <a:lnTo>
                      <a:pt x="49778" y="20189"/>
                    </a:lnTo>
                    <a:lnTo>
                      <a:pt x="49798" y="20189"/>
                    </a:lnTo>
                    <a:cubicBezTo>
                      <a:pt x="50023" y="20107"/>
                      <a:pt x="50248" y="20087"/>
                      <a:pt x="50473" y="20087"/>
                    </a:cubicBezTo>
                    <a:cubicBezTo>
                      <a:pt x="50534" y="20087"/>
                      <a:pt x="50595" y="20107"/>
                      <a:pt x="50636" y="20148"/>
                    </a:cubicBezTo>
                    <a:cubicBezTo>
                      <a:pt x="50677" y="20148"/>
                      <a:pt x="50677" y="20189"/>
                      <a:pt x="50677" y="20209"/>
                    </a:cubicBezTo>
                    <a:cubicBezTo>
                      <a:pt x="50656" y="20250"/>
                      <a:pt x="50636" y="20291"/>
                      <a:pt x="50616" y="20352"/>
                    </a:cubicBezTo>
                    <a:cubicBezTo>
                      <a:pt x="50595" y="20373"/>
                      <a:pt x="50534" y="20414"/>
                      <a:pt x="50554" y="20475"/>
                    </a:cubicBezTo>
                    <a:cubicBezTo>
                      <a:pt x="50595" y="20495"/>
                      <a:pt x="50616" y="20516"/>
                      <a:pt x="50636" y="20557"/>
                    </a:cubicBezTo>
                    <a:cubicBezTo>
                      <a:pt x="50677" y="20577"/>
                      <a:pt x="50738" y="20597"/>
                      <a:pt x="50799" y="20597"/>
                    </a:cubicBezTo>
                    <a:cubicBezTo>
                      <a:pt x="50851" y="20597"/>
                      <a:pt x="50902" y="20582"/>
                      <a:pt x="50955" y="20582"/>
                    </a:cubicBezTo>
                    <a:cubicBezTo>
                      <a:pt x="51009" y="20582"/>
                      <a:pt x="51065" y="20597"/>
                      <a:pt x="51126" y="20659"/>
                    </a:cubicBezTo>
                    <a:cubicBezTo>
                      <a:pt x="51188" y="20741"/>
                      <a:pt x="51269" y="20802"/>
                      <a:pt x="51372" y="20802"/>
                    </a:cubicBezTo>
                    <a:cubicBezTo>
                      <a:pt x="51719" y="20822"/>
                      <a:pt x="51780" y="20986"/>
                      <a:pt x="51944" y="21088"/>
                    </a:cubicBezTo>
                    <a:cubicBezTo>
                      <a:pt x="52005" y="21088"/>
                      <a:pt x="52046" y="21088"/>
                      <a:pt x="52087" y="21108"/>
                    </a:cubicBezTo>
                    <a:cubicBezTo>
                      <a:pt x="52536" y="21211"/>
                      <a:pt x="52986" y="21272"/>
                      <a:pt x="53456" y="21292"/>
                    </a:cubicBezTo>
                    <a:cubicBezTo>
                      <a:pt x="53456" y="21251"/>
                      <a:pt x="53517" y="21231"/>
                      <a:pt x="53599" y="21211"/>
                    </a:cubicBezTo>
                    <a:cubicBezTo>
                      <a:pt x="53681" y="21190"/>
                      <a:pt x="53762" y="21170"/>
                      <a:pt x="53824" y="21149"/>
                    </a:cubicBezTo>
                    <a:cubicBezTo>
                      <a:pt x="53888" y="21125"/>
                      <a:pt x="53956" y="21114"/>
                      <a:pt x="54023" y="21114"/>
                    </a:cubicBezTo>
                    <a:cubicBezTo>
                      <a:pt x="54126" y="21114"/>
                      <a:pt x="54228" y="21141"/>
                      <a:pt x="54314" y="21190"/>
                    </a:cubicBezTo>
                    <a:cubicBezTo>
                      <a:pt x="54375" y="21231"/>
                      <a:pt x="54437" y="21272"/>
                      <a:pt x="54498" y="21292"/>
                    </a:cubicBezTo>
                    <a:cubicBezTo>
                      <a:pt x="54636" y="21384"/>
                      <a:pt x="54785" y="21430"/>
                      <a:pt x="54946" y="21430"/>
                    </a:cubicBezTo>
                    <a:cubicBezTo>
                      <a:pt x="55000" y="21430"/>
                      <a:pt x="55055" y="21425"/>
                      <a:pt x="55111" y="21415"/>
                    </a:cubicBezTo>
                    <a:cubicBezTo>
                      <a:pt x="55275" y="21374"/>
                      <a:pt x="55438" y="21333"/>
                      <a:pt x="55601" y="21292"/>
                    </a:cubicBezTo>
                    <a:cubicBezTo>
                      <a:pt x="55683" y="21282"/>
                      <a:pt x="55770" y="21277"/>
                      <a:pt x="55857" y="21277"/>
                    </a:cubicBezTo>
                    <a:cubicBezTo>
                      <a:pt x="55944" y="21277"/>
                      <a:pt x="56031" y="21282"/>
                      <a:pt x="56112" y="21292"/>
                    </a:cubicBezTo>
                    <a:cubicBezTo>
                      <a:pt x="56260" y="21309"/>
                      <a:pt x="56434" y="21391"/>
                      <a:pt x="56560" y="21391"/>
                    </a:cubicBezTo>
                    <a:cubicBezTo>
                      <a:pt x="56591" y="21391"/>
                      <a:pt x="56620" y="21386"/>
                      <a:pt x="56644" y="21374"/>
                    </a:cubicBezTo>
                    <a:cubicBezTo>
                      <a:pt x="56848" y="21292"/>
                      <a:pt x="57032" y="21190"/>
                      <a:pt x="56930" y="20986"/>
                    </a:cubicBezTo>
                    <a:cubicBezTo>
                      <a:pt x="56930" y="20965"/>
                      <a:pt x="56909" y="20945"/>
                      <a:pt x="56909" y="20924"/>
                    </a:cubicBezTo>
                    <a:cubicBezTo>
                      <a:pt x="56868" y="20761"/>
                      <a:pt x="57052" y="20659"/>
                      <a:pt x="57379" y="20638"/>
                    </a:cubicBezTo>
                    <a:cubicBezTo>
                      <a:pt x="57441" y="20638"/>
                      <a:pt x="57522" y="20659"/>
                      <a:pt x="57584" y="20679"/>
                    </a:cubicBezTo>
                    <a:cubicBezTo>
                      <a:pt x="57645" y="20720"/>
                      <a:pt x="57706" y="20761"/>
                      <a:pt x="57768" y="20781"/>
                    </a:cubicBezTo>
                    <a:cubicBezTo>
                      <a:pt x="57890" y="20802"/>
                      <a:pt x="57992" y="20863"/>
                      <a:pt x="58074" y="20924"/>
                    </a:cubicBezTo>
                    <a:cubicBezTo>
                      <a:pt x="58442" y="20781"/>
                      <a:pt x="58830" y="20700"/>
                      <a:pt x="59218" y="20700"/>
                    </a:cubicBezTo>
                    <a:cubicBezTo>
                      <a:pt x="59269" y="20695"/>
                      <a:pt x="59320" y="20693"/>
                      <a:pt x="59370" y="20693"/>
                    </a:cubicBezTo>
                    <a:cubicBezTo>
                      <a:pt x="59764" y="20693"/>
                      <a:pt x="60136" y="20832"/>
                      <a:pt x="60444" y="21067"/>
                    </a:cubicBezTo>
                    <a:lnTo>
                      <a:pt x="60710" y="21129"/>
                    </a:lnTo>
                    <a:cubicBezTo>
                      <a:pt x="60873" y="21067"/>
                      <a:pt x="61057" y="21006"/>
                      <a:pt x="61262" y="21006"/>
                    </a:cubicBezTo>
                    <a:cubicBezTo>
                      <a:pt x="61431" y="20982"/>
                      <a:pt x="61600" y="20971"/>
                      <a:pt x="61771" y="20971"/>
                    </a:cubicBezTo>
                    <a:cubicBezTo>
                      <a:pt x="62033" y="20971"/>
                      <a:pt x="62297" y="20998"/>
                      <a:pt x="62570" y="21047"/>
                    </a:cubicBezTo>
                    <a:cubicBezTo>
                      <a:pt x="62835" y="20945"/>
                      <a:pt x="63142" y="20884"/>
                      <a:pt x="63448" y="20863"/>
                    </a:cubicBezTo>
                    <a:cubicBezTo>
                      <a:pt x="63508" y="20857"/>
                      <a:pt x="63568" y="20855"/>
                      <a:pt x="63628" y="20855"/>
                    </a:cubicBezTo>
                    <a:cubicBezTo>
                      <a:pt x="63774" y="20855"/>
                      <a:pt x="63923" y="20869"/>
                      <a:pt x="64082" y="20884"/>
                    </a:cubicBezTo>
                    <a:cubicBezTo>
                      <a:pt x="64385" y="20656"/>
                      <a:pt x="65005" y="20534"/>
                      <a:pt x="65632" y="20534"/>
                    </a:cubicBezTo>
                    <a:cubicBezTo>
                      <a:pt x="65681" y="20534"/>
                      <a:pt x="65729" y="20535"/>
                      <a:pt x="65778" y="20536"/>
                    </a:cubicBezTo>
                    <a:cubicBezTo>
                      <a:pt x="66248" y="20414"/>
                      <a:pt x="66983" y="20352"/>
                      <a:pt x="67167" y="19821"/>
                    </a:cubicBezTo>
                    <a:cubicBezTo>
                      <a:pt x="67208" y="19678"/>
                      <a:pt x="67290" y="19576"/>
                      <a:pt x="67433" y="19555"/>
                    </a:cubicBezTo>
                    <a:lnTo>
                      <a:pt x="67760" y="19494"/>
                    </a:lnTo>
                    <a:cubicBezTo>
                      <a:pt x="67791" y="19483"/>
                      <a:pt x="67824" y="19478"/>
                      <a:pt x="67857" y="19478"/>
                    </a:cubicBezTo>
                    <a:cubicBezTo>
                      <a:pt x="67952" y="19478"/>
                      <a:pt x="68047" y="19520"/>
                      <a:pt x="68107" y="19596"/>
                    </a:cubicBezTo>
                    <a:lnTo>
                      <a:pt x="68168" y="19637"/>
                    </a:lnTo>
                    <a:cubicBezTo>
                      <a:pt x="68230" y="19658"/>
                      <a:pt x="68271" y="19698"/>
                      <a:pt x="68332" y="19739"/>
                    </a:cubicBezTo>
                    <a:cubicBezTo>
                      <a:pt x="68486" y="19842"/>
                      <a:pt x="68669" y="19887"/>
                      <a:pt x="68856" y="19887"/>
                    </a:cubicBezTo>
                    <a:cubicBezTo>
                      <a:pt x="68892" y="19887"/>
                      <a:pt x="68929" y="19886"/>
                      <a:pt x="68965" y="19882"/>
                    </a:cubicBezTo>
                    <a:cubicBezTo>
                      <a:pt x="69149" y="19862"/>
                      <a:pt x="69313" y="19841"/>
                      <a:pt x="69497" y="19801"/>
                    </a:cubicBezTo>
                    <a:cubicBezTo>
                      <a:pt x="69546" y="19795"/>
                      <a:pt x="69595" y="19793"/>
                      <a:pt x="69644" y="19793"/>
                    </a:cubicBezTo>
                    <a:cubicBezTo>
                      <a:pt x="69779" y="19793"/>
                      <a:pt x="69914" y="19812"/>
                      <a:pt x="70048" y="19841"/>
                    </a:cubicBezTo>
                    <a:cubicBezTo>
                      <a:pt x="70171" y="19862"/>
                      <a:pt x="70314" y="19944"/>
                      <a:pt x="70437" y="19964"/>
                    </a:cubicBezTo>
                    <a:lnTo>
                      <a:pt x="70682" y="19923"/>
                    </a:lnTo>
                    <a:cubicBezTo>
                      <a:pt x="70866" y="19862"/>
                      <a:pt x="71029" y="19760"/>
                      <a:pt x="70968" y="19596"/>
                    </a:cubicBezTo>
                    <a:cubicBezTo>
                      <a:pt x="70968" y="19576"/>
                      <a:pt x="70968" y="19555"/>
                      <a:pt x="70968" y="19535"/>
                    </a:cubicBezTo>
                    <a:cubicBezTo>
                      <a:pt x="70968" y="19412"/>
                      <a:pt x="71091" y="19331"/>
                      <a:pt x="71315" y="19290"/>
                    </a:cubicBezTo>
                    <a:cubicBezTo>
                      <a:pt x="71469" y="19198"/>
                      <a:pt x="71645" y="19152"/>
                      <a:pt x="71827" y="19152"/>
                    </a:cubicBezTo>
                    <a:cubicBezTo>
                      <a:pt x="71887" y="19152"/>
                      <a:pt x="71949" y="19157"/>
                      <a:pt x="72010" y="19167"/>
                    </a:cubicBezTo>
                    <a:cubicBezTo>
                      <a:pt x="72167" y="19089"/>
                      <a:pt x="72341" y="19052"/>
                      <a:pt x="72516" y="19052"/>
                    </a:cubicBezTo>
                    <a:cubicBezTo>
                      <a:pt x="72614" y="19052"/>
                      <a:pt x="72712" y="19063"/>
                      <a:pt x="72807" y="19085"/>
                    </a:cubicBezTo>
                    <a:cubicBezTo>
                      <a:pt x="73400" y="19208"/>
                      <a:pt x="73767" y="19453"/>
                      <a:pt x="74319" y="19617"/>
                    </a:cubicBezTo>
                    <a:cubicBezTo>
                      <a:pt x="74666" y="19722"/>
                      <a:pt x="75025" y="19783"/>
                      <a:pt x="75386" y="19783"/>
                    </a:cubicBezTo>
                    <a:cubicBezTo>
                      <a:pt x="75514" y="19783"/>
                      <a:pt x="75642" y="19776"/>
                      <a:pt x="75770" y="19760"/>
                    </a:cubicBezTo>
                    <a:lnTo>
                      <a:pt x="757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4" name="Google Shape;2464;p64"/>
            <p:cNvSpPr/>
            <p:nvPr/>
          </p:nvSpPr>
          <p:spPr>
            <a:xfrm>
              <a:off x="7829388" y="878225"/>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614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5" name="Google Shape;2465;p64"/>
          <p:cNvGrpSpPr/>
          <p:nvPr/>
        </p:nvGrpSpPr>
        <p:grpSpPr>
          <a:xfrm>
            <a:off x="17906" y="1013902"/>
            <a:ext cx="4457895" cy="3103851"/>
            <a:chOff x="17906" y="1013902"/>
            <a:chExt cx="4457895" cy="3103851"/>
          </a:xfrm>
        </p:grpSpPr>
        <p:grpSp>
          <p:nvGrpSpPr>
            <p:cNvPr id="2466" name="Google Shape;2466;p64"/>
            <p:cNvGrpSpPr/>
            <p:nvPr/>
          </p:nvGrpSpPr>
          <p:grpSpPr>
            <a:xfrm flipH="1" rot="10199013">
              <a:off x="3381987" y="1988653"/>
              <a:ext cx="1052749" cy="559141"/>
              <a:chOff x="4287793" y="-1941300"/>
              <a:chExt cx="419871" cy="140315"/>
            </a:xfrm>
          </p:grpSpPr>
          <p:sp>
            <p:nvSpPr>
              <p:cNvPr id="2467" name="Google Shape;2467;p64"/>
              <p:cNvSpPr/>
              <p:nvPr/>
            </p:nvSpPr>
            <p:spPr>
              <a:xfrm>
                <a:off x="4287793" y="-1934606"/>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4"/>
              <p:cNvSpPr/>
              <p:nvPr/>
            </p:nvSpPr>
            <p:spPr>
              <a:xfrm>
                <a:off x="4287793" y="-1941300"/>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9" name="Google Shape;2469;p64"/>
            <p:cNvSpPr/>
            <p:nvPr/>
          </p:nvSpPr>
          <p:spPr>
            <a:xfrm rot="622390">
              <a:off x="218156" y="1299354"/>
              <a:ext cx="3400569" cy="2532948"/>
            </a:xfrm>
            <a:custGeom>
              <a:rect b="b" l="l" r="r" t="t"/>
              <a:pathLst>
                <a:path extrusionOk="0" h="40685" w="54621">
                  <a:moveTo>
                    <a:pt x="54620" y="31938"/>
                  </a:moveTo>
                  <a:lnTo>
                    <a:pt x="5619" y="40684"/>
                  </a:lnTo>
                  <a:lnTo>
                    <a:pt x="0" y="9093"/>
                  </a:lnTo>
                  <a:lnTo>
                    <a:pt x="49205" y="0"/>
                  </a:lnTo>
                  <a:close/>
                </a:path>
              </a:pathLst>
            </a:custGeom>
            <a:solidFill>
              <a:schemeClr val="accent5"/>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4"/>
            <p:cNvSpPr/>
            <p:nvPr/>
          </p:nvSpPr>
          <p:spPr>
            <a:xfrm rot="3599893">
              <a:off x="72156" y="3221548"/>
              <a:ext cx="858857" cy="38940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4"/>
            <p:cNvSpPr/>
            <p:nvPr/>
          </p:nvSpPr>
          <p:spPr>
            <a:xfrm>
              <a:off x="204434" y="1336925"/>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6312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2" name="Google Shape;2472;p64"/>
          <p:cNvGrpSpPr/>
          <p:nvPr/>
        </p:nvGrpSpPr>
        <p:grpSpPr>
          <a:xfrm>
            <a:off x="4536198" y="1521968"/>
            <a:ext cx="3789854" cy="3003267"/>
            <a:chOff x="5349850" y="1784575"/>
            <a:chExt cx="3127200" cy="2478147"/>
          </a:xfrm>
        </p:grpSpPr>
        <p:sp>
          <p:nvSpPr>
            <p:cNvPr id="2473" name="Google Shape;2473;p64"/>
            <p:cNvSpPr/>
            <p:nvPr/>
          </p:nvSpPr>
          <p:spPr>
            <a:xfrm>
              <a:off x="5351500" y="1784575"/>
              <a:ext cx="3123900" cy="2124300"/>
            </a:xfrm>
            <a:prstGeom prst="rect">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4"/>
            <p:cNvSpPr/>
            <p:nvPr/>
          </p:nvSpPr>
          <p:spPr>
            <a:xfrm>
              <a:off x="6347981" y="3914096"/>
              <a:ext cx="1130938" cy="348626"/>
            </a:xfrm>
            <a:custGeom>
              <a:rect b="b" l="l" r="r" t="t"/>
              <a:pathLst>
                <a:path extrusionOk="0" h="29125" w="94481">
                  <a:moveTo>
                    <a:pt x="79805" y="18317"/>
                  </a:moveTo>
                  <a:cubicBezTo>
                    <a:pt x="74117" y="12515"/>
                    <a:pt x="73889" y="1"/>
                    <a:pt x="73889" y="1"/>
                  </a:cubicBezTo>
                  <a:lnTo>
                    <a:pt x="20592" y="1"/>
                  </a:lnTo>
                  <a:cubicBezTo>
                    <a:pt x="20592" y="1"/>
                    <a:pt x="20364" y="12515"/>
                    <a:pt x="14676" y="18317"/>
                  </a:cubicBezTo>
                  <a:cubicBezTo>
                    <a:pt x="8931" y="24175"/>
                    <a:pt x="1" y="29124"/>
                    <a:pt x="15529" y="29124"/>
                  </a:cubicBezTo>
                  <a:lnTo>
                    <a:pt x="78952" y="29124"/>
                  </a:lnTo>
                  <a:cubicBezTo>
                    <a:pt x="94480" y="29124"/>
                    <a:pt x="85493" y="24175"/>
                    <a:pt x="79805" y="18317"/>
                  </a:cubicBezTo>
                  <a:close/>
                </a:path>
              </a:pathLst>
            </a:cu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75" name="Google Shape;2475;p64"/>
            <p:cNvCxnSpPr/>
            <p:nvPr/>
          </p:nvCxnSpPr>
          <p:spPr>
            <a:xfrm>
              <a:off x="5349850" y="3639257"/>
              <a:ext cx="3127200" cy="0"/>
            </a:xfrm>
            <a:prstGeom prst="straightConnector1">
              <a:avLst/>
            </a:prstGeom>
            <a:noFill/>
            <a:ln cap="flat" cmpd="sng" w="9525">
              <a:solidFill>
                <a:schemeClr val="dk1"/>
              </a:solidFill>
              <a:prstDash val="solid"/>
              <a:round/>
              <a:headEnd len="med" w="med" type="none"/>
              <a:tailEnd len="med" w="med" type="none"/>
            </a:ln>
          </p:spPr>
        </p:cxnSp>
        <p:sp>
          <p:nvSpPr>
            <p:cNvPr id="2476" name="Google Shape;2476;p64"/>
            <p:cNvSpPr/>
            <p:nvPr/>
          </p:nvSpPr>
          <p:spPr>
            <a:xfrm>
              <a:off x="6851500" y="3714725"/>
              <a:ext cx="123900" cy="123900"/>
            </a:xfrm>
            <a:prstGeom prst="ellipse">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477" name="Google Shape;2477;p64"/>
          <p:cNvPicPr preferRelativeResize="0"/>
          <p:nvPr/>
        </p:nvPicPr>
        <p:blipFill>
          <a:blip r:embed="rId3">
            <a:alphaModFix/>
          </a:blip>
          <a:stretch>
            <a:fillRect/>
          </a:stretch>
        </p:blipFill>
        <p:spPr>
          <a:xfrm>
            <a:off x="4651807" y="1621600"/>
            <a:ext cx="3558651" cy="2012176"/>
          </a:xfrm>
          <a:prstGeom prst="rect">
            <a:avLst/>
          </a:prstGeom>
          <a:noFill/>
          <a:ln>
            <a:noFill/>
          </a:ln>
        </p:spPr>
      </p:pic>
      <p:sp>
        <p:nvSpPr>
          <p:cNvPr id="2478" name="Google Shape;2478;p64"/>
          <p:cNvSpPr txBox="1"/>
          <p:nvPr>
            <p:ph type="ctrTitle"/>
          </p:nvPr>
        </p:nvSpPr>
        <p:spPr>
          <a:xfrm>
            <a:off x="722400" y="471425"/>
            <a:ext cx="7699200" cy="77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DEVICES</a:t>
            </a:r>
            <a:endParaRPr/>
          </a:p>
        </p:txBody>
      </p:sp>
      <p:sp>
        <p:nvSpPr>
          <p:cNvPr id="2479" name="Google Shape;2479;p64"/>
          <p:cNvSpPr txBox="1"/>
          <p:nvPr>
            <p:ph idx="1" type="subTitle"/>
          </p:nvPr>
        </p:nvSpPr>
        <p:spPr>
          <a:xfrm>
            <a:off x="557025" y="1977650"/>
            <a:ext cx="2778000" cy="123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images on the screen with your own work. Just right-click on them and select “Replace image”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grpSp>
        <p:nvGrpSpPr>
          <p:cNvPr id="2480" name="Google Shape;2480;p64"/>
          <p:cNvGrpSpPr/>
          <p:nvPr/>
        </p:nvGrpSpPr>
        <p:grpSpPr>
          <a:xfrm>
            <a:off x="3520525" y="2311194"/>
            <a:ext cx="1579278" cy="2255258"/>
            <a:chOff x="1574325" y="1804000"/>
            <a:chExt cx="1464600" cy="2091300"/>
          </a:xfrm>
        </p:grpSpPr>
        <p:sp>
          <p:nvSpPr>
            <p:cNvPr id="2481" name="Google Shape;2481;p64"/>
            <p:cNvSpPr/>
            <p:nvPr/>
          </p:nvSpPr>
          <p:spPr>
            <a:xfrm>
              <a:off x="1574325" y="1804000"/>
              <a:ext cx="1464600" cy="2091300"/>
            </a:xfrm>
            <a:prstGeom prst="roundRect">
              <a:avLst>
                <a:gd fmla="val 0" name="adj"/>
              </a:avLst>
            </a:prstGeom>
            <a:solidFill>
              <a:srgbClr val="FFF2DB"/>
            </a:solidFill>
            <a:ln cap="flat" cmpd="sng" w="9525">
              <a:solidFill>
                <a:srgbClr val="21212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482" name="Google Shape;2482;p64"/>
            <p:cNvSpPr/>
            <p:nvPr/>
          </p:nvSpPr>
          <p:spPr>
            <a:xfrm>
              <a:off x="2256137" y="3716341"/>
              <a:ext cx="100500" cy="59700"/>
            </a:xfrm>
            <a:prstGeom prst="roundRect">
              <a:avLst>
                <a:gd fmla="val 50000" name="adj"/>
              </a:avLst>
            </a:prstGeom>
            <a:solidFill>
              <a:srgbClr val="FFF2DB"/>
            </a:solidFill>
            <a:ln cap="flat" cmpd="sng" w="9525">
              <a:solidFill>
                <a:srgbClr val="21212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3" name="Google Shape;2483;p64"/>
          <p:cNvGrpSpPr/>
          <p:nvPr/>
        </p:nvGrpSpPr>
        <p:grpSpPr>
          <a:xfrm>
            <a:off x="7378746" y="2707580"/>
            <a:ext cx="1042855" cy="1858862"/>
            <a:chOff x="5379237" y="1389121"/>
            <a:chExt cx="1646700" cy="2935200"/>
          </a:xfrm>
        </p:grpSpPr>
        <p:sp>
          <p:nvSpPr>
            <p:cNvPr id="2484" name="Google Shape;2484;p64"/>
            <p:cNvSpPr/>
            <p:nvPr/>
          </p:nvSpPr>
          <p:spPr>
            <a:xfrm>
              <a:off x="5379237" y="1389121"/>
              <a:ext cx="1646700" cy="2935200"/>
            </a:xfrm>
            <a:prstGeom prst="roundRect">
              <a:avLst>
                <a:gd fmla="val 0" name="adj"/>
              </a:avLst>
            </a:prstGeom>
            <a:solidFill>
              <a:srgbClr val="FFF2DB"/>
            </a:solidFill>
            <a:ln cap="flat" cmpd="sng" w="9525">
              <a:solidFill>
                <a:srgbClr val="21212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2485" name="Google Shape;2485;p64"/>
            <p:cNvSpPr/>
            <p:nvPr/>
          </p:nvSpPr>
          <p:spPr>
            <a:xfrm>
              <a:off x="6145766" y="4073345"/>
              <a:ext cx="113100" cy="84000"/>
            </a:xfrm>
            <a:prstGeom prst="roundRect">
              <a:avLst>
                <a:gd fmla="val 50000" name="adj"/>
              </a:avLst>
            </a:prstGeom>
            <a:solidFill>
              <a:srgbClr val="FFF2DB"/>
            </a:solidFill>
            <a:ln cap="flat" cmpd="sng" w="9525">
              <a:solidFill>
                <a:srgbClr val="21212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486" name="Google Shape;2486;p64"/>
          <p:cNvPicPr preferRelativeResize="0"/>
          <p:nvPr/>
        </p:nvPicPr>
        <p:blipFill rotWithShape="1">
          <a:blip r:embed="rId4">
            <a:alphaModFix/>
          </a:blip>
          <a:srcRect b="10254" l="1579" r="-1579" t="1500"/>
          <a:stretch/>
        </p:blipFill>
        <p:spPr>
          <a:xfrm>
            <a:off x="7422575" y="2766800"/>
            <a:ext cx="958476" cy="1551650"/>
          </a:xfrm>
          <a:prstGeom prst="rect">
            <a:avLst/>
          </a:prstGeom>
          <a:noFill/>
          <a:ln>
            <a:noFill/>
          </a:ln>
        </p:spPr>
      </p:pic>
      <p:pic>
        <p:nvPicPr>
          <p:cNvPr id="2487" name="Google Shape;2487;p64"/>
          <p:cNvPicPr preferRelativeResize="0"/>
          <p:nvPr/>
        </p:nvPicPr>
        <p:blipFill rotWithShape="1">
          <a:blip r:embed="rId5">
            <a:alphaModFix/>
          </a:blip>
          <a:srcRect b="7621" l="13099" r="9751" t="0"/>
          <a:stretch/>
        </p:blipFill>
        <p:spPr>
          <a:xfrm>
            <a:off x="3641875" y="2413525"/>
            <a:ext cx="1346249" cy="1858874"/>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1" name="Shape 2491"/>
        <p:cNvGrpSpPr/>
        <p:nvPr/>
      </p:nvGrpSpPr>
      <p:grpSpPr>
        <a:xfrm>
          <a:off x="0" y="0"/>
          <a:ext cx="0" cy="0"/>
          <a:chOff x="0" y="0"/>
          <a:chExt cx="0" cy="0"/>
        </a:xfrm>
      </p:grpSpPr>
      <p:sp>
        <p:nvSpPr>
          <p:cNvPr id="2492" name="Google Shape;2492;p65"/>
          <p:cNvSpPr txBox="1"/>
          <p:nvPr>
            <p:ph type="title"/>
          </p:nvPr>
        </p:nvSpPr>
        <p:spPr>
          <a:xfrm>
            <a:off x="2086000" y="469101"/>
            <a:ext cx="4971000" cy="107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2493" name="Google Shape;2493;p65"/>
          <p:cNvSpPr txBox="1"/>
          <p:nvPr>
            <p:ph idx="1" type="subTitle"/>
          </p:nvPr>
        </p:nvSpPr>
        <p:spPr>
          <a:xfrm>
            <a:off x="2964050" y="1604625"/>
            <a:ext cx="3214800" cy="90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Do you have any questions?</a:t>
            </a:r>
            <a:r>
              <a:rPr lang="en"/>
              <a:t> </a:t>
            </a:r>
            <a:r>
              <a:rPr lang="en">
                <a:solidFill>
                  <a:schemeClr val="hlink"/>
                </a:solidFill>
                <a:uFill>
                  <a:noFill/>
                </a:uFill>
                <a:hlinkClick r:id="rId3"/>
              </a:rPr>
              <a:t>youremail@freepik.com</a:t>
            </a:r>
            <a:r>
              <a:rPr lang="en"/>
              <a:t> +91  620 421 838 yourcompany.com</a:t>
            </a:r>
            <a:endParaRPr/>
          </a:p>
          <a:p>
            <a:pPr indent="0" lvl="0" marL="0" rtl="0" algn="ctr">
              <a:spcBef>
                <a:spcPts val="1200"/>
              </a:spcBef>
              <a:spcAft>
                <a:spcPts val="1200"/>
              </a:spcAft>
              <a:buNone/>
            </a:pPr>
            <a:r>
              <a:t/>
            </a:r>
            <a:endParaRPr/>
          </a:p>
        </p:txBody>
      </p:sp>
      <p:sp>
        <p:nvSpPr>
          <p:cNvPr id="2494" name="Google Shape;2494;p65"/>
          <p:cNvSpPr txBox="1"/>
          <p:nvPr/>
        </p:nvSpPr>
        <p:spPr>
          <a:xfrm>
            <a:off x="3057000" y="3516975"/>
            <a:ext cx="3029100" cy="4698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b="1" lang="en" sz="1200">
                <a:solidFill>
                  <a:schemeClr val="dk1"/>
                </a:solidFill>
                <a:latin typeface="IM Fell English"/>
                <a:ea typeface="IM Fell English"/>
                <a:cs typeface="IM Fell English"/>
                <a:sym typeface="IM Fell English"/>
              </a:rPr>
              <a:t>Please keep this slide for attribution</a:t>
            </a:r>
            <a:endParaRPr b="1" sz="1200">
              <a:solidFill>
                <a:schemeClr val="dk1"/>
              </a:solidFill>
              <a:latin typeface="IM Fell English"/>
              <a:ea typeface="IM Fell English"/>
              <a:cs typeface="IM Fell English"/>
              <a:sym typeface="IM Fell English"/>
            </a:endParaRPr>
          </a:p>
        </p:txBody>
      </p:sp>
      <p:grpSp>
        <p:nvGrpSpPr>
          <p:cNvPr id="2495" name="Google Shape;2495;p65"/>
          <p:cNvGrpSpPr/>
          <p:nvPr/>
        </p:nvGrpSpPr>
        <p:grpSpPr>
          <a:xfrm>
            <a:off x="3548671" y="2518662"/>
            <a:ext cx="387681" cy="387661"/>
            <a:chOff x="266768" y="1721375"/>
            <a:chExt cx="397907" cy="397887"/>
          </a:xfrm>
        </p:grpSpPr>
        <p:sp>
          <p:nvSpPr>
            <p:cNvPr id="2496" name="Google Shape;2496;p65"/>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5"/>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8" name="Google Shape;2498;p65"/>
          <p:cNvGrpSpPr/>
          <p:nvPr/>
        </p:nvGrpSpPr>
        <p:grpSpPr>
          <a:xfrm>
            <a:off x="5206642" y="2518662"/>
            <a:ext cx="387661" cy="387661"/>
            <a:chOff x="1379798" y="1723250"/>
            <a:chExt cx="397887" cy="397887"/>
          </a:xfrm>
        </p:grpSpPr>
        <p:sp>
          <p:nvSpPr>
            <p:cNvPr id="2499" name="Google Shape;2499;p65"/>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5"/>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5"/>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5"/>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3" name="Google Shape;2503;p65"/>
          <p:cNvGrpSpPr/>
          <p:nvPr/>
        </p:nvGrpSpPr>
        <p:grpSpPr>
          <a:xfrm>
            <a:off x="4377677" y="2518662"/>
            <a:ext cx="387641" cy="387661"/>
            <a:chOff x="864491" y="1723250"/>
            <a:chExt cx="397866" cy="397887"/>
          </a:xfrm>
        </p:grpSpPr>
        <p:sp>
          <p:nvSpPr>
            <p:cNvPr id="2504" name="Google Shape;2504;p6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5"/>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7" name="Google Shape;2507;p65"/>
          <p:cNvGrpSpPr/>
          <p:nvPr/>
        </p:nvGrpSpPr>
        <p:grpSpPr>
          <a:xfrm>
            <a:off x="6916172" y="1369103"/>
            <a:ext cx="1514604" cy="2405285"/>
            <a:chOff x="6916172" y="1369103"/>
            <a:chExt cx="1514604" cy="2405285"/>
          </a:xfrm>
        </p:grpSpPr>
        <p:grpSp>
          <p:nvGrpSpPr>
            <p:cNvPr id="2508" name="Google Shape;2508;p65"/>
            <p:cNvGrpSpPr/>
            <p:nvPr/>
          </p:nvGrpSpPr>
          <p:grpSpPr>
            <a:xfrm rot="-4574153">
              <a:off x="6570648" y="2081782"/>
              <a:ext cx="2236375" cy="979927"/>
              <a:chOff x="3846775" y="1048550"/>
              <a:chExt cx="1525925" cy="533725"/>
            </a:xfrm>
          </p:grpSpPr>
          <p:sp>
            <p:nvSpPr>
              <p:cNvPr id="2509" name="Google Shape;2509;p65"/>
              <p:cNvSpPr/>
              <p:nvPr/>
            </p:nvSpPr>
            <p:spPr>
              <a:xfrm>
                <a:off x="3846775" y="104855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5"/>
              <p:cNvSpPr/>
              <p:nvPr/>
            </p:nvSpPr>
            <p:spPr>
              <a:xfrm>
                <a:off x="3846775" y="104855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5"/>
              <p:cNvSpPr/>
              <p:nvPr/>
            </p:nvSpPr>
            <p:spPr>
              <a:xfrm>
                <a:off x="3846775" y="104855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2" name="Google Shape;2512;p65"/>
            <p:cNvSpPr/>
            <p:nvPr/>
          </p:nvSpPr>
          <p:spPr>
            <a:xfrm rot="-4174997">
              <a:off x="6819008" y="1900486"/>
              <a:ext cx="858875" cy="389396"/>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14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13" name="Google Shape;2513;p65"/>
            <p:cNvPicPr preferRelativeResize="0"/>
            <p:nvPr/>
          </p:nvPicPr>
          <p:blipFill>
            <a:blip r:embed="rId4">
              <a:alphaModFix/>
            </a:blip>
            <a:stretch>
              <a:fillRect/>
            </a:stretch>
          </p:blipFill>
          <p:spPr>
            <a:xfrm rot="878189">
              <a:off x="7285868" y="2027170"/>
              <a:ext cx="561643" cy="1481241"/>
            </a:xfrm>
            <a:prstGeom prst="rect">
              <a:avLst/>
            </a:prstGeom>
            <a:noFill/>
            <a:ln>
              <a:noFill/>
            </a:ln>
          </p:spPr>
        </p:pic>
        <p:sp>
          <p:nvSpPr>
            <p:cNvPr id="2514" name="Google Shape;2514;p65"/>
            <p:cNvSpPr txBox="1"/>
            <p:nvPr/>
          </p:nvSpPr>
          <p:spPr>
            <a:xfrm rot="907481">
              <a:off x="7496218" y="1638480"/>
              <a:ext cx="670320" cy="216362"/>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chemeClr val="accent2"/>
                  </a:solidFill>
                  <a:latin typeface="IM Fell English"/>
                  <a:ea typeface="IM Fell English"/>
                  <a:cs typeface="IM Fell English"/>
                  <a:sym typeface="IM Fell English"/>
                </a:rPr>
                <a:t>Fig. VII</a:t>
              </a:r>
              <a:endParaRPr i="1" sz="1200">
                <a:solidFill>
                  <a:schemeClr val="accent2"/>
                </a:solidFill>
                <a:latin typeface="Kanit"/>
                <a:ea typeface="Kanit"/>
                <a:cs typeface="Kanit"/>
                <a:sym typeface="Kanit"/>
              </a:endParaRPr>
            </a:p>
          </p:txBody>
        </p:sp>
      </p:grpSp>
      <p:grpSp>
        <p:nvGrpSpPr>
          <p:cNvPr id="2515" name="Google Shape;2515;p65"/>
          <p:cNvGrpSpPr/>
          <p:nvPr/>
        </p:nvGrpSpPr>
        <p:grpSpPr>
          <a:xfrm>
            <a:off x="702451" y="1369091"/>
            <a:ext cx="1524268" cy="2051896"/>
            <a:chOff x="702451" y="1369091"/>
            <a:chExt cx="1524268" cy="2051896"/>
          </a:xfrm>
        </p:grpSpPr>
        <p:grpSp>
          <p:nvGrpSpPr>
            <p:cNvPr id="2516" name="Google Shape;2516;p65"/>
            <p:cNvGrpSpPr/>
            <p:nvPr/>
          </p:nvGrpSpPr>
          <p:grpSpPr>
            <a:xfrm rot="-5965603">
              <a:off x="627028" y="1903934"/>
              <a:ext cx="1916580" cy="982211"/>
              <a:chOff x="5050859" y="-1955772"/>
              <a:chExt cx="629960" cy="210524"/>
            </a:xfrm>
          </p:grpSpPr>
          <p:sp>
            <p:nvSpPr>
              <p:cNvPr id="2517" name="Google Shape;2517;p65"/>
              <p:cNvSpPr/>
              <p:nvPr/>
            </p:nvSpPr>
            <p:spPr>
              <a:xfrm>
                <a:off x="5050860" y="-1945727"/>
                <a:ext cx="628378" cy="200479"/>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85738"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5"/>
              <p:cNvSpPr/>
              <p:nvPr/>
            </p:nvSpPr>
            <p:spPr>
              <a:xfrm>
                <a:off x="5050859" y="-1955772"/>
                <a:ext cx="629960" cy="198374"/>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5"/>
              <p:cNvSpPr/>
              <p:nvPr/>
            </p:nvSpPr>
            <p:spPr>
              <a:xfrm>
                <a:off x="5050861" y="-1763692"/>
                <a:ext cx="1275" cy="3779"/>
              </a:xfrm>
              <a:custGeom>
                <a:rect b="b" l="l" r="r" t="t"/>
                <a:pathLst>
                  <a:path extrusionOk="0" h="246" w="83">
                    <a:moveTo>
                      <a:pt x="1" y="0"/>
                    </a:moveTo>
                    <a:lnTo>
                      <a:pt x="1" y="245"/>
                    </a:lnTo>
                    <a:cubicBezTo>
                      <a:pt x="21" y="205"/>
                      <a:pt x="62" y="184"/>
                      <a:pt x="83" y="164"/>
                    </a:cubicBezTo>
                    <a:cubicBezTo>
                      <a:pt x="83" y="123"/>
                      <a:pt x="83" y="82"/>
                      <a:pt x="62" y="62"/>
                    </a:cubicBezTo>
                    <a:cubicBezTo>
                      <a:pt x="42" y="41"/>
                      <a:pt x="21" y="21"/>
                      <a:pt x="1" y="0"/>
                    </a:cubicBezTo>
                    <a:close/>
                  </a:path>
                </a:pathLst>
              </a:custGeom>
              <a:solidFill>
                <a:srgbClr val="FFFFFF"/>
              </a:solidFill>
              <a:ln cap="flat" cmpd="sng" w="5625">
                <a:solidFill>
                  <a:srgbClr val="222221"/>
                </a:solidFill>
                <a:prstDash val="solid"/>
                <a:miter lim="2043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520" name="Google Shape;2520;p65"/>
            <p:cNvPicPr preferRelativeResize="0"/>
            <p:nvPr/>
          </p:nvPicPr>
          <p:blipFill>
            <a:blip r:embed="rId5">
              <a:alphaModFix/>
            </a:blip>
            <a:stretch>
              <a:fillRect/>
            </a:stretch>
          </p:blipFill>
          <p:spPr>
            <a:xfrm rot="-421320">
              <a:off x="1433853" y="1802445"/>
              <a:ext cx="424525" cy="1424899"/>
            </a:xfrm>
            <a:prstGeom prst="rect">
              <a:avLst/>
            </a:prstGeom>
            <a:noFill/>
            <a:ln>
              <a:noFill/>
            </a:ln>
          </p:spPr>
        </p:pic>
        <p:sp>
          <p:nvSpPr>
            <p:cNvPr id="2521" name="Google Shape;2521;p65"/>
            <p:cNvSpPr txBox="1"/>
            <p:nvPr/>
          </p:nvSpPr>
          <p:spPr>
            <a:xfrm rot="-422352">
              <a:off x="934282" y="1589658"/>
              <a:ext cx="670756" cy="216119"/>
            </a:xfrm>
            <a:prstGeom prst="rect">
              <a:avLst/>
            </a:prstGeom>
            <a:noFill/>
            <a:ln>
              <a:noFill/>
            </a:ln>
          </p:spPr>
          <p:txBody>
            <a:bodyPr anchorCtr="0" anchor="ctr" bIns="91425" lIns="91425" spcFirstLastPara="1" rIns="91425" wrap="square" tIns="91425">
              <a:noAutofit/>
            </a:bodyPr>
            <a:lstStyle/>
            <a:p>
              <a:pPr indent="0" lvl="0" marL="0" rtl="0" algn="r">
                <a:lnSpc>
                  <a:spcPct val="90000"/>
                </a:lnSpc>
                <a:spcBef>
                  <a:spcPts val="0"/>
                </a:spcBef>
                <a:spcAft>
                  <a:spcPts val="0"/>
                </a:spcAft>
                <a:buNone/>
              </a:pPr>
              <a:r>
                <a:rPr i="1" lang="en" sz="1200">
                  <a:solidFill>
                    <a:srgbClr val="563D29"/>
                  </a:solidFill>
                  <a:latin typeface="IM Fell English"/>
                  <a:ea typeface="IM Fell English"/>
                  <a:cs typeface="IM Fell English"/>
                  <a:sym typeface="IM Fell English"/>
                </a:rPr>
                <a:t>Fig. VI</a:t>
              </a:r>
              <a:endParaRPr i="1" sz="1200">
                <a:solidFill>
                  <a:srgbClr val="563D29"/>
                </a:solidFill>
                <a:latin typeface="Kanit"/>
                <a:ea typeface="Kanit"/>
                <a:cs typeface="Kanit"/>
                <a:sym typeface="Kanit"/>
              </a:endParaRPr>
            </a:p>
          </p:txBody>
        </p:sp>
        <p:sp>
          <p:nvSpPr>
            <p:cNvPr id="2522" name="Google Shape;2522;p65"/>
            <p:cNvSpPr/>
            <p:nvPr/>
          </p:nvSpPr>
          <p:spPr>
            <a:xfrm rot="-4375900">
              <a:off x="650284" y="2289641"/>
              <a:ext cx="1017593" cy="642901"/>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614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3" name="Google Shape;2523;p65"/>
          <p:cNvGrpSpPr/>
          <p:nvPr/>
        </p:nvGrpSpPr>
        <p:grpSpPr>
          <a:xfrm>
            <a:off x="1442498" y="113825"/>
            <a:ext cx="6339274" cy="4539971"/>
            <a:chOff x="1442498" y="113825"/>
            <a:chExt cx="6339274" cy="4539971"/>
          </a:xfrm>
        </p:grpSpPr>
        <p:sp>
          <p:nvSpPr>
            <p:cNvPr id="2524" name="Google Shape;2524;p65"/>
            <p:cNvSpPr/>
            <p:nvPr/>
          </p:nvSpPr>
          <p:spPr>
            <a:xfrm rot="3599893">
              <a:off x="1396406" y="3989848"/>
              <a:ext cx="858857" cy="38940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6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5"/>
            <p:cNvSpPr/>
            <p:nvPr/>
          </p:nvSpPr>
          <p:spPr>
            <a:xfrm>
              <a:off x="1543234" y="113825"/>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6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5"/>
            <p:cNvSpPr/>
            <p:nvPr/>
          </p:nvSpPr>
          <p:spPr>
            <a:xfrm>
              <a:off x="6916163" y="152250"/>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6312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8" name="Shape 1538"/>
        <p:cNvGrpSpPr/>
        <p:nvPr/>
      </p:nvGrpSpPr>
      <p:grpSpPr>
        <a:xfrm>
          <a:off x="0" y="0"/>
          <a:ext cx="0" cy="0"/>
          <a:chOff x="0" y="0"/>
          <a:chExt cx="0" cy="0"/>
        </a:xfrm>
      </p:grpSpPr>
      <p:grpSp>
        <p:nvGrpSpPr>
          <p:cNvPr id="1539" name="Google Shape;1539;p39"/>
          <p:cNvGrpSpPr/>
          <p:nvPr/>
        </p:nvGrpSpPr>
        <p:grpSpPr>
          <a:xfrm>
            <a:off x="6996584" y="1508130"/>
            <a:ext cx="1488187" cy="2636251"/>
            <a:chOff x="6996584" y="1508130"/>
            <a:chExt cx="1488187" cy="2636251"/>
          </a:xfrm>
        </p:grpSpPr>
        <p:grpSp>
          <p:nvGrpSpPr>
            <p:cNvPr id="1540" name="Google Shape;1540;p39"/>
            <p:cNvGrpSpPr/>
            <p:nvPr/>
          </p:nvGrpSpPr>
          <p:grpSpPr>
            <a:xfrm flipH="1" rot="-5566513">
              <a:off x="6455258" y="2143541"/>
              <a:ext cx="2570839" cy="1365428"/>
              <a:chOff x="3861575" y="518800"/>
              <a:chExt cx="1025325" cy="342650"/>
            </a:xfrm>
          </p:grpSpPr>
          <p:sp>
            <p:nvSpPr>
              <p:cNvPr id="1541" name="Google Shape;1541;p39"/>
              <p:cNvSpPr/>
              <p:nvPr/>
            </p:nvSpPr>
            <p:spPr>
              <a:xfrm>
                <a:off x="3861575" y="535150"/>
                <a:ext cx="1022750" cy="32630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9"/>
              <p:cNvSpPr/>
              <p:nvPr/>
            </p:nvSpPr>
            <p:spPr>
              <a:xfrm>
                <a:off x="3861575" y="518800"/>
                <a:ext cx="1025325" cy="322875"/>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543" name="Google Shape;1543;p39"/>
            <p:cNvPicPr preferRelativeResize="0"/>
            <p:nvPr/>
          </p:nvPicPr>
          <p:blipFill>
            <a:blip r:embed="rId3">
              <a:alphaModFix/>
            </a:blip>
            <a:stretch>
              <a:fillRect/>
            </a:stretch>
          </p:blipFill>
          <p:spPr>
            <a:xfrm>
              <a:off x="7526301" y="2179222"/>
              <a:ext cx="481725" cy="1558739"/>
            </a:xfrm>
            <a:prstGeom prst="rect">
              <a:avLst/>
            </a:prstGeom>
            <a:noFill/>
            <a:ln>
              <a:noFill/>
            </a:ln>
          </p:spPr>
        </p:pic>
        <p:sp>
          <p:nvSpPr>
            <p:cNvPr id="1544" name="Google Shape;1544;p39"/>
            <p:cNvSpPr txBox="1"/>
            <p:nvPr/>
          </p:nvSpPr>
          <p:spPr>
            <a:xfrm rot="-1538">
              <a:off x="7229315" y="1654613"/>
              <a:ext cx="670500" cy="216300"/>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chemeClr val="accent2"/>
                  </a:solidFill>
                  <a:latin typeface="IM Fell English"/>
                  <a:ea typeface="IM Fell English"/>
                  <a:cs typeface="IM Fell English"/>
                  <a:sym typeface="IM Fell English"/>
                </a:rPr>
                <a:t>Fig. III</a:t>
              </a:r>
              <a:endParaRPr i="1" sz="1200">
                <a:solidFill>
                  <a:schemeClr val="accent2"/>
                </a:solidFill>
                <a:latin typeface="Kanit"/>
                <a:ea typeface="Kanit"/>
                <a:cs typeface="Kanit"/>
                <a:sym typeface="Kanit"/>
              </a:endParaRPr>
            </a:p>
          </p:txBody>
        </p:sp>
      </p:grpSp>
      <p:grpSp>
        <p:nvGrpSpPr>
          <p:cNvPr id="1545" name="Google Shape;1545;p39"/>
          <p:cNvGrpSpPr/>
          <p:nvPr/>
        </p:nvGrpSpPr>
        <p:grpSpPr>
          <a:xfrm>
            <a:off x="3939660" y="2983277"/>
            <a:ext cx="3204211" cy="1643338"/>
            <a:chOff x="230875" y="3764750"/>
            <a:chExt cx="1023775" cy="883800"/>
          </a:xfrm>
        </p:grpSpPr>
        <p:sp>
          <p:nvSpPr>
            <p:cNvPr id="1546" name="Google Shape;1546;p39"/>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200025" rotWithShape="0" algn="bl" dir="5400000" dist="47625">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9"/>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8" name="Google Shape;1548;p39"/>
          <p:cNvSpPr txBox="1"/>
          <p:nvPr>
            <p:ph idx="15" type="ctrTitle"/>
          </p:nvPr>
        </p:nvSpPr>
        <p:spPr>
          <a:xfrm>
            <a:off x="713225" y="559434"/>
            <a:ext cx="7717500" cy="7626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TABLE OF CONTENTS</a:t>
            </a:r>
            <a:endParaRPr/>
          </a:p>
        </p:txBody>
      </p:sp>
      <p:grpSp>
        <p:nvGrpSpPr>
          <p:cNvPr id="1549" name="Google Shape;1549;p39"/>
          <p:cNvGrpSpPr/>
          <p:nvPr/>
        </p:nvGrpSpPr>
        <p:grpSpPr>
          <a:xfrm>
            <a:off x="460798" y="2983277"/>
            <a:ext cx="3478838" cy="1937769"/>
            <a:chOff x="460798" y="2983277"/>
            <a:chExt cx="3478838" cy="1937769"/>
          </a:xfrm>
        </p:grpSpPr>
        <p:grpSp>
          <p:nvGrpSpPr>
            <p:cNvPr id="1550" name="Google Shape;1550;p39"/>
            <p:cNvGrpSpPr/>
            <p:nvPr/>
          </p:nvGrpSpPr>
          <p:grpSpPr>
            <a:xfrm>
              <a:off x="735424" y="2983277"/>
              <a:ext cx="3204211" cy="1643338"/>
              <a:chOff x="230875" y="3764750"/>
              <a:chExt cx="1023775" cy="883800"/>
            </a:xfrm>
          </p:grpSpPr>
          <p:sp>
            <p:nvSpPr>
              <p:cNvPr id="1551" name="Google Shape;1551;p39"/>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200025" rotWithShape="0" algn="bl" dir="5400000" dist="47625">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9"/>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3" name="Google Shape;1553;p39"/>
            <p:cNvSpPr/>
            <p:nvPr/>
          </p:nvSpPr>
          <p:spPr>
            <a:xfrm rot="3599893">
              <a:off x="414706" y="4257098"/>
              <a:ext cx="858857" cy="38940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6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 name="Google Shape;1554;p39"/>
          <p:cNvGrpSpPr/>
          <p:nvPr/>
        </p:nvGrpSpPr>
        <p:grpSpPr>
          <a:xfrm>
            <a:off x="713225" y="1507962"/>
            <a:ext cx="3548640" cy="1845717"/>
            <a:chOff x="713225" y="1507962"/>
            <a:chExt cx="3548640" cy="1845717"/>
          </a:xfrm>
        </p:grpSpPr>
        <p:grpSp>
          <p:nvGrpSpPr>
            <p:cNvPr id="1555" name="Google Shape;1555;p39"/>
            <p:cNvGrpSpPr/>
            <p:nvPr/>
          </p:nvGrpSpPr>
          <p:grpSpPr>
            <a:xfrm>
              <a:off x="713225" y="1507962"/>
              <a:ext cx="3204211" cy="1643338"/>
              <a:chOff x="230875" y="3764750"/>
              <a:chExt cx="1023775" cy="883800"/>
            </a:xfrm>
          </p:grpSpPr>
          <p:sp>
            <p:nvSpPr>
              <p:cNvPr id="1556" name="Google Shape;1556;p39"/>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142875" rotWithShape="0" algn="bl" dir="4800000" dist="19050">
                  <a:srgbClr val="000000">
                    <a:alpha val="52999"/>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9"/>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8" name="Google Shape;1558;p39"/>
            <p:cNvSpPr/>
            <p:nvPr/>
          </p:nvSpPr>
          <p:spPr>
            <a:xfrm rot="-5936802">
              <a:off x="3356424" y="2479653"/>
              <a:ext cx="1017569" cy="642886"/>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 name="Google Shape;1559;p39"/>
          <p:cNvGrpSpPr/>
          <p:nvPr/>
        </p:nvGrpSpPr>
        <p:grpSpPr>
          <a:xfrm>
            <a:off x="3939664" y="1507962"/>
            <a:ext cx="3534410" cy="1866908"/>
            <a:chOff x="3939664" y="1507962"/>
            <a:chExt cx="3534410" cy="1866908"/>
          </a:xfrm>
        </p:grpSpPr>
        <p:grpSp>
          <p:nvGrpSpPr>
            <p:cNvPr id="1560" name="Google Shape;1560;p39"/>
            <p:cNvGrpSpPr/>
            <p:nvPr/>
          </p:nvGrpSpPr>
          <p:grpSpPr>
            <a:xfrm>
              <a:off x="3939664" y="1507962"/>
              <a:ext cx="3204211" cy="1643338"/>
              <a:chOff x="230875" y="3764750"/>
              <a:chExt cx="1023775" cy="883800"/>
            </a:xfrm>
          </p:grpSpPr>
          <p:sp>
            <p:nvSpPr>
              <p:cNvPr id="1561" name="Google Shape;1561;p39"/>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114300" rotWithShape="0" algn="bl" dir="5400000" dist="28575">
                  <a:srgbClr val="000000">
                    <a:alpha val="49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9"/>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3" name="Google Shape;1563;p39"/>
            <p:cNvSpPr/>
            <p:nvPr/>
          </p:nvSpPr>
          <p:spPr>
            <a:xfrm rot="4797710">
              <a:off x="6660703" y="2584804"/>
              <a:ext cx="865599" cy="619753"/>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86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4" name="Google Shape;1564;p39"/>
          <p:cNvSpPr txBox="1"/>
          <p:nvPr>
            <p:ph idx="6" type="ctrTitle"/>
          </p:nvPr>
        </p:nvSpPr>
        <p:spPr>
          <a:xfrm>
            <a:off x="1714631" y="3096851"/>
            <a:ext cx="19077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TEACHERS</a:t>
            </a:r>
            <a:endParaRPr/>
          </a:p>
        </p:txBody>
      </p:sp>
      <p:sp>
        <p:nvSpPr>
          <p:cNvPr id="1565" name="Google Shape;1565;p39"/>
          <p:cNvSpPr txBox="1"/>
          <p:nvPr>
            <p:ph idx="7" type="subTitle"/>
          </p:nvPr>
        </p:nvSpPr>
        <p:spPr>
          <a:xfrm>
            <a:off x="1714628" y="3628850"/>
            <a:ext cx="1907700" cy="93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right here</a:t>
            </a:r>
            <a:endParaRPr/>
          </a:p>
        </p:txBody>
      </p:sp>
      <p:sp>
        <p:nvSpPr>
          <p:cNvPr id="1566" name="Google Shape;1566;p39"/>
          <p:cNvSpPr txBox="1"/>
          <p:nvPr>
            <p:ph idx="8" type="title"/>
          </p:nvPr>
        </p:nvSpPr>
        <p:spPr>
          <a:xfrm>
            <a:off x="937330" y="2945050"/>
            <a:ext cx="1005900" cy="7608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solidFill>
                  <a:schemeClr val="accent2"/>
                </a:solidFill>
              </a:rPr>
              <a:t>03</a:t>
            </a:r>
            <a:endParaRPr>
              <a:solidFill>
                <a:schemeClr val="accent2"/>
              </a:solidFill>
            </a:endParaRPr>
          </a:p>
        </p:txBody>
      </p:sp>
      <p:sp>
        <p:nvSpPr>
          <p:cNvPr id="1567" name="Google Shape;1567;p39"/>
          <p:cNvSpPr txBox="1"/>
          <p:nvPr>
            <p:ph type="ctrTitle"/>
          </p:nvPr>
        </p:nvSpPr>
        <p:spPr>
          <a:xfrm>
            <a:off x="1714625" y="1660820"/>
            <a:ext cx="19077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rPr>
              <a:t>METHOD</a:t>
            </a:r>
            <a:endParaRPr>
              <a:solidFill>
                <a:schemeClr val="accent2"/>
              </a:solidFill>
            </a:endParaRPr>
          </a:p>
        </p:txBody>
      </p:sp>
      <p:sp>
        <p:nvSpPr>
          <p:cNvPr id="1568" name="Google Shape;1568;p39"/>
          <p:cNvSpPr txBox="1"/>
          <p:nvPr>
            <p:ph idx="1" type="subTitle"/>
          </p:nvPr>
        </p:nvSpPr>
        <p:spPr>
          <a:xfrm>
            <a:off x="1714625" y="2197100"/>
            <a:ext cx="1907700" cy="93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right here</a:t>
            </a:r>
            <a:endParaRPr/>
          </a:p>
        </p:txBody>
      </p:sp>
      <p:sp>
        <p:nvSpPr>
          <p:cNvPr id="1569" name="Google Shape;1569;p39"/>
          <p:cNvSpPr txBox="1"/>
          <p:nvPr>
            <p:ph idx="2" type="title"/>
          </p:nvPr>
        </p:nvSpPr>
        <p:spPr>
          <a:xfrm>
            <a:off x="937325" y="1508125"/>
            <a:ext cx="1005900" cy="7626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solidFill>
                  <a:schemeClr val="accent2"/>
                </a:solidFill>
              </a:rPr>
              <a:t>01</a:t>
            </a:r>
            <a:endParaRPr>
              <a:solidFill>
                <a:schemeClr val="accent2"/>
              </a:solidFill>
            </a:endParaRPr>
          </a:p>
        </p:txBody>
      </p:sp>
      <p:sp>
        <p:nvSpPr>
          <p:cNvPr id="1570" name="Google Shape;1570;p39"/>
          <p:cNvSpPr txBox="1"/>
          <p:nvPr>
            <p:ph idx="3" type="ctrTitle"/>
          </p:nvPr>
        </p:nvSpPr>
        <p:spPr>
          <a:xfrm>
            <a:off x="4965803" y="1645407"/>
            <a:ext cx="19077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rPr>
              <a:t>AREAS</a:t>
            </a:r>
            <a:endParaRPr>
              <a:solidFill>
                <a:schemeClr val="accent2"/>
              </a:solidFill>
            </a:endParaRPr>
          </a:p>
        </p:txBody>
      </p:sp>
      <p:sp>
        <p:nvSpPr>
          <p:cNvPr id="1571" name="Google Shape;1571;p39"/>
          <p:cNvSpPr txBox="1"/>
          <p:nvPr>
            <p:ph idx="4" type="subTitle"/>
          </p:nvPr>
        </p:nvSpPr>
        <p:spPr>
          <a:xfrm>
            <a:off x="4965802" y="2181688"/>
            <a:ext cx="1907700" cy="93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right here</a:t>
            </a:r>
            <a:endParaRPr/>
          </a:p>
        </p:txBody>
      </p:sp>
      <p:sp>
        <p:nvSpPr>
          <p:cNvPr id="1572" name="Google Shape;1572;p39"/>
          <p:cNvSpPr txBox="1"/>
          <p:nvPr>
            <p:ph idx="5" type="title"/>
          </p:nvPr>
        </p:nvSpPr>
        <p:spPr>
          <a:xfrm>
            <a:off x="4188509" y="1493625"/>
            <a:ext cx="1005900" cy="760800"/>
          </a:xfrm>
          <a:prstGeom prst="rect">
            <a:avLst/>
          </a:prstGeom>
        </p:spPr>
        <p:txBody>
          <a:bodyPr anchorCtr="0" anchor="t" bIns="91425" lIns="91425" spcFirstLastPara="1" rIns="91425" wrap="square" tIns="0">
            <a:noAutofit/>
          </a:bodyPr>
          <a:lstStyle/>
          <a:p>
            <a:pPr indent="0" lvl="0" marL="0" rtl="0" algn="l">
              <a:spcBef>
                <a:spcPts val="0"/>
              </a:spcBef>
              <a:spcAft>
                <a:spcPts val="0"/>
              </a:spcAft>
              <a:buNone/>
            </a:pPr>
            <a:r>
              <a:rPr lang="en">
                <a:solidFill>
                  <a:schemeClr val="accent2"/>
                </a:solidFill>
              </a:rPr>
              <a:t>02</a:t>
            </a:r>
            <a:endParaRPr>
              <a:solidFill>
                <a:schemeClr val="accent2"/>
              </a:solidFill>
            </a:endParaRPr>
          </a:p>
        </p:txBody>
      </p:sp>
      <p:sp>
        <p:nvSpPr>
          <p:cNvPr id="1573" name="Google Shape;1573;p39"/>
          <p:cNvSpPr txBox="1"/>
          <p:nvPr>
            <p:ph idx="9" type="ctrTitle"/>
          </p:nvPr>
        </p:nvSpPr>
        <p:spPr>
          <a:xfrm>
            <a:off x="4965809" y="3094689"/>
            <a:ext cx="19077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rPr>
              <a:t>PROCESS</a:t>
            </a:r>
            <a:endParaRPr>
              <a:solidFill>
                <a:schemeClr val="accent2"/>
              </a:solidFill>
            </a:endParaRPr>
          </a:p>
        </p:txBody>
      </p:sp>
      <p:sp>
        <p:nvSpPr>
          <p:cNvPr id="1574" name="Google Shape;1574;p39"/>
          <p:cNvSpPr txBox="1"/>
          <p:nvPr>
            <p:ph idx="13" type="subTitle"/>
          </p:nvPr>
        </p:nvSpPr>
        <p:spPr>
          <a:xfrm>
            <a:off x="4965805" y="3631012"/>
            <a:ext cx="1907700" cy="931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describe the topic of the section right here</a:t>
            </a:r>
            <a:endParaRPr/>
          </a:p>
          <a:p>
            <a:pPr indent="0" lvl="0" marL="0" rtl="0" algn="l">
              <a:spcBef>
                <a:spcPts val="0"/>
              </a:spcBef>
              <a:spcAft>
                <a:spcPts val="0"/>
              </a:spcAft>
              <a:buNone/>
            </a:pPr>
            <a:r>
              <a:t/>
            </a:r>
            <a:endParaRPr/>
          </a:p>
        </p:txBody>
      </p:sp>
      <p:sp>
        <p:nvSpPr>
          <p:cNvPr id="1575" name="Google Shape;1575;p39"/>
          <p:cNvSpPr txBox="1"/>
          <p:nvPr>
            <p:ph idx="14" type="title"/>
          </p:nvPr>
        </p:nvSpPr>
        <p:spPr>
          <a:xfrm>
            <a:off x="4188514" y="2942900"/>
            <a:ext cx="1005900" cy="760800"/>
          </a:xfrm>
          <a:prstGeom prst="rect">
            <a:avLst/>
          </a:prstGeom>
        </p:spPr>
        <p:txBody>
          <a:bodyPr anchorCtr="0" anchor="t" bIns="91425" lIns="91425" spcFirstLastPara="1" rIns="91425" wrap="square" tIns="0">
            <a:noAutofit/>
          </a:bodyPr>
          <a:lstStyle/>
          <a:p>
            <a:pPr indent="0" lvl="0" marL="0" rtl="0" algn="l">
              <a:spcBef>
                <a:spcPts val="0"/>
              </a:spcBef>
              <a:spcAft>
                <a:spcPts val="0"/>
              </a:spcAft>
              <a:buNone/>
            </a:pPr>
            <a:r>
              <a:rPr lang="en">
                <a:solidFill>
                  <a:schemeClr val="accent2"/>
                </a:solidFill>
              </a:rPr>
              <a:t>04</a:t>
            </a:r>
            <a:endParaRPr>
              <a:solidFill>
                <a:schemeClr val="accent2"/>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0" name="Shape 2530"/>
        <p:cNvGrpSpPr/>
        <p:nvPr/>
      </p:nvGrpSpPr>
      <p:grpSpPr>
        <a:xfrm>
          <a:off x="0" y="0"/>
          <a:ext cx="0" cy="0"/>
          <a:chOff x="0" y="0"/>
          <a:chExt cx="0" cy="0"/>
        </a:xfrm>
      </p:grpSpPr>
      <p:sp>
        <p:nvSpPr>
          <p:cNvPr id="2531" name="Google Shape;2531;p66"/>
          <p:cNvSpPr txBox="1"/>
          <p:nvPr>
            <p:ph type="title"/>
          </p:nvPr>
        </p:nvSpPr>
        <p:spPr>
          <a:xfrm>
            <a:off x="714850" y="467945"/>
            <a:ext cx="7714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2532" name="Google Shape;2532;p66"/>
          <p:cNvSpPr txBox="1"/>
          <p:nvPr>
            <p:ph idx="2" type="subTitle"/>
          </p:nvPr>
        </p:nvSpPr>
        <p:spPr>
          <a:xfrm>
            <a:off x="714850" y="1938395"/>
            <a:ext cx="3869400" cy="427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Photos</a:t>
            </a:r>
            <a:endParaRPr/>
          </a:p>
        </p:txBody>
      </p:sp>
      <p:sp>
        <p:nvSpPr>
          <p:cNvPr id="2533" name="Google Shape;2533;p66"/>
          <p:cNvSpPr txBox="1"/>
          <p:nvPr>
            <p:ph idx="3" type="subTitle"/>
          </p:nvPr>
        </p:nvSpPr>
        <p:spPr>
          <a:xfrm>
            <a:off x="4559650" y="1949770"/>
            <a:ext cx="3869400" cy="427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Vectors</a:t>
            </a:r>
            <a:endParaRPr/>
          </a:p>
        </p:txBody>
      </p:sp>
      <p:sp>
        <p:nvSpPr>
          <p:cNvPr id="2534" name="Google Shape;2534;p66"/>
          <p:cNvSpPr txBox="1"/>
          <p:nvPr>
            <p:ph idx="4" type="subTitle"/>
          </p:nvPr>
        </p:nvSpPr>
        <p:spPr>
          <a:xfrm>
            <a:off x="760425" y="1509924"/>
            <a:ext cx="7668600" cy="427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Here’s an assortment of alternative resources whose style fits that of this template:</a:t>
            </a:r>
            <a:endParaRPr/>
          </a:p>
        </p:txBody>
      </p:sp>
      <p:sp>
        <p:nvSpPr>
          <p:cNvPr id="2535" name="Google Shape;2535;p66"/>
          <p:cNvSpPr/>
          <p:nvPr/>
        </p:nvSpPr>
        <p:spPr>
          <a:xfrm>
            <a:off x="1240335" y="3929468"/>
            <a:ext cx="2974" cy="1050"/>
          </a:xfrm>
          <a:custGeom>
            <a:rect b="b" l="l" r="r" t="t"/>
            <a:pathLst>
              <a:path extrusionOk="0" h="93" w="216">
                <a:moveTo>
                  <a:pt x="216" y="31"/>
                </a:moveTo>
                <a:cubicBezTo>
                  <a:pt x="154" y="77"/>
                  <a:pt x="77" y="93"/>
                  <a:pt x="0" y="77"/>
                </a:cubicBezTo>
                <a:cubicBezTo>
                  <a:pt x="62" y="16"/>
                  <a:pt x="139" y="0"/>
                  <a:pt x="216" y="31"/>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6"/>
          <p:cNvSpPr/>
          <p:nvPr/>
        </p:nvSpPr>
        <p:spPr>
          <a:xfrm>
            <a:off x="1303957" y="3928949"/>
            <a:ext cx="2768" cy="880"/>
          </a:xfrm>
          <a:custGeom>
            <a:rect b="b" l="l" r="r" t="t"/>
            <a:pathLst>
              <a:path extrusionOk="0" h="78" w="201">
                <a:moveTo>
                  <a:pt x="201" y="31"/>
                </a:moveTo>
                <a:cubicBezTo>
                  <a:pt x="139" y="62"/>
                  <a:pt x="62" y="77"/>
                  <a:pt x="1" y="62"/>
                </a:cubicBezTo>
                <a:cubicBezTo>
                  <a:pt x="47" y="16"/>
                  <a:pt x="139" y="0"/>
                  <a:pt x="201" y="31"/>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6"/>
          <p:cNvSpPr/>
          <p:nvPr/>
        </p:nvSpPr>
        <p:spPr>
          <a:xfrm>
            <a:off x="1177760" y="3930167"/>
            <a:ext cx="1928" cy="869"/>
          </a:xfrm>
          <a:custGeom>
            <a:rect b="b" l="l" r="r" t="t"/>
            <a:pathLst>
              <a:path extrusionOk="0" h="77" w="140">
                <a:moveTo>
                  <a:pt x="139" y="31"/>
                </a:moveTo>
                <a:cubicBezTo>
                  <a:pt x="108" y="62"/>
                  <a:pt x="47" y="77"/>
                  <a:pt x="1" y="62"/>
                </a:cubicBezTo>
                <a:cubicBezTo>
                  <a:pt x="31" y="15"/>
                  <a:pt x="93" y="0"/>
                  <a:pt x="139" y="31"/>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6"/>
          <p:cNvSpPr txBox="1"/>
          <p:nvPr>
            <p:ph idx="4294967295" type="subTitle"/>
          </p:nvPr>
        </p:nvSpPr>
        <p:spPr>
          <a:xfrm>
            <a:off x="714850" y="2548523"/>
            <a:ext cx="3869400" cy="1670400"/>
          </a:xfrm>
          <a:prstGeom prst="rect">
            <a:avLst/>
          </a:prstGeom>
        </p:spPr>
        <p:txBody>
          <a:bodyPr anchorCtr="0" anchor="t" bIns="91425" lIns="91425" spcFirstLastPara="1" rIns="91425" wrap="square" tIns="91425">
            <a:noAutofit/>
          </a:bodyPr>
          <a:lstStyle/>
          <a:p>
            <a:pPr indent="-317500" lvl="0" marL="457200" marR="50800" rtl="0" algn="l">
              <a:lnSpc>
                <a:spcPct val="100000"/>
              </a:lnSpc>
              <a:spcBef>
                <a:spcPts val="0"/>
              </a:spcBef>
              <a:spcAft>
                <a:spcPts val="0"/>
              </a:spcAft>
              <a:buSzPts val="1400"/>
              <a:buChar char="●"/>
            </a:pPr>
            <a:r>
              <a:rPr lang="en">
                <a:solidFill>
                  <a:schemeClr val="hlink"/>
                </a:solidFill>
                <a:uFill>
                  <a:noFill/>
                </a:uFill>
                <a:hlinkClick r:id="rId3"/>
              </a:rPr>
              <a:t>Smiley female english teacher </a:t>
            </a:r>
            <a:endParaRPr/>
          </a:p>
          <a:p>
            <a:pPr indent="-317500" lvl="0" marL="457200" marR="50800" rtl="0" algn="l">
              <a:lnSpc>
                <a:spcPct val="100000"/>
              </a:lnSpc>
              <a:spcBef>
                <a:spcPts val="0"/>
              </a:spcBef>
              <a:spcAft>
                <a:spcPts val="0"/>
              </a:spcAft>
              <a:buSzPts val="1400"/>
              <a:buChar char="●"/>
            </a:pPr>
            <a:r>
              <a:rPr lang="en">
                <a:solidFill>
                  <a:schemeClr val="hlink"/>
                </a:solidFill>
                <a:uFill>
                  <a:noFill/>
                </a:uFill>
                <a:hlinkClick r:id="rId4"/>
              </a:rPr>
              <a:t>Grandparent learning to use device </a:t>
            </a:r>
            <a:endParaRPr/>
          </a:p>
          <a:p>
            <a:pPr indent="-317500" lvl="0" marL="457200" marR="50800" rtl="0" algn="l">
              <a:lnSpc>
                <a:spcPct val="100000"/>
              </a:lnSpc>
              <a:spcBef>
                <a:spcPts val="0"/>
              </a:spcBef>
              <a:spcAft>
                <a:spcPts val="0"/>
              </a:spcAft>
              <a:buSzPts val="1400"/>
              <a:buChar char="●"/>
            </a:pPr>
            <a:r>
              <a:rPr lang="en">
                <a:solidFill>
                  <a:schemeClr val="hlink"/>
                </a:solidFill>
                <a:uFill>
                  <a:noFill/>
                </a:uFill>
                <a:hlinkClick r:id="rId5"/>
              </a:rPr>
              <a:t>Young woman learning english </a:t>
            </a:r>
            <a:endParaRPr/>
          </a:p>
          <a:p>
            <a:pPr indent="-317500" lvl="0" marL="457200" marR="50800" rtl="0" algn="l">
              <a:lnSpc>
                <a:spcPct val="100000"/>
              </a:lnSpc>
              <a:spcBef>
                <a:spcPts val="0"/>
              </a:spcBef>
              <a:spcAft>
                <a:spcPts val="0"/>
              </a:spcAft>
              <a:buSzPts val="1400"/>
              <a:buChar char="●"/>
            </a:pPr>
            <a:r>
              <a:rPr lang="en">
                <a:solidFill>
                  <a:schemeClr val="hlink"/>
                </a:solidFill>
                <a:uFill>
                  <a:noFill/>
                </a:uFill>
                <a:hlinkClick r:id="rId6"/>
              </a:rPr>
              <a:t>English teacher doing her class with a whiteboard</a:t>
            </a:r>
            <a:endParaRPr/>
          </a:p>
          <a:p>
            <a:pPr indent="-317500" lvl="0" marL="457200" marR="50800" rtl="0" algn="l">
              <a:lnSpc>
                <a:spcPct val="100000"/>
              </a:lnSpc>
              <a:spcBef>
                <a:spcPts val="0"/>
              </a:spcBef>
              <a:spcAft>
                <a:spcPts val="0"/>
              </a:spcAft>
              <a:buSzPts val="1400"/>
              <a:buChar char="●"/>
            </a:pPr>
            <a:r>
              <a:rPr lang="en">
                <a:solidFill>
                  <a:schemeClr val="hlink"/>
                </a:solidFill>
                <a:uFill>
                  <a:noFill/>
                </a:uFill>
                <a:hlinkClick r:id="rId7"/>
              </a:rPr>
              <a:t>Front view composition with different books </a:t>
            </a:r>
            <a:endParaRPr/>
          </a:p>
        </p:txBody>
      </p:sp>
      <p:sp>
        <p:nvSpPr>
          <p:cNvPr id="2539" name="Google Shape;2539;p66"/>
          <p:cNvSpPr txBox="1"/>
          <p:nvPr>
            <p:ph idx="1" type="subTitle"/>
          </p:nvPr>
        </p:nvSpPr>
        <p:spPr>
          <a:xfrm>
            <a:off x="4559650" y="2401500"/>
            <a:ext cx="3869400" cy="22071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solidFill>
                  <a:schemeClr val="hlink"/>
                </a:solidFill>
                <a:uFill>
                  <a:noFill/>
                </a:uFill>
                <a:hlinkClick r:id="rId8"/>
              </a:rPr>
              <a:t>Set of six fish</a:t>
            </a:r>
            <a:endParaRPr>
              <a:solidFill>
                <a:schemeClr val="dk1"/>
              </a:solidFill>
            </a:endParaRPr>
          </a:p>
          <a:p>
            <a:pPr indent="-317500" lvl="0" marL="457200" marR="50800" rtl="0" algn="l">
              <a:spcBef>
                <a:spcPts val="0"/>
              </a:spcBef>
              <a:spcAft>
                <a:spcPts val="0"/>
              </a:spcAft>
              <a:buSzPts val="1400"/>
              <a:buChar char="●"/>
            </a:pPr>
            <a:r>
              <a:rPr lang="en">
                <a:solidFill>
                  <a:schemeClr val="hlink"/>
                </a:solidFill>
                <a:uFill>
                  <a:noFill/>
                </a:uFill>
                <a:hlinkClick r:id="rId9"/>
              </a:rPr>
              <a:t>Torn paper collection with tape concept</a:t>
            </a:r>
            <a:endParaRPr>
              <a:solidFill>
                <a:schemeClr val="dk1"/>
              </a:solidFill>
            </a:endParaRPr>
          </a:p>
          <a:p>
            <a:pPr indent="-317500" lvl="0" marL="457200" marR="50800" rtl="0" algn="l">
              <a:spcBef>
                <a:spcPts val="0"/>
              </a:spcBef>
              <a:spcAft>
                <a:spcPts val="0"/>
              </a:spcAft>
              <a:buSzPts val="1400"/>
              <a:buChar char="●"/>
            </a:pPr>
            <a:r>
              <a:rPr lang="en">
                <a:solidFill>
                  <a:schemeClr val="hlink"/>
                </a:solidFill>
                <a:uFill>
                  <a:noFill/>
                </a:uFill>
                <a:hlinkClick r:id="rId10"/>
              </a:rPr>
              <a:t>Torn paper collection with tape</a:t>
            </a:r>
            <a:endParaRPr>
              <a:solidFill>
                <a:schemeClr val="dk1"/>
              </a:solidFill>
            </a:endParaRPr>
          </a:p>
          <a:p>
            <a:pPr indent="0" lvl="0" marL="914400" rtl="0" algn="l">
              <a:spcBef>
                <a:spcPts val="0"/>
              </a:spcBef>
              <a:spcAft>
                <a:spcPts val="0"/>
              </a:spcAft>
              <a:buNone/>
            </a:pPr>
            <a:r>
              <a:t/>
            </a:r>
            <a:endParaRPr>
              <a:solidFill>
                <a:schemeClr val="dk1"/>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3" name="Shape 2543"/>
        <p:cNvGrpSpPr/>
        <p:nvPr/>
      </p:nvGrpSpPr>
      <p:grpSpPr>
        <a:xfrm>
          <a:off x="0" y="0"/>
          <a:ext cx="0" cy="0"/>
          <a:chOff x="0" y="0"/>
          <a:chExt cx="0" cy="0"/>
        </a:xfrm>
      </p:grpSpPr>
      <p:sp>
        <p:nvSpPr>
          <p:cNvPr id="2544" name="Google Shape;2544;p67"/>
          <p:cNvSpPr txBox="1"/>
          <p:nvPr>
            <p:ph type="ctrTitle"/>
          </p:nvPr>
        </p:nvSpPr>
        <p:spPr>
          <a:xfrm>
            <a:off x="814025" y="471324"/>
            <a:ext cx="7515900" cy="7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pic>
        <p:nvPicPr>
          <p:cNvPr id="2545" name="Google Shape;2545;p67"/>
          <p:cNvPicPr preferRelativeResize="0"/>
          <p:nvPr/>
        </p:nvPicPr>
        <p:blipFill>
          <a:blip r:embed="rId3">
            <a:alphaModFix/>
          </a:blip>
          <a:stretch>
            <a:fillRect/>
          </a:stretch>
        </p:blipFill>
        <p:spPr>
          <a:xfrm>
            <a:off x="2035362" y="2165125"/>
            <a:ext cx="397509" cy="1448072"/>
          </a:xfrm>
          <a:prstGeom prst="rect">
            <a:avLst/>
          </a:prstGeom>
          <a:noFill/>
          <a:ln>
            <a:noFill/>
          </a:ln>
        </p:spPr>
      </p:pic>
      <p:pic>
        <p:nvPicPr>
          <p:cNvPr id="2546" name="Google Shape;2546;p67"/>
          <p:cNvPicPr preferRelativeResize="0"/>
          <p:nvPr/>
        </p:nvPicPr>
        <p:blipFill>
          <a:blip r:embed="rId4">
            <a:alphaModFix/>
          </a:blip>
          <a:stretch>
            <a:fillRect/>
          </a:stretch>
        </p:blipFill>
        <p:spPr>
          <a:xfrm>
            <a:off x="4954847" y="2165125"/>
            <a:ext cx="494443" cy="1448074"/>
          </a:xfrm>
          <a:prstGeom prst="rect">
            <a:avLst/>
          </a:prstGeom>
          <a:noFill/>
          <a:ln>
            <a:noFill/>
          </a:ln>
        </p:spPr>
      </p:pic>
      <p:pic>
        <p:nvPicPr>
          <p:cNvPr id="2547" name="Google Shape;2547;p67"/>
          <p:cNvPicPr preferRelativeResize="0"/>
          <p:nvPr/>
        </p:nvPicPr>
        <p:blipFill>
          <a:blip r:embed="rId5">
            <a:alphaModFix/>
          </a:blip>
          <a:stretch>
            <a:fillRect/>
          </a:stretch>
        </p:blipFill>
        <p:spPr>
          <a:xfrm>
            <a:off x="7310257" y="2088925"/>
            <a:ext cx="594949" cy="1448076"/>
          </a:xfrm>
          <a:prstGeom prst="rect">
            <a:avLst/>
          </a:prstGeom>
          <a:noFill/>
          <a:ln>
            <a:noFill/>
          </a:ln>
        </p:spPr>
      </p:pic>
      <p:pic>
        <p:nvPicPr>
          <p:cNvPr id="2548" name="Google Shape;2548;p67"/>
          <p:cNvPicPr preferRelativeResize="0"/>
          <p:nvPr/>
        </p:nvPicPr>
        <p:blipFill>
          <a:blip r:embed="rId6">
            <a:alphaModFix/>
          </a:blip>
          <a:stretch>
            <a:fillRect/>
          </a:stretch>
        </p:blipFill>
        <p:spPr>
          <a:xfrm>
            <a:off x="6690551" y="2088925"/>
            <a:ext cx="559059" cy="1448074"/>
          </a:xfrm>
          <a:prstGeom prst="rect">
            <a:avLst/>
          </a:prstGeom>
          <a:noFill/>
          <a:ln>
            <a:noFill/>
          </a:ln>
        </p:spPr>
      </p:pic>
      <p:pic>
        <p:nvPicPr>
          <p:cNvPr id="2549" name="Google Shape;2549;p67"/>
          <p:cNvPicPr preferRelativeResize="0"/>
          <p:nvPr/>
        </p:nvPicPr>
        <p:blipFill>
          <a:blip r:embed="rId7">
            <a:alphaModFix/>
          </a:blip>
          <a:stretch>
            <a:fillRect/>
          </a:stretch>
        </p:blipFill>
        <p:spPr>
          <a:xfrm>
            <a:off x="1367372" y="2165125"/>
            <a:ext cx="271571" cy="1448068"/>
          </a:xfrm>
          <a:prstGeom prst="rect">
            <a:avLst/>
          </a:prstGeom>
          <a:noFill/>
          <a:ln>
            <a:noFill/>
          </a:ln>
        </p:spPr>
      </p:pic>
      <p:pic>
        <p:nvPicPr>
          <p:cNvPr id="2550" name="Google Shape;2550;p67"/>
          <p:cNvPicPr preferRelativeResize="0"/>
          <p:nvPr/>
        </p:nvPicPr>
        <p:blipFill>
          <a:blip r:embed="rId8">
            <a:alphaModFix/>
          </a:blip>
          <a:stretch>
            <a:fillRect/>
          </a:stretch>
        </p:blipFill>
        <p:spPr>
          <a:xfrm>
            <a:off x="5509938" y="2165125"/>
            <a:ext cx="523410" cy="1448068"/>
          </a:xfrm>
          <a:prstGeom prst="rect">
            <a:avLst/>
          </a:prstGeom>
          <a:noFill/>
          <a:ln>
            <a:noFill/>
          </a:ln>
        </p:spPr>
      </p:pic>
      <p:pic>
        <p:nvPicPr>
          <p:cNvPr id="2551" name="Google Shape;2551;p67"/>
          <p:cNvPicPr preferRelativeResize="0"/>
          <p:nvPr/>
        </p:nvPicPr>
        <p:blipFill>
          <a:blip r:embed="rId9">
            <a:alphaModFix/>
          </a:blip>
          <a:stretch>
            <a:fillRect/>
          </a:stretch>
        </p:blipFill>
        <p:spPr>
          <a:xfrm>
            <a:off x="4439539" y="2165125"/>
            <a:ext cx="454661" cy="1448066"/>
          </a:xfrm>
          <a:prstGeom prst="rect">
            <a:avLst/>
          </a:prstGeom>
          <a:noFill/>
          <a:ln>
            <a:noFill/>
          </a:ln>
        </p:spPr>
      </p:pic>
      <p:pic>
        <p:nvPicPr>
          <p:cNvPr id="2552" name="Google Shape;2552;p67"/>
          <p:cNvPicPr preferRelativeResize="0"/>
          <p:nvPr/>
        </p:nvPicPr>
        <p:blipFill>
          <a:blip r:embed="rId10">
            <a:alphaModFix/>
          </a:blip>
          <a:stretch>
            <a:fillRect/>
          </a:stretch>
        </p:blipFill>
        <p:spPr>
          <a:xfrm>
            <a:off x="2964642" y="2165125"/>
            <a:ext cx="414016" cy="1448070"/>
          </a:xfrm>
          <a:prstGeom prst="rect">
            <a:avLst/>
          </a:prstGeom>
          <a:noFill/>
          <a:ln>
            <a:noFill/>
          </a:ln>
        </p:spPr>
      </p:pic>
      <p:pic>
        <p:nvPicPr>
          <p:cNvPr id="2553" name="Google Shape;2553;p67"/>
          <p:cNvPicPr preferRelativeResize="0"/>
          <p:nvPr/>
        </p:nvPicPr>
        <p:blipFill>
          <a:blip r:embed="rId11">
            <a:alphaModFix/>
          </a:blip>
          <a:stretch>
            <a:fillRect/>
          </a:stretch>
        </p:blipFill>
        <p:spPr>
          <a:xfrm>
            <a:off x="3439306" y="2165125"/>
            <a:ext cx="431419" cy="1448075"/>
          </a:xfrm>
          <a:prstGeom prst="rect">
            <a:avLst/>
          </a:prstGeom>
          <a:noFill/>
          <a:ln>
            <a:noFill/>
          </a:ln>
        </p:spPr>
      </p:pic>
      <p:pic>
        <p:nvPicPr>
          <p:cNvPr id="2554" name="Google Shape;2554;p67"/>
          <p:cNvPicPr preferRelativeResize="0"/>
          <p:nvPr/>
        </p:nvPicPr>
        <p:blipFill>
          <a:blip r:embed="rId12">
            <a:alphaModFix/>
          </a:blip>
          <a:stretch>
            <a:fillRect/>
          </a:stretch>
        </p:blipFill>
        <p:spPr>
          <a:xfrm>
            <a:off x="3931372" y="2165125"/>
            <a:ext cx="447520" cy="1448071"/>
          </a:xfrm>
          <a:prstGeom prst="rect">
            <a:avLst/>
          </a:prstGeom>
          <a:noFill/>
          <a:ln>
            <a:noFill/>
          </a:ln>
        </p:spPr>
      </p:pic>
      <p:pic>
        <p:nvPicPr>
          <p:cNvPr id="2555" name="Google Shape;2555;p67"/>
          <p:cNvPicPr preferRelativeResize="0"/>
          <p:nvPr/>
        </p:nvPicPr>
        <p:blipFill>
          <a:blip r:embed="rId13">
            <a:alphaModFix/>
          </a:blip>
          <a:stretch>
            <a:fillRect/>
          </a:stretch>
        </p:blipFill>
        <p:spPr>
          <a:xfrm>
            <a:off x="6093996" y="2140456"/>
            <a:ext cx="535907" cy="1448072"/>
          </a:xfrm>
          <a:prstGeom prst="rect">
            <a:avLst/>
          </a:prstGeom>
          <a:noFill/>
          <a:ln>
            <a:noFill/>
          </a:ln>
        </p:spPr>
      </p:pic>
      <p:pic>
        <p:nvPicPr>
          <p:cNvPr id="2556" name="Google Shape;2556;p67"/>
          <p:cNvPicPr preferRelativeResize="0"/>
          <p:nvPr/>
        </p:nvPicPr>
        <p:blipFill>
          <a:blip r:embed="rId14">
            <a:alphaModFix/>
          </a:blip>
          <a:stretch>
            <a:fillRect/>
          </a:stretch>
        </p:blipFill>
        <p:spPr>
          <a:xfrm>
            <a:off x="2493518" y="2165125"/>
            <a:ext cx="410477" cy="1448074"/>
          </a:xfrm>
          <a:prstGeom prst="rect">
            <a:avLst/>
          </a:prstGeom>
          <a:noFill/>
          <a:ln>
            <a:noFill/>
          </a:ln>
        </p:spPr>
      </p:pic>
      <p:pic>
        <p:nvPicPr>
          <p:cNvPr id="2557" name="Google Shape;2557;p67"/>
          <p:cNvPicPr preferRelativeResize="0"/>
          <p:nvPr/>
        </p:nvPicPr>
        <p:blipFill>
          <a:blip r:embed="rId15">
            <a:alphaModFix/>
          </a:blip>
          <a:stretch>
            <a:fillRect/>
          </a:stretch>
        </p:blipFill>
        <p:spPr>
          <a:xfrm>
            <a:off x="1699591" y="2165125"/>
            <a:ext cx="275124" cy="1448070"/>
          </a:xfrm>
          <a:prstGeom prst="rect">
            <a:avLst/>
          </a:prstGeom>
          <a:noFill/>
          <a:ln>
            <a:noFill/>
          </a:ln>
        </p:spPr>
      </p:pic>
      <p:pic>
        <p:nvPicPr>
          <p:cNvPr id="2558" name="Google Shape;2558;p67"/>
          <p:cNvPicPr preferRelativeResize="0"/>
          <p:nvPr/>
        </p:nvPicPr>
        <p:blipFill>
          <a:blip r:embed="rId16">
            <a:alphaModFix/>
          </a:blip>
          <a:stretch>
            <a:fillRect/>
          </a:stretch>
        </p:blipFill>
        <p:spPr>
          <a:xfrm>
            <a:off x="802439" y="2165125"/>
            <a:ext cx="314674" cy="1448069"/>
          </a:xfrm>
          <a:prstGeom prst="rect">
            <a:avLst/>
          </a:prstGeom>
          <a:noFill/>
          <a:ln>
            <a:noFill/>
          </a:ln>
        </p:spPr>
      </p:pic>
      <p:pic>
        <p:nvPicPr>
          <p:cNvPr id="2559" name="Google Shape;2559;p67"/>
          <p:cNvPicPr preferRelativeResize="0"/>
          <p:nvPr/>
        </p:nvPicPr>
        <p:blipFill>
          <a:blip r:embed="rId17">
            <a:alphaModFix/>
          </a:blip>
          <a:stretch>
            <a:fillRect/>
          </a:stretch>
        </p:blipFill>
        <p:spPr>
          <a:xfrm>
            <a:off x="7930228" y="2088925"/>
            <a:ext cx="556294" cy="144807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3" name="Shape 2563"/>
        <p:cNvGrpSpPr/>
        <p:nvPr/>
      </p:nvGrpSpPr>
      <p:grpSpPr>
        <a:xfrm>
          <a:off x="0" y="0"/>
          <a:ext cx="0" cy="0"/>
          <a:chOff x="0" y="0"/>
          <a:chExt cx="0" cy="0"/>
        </a:xfrm>
      </p:grpSpPr>
      <p:sp>
        <p:nvSpPr>
          <p:cNvPr id="2564" name="Google Shape;2564;p68"/>
          <p:cNvSpPr txBox="1"/>
          <p:nvPr>
            <p:ph type="title"/>
          </p:nvPr>
        </p:nvSpPr>
        <p:spPr>
          <a:xfrm>
            <a:off x="714850" y="467945"/>
            <a:ext cx="7714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2565" name="Google Shape;2565;p68"/>
          <p:cNvSpPr txBox="1"/>
          <p:nvPr>
            <p:ph idx="4294967295" type="subTitle"/>
          </p:nvPr>
        </p:nvSpPr>
        <p:spPr>
          <a:xfrm>
            <a:off x="714850" y="2401498"/>
            <a:ext cx="3869400" cy="22071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uFill>
                  <a:noFill/>
                </a:uFill>
                <a:hlinkClick r:id="rId3"/>
              </a:rPr>
              <a:t>Female english teacher doing online lessons</a:t>
            </a:r>
            <a:endParaRPr>
              <a:uFill>
                <a:noFill/>
              </a:uFill>
              <a:hlinkClick r:id="rId4"/>
            </a:endParaRPr>
          </a:p>
          <a:p>
            <a:pPr indent="-317500" lvl="0" marL="457200" rtl="0" algn="l">
              <a:spcBef>
                <a:spcPts val="0"/>
              </a:spcBef>
              <a:spcAft>
                <a:spcPts val="0"/>
              </a:spcAft>
              <a:buSzPts val="1400"/>
              <a:buChar char="●"/>
            </a:pPr>
            <a:r>
              <a:rPr lang="en">
                <a:uFill>
                  <a:noFill/>
                </a:uFill>
                <a:hlinkClick r:id="rId5"/>
              </a:rPr>
              <a:t>Teacher doing her english class with a whiteboard</a:t>
            </a:r>
            <a:endParaRPr/>
          </a:p>
          <a:p>
            <a:pPr indent="-317500" lvl="0" marL="457200" rtl="0" algn="l">
              <a:spcBef>
                <a:spcPts val="0"/>
              </a:spcBef>
              <a:spcAft>
                <a:spcPts val="0"/>
              </a:spcAft>
              <a:buSzPts val="1400"/>
              <a:buChar char="●"/>
            </a:pPr>
            <a:r>
              <a:rPr lang="en">
                <a:solidFill>
                  <a:schemeClr val="hlink"/>
                </a:solidFill>
                <a:uFill>
                  <a:noFill/>
                </a:uFill>
                <a:hlinkClick r:id="rId6"/>
              </a:rPr>
              <a:t>Young woman teaching english lessons online</a:t>
            </a:r>
            <a:endParaRPr/>
          </a:p>
          <a:p>
            <a:pPr indent="-317500" lvl="0" marL="457200" rtl="0" algn="l">
              <a:spcBef>
                <a:spcPts val="0"/>
              </a:spcBef>
              <a:spcAft>
                <a:spcPts val="0"/>
              </a:spcAft>
              <a:buSzPts val="1400"/>
              <a:buChar char="●"/>
            </a:pPr>
            <a:r>
              <a:rPr lang="en">
                <a:solidFill>
                  <a:schemeClr val="hlink"/>
                </a:solidFill>
                <a:uFill>
                  <a:noFill/>
                </a:uFill>
                <a:hlinkClick r:id="rId7"/>
              </a:rPr>
              <a:t>Top view of book and flowers</a:t>
            </a:r>
            <a:endParaRPr/>
          </a:p>
          <a:p>
            <a:pPr indent="-317500" lvl="0" marL="457200" rtl="0" algn="l">
              <a:spcBef>
                <a:spcPts val="0"/>
              </a:spcBef>
              <a:spcAft>
                <a:spcPts val="0"/>
              </a:spcAft>
              <a:buSzPts val="1400"/>
              <a:buChar char="●"/>
            </a:pPr>
            <a:r>
              <a:rPr lang="en">
                <a:solidFill>
                  <a:schemeClr val="hlink"/>
                </a:solidFill>
                <a:uFill>
                  <a:noFill/>
                </a:uFill>
                <a:hlinkClick r:id="rId8"/>
              </a:rPr>
              <a:t>Creative composition with different books</a:t>
            </a:r>
            <a:endParaRPr/>
          </a:p>
        </p:txBody>
      </p:sp>
      <p:sp>
        <p:nvSpPr>
          <p:cNvPr id="2566" name="Google Shape;2566;p68"/>
          <p:cNvSpPr txBox="1"/>
          <p:nvPr>
            <p:ph idx="1" type="subTitle"/>
          </p:nvPr>
        </p:nvSpPr>
        <p:spPr>
          <a:xfrm>
            <a:off x="4559650" y="2401500"/>
            <a:ext cx="3869400" cy="22071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solidFill>
                  <a:schemeClr val="dk1"/>
                </a:solidFill>
                <a:uFill>
                  <a:noFill/>
                </a:uFill>
                <a:hlinkClick r:id="rId9">
                  <a:extLst>
                    <a:ext uri="{A12FA001-AC4F-418D-AE19-62706E023703}">
                      <ahyp:hlinkClr val="tx"/>
                    </a:ext>
                  </a:extLst>
                </a:hlinkClick>
              </a:rPr>
              <a:t>Crumpled brown paper backgroun</a:t>
            </a:r>
            <a:r>
              <a:rPr lang="en">
                <a:solidFill>
                  <a:schemeClr val="dk1"/>
                </a:solidFill>
                <a:uFill>
                  <a:noFill/>
                </a:uFill>
                <a:hlinkClick r:id="rId10">
                  <a:extLst>
                    <a:ext uri="{A12FA001-AC4F-418D-AE19-62706E023703}">
                      <ahyp:hlinkClr val="tx"/>
                    </a:ext>
                  </a:extLst>
                </a:hlinkClick>
              </a:rPr>
              <a:t>d</a:t>
            </a:r>
            <a:endParaRPr>
              <a:solidFill>
                <a:schemeClr val="dk1"/>
              </a:solidFill>
              <a:uFill>
                <a:noFill/>
              </a:uFill>
              <a:hlinkClick r:id="rId11">
                <a:extLst>
                  <a:ext uri="{A12FA001-AC4F-418D-AE19-62706E023703}">
                    <ahyp:hlinkClr val="tx"/>
                  </a:ext>
                </a:extLst>
              </a:hlinkClick>
            </a:endParaRPr>
          </a:p>
          <a:p>
            <a:pPr indent="-317500" lvl="0" marL="457200" rtl="0" algn="l">
              <a:spcBef>
                <a:spcPts val="0"/>
              </a:spcBef>
              <a:spcAft>
                <a:spcPts val="0"/>
              </a:spcAft>
              <a:buSzPts val="1400"/>
              <a:buChar char="●"/>
            </a:pPr>
            <a:r>
              <a:rPr lang="en">
                <a:solidFill>
                  <a:schemeClr val="dk1"/>
                </a:solidFill>
                <a:uFill>
                  <a:noFill/>
                </a:uFill>
                <a:hlinkClick r:id="rId12">
                  <a:extLst>
                    <a:ext uri="{A12FA001-AC4F-418D-AE19-62706E023703}">
                      <ahyp:hlinkClr val="tx"/>
                    </a:ext>
                  </a:extLst>
                </a:hlinkClick>
              </a:rPr>
              <a:t>Torn paper collection with tape</a:t>
            </a:r>
            <a:endParaRPr>
              <a:solidFill>
                <a:schemeClr val="dk1"/>
              </a:solidFill>
              <a:uFill>
                <a:noFill/>
              </a:uFill>
              <a:hlinkClick r:id="rId13">
                <a:extLst>
                  <a:ext uri="{A12FA001-AC4F-418D-AE19-62706E023703}">
                    <ahyp:hlinkClr val="tx"/>
                  </a:ext>
                </a:extLst>
              </a:hlinkClick>
            </a:endParaRPr>
          </a:p>
          <a:p>
            <a:pPr indent="-317500" lvl="0" marL="457200" rtl="0" algn="l">
              <a:spcBef>
                <a:spcPts val="0"/>
              </a:spcBef>
              <a:spcAft>
                <a:spcPts val="0"/>
              </a:spcAft>
              <a:buSzPts val="1400"/>
              <a:buChar char="●"/>
            </a:pPr>
            <a:r>
              <a:rPr lang="en">
                <a:solidFill>
                  <a:schemeClr val="dk1"/>
                </a:solidFill>
                <a:uFill>
                  <a:noFill/>
                </a:uFill>
                <a:hlinkClick r:id="rId14">
                  <a:extLst>
                    <a:ext uri="{A12FA001-AC4F-418D-AE19-62706E023703}">
                      <ahyp:hlinkClr val="tx"/>
                    </a:ext>
                  </a:extLst>
                </a:hlinkClick>
              </a:rPr>
              <a:t>Realistic hand drawn herbs &amp; wild flowers</a:t>
            </a:r>
            <a:endParaRPr>
              <a:solidFill>
                <a:schemeClr val="dk1"/>
              </a:solidFill>
              <a:uFill>
                <a:noFill/>
              </a:uFill>
              <a:hlinkClick r:id="rId15">
                <a:extLst>
                  <a:ext uri="{A12FA001-AC4F-418D-AE19-62706E023703}">
                    <ahyp:hlinkClr val="tx"/>
                  </a:ext>
                </a:extLst>
              </a:hlinkClick>
            </a:endParaRPr>
          </a:p>
          <a:p>
            <a:pPr indent="-317500" lvl="0" marL="457200" rtl="0" algn="l">
              <a:spcBef>
                <a:spcPts val="0"/>
              </a:spcBef>
              <a:spcAft>
                <a:spcPts val="0"/>
              </a:spcAft>
              <a:buSzPts val="1400"/>
              <a:buChar char="●"/>
            </a:pPr>
            <a:r>
              <a:rPr lang="en">
                <a:solidFill>
                  <a:schemeClr val="dk1"/>
                </a:solidFill>
                <a:uFill>
                  <a:noFill/>
                </a:uFill>
                <a:hlinkClick r:id="rId16">
                  <a:extLst>
                    <a:ext uri="{A12FA001-AC4F-418D-AE19-62706E023703}">
                      <ahyp:hlinkClr val="tx"/>
                    </a:ext>
                  </a:extLst>
                </a:hlinkClick>
              </a:rPr>
              <a:t>Realistic hand drawn herbs &amp; wild flowers I</a:t>
            </a:r>
            <a:endParaRPr>
              <a:solidFill>
                <a:schemeClr val="dk1"/>
              </a:solidFill>
              <a:uFill>
                <a:noFill/>
              </a:uFill>
              <a:hlinkClick r:id="rId17">
                <a:extLst>
                  <a:ext uri="{A12FA001-AC4F-418D-AE19-62706E023703}">
                    <ahyp:hlinkClr val="tx"/>
                  </a:ext>
                </a:extLst>
              </a:hlinkClick>
            </a:endParaRPr>
          </a:p>
          <a:p>
            <a:pPr indent="-317500" lvl="0" marL="457200" rtl="0" algn="l">
              <a:spcBef>
                <a:spcPts val="0"/>
              </a:spcBef>
              <a:spcAft>
                <a:spcPts val="0"/>
              </a:spcAft>
              <a:buSzPts val="1400"/>
              <a:buChar char="●"/>
            </a:pPr>
            <a:r>
              <a:rPr lang="en">
                <a:solidFill>
                  <a:schemeClr val="dk1"/>
                </a:solidFill>
                <a:uFill>
                  <a:noFill/>
                </a:uFill>
                <a:hlinkClick r:id="rId18">
                  <a:extLst>
                    <a:ext uri="{A12FA001-AC4F-418D-AE19-62706E023703}">
                      <ahyp:hlinkClr val="tx"/>
                    </a:ext>
                  </a:extLst>
                </a:hlinkClick>
              </a:rPr>
              <a:t>Realistic hand drawn herbs &amp; wild flowers</a:t>
            </a:r>
            <a:r>
              <a:rPr lang="en"/>
              <a:t> II</a:t>
            </a:r>
            <a:endParaRPr>
              <a:solidFill>
                <a:schemeClr val="dk1"/>
              </a:solidFill>
              <a:uFill>
                <a:noFill/>
              </a:uFill>
              <a:hlinkClick r:id="rId19">
                <a:extLst>
                  <a:ext uri="{A12FA001-AC4F-418D-AE19-62706E023703}">
                    <ahyp:hlinkClr val="tx"/>
                  </a:ext>
                </a:extLst>
              </a:hlinkClick>
            </a:endParaRPr>
          </a:p>
          <a:p>
            <a:pPr indent="-317500" lvl="0" marL="457200" rtl="0" algn="l">
              <a:spcBef>
                <a:spcPts val="0"/>
              </a:spcBef>
              <a:spcAft>
                <a:spcPts val="0"/>
              </a:spcAft>
              <a:buSzPts val="1400"/>
              <a:buChar char="●"/>
            </a:pPr>
            <a:r>
              <a:rPr lang="en">
                <a:solidFill>
                  <a:schemeClr val="dk1"/>
                </a:solidFill>
                <a:uFill>
                  <a:noFill/>
                </a:uFill>
                <a:hlinkClick r:id="rId20">
                  <a:extLst>
                    <a:ext uri="{A12FA001-AC4F-418D-AE19-62706E023703}">
                      <ahyp:hlinkClr val="tx"/>
                    </a:ext>
                  </a:extLst>
                </a:hlinkClick>
              </a:rPr>
              <a:t>Vintage recipes youtube channel art</a:t>
            </a:r>
            <a:endParaRPr>
              <a:solidFill>
                <a:schemeClr val="dk1"/>
              </a:solidFill>
              <a:uFill>
                <a:noFill/>
              </a:uFill>
              <a:hlinkClick r:id="rId21">
                <a:extLst>
                  <a:ext uri="{A12FA001-AC4F-418D-AE19-62706E023703}">
                    <ahyp:hlinkClr val="tx"/>
                  </a:ext>
                </a:extLst>
              </a:hlinkClick>
            </a:endParaRPr>
          </a:p>
          <a:p>
            <a:pPr indent="-317500" lvl="0" marL="457200" rtl="0" algn="l">
              <a:spcBef>
                <a:spcPts val="0"/>
              </a:spcBef>
              <a:spcAft>
                <a:spcPts val="0"/>
              </a:spcAft>
              <a:buSzPts val="1400"/>
              <a:buChar char="●"/>
            </a:pPr>
            <a:r>
              <a:rPr lang="en">
                <a:solidFill>
                  <a:schemeClr val="dk1"/>
                </a:solidFill>
                <a:uFill>
                  <a:noFill/>
                </a:uFill>
                <a:hlinkClick r:id="rId22">
                  <a:extLst>
                    <a:ext uri="{A12FA001-AC4F-418D-AE19-62706E023703}">
                      <ahyp:hlinkClr val="tx"/>
                    </a:ext>
                  </a:extLst>
                </a:hlinkClick>
              </a:rPr>
              <a:t>Vintage grandparents photo </a:t>
            </a:r>
            <a:r>
              <a:rPr lang="en">
                <a:solidFill>
                  <a:schemeClr val="dk1"/>
                </a:solidFill>
                <a:uFill>
                  <a:noFill/>
                </a:uFill>
                <a:hlinkClick r:id="rId23">
                  <a:extLst>
                    <a:ext uri="{A12FA001-AC4F-418D-AE19-62706E023703}">
                      <ahyp:hlinkClr val="tx"/>
                    </a:ext>
                  </a:extLst>
                </a:hlinkClick>
              </a:rPr>
              <a:t>collage</a:t>
            </a:r>
            <a:endParaRPr>
              <a:solidFill>
                <a:schemeClr val="dk1"/>
              </a:solidFill>
            </a:endParaRPr>
          </a:p>
        </p:txBody>
      </p:sp>
      <p:sp>
        <p:nvSpPr>
          <p:cNvPr id="2567" name="Google Shape;2567;p68"/>
          <p:cNvSpPr txBox="1"/>
          <p:nvPr>
            <p:ph idx="2" type="subTitle"/>
          </p:nvPr>
        </p:nvSpPr>
        <p:spPr>
          <a:xfrm>
            <a:off x="714850" y="1938395"/>
            <a:ext cx="3869400" cy="427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Photos</a:t>
            </a:r>
            <a:endParaRPr/>
          </a:p>
        </p:txBody>
      </p:sp>
      <p:sp>
        <p:nvSpPr>
          <p:cNvPr id="2568" name="Google Shape;2568;p68"/>
          <p:cNvSpPr txBox="1"/>
          <p:nvPr>
            <p:ph idx="3" type="subTitle"/>
          </p:nvPr>
        </p:nvSpPr>
        <p:spPr>
          <a:xfrm>
            <a:off x="4559650" y="1949770"/>
            <a:ext cx="3869400" cy="427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Vectors</a:t>
            </a:r>
            <a:endParaRPr/>
          </a:p>
        </p:txBody>
      </p:sp>
      <p:sp>
        <p:nvSpPr>
          <p:cNvPr id="2569" name="Google Shape;2569;p68"/>
          <p:cNvSpPr txBox="1"/>
          <p:nvPr>
            <p:ph idx="4" type="subTitle"/>
          </p:nvPr>
        </p:nvSpPr>
        <p:spPr>
          <a:xfrm>
            <a:off x="760425" y="1509924"/>
            <a:ext cx="7668600" cy="427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Did you like the resources on this template? Get them for free at our other websites: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73" name="Shape 2573"/>
        <p:cNvGrpSpPr/>
        <p:nvPr/>
      </p:nvGrpSpPr>
      <p:grpSpPr>
        <a:xfrm>
          <a:off x="0" y="0"/>
          <a:ext cx="0" cy="0"/>
          <a:chOff x="0" y="0"/>
          <a:chExt cx="0" cy="0"/>
        </a:xfrm>
      </p:grpSpPr>
      <p:sp>
        <p:nvSpPr>
          <p:cNvPr id="2574" name="Google Shape;2574;p69"/>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575" name="Google Shape;2575;p69"/>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2576" name="Google Shape;2576;p6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80" name="Shape 2580"/>
        <p:cNvGrpSpPr/>
        <p:nvPr/>
      </p:nvGrpSpPr>
      <p:grpSpPr>
        <a:xfrm>
          <a:off x="0" y="0"/>
          <a:ext cx="0" cy="0"/>
          <a:chOff x="0" y="0"/>
          <a:chExt cx="0" cy="0"/>
        </a:xfrm>
      </p:grpSpPr>
      <p:sp>
        <p:nvSpPr>
          <p:cNvPr id="2581" name="Google Shape;2581;p70"/>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582" name="Google Shape;2582;p7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2583" name="Google Shape;2583;p7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87" name="Shape 2587"/>
        <p:cNvGrpSpPr/>
        <p:nvPr/>
      </p:nvGrpSpPr>
      <p:grpSpPr>
        <a:xfrm>
          <a:off x="0" y="0"/>
          <a:ext cx="0" cy="0"/>
          <a:chOff x="0" y="0"/>
          <a:chExt cx="0" cy="0"/>
        </a:xfrm>
      </p:grpSpPr>
      <p:sp>
        <p:nvSpPr>
          <p:cNvPr id="2588" name="Google Shape;2588;p71"/>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2589" name="Google Shape;2589;p71"/>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IM Fell English</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uFill>
                  <a:noFill/>
                </a:uFill>
                <a:hlinkClick r:id="rId3">
                  <a:extLst>
                    <a:ext uri="{A12FA001-AC4F-418D-AE19-62706E023703}">
                      <ahyp:hlinkClr val="tx"/>
                    </a:ext>
                  </a:extLst>
                </a:hlinkClick>
              </a:rPr>
              <a:t>(https://fonts.google.com/specimen/IM+Fell+English)</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t/>
            </a:r>
            <a:endParaRPr sz="1100">
              <a:solidFill>
                <a:schemeClr val="lt1"/>
              </a:solidFill>
            </a:endParaRPr>
          </a:p>
        </p:txBody>
      </p:sp>
      <p:sp>
        <p:nvSpPr>
          <p:cNvPr id="2590" name="Google Shape;2590;p71"/>
          <p:cNvSpPr/>
          <p:nvPr/>
        </p:nvSpPr>
        <p:spPr>
          <a:xfrm>
            <a:off x="2052650" y="2988225"/>
            <a:ext cx="791400" cy="754200"/>
          </a:xfrm>
          <a:prstGeom prst="roundRect">
            <a:avLst>
              <a:gd fmla="val 16667" name="adj"/>
            </a:avLst>
          </a:prstGeom>
          <a:solidFill>
            <a:schemeClr val="dk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1"/>
          <p:cNvSpPr/>
          <p:nvPr/>
        </p:nvSpPr>
        <p:spPr>
          <a:xfrm>
            <a:off x="3114470" y="2988225"/>
            <a:ext cx="791400" cy="754200"/>
          </a:xfrm>
          <a:prstGeom prst="roundRect">
            <a:avLst>
              <a:gd fmla="val 16667" name="adj"/>
            </a:avLst>
          </a:prstGeom>
          <a:solidFill>
            <a:srgbClr val="FFF2D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1"/>
          <p:cNvSpPr/>
          <p:nvPr/>
        </p:nvSpPr>
        <p:spPr>
          <a:xfrm>
            <a:off x="4176289" y="2988225"/>
            <a:ext cx="791400" cy="754200"/>
          </a:xfrm>
          <a:prstGeom prst="roundRect">
            <a:avLst>
              <a:gd fmla="val 16667" name="adj"/>
            </a:avLst>
          </a:prstGeom>
          <a:solidFill>
            <a:srgbClr val="DBD1B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1"/>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#212121</a:t>
            </a:r>
            <a:endParaRPr sz="1000">
              <a:solidFill>
                <a:srgbClr val="FFFFFF"/>
              </a:solidFill>
            </a:endParaRPr>
          </a:p>
        </p:txBody>
      </p:sp>
      <p:sp>
        <p:nvSpPr>
          <p:cNvPr id="2594" name="Google Shape;2594;p71"/>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#fff2db</a:t>
            </a:r>
            <a:endParaRPr sz="1000">
              <a:solidFill>
                <a:schemeClr val="dk2"/>
              </a:solidFill>
            </a:endParaRPr>
          </a:p>
        </p:txBody>
      </p:sp>
      <p:sp>
        <p:nvSpPr>
          <p:cNvPr id="2595" name="Google Shape;2595;p71"/>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#dbd1bf</a:t>
            </a:r>
            <a:endParaRPr sz="1000">
              <a:solidFill>
                <a:srgbClr val="FFFFFF"/>
              </a:solidFill>
            </a:endParaRPr>
          </a:p>
        </p:txBody>
      </p:sp>
      <p:sp>
        <p:nvSpPr>
          <p:cNvPr id="2596" name="Google Shape;2596;p71"/>
          <p:cNvSpPr/>
          <p:nvPr/>
        </p:nvSpPr>
        <p:spPr>
          <a:xfrm>
            <a:off x="5238125" y="2988225"/>
            <a:ext cx="791400" cy="754200"/>
          </a:xfrm>
          <a:prstGeom prst="roundRect">
            <a:avLst>
              <a:gd fmla="val 16667" name="adj"/>
            </a:avLst>
          </a:prstGeom>
          <a:solidFill>
            <a:srgbClr val="D0B8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1"/>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#d0b8d6</a:t>
            </a:r>
            <a:endParaRPr sz="1000">
              <a:solidFill>
                <a:srgbClr val="FFFFFF"/>
              </a:solidFill>
            </a:endParaRPr>
          </a:p>
        </p:txBody>
      </p:sp>
      <p:sp>
        <p:nvSpPr>
          <p:cNvPr id="2598" name="Google Shape;2598;p71"/>
          <p:cNvSpPr/>
          <p:nvPr/>
        </p:nvSpPr>
        <p:spPr>
          <a:xfrm>
            <a:off x="2052650" y="3919325"/>
            <a:ext cx="791400" cy="754200"/>
          </a:xfrm>
          <a:prstGeom prst="roundRect">
            <a:avLst>
              <a:gd fmla="val 16667" name="adj"/>
            </a:avLst>
          </a:prstGeom>
          <a:solidFill>
            <a:srgbClr val="563D2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1"/>
          <p:cNvSpPr/>
          <p:nvPr/>
        </p:nvSpPr>
        <p:spPr>
          <a:xfrm>
            <a:off x="3114470" y="3919325"/>
            <a:ext cx="791400" cy="754200"/>
          </a:xfrm>
          <a:prstGeom prst="roundRect">
            <a:avLst>
              <a:gd fmla="val 16667" name="adj"/>
            </a:avLst>
          </a:prstGeom>
          <a:solidFill>
            <a:srgbClr val="D0E7D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1"/>
          <p:cNvSpPr/>
          <p:nvPr/>
        </p:nvSpPr>
        <p:spPr>
          <a:xfrm>
            <a:off x="4176289" y="3919325"/>
            <a:ext cx="791400" cy="754200"/>
          </a:xfrm>
          <a:prstGeom prst="roundRect">
            <a:avLst>
              <a:gd fmla="val 16667" name="adj"/>
            </a:avLst>
          </a:prstGeom>
          <a:solidFill>
            <a:srgbClr val="D9C6D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1"/>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#563d29</a:t>
            </a:r>
            <a:endParaRPr sz="1000">
              <a:solidFill>
                <a:srgbClr val="FFFFFF"/>
              </a:solidFill>
            </a:endParaRPr>
          </a:p>
        </p:txBody>
      </p:sp>
      <p:sp>
        <p:nvSpPr>
          <p:cNvPr id="2602" name="Google Shape;2602;p71"/>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#d0e7de</a:t>
            </a:r>
            <a:endParaRPr sz="1000">
              <a:solidFill>
                <a:srgbClr val="FFFFFF"/>
              </a:solidFill>
            </a:endParaRPr>
          </a:p>
        </p:txBody>
      </p:sp>
      <p:sp>
        <p:nvSpPr>
          <p:cNvPr id="2603" name="Google Shape;2603;p71"/>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#d9c6de</a:t>
            </a:r>
            <a:endParaRPr sz="1000">
              <a:solidFill>
                <a:srgbClr val="FFFFFF"/>
              </a:solidFill>
            </a:endParaRPr>
          </a:p>
        </p:txBody>
      </p:sp>
      <p:sp>
        <p:nvSpPr>
          <p:cNvPr id="2604" name="Google Shape;2604;p71"/>
          <p:cNvSpPr/>
          <p:nvPr/>
        </p:nvSpPr>
        <p:spPr>
          <a:xfrm>
            <a:off x="5238125" y="3919325"/>
            <a:ext cx="791400" cy="754200"/>
          </a:xfrm>
          <a:prstGeom prst="roundRect">
            <a:avLst>
              <a:gd fmla="val 16667" name="adj"/>
            </a:avLst>
          </a:prstGeom>
          <a:solidFill>
            <a:srgbClr val="FBF5D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1"/>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#fbf5d1</a:t>
            </a:r>
            <a:endParaRPr sz="1000">
              <a:solidFill>
                <a:schemeClr val="dk2"/>
              </a:solidFill>
            </a:endParaRPr>
          </a:p>
        </p:txBody>
      </p:sp>
      <p:sp>
        <p:nvSpPr>
          <p:cNvPr id="2606" name="Google Shape;2606;p71"/>
          <p:cNvSpPr/>
          <p:nvPr/>
        </p:nvSpPr>
        <p:spPr>
          <a:xfrm>
            <a:off x="6299950" y="2988225"/>
            <a:ext cx="791400" cy="754200"/>
          </a:xfrm>
          <a:prstGeom prst="roundRect">
            <a:avLst>
              <a:gd fmla="val 16667" name="adj"/>
            </a:avLst>
          </a:prstGeom>
          <a:solidFill>
            <a:srgbClr val="9FBBB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1"/>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#9fbbbb</a:t>
            </a:r>
            <a:endParaRPr sz="1000">
              <a:solidFill>
                <a:srgbClr val="FFFFFF"/>
              </a:solidFill>
            </a:endParaRPr>
          </a:p>
        </p:txBody>
      </p:sp>
      <p:sp>
        <p:nvSpPr>
          <p:cNvPr id="2608" name="Google Shape;2608;p71"/>
          <p:cNvSpPr/>
          <p:nvPr/>
        </p:nvSpPr>
        <p:spPr>
          <a:xfrm>
            <a:off x="6299950" y="3919325"/>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1"/>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#ffffff</a:t>
            </a:r>
            <a:endParaRPr sz="1000">
              <a:solidFill>
                <a:srgbClr val="FFFFFF"/>
              </a:solidFill>
            </a:endParaRPr>
          </a:p>
        </p:txBody>
      </p:sp>
      <p:sp>
        <p:nvSpPr>
          <p:cNvPr id="2610" name="Google Shape;2610;p7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614" name="Shape 2614"/>
        <p:cNvGrpSpPr/>
        <p:nvPr/>
      </p:nvGrpSpPr>
      <p:grpSpPr>
        <a:xfrm>
          <a:off x="0" y="0"/>
          <a:ext cx="0" cy="0"/>
          <a:chOff x="0" y="0"/>
          <a:chExt cx="0" cy="0"/>
        </a:xfrm>
      </p:grpSpPr>
      <p:sp>
        <p:nvSpPr>
          <p:cNvPr id="2615" name="Google Shape;2615;p72"/>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pic>
        <p:nvPicPr>
          <p:cNvPr id="2616" name="Google Shape;2616;p72"/>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617" name="Google Shape;2617;p72">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618" name="Google Shape;2618;p72">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619" name="Google Shape;2619;p72">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620" name="Google Shape;2620;p72">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621" name="Google Shape;2621;p72"/>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622" name="Google Shape;2622;p72"/>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623" name="Google Shape;2623;p72"/>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624" name="Google Shape;2624;p72"/>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625" name="Google Shape;2625;p72">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2626" name="Google Shape;2626;p7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630" name="Shape 2630"/>
        <p:cNvGrpSpPr/>
        <p:nvPr/>
      </p:nvGrpSpPr>
      <p:grpSpPr>
        <a:xfrm>
          <a:off x="0" y="0"/>
          <a:ext cx="0" cy="0"/>
          <a:chOff x="0" y="0"/>
          <a:chExt cx="0" cy="0"/>
        </a:xfrm>
      </p:grpSpPr>
      <p:grpSp>
        <p:nvGrpSpPr>
          <p:cNvPr id="2631" name="Google Shape;2631;p73"/>
          <p:cNvGrpSpPr/>
          <p:nvPr/>
        </p:nvGrpSpPr>
        <p:grpSpPr>
          <a:xfrm>
            <a:off x="5082708" y="3095784"/>
            <a:ext cx="442841" cy="514271"/>
            <a:chOff x="4727025" y="1332775"/>
            <a:chExt cx="59900" cy="69625"/>
          </a:xfrm>
        </p:grpSpPr>
        <p:sp>
          <p:nvSpPr>
            <p:cNvPr id="2632" name="Google Shape;2632;p7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4" name="Google Shape;2634;p73"/>
          <p:cNvGrpSpPr/>
          <p:nvPr/>
        </p:nvGrpSpPr>
        <p:grpSpPr>
          <a:xfrm>
            <a:off x="5758025" y="2343272"/>
            <a:ext cx="500909" cy="500899"/>
            <a:chOff x="4820425" y="1329900"/>
            <a:chExt cx="70175" cy="70350"/>
          </a:xfrm>
        </p:grpSpPr>
        <p:sp>
          <p:nvSpPr>
            <p:cNvPr id="2635" name="Google Shape;2635;p7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9" name="Google Shape;2639;p73"/>
          <p:cNvGrpSpPr/>
          <p:nvPr/>
        </p:nvGrpSpPr>
        <p:grpSpPr>
          <a:xfrm>
            <a:off x="6410648" y="2355062"/>
            <a:ext cx="538135" cy="493119"/>
            <a:chOff x="4903200" y="1331525"/>
            <a:chExt cx="73575" cy="67425"/>
          </a:xfrm>
        </p:grpSpPr>
        <p:sp>
          <p:nvSpPr>
            <p:cNvPr id="2640" name="Google Shape;2640;p7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2641" name="Google Shape;2641;p7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2" name="Google Shape;2642;p73"/>
          <p:cNvGrpSpPr/>
          <p:nvPr/>
        </p:nvGrpSpPr>
        <p:grpSpPr>
          <a:xfrm>
            <a:off x="5670599" y="3097040"/>
            <a:ext cx="544563" cy="511895"/>
            <a:chOff x="4815575" y="1416800"/>
            <a:chExt cx="73750" cy="71400"/>
          </a:xfrm>
        </p:grpSpPr>
        <p:sp>
          <p:nvSpPr>
            <p:cNvPr id="2643" name="Google Shape;2643;p7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6" name="Google Shape;2646;p73"/>
          <p:cNvGrpSpPr/>
          <p:nvPr/>
        </p:nvGrpSpPr>
        <p:grpSpPr>
          <a:xfrm>
            <a:off x="6367224" y="3096746"/>
            <a:ext cx="602914" cy="512477"/>
            <a:chOff x="4902475" y="1418875"/>
            <a:chExt cx="74500" cy="63775"/>
          </a:xfrm>
        </p:grpSpPr>
        <p:sp>
          <p:nvSpPr>
            <p:cNvPr id="2647" name="Google Shape;2647;p7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3"/>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9" name="Google Shape;2649;p73"/>
          <p:cNvGrpSpPr/>
          <p:nvPr/>
        </p:nvGrpSpPr>
        <p:grpSpPr>
          <a:xfrm>
            <a:off x="5783096" y="3835985"/>
            <a:ext cx="515391" cy="525699"/>
            <a:chOff x="4818100" y="1507675"/>
            <a:chExt cx="71225" cy="71625"/>
          </a:xfrm>
        </p:grpSpPr>
        <p:sp>
          <p:nvSpPr>
            <p:cNvPr id="2650" name="Google Shape;2650;p7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4" name="Google Shape;2654;p73"/>
          <p:cNvGrpSpPr/>
          <p:nvPr/>
        </p:nvGrpSpPr>
        <p:grpSpPr>
          <a:xfrm>
            <a:off x="5121199" y="3857517"/>
            <a:ext cx="522956" cy="489869"/>
            <a:chOff x="4721450" y="1509475"/>
            <a:chExt cx="79350" cy="74325"/>
          </a:xfrm>
        </p:grpSpPr>
        <p:sp>
          <p:nvSpPr>
            <p:cNvPr id="2655" name="Google Shape;2655;p7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9" name="Google Shape;2659;p73"/>
          <p:cNvGrpSpPr/>
          <p:nvPr/>
        </p:nvGrpSpPr>
        <p:grpSpPr>
          <a:xfrm>
            <a:off x="6444441" y="3837269"/>
            <a:ext cx="525704" cy="535436"/>
            <a:chOff x="4906800" y="1507500"/>
            <a:chExt cx="70350" cy="71075"/>
          </a:xfrm>
        </p:grpSpPr>
        <p:sp>
          <p:nvSpPr>
            <p:cNvPr id="2660" name="Google Shape;2660;p7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5" name="Google Shape;2665;p73"/>
          <p:cNvGrpSpPr/>
          <p:nvPr/>
        </p:nvGrpSpPr>
        <p:grpSpPr>
          <a:xfrm>
            <a:off x="4477263" y="2343250"/>
            <a:ext cx="508054" cy="508095"/>
            <a:chOff x="3736598" y="2170606"/>
            <a:chExt cx="404889" cy="404889"/>
          </a:xfrm>
        </p:grpSpPr>
        <p:sp>
          <p:nvSpPr>
            <p:cNvPr id="2666" name="Google Shape;2666;p7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0" name="Google Shape;2670;p73"/>
          <p:cNvGrpSpPr/>
          <p:nvPr/>
        </p:nvGrpSpPr>
        <p:grpSpPr>
          <a:xfrm>
            <a:off x="3765303" y="2343345"/>
            <a:ext cx="575790" cy="507904"/>
            <a:chOff x="3161917" y="2170682"/>
            <a:chExt cx="458870" cy="404737"/>
          </a:xfrm>
        </p:grpSpPr>
        <p:sp>
          <p:nvSpPr>
            <p:cNvPr id="2671" name="Google Shape;2671;p7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2672" name="Google Shape;2672;p7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4" name="Google Shape;2674;p73"/>
          <p:cNvGrpSpPr/>
          <p:nvPr/>
        </p:nvGrpSpPr>
        <p:grpSpPr>
          <a:xfrm>
            <a:off x="3792833" y="3103717"/>
            <a:ext cx="520730" cy="498567"/>
            <a:chOff x="3179914" y="2889488"/>
            <a:chExt cx="422876" cy="404911"/>
          </a:xfrm>
        </p:grpSpPr>
        <p:sp>
          <p:nvSpPr>
            <p:cNvPr id="2675" name="Google Shape;2675;p7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1" name="Google Shape;2681;p73"/>
          <p:cNvGrpSpPr/>
          <p:nvPr/>
        </p:nvGrpSpPr>
        <p:grpSpPr>
          <a:xfrm>
            <a:off x="4421513" y="3103677"/>
            <a:ext cx="516145" cy="498648"/>
            <a:chOff x="3729467" y="2889422"/>
            <a:chExt cx="419153" cy="404977"/>
          </a:xfrm>
        </p:grpSpPr>
        <p:sp>
          <p:nvSpPr>
            <p:cNvPr id="2682" name="Google Shape;2682;p7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9" name="Google Shape;2689;p73"/>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3"/>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3"/>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3"/>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3" name="Google Shape;2693;p73"/>
          <p:cNvGrpSpPr/>
          <p:nvPr/>
        </p:nvGrpSpPr>
        <p:grpSpPr>
          <a:xfrm>
            <a:off x="7141841" y="2550562"/>
            <a:ext cx="166473" cy="141497"/>
            <a:chOff x="4660325" y="1866850"/>
            <a:chExt cx="68350" cy="58100"/>
          </a:xfrm>
        </p:grpSpPr>
        <p:sp>
          <p:nvSpPr>
            <p:cNvPr id="2694" name="Google Shape;2694;p7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6" name="Google Shape;2696;p73"/>
          <p:cNvGrpSpPr/>
          <p:nvPr/>
        </p:nvGrpSpPr>
        <p:grpSpPr>
          <a:xfrm>
            <a:off x="7451186" y="2576286"/>
            <a:ext cx="162515" cy="90049"/>
            <a:chOff x="4791775" y="1877500"/>
            <a:chExt cx="66725" cy="36975"/>
          </a:xfrm>
        </p:grpSpPr>
        <p:sp>
          <p:nvSpPr>
            <p:cNvPr id="2697" name="Google Shape;2697;p7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9" name="Google Shape;2699;p73"/>
          <p:cNvGrpSpPr/>
          <p:nvPr/>
        </p:nvGrpSpPr>
        <p:grpSpPr>
          <a:xfrm>
            <a:off x="7772899" y="2576286"/>
            <a:ext cx="144979" cy="90049"/>
            <a:chOff x="4923925" y="1877500"/>
            <a:chExt cx="59525" cy="36975"/>
          </a:xfrm>
        </p:grpSpPr>
        <p:sp>
          <p:nvSpPr>
            <p:cNvPr id="2700" name="Google Shape;2700;p7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2" name="Google Shape;2702;p73"/>
          <p:cNvGrpSpPr/>
          <p:nvPr/>
        </p:nvGrpSpPr>
        <p:grpSpPr>
          <a:xfrm>
            <a:off x="8067390" y="2558477"/>
            <a:ext cx="141447" cy="125667"/>
            <a:chOff x="5058450" y="1870100"/>
            <a:chExt cx="58075" cy="51600"/>
          </a:xfrm>
        </p:grpSpPr>
        <p:sp>
          <p:nvSpPr>
            <p:cNvPr id="2703" name="Google Shape;2703;p7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5" name="Google Shape;2705;p73"/>
          <p:cNvGrpSpPr/>
          <p:nvPr/>
        </p:nvGrpSpPr>
        <p:grpSpPr>
          <a:xfrm>
            <a:off x="7481905" y="2980885"/>
            <a:ext cx="101077" cy="107645"/>
            <a:chOff x="4811425" y="2065025"/>
            <a:chExt cx="41500" cy="44200"/>
          </a:xfrm>
        </p:grpSpPr>
        <p:sp>
          <p:nvSpPr>
            <p:cNvPr id="2706" name="Google Shape;2706;p7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8" name="Google Shape;2708;p73"/>
          <p:cNvGrpSpPr/>
          <p:nvPr/>
        </p:nvGrpSpPr>
        <p:grpSpPr>
          <a:xfrm>
            <a:off x="7774342" y="2981098"/>
            <a:ext cx="120867" cy="107218"/>
            <a:chOff x="4929875" y="2065025"/>
            <a:chExt cx="49625" cy="44025"/>
          </a:xfrm>
        </p:grpSpPr>
        <p:sp>
          <p:nvSpPr>
            <p:cNvPr id="2709" name="Google Shape;2709;p7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1" name="Google Shape;2711;p73"/>
          <p:cNvGrpSpPr/>
          <p:nvPr/>
        </p:nvGrpSpPr>
        <p:grpSpPr>
          <a:xfrm>
            <a:off x="8103011" y="2984112"/>
            <a:ext cx="70206" cy="101191"/>
            <a:chOff x="5083925" y="2066350"/>
            <a:chExt cx="28825" cy="41550"/>
          </a:xfrm>
        </p:grpSpPr>
        <p:sp>
          <p:nvSpPr>
            <p:cNvPr id="2712" name="Google Shape;2712;p7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4" name="Google Shape;2714;p73"/>
          <p:cNvGrpSpPr/>
          <p:nvPr/>
        </p:nvGrpSpPr>
        <p:grpSpPr>
          <a:xfrm>
            <a:off x="7134565" y="2999759"/>
            <a:ext cx="181026" cy="69896"/>
            <a:chOff x="4659775" y="2072775"/>
            <a:chExt cx="74325" cy="28700"/>
          </a:xfrm>
        </p:grpSpPr>
        <p:sp>
          <p:nvSpPr>
            <p:cNvPr id="2715" name="Google Shape;2715;p7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8" name="Google Shape;2718;p73"/>
          <p:cNvGrpSpPr/>
          <p:nvPr/>
        </p:nvGrpSpPr>
        <p:grpSpPr>
          <a:xfrm>
            <a:off x="8054421" y="2790324"/>
            <a:ext cx="167387" cy="89197"/>
            <a:chOff x="4662475" y="1976500"/>
            <a:chExt cx="68725" cy="36625"/>
          </a:xfrm>
        </p:grpSpPr>
        <p:sp>
          <p:nvSpPr>
            <p:cNvPr id="2719" name="Google Shape;2719;p7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2" name="Google Shape;2722;p73"/>
          <p:cNvGrpSpPr/>
          <p:nvPr/>
        </p:nvGrpSpPr>
        <p:grpSpPr>
          <a:xfrm>
            <a:off x="7751326" y="2793764"/>
            <a:ext cx="166899" cy="82317"/>
            <a:chOff x="4920150" y="1977875"/>
            <a:chExt cx="68525" cy="33800"/>
          </a:xfrm>
        </p:grpSpPr>
        <p:sp>
          <p:nvSpPr>
            <p:cNvPr id="2723" name="Google Shape;2723;p7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6" name="Google Shape;2726;p73"/>
          <p:cNvGrpSpPr/>
          <p:nvPr/>
        </p:nvGrpSpPr>
        <p:grpSpPr>
          <a:xfrm>
            <a:off x="7162483" y="3197682"/>
            <a:ext cx="125190" cy="127859"/>
            <a:chOff x="4676550" y="2160575"/>
            <a:chExt cx="51400" cy="52500"/>
          </a:xfrm>
        </p:grpSpPr>
        <p:sp>
          <p:nvSpPr>
            <p:cNvPr id="2727" name="Google Shape;2727;p7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73"/>
          <p:cNvGrpSpPr/>
          <p:nvPr/>
        </p:nvGrpSpPr>
        <p:grpSpPr>
          <a:xfrm>
            <a:off x="7459741" y="3204714"/>
            <a:ext cx="145405" cy="113794"/>
            <a:chOff x="4768325" y="2163475"/>
            <a:chExt cx="59700" cy="46725"/>
          </a:xfrm>
        </p:grpSpPr>
        <p:sp>
          <p:nvSpPr>
            <p:cNvPr id="2731" name="Google Shape;2731;p7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3" name="Google Shape;2733;p73"/>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3"/>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3"/>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3"/>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3"/>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3"/>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9" name="Google Shape;2739;p73"/>
          <p:cNvGrpSpPr/>
          <p:nvPr/>
        </p:nvGrpSpPr>
        <p:grpSpPr>
          <a:xfrm>
            <a:off x="7476059" y="3459808"/>
            <a:ext cx="112768" cy="106853"/>
            <a:chOff x="4768575" y="2253950"/>
            <a:chExt cx="46300" cy="43875"/>
          </a:xfrm>
        </p:grpSpPr>
        <p:sp>
          <p:nvSpPr>
            <p:cNvPr id="2740" name="Google Shape;2740;p7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2" name="Google Shape;2742;p73"/>
          <p:cNvGrpSpPr/>
          <p:nvPr/>
        </p:nvGrpSpPr>
        <p:grpSpPr>
          <a:xfrm>
            <a:off x="7775682" y="3948834"/>
            <a:ext cx="118187" cy="146246"/>
            <a:chOff x="4960900" y="2433225"/>
            <a:chExt cx="48525" cy="60050"/>
          </a:xfrm>
        </p:grpSpPr>
        <p:sp>
          <p:nvSpPr>
            <p:cNvPr id="2743" name="Google Shape;2743;p7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 name="Google Shape;2745;p73"/>
          <p:cNvGrpSpPr/>
          <p:nvPr/>
        </p:nvGrpSpPr>
        <p:grpSpPr>
          <a:xfrm>
            <a:off x="7464247" y="4212895"/>
            <a:ext cx="136394" cy="143810"/>
            <a:chOff x="4854075" y="2527625"/>
            <a:chExt cx="56000" cy="59050"/>
          </a:xfrm>
        </p:grpSpPr>
        <p:sp>
          <p:nvSpPr>
            <p:cNvPr id="2746" name="Google Shape;2746;p7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8" name="Google Shape;2748;p73"/>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3"/>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3"/>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1" name="Google Shape;2751;p73"/>
          <p:cNvGrpSpPr/>
          <p:nvPr/>
        </p:nvGrpSpPr>
        <p:grpSpPr>
          <a:xfrm>
            <a:off x="8088458" y="3676639"/>
            <a:ext cx="99312" cy="160797"/>
            <a:chOff x="5059700" y="2334775"/>
            <a:chExt cx="40775" cy="66025"/>
          </a:xfrm>
        </p:grpSpPr>
        <p:sp>
          <p:nvSpPr>
            <p:cNvPr id="2752" name="Google Shape;2752;p7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1" name="Google Shape;2761;p73"/>
          <p:cNvGrpSpPr/>
          <p:nvPr/>
        </p:nvGrpSpPr>
        <p:grpSpPr>
          <a:xfrm>
            <a:off x="8045622" y="3941771"/>
            <a:ext cx="184984" cy="160371"/>
            <a:chOff x="5037700" y="2430325"/>
            <a:chExt cx="75950" cy="65850"/>
          </a:xfrm>
        </p:grpSpPr>
        <p:sp>
          <p:nvSpPr>
            <p:cNvPr id="2762" name="Google Shape;2762;p7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4" name="Google Shape;2764;p73"/>
          <p:cNvGrpSpPr/>
          <p:nvPr/>
        </p:nvGrpSpPr>
        <p:grpSpPr>
          <a:xfrm>
            <a:off x="7465128" y="3708223"/>
            <a:ext cx="173014" cy="97629"/>
            <a:chOff x="4756975" y="2341800"/>
            <a:chExt cx="91975" cy="51925"/>
          </a:xfrm>
        </p:grpSpPr>
        <p:sp>
          <p:nvSpPr>
            <p:cNvPr id="2765" name="Google Shape;2765;p7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5" name="Google Shape;2785;p73"/>
          <p:cNvGrpSpPr/>
          <p:nvPr/>
        </p:nvGrpSpPr>
        <p:grpSpPr>
          <a:xfrm>
            <a:off x="7732065" y="4196920"/>
            <a:ext cx="212497" cy="175761"/>
            <a:chOff x="4943575" y="2516350"/>
            <a:chExt cx="98675" cy="81700"/>
          </a:xfrm>
        </p:grpSpPr>
        <p:sp>
          <p:nvSpPr>
            <p:cNvPr id="2786" name="Google Shape;2786;p7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4" name="Google Shape;2864;p73"/>
          <p:cNvGrpSpPr/>
          <p:nvPr/>
        </p:nvGrpSpPr>
        <p:grpSpPr>
          <a:xfrm>
            <a:off x="1990126" y="3423163"/>
            <a:ext cx="965351" cy="134611"/>
            <a:chOff x="4411970" y="2962952"/>
            <a:chExt cx="706544" cy="104212"/>
          </a:xfrm>
        </p:grpSpPr>
        <p:sp>
          <p:nvSpPr>
            <p:cNvPr id="2865" name="Google Shape;2865;p7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9" name="Google Shape;2869;p73"/>
          <p:cNvGrpSpPr/>
          <p:nvPr/>
        </p:nvGrpSpPr>
        <p:grpSpPr>
          <a:xfrm>
            <a:off x="1990126" y="3012077"/>
            <a:ext cx="960158" cy="289172"/>
            <a:chOff x="4411970" y="2726085"/>
            <a:chExt cx="643107" cy="193659"/>
          </a:xfrm>
        </p:grpSpPr>
        <p:sp>
          <p:nvSpPr>
            <p:cNvPr id="2870" name="Google Shape;2870;p7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3" name="Google Shape;2873;p73"/>
          <p:cNvGrpSpPr/>
          <p:nvPr/>
        </p:nvGrpSpPr>
        <p:grpSpPr>
          <a:xfrm>
            <a:off x="993018" y="3278187"/>
            <a:ext cx="833173" cy="259209"/>
            <a:chOff x="4411970" y="4340222"/>
            <a:chExt cx="779467" cy="242683"/>
          </a:xfrm>
        </p:grpSpPr>
        <p:sp>
          <p:nvSpPr>
            <p:cNvPr id="2874" name="Google Shape;2874;p7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7" name="Google Shape;2877;p73"/>
          <p:cNvGrpSpPr/>
          <p:nvPr/>
        </p:nvGrpSpPr>
        <p:grpSpPr>
          <a:xfrm>
            <a:off x="1990126" y="2673933"/>
            <a:ext cx="965160" cy="216230"/>
            <a:chOff x="4411970" y="2468674"/>
            <a:chExt cx="747317" cy="167425"/>
          </a:xfrm>
        </p:grpSpPr>
        <p:sp>
          <p:nvSpPr>
            <p:cNvPr id="2878" name="Google Shape;2878;p7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0" name="Google Shape;2880;p73"/>
          <p:cNvGrpSpPr/>
          <p:nvPr/>
        </p:nvGrpSpPr>
        <p:grpSpPr>
          <a:xfrm>
            <a:off x="988873" y="2578650"/>
            <a:ext cx="810451" cy="319148"/>
            <a:chOff x="4411970" y="3686602"/>
            <a:chExt cx="797845" cy="314215"/>
          </a:xfrm>
        </p:grpSpPr>
        <p:sp>
          <p:nvSpPr>
            <p:cNvPr id="2881" name="Google Shape;2881;p73"/>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3"/>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3"/>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3"/>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3"/>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6" name="Google Shape;2886;p73"/>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87" name="Google Shape;2887;p73"/>
          <p:cNvGrpSpPr/>
          <p:nvPr/>
        </p:nvGrpSpPr>
        <p:grpSpPr>
          <a:xfrm>
            <a:off x="988970" y="2333174"/>
            <a:ext cx="1970333" cy="208784"/>
            <a:chOff x="6336019" y="3733725"/>
            <a:chExt cx="2566206" cy="351310"/>
          </a:xfrm>
        </p:grpSpPr>
        <p:sp>
          <p:nvSpPr>
            <p:cNvPr id="2888" name="Google Shape;2888;p73"/>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3"/>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3"/>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3"/>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2" name="Google Shape;2892;p73"/>
          <p:cNvGrpSpPr/>
          <p:nvPr/>
        </p:nvGrpSpPr>
        <p:grpSpPr>
          <a:xfrm>
            <a:off x="1990126" y="3940729"/>
            <a:ext cx="946551" cy="153200"/>
            <a:chOff x="4404545" y="3301592"/>
            <a:chExt cx="782403" cy="129272"/>
          </a:xfrm>
        </p:grpSpPr>
        <p:sp>
          <p:nvSpPr>
            <p:cNvPr id="2893" name="Google Shape;2893;p7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3"/>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5" name="Google Shape;2895;p73"/>
          <p:cNvGrpSpPr/>
          <p:nvPr/>
        </p:nvGrpSpPr>
        <p:grpSpPr>
          <a:xfrm>
            <a:off x="1990126" y="3679688"/>
            <a:ext cx="962257" cy="139127"/>
            <a:chOff x="4411970" y="3131459"/>
            <a:chExt cx="710520" cy="117397"/>
          </a:xfrm>
        </p:grpSpPr>
        <p:sp>
          <p:nvSpPr>
            <p:cNvPr id="2896" name="Google Shape;2896;p7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898" name="Google Shape;2898;p73"/>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99" name="Google Shape;2899;p73"/>
          <p:cNvGrpSpPr/>
          <p:nvPr/>
        </p:nvGrpSpPr>
        <p:grpSpPr>
          <a:xfrm>
            <a:off x="990271" y="3614482"/>
            <a:ext cx="823838" cy="458988"/>
            <a:chOff x="4411970" y="1801825"/>
            <a:chExt cx="734586" cy="409262"/>
          </a:xfrm>
        </p:grpSpPr>
        <p:sp>
          <p:nvSpPr>
            <p:cNvPr id="2900" name="Google Shape;2900;p7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2" name="Google Shape;2902;p73"/>
          <p:cNvGrpSpPr/>
          <p:nvPr/>
        </p:nvGrpSpPr>
        <p:grpSpPr>
          <a:xfrm>
            <a:off x="990271" y="4162908"/>
            <a:ext cx="856348" cy="212039"/>
            <a:chOff x="4411970" y="2233974"/>
            <a:chExt cx="763574" cy="189068"/>
          </a:xfrm>
        </p:grpSpPr>
        <p:sp>
          <p:nvSpPr>
            <p:cNvPr id="2903" name="Google Shape;2903;p73"/>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3"/>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5" name="Google Shape;2905;p73"/>
          <p:cNvGrpSpPr/>
          <p:nvPr/>
        </p:nvGrpSpPr>
        <p:grpSpPr>
          <a:xfrm>
            <a:off x="3100467" y="2338244"/>
            <a:ext cx="511602" cy="511602"/>
            <a:chOff x="5681300" y="2527788"/>
            <a:chExt cx="805800" cy="805800"/>
          </a:xfrm>
        </p:grpSpPr>
        <p:sp>
          <p:nvSpPr>
            <p:cNvPr id="2906" name="Google Shape;2906;p73"/>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8" name="Google Shape;2908;p73"/>
          <p:cNvGrpSpPr/>
          <p:nvPr/>
        </p:nvGrpSpPr>
        <p:grpSpPr>
          <a:xfrm>
            <a:off x="3097662" y="3104827"/>
            <a:ext cx="513021" cy="512935"/>
            <a:chOff x="4049800" y="640400"/>
            <a:chExt cx="858900" cy="858900"/>
          </a:xfrm>
        </p:grpSpPr>
        <p:sp>
          <p:nvSpPr>
            <p:cNvPr id="2909" name="Google Shape;2909;p73"/>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3"/>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1" name="Google Shape;2911;p73"/>
          <p:cNvGrpSpPr/>
          <p:nvPr/>
        </p:nvGrpSpPr>
        <p:grpSpPr>
          <a:xfrm>
            <a:off x="3014861" y="3756719"/>
            <a:ext cx="686489" cy="686585"/>
            <a:chOff x="5080188" y="927900"/>
            <a:chExt cx="961200" cy="961200"/>
          </a:xfrm>
        </p:grpSpPr>
        <p:sp>
          <p:nvSpPr>
            <p:cNvPr id="2912" name="Google Shape;2912;p73"/>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3"/>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3"/>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3"/>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0" name="Google Shape;2920;p73"/>
          <p:cNvGrpSpPr/>
          <p:nvPr/>
        </p:nvGrpSpPr>
        <p:grpSpPr>
          <a:xfrm>
            <a:off x="3798012" y="3849448"/>
            <a:ext cx="510373" cy="510937"/>
            <a:chOff x="7508249" y="1522825"/>
            <a:chExt cx="1326332" cy="1322987"/>
          </a:xfrm>
        </p:grpSpPr>
        <p:sp>
          <p:nvSpPr>
            <p:cNvPr id="2921" name="Google Shape;2921;p73"/>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3"/>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3"/>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3"/>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3"/>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3"/>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3"/>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3"/>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3"/>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3"/>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1" name="Google Shape;2931;p73"/>
          <p:cNvGrpSpPr/>
          <p:nvPr/>
        </p:nvGrpSpPr>
        <p:grpSpPr>
          <a:xfrm>
            <a:off x="4489605" y="3850853"/>
            <a:ext cx="492652" cy="503348"/>
            <a:chOff x="6039282" y="1042577"/>
            <a:chExt cx="734315" cy="731929"/>
          </a:xfrm>
        </p:grpSpPr>
        <p:sp>
          <p:nvSpPr>
            <p:cNvPr id="2932" name="Google Shape;2932;p7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3" name="Google Shape;2953;p73"/>
          <p:cNvGrpSpPr/>
          <p:nvPr/>
        </p:nvGrpSpPr>
        <p:grpSpPr>
          <a:xfrm>
            <a:off x="5130019" y="2346894"/>
            <a:ext cx="483304" cy="504902"/>
            <a:chOff x="1825800" y="1651625"/>
            <a:chExt cx="568125" cy="591775"/>
          </a:xfrm>
        </p:grpSpPr>
        <p:sp>
          <p:nvSpPr>
            <p:cNvPr id="2954" name="Google Shape;2954;p73"/>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3"/>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3"/>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3"/>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3"/>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0" name="Google Shape;2960;p73"/>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3"/>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3"/>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3"/>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3"/>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
        <p:nvSpPr>
          <p:cNvPr id="2965" name="Google Shape;2965;p7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9" name="Shape 2969"/>
        <p:cNvGrpSpPr/>
        <p:nvPr/>
      </p:nvGrpSpPr>
      <p:grpSpPr>
        <a:xfrm>
          <a:off x="0" y="0"/>
          <a:ext cx="0" cy="0"/>
          <a:chOff x="0" y="0"/>
          <a:chExt cx="0" cy="0"/>
        </a:xfrm>
      </p:grpSpPr>
      <p:grpSp>
        <p:nvGrpSpPr>
          <p:cNvPr id="2970" name="Google Shape;2970;p74"/>
          <p:cNvGrpSpPr/>
          <p:nvPr/>
        </p:nvGrpSpPr>
        <p:grpSpPr>
          <a:xfrm>
            <a:off x="722058" y="957091"/>
            <a:ext cx="2492868" cy="1379876"/>
            <a:chOff x="2654821" y="2311071"/>
            <a:chExt cx="2279715" cy="1262120"/>
          </a:xfrm>
        </p:grpSpPr>
        <p:grpSp>
          <p:nvGrpSpPr>
            <p:cNvPr id="2971" name="Google Shape;2971;p74"/>
            <p:cNvGrpSpPr/>
            <p:nvPr/>
          </p:nvGrpSpPr>
          <p:grpSpPr>
            <a:xfrm>
              <a:off x="4034269" y="2840745"/>
              <a:ext cx="40212" cy="36437"/>
              <a:chOff x="4293400" y="2574725"/>
              <a:chExt cx="84425" cy="80100"/>
            </a:xfrm>
          </p:grpSpPr>
          <p:sp>
            <p:nvSpPr>
              <p:cNvPr id="2972" name="Google Shape;2972;p7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973" name="Google Shape;2973;p7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4" name="Google Shape;2974;p74"/>
            <p:cNvGrpSpPr/>
            <p:nvPr/>
          </p:nvGrpSpPr>
          <p:grpSpPr>
            <a:xfrm>
              <a:off x="3894606" y="2334874"/>
              <a:ext cx="913198" cy="518984"/>
              <a:chOff x="4000175" y="1462675"/>
              <a:chExt cx="1917275" cy="1140875"/>
            </a:xfrm>
          </p:grpSpPr>
          <p:sp>
            <p:nvSpPr>
              <p:cNvPr id="2975" name="Google Shape;2975;p7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976" name="Google Shape;2976;p74"/>
              <p:cNvGrpSpPr/>
              <p:nvPr/>
            </p:nvGrpSpPr>
            <p:grpSpPr>
              <a:xfrm>
                <a:off x="4000175" y="1462675"/>
                <a:ext cx="1917275" cy="1140875"/>
                <a:chOff x="4000175" y="1462675"/>
                <a:chExt cx="1917275" cy="1140875"/>
              </a:xfrm>
            </p:grpSpPr>
            <p:sp>
              <p:nvSpPr>
                <p:cNvPr id="2977" name="Google Shape;2977;p7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978" name="Google Shape;2978;p7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982" name="Google Shape;2982;p7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83" name="Google Shape;2983;p74"/>
            <p:cNvGrpSpPr/>
            <p:nvPr/>
          </p:nvGrpSpPr>
          <p:grpSpPr>
            <a:xfrm>
              <a:off x="3875768" y="2846704"/>
              <a:ext cx="44796" cy="47366"/>
              <a:chOff x="3960625" y="2587825"/>
              <a:chExt cx="94050" cy="104125"/>
            </a:xfrm>
          </p:grpSpPr>
          <p:sp>
            <p:nvSpPr>
              <p:cNvPr id="2984" name="Google Shape;2984;p7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985" name="Google Shape;2985;p7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6" name="Google Shape;2986;p74"/>
            <p:cNvGrpSpPr/>
            <p:nvPr/>
          </p:nvGrpSpPr>
          <p:grpSpPr>
            <a:xfrm>
              <a:off x="3782759" y="2807162"/>
              <a:ext cx="82686" cy="85487"/>
              <a:chOff x="3765350" y="2500900"/>
              <a:chExt cx="173600" cy="187925"/>
            </a:xfrm>
          </p:grpSpPr>
          <p:sp>
            <p:nvSpPr>
              <p:cNvPr id="2987" name="Google Shape;2987;p7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988" name="Google Shape;2988;p7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3" name="Google Shape;2993;p74"/>
            <p:cNvGrpSpPr/>
            <p:nvPr/>
          </p:nvGrpSpPr>
          <p:grpSpPr>
            <a:xfrm>
              <a:off x="3775674" y="2798496"/>
              <a:ext cx="40545" cy="23564"/>
              <a:chOff x="3750475" y="2481850"/>
              <a:chExt cx="85125" cy="51800"/>
            </a:xfrm>
          </p:grpSpPr>
          <p:sp>
            <p:nvSpPr>
              <p:cNvPr id="2994" name="Google Shape;2994;p7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996" name="Google Shape;2996;p74"/>
            <p:cNvGrpSpPr/>
            <p:nvPr/>
          </p:nvGrpSpPr>
          <p:grpSpPr>
            <a:xfrm>
              <a:off x="3716946" y="2776024"/>
              <a:ext cx="81971" cy="76912"/>
              <a:chOff x="3627175" y="2432450"/>
              <a:chExt cx="172100" cy="169075"/>
            </a:xfrm>
          </p:grpSpPr>
          <p:sp>
            <p:nvSpPr>
              <p:cNvPr id="2997" name="Google Shape;2997;p7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999" name="Google Shape;2999;p7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000" name="Google Shape;3000;p74"/>
            <p:cNvGrpSpPr/>
            <p:nvPr/>
          </p:nvGrpSpPr>
          <p:grpSpPr>
            <a:xfrm>
              <a:off x="3685682" y="2845624"/>
              <a:ext cx="29311" cy="45055"/>
              <a:chOff x="3561536" y="2585450"/>
              <a:chExt cx="61539" cy="99045"/>
            </a:xfrm>
          </p:grpSpPr>
          <p:sp>
            <p:nvSpPr>
              <p:cNvPr id="3001" name="Google Shape;3001;p7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003" name="Google Shape;3003;p74"/>
            <p:cNvGrpSpPr/>
            <p:nvPr/>
          </p:nvGrpSpPr>
          <p:grpSpPr>
            <a:xfrm>
              <a:off x="3849905" y="2572252"/>
              <a:ext cx="74339" cy="119559"/>
              <a:chOff x="3906325" y="1984500"/>
              <a:chExt cx="156075" cy="262825"/>
            </a:xfrm>
          </p:grpSpPr>
          <p:sp>
            <p:nvSpPr>
              <p:cNvPr id="3004" name="Google Shape;3004;p7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005" name="Google Shape;3005;p7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6" name="Google Shape;3006;p74"/>
            <p:cNvGrpSpPr/>
            <p:nvPr/>
          </p:nvGrpSpPr>
          <p:grpSpPr>
            <a:xfrm>
              <a:off x="2654821" y="2414345"/>
              <a:ext cx="667570" cy="558731"/>
              <a:chOff x="1397225" y="1637375"/>
              <a:chExt cx="1401575" cy="1228250"/>
            </a:xfrm>
          </p:grpSpPr>
          <p:sp>
            <p:nvSpPr>
              <p:cNvPr id="3007" name="Google Shape;3007;p7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008" name="Google Shape;3008;p74"/>
              <p:cNvGrpSpPr/>
              <p:nvPr/>
            </p:nvGrpSpPr>
            <p:grpSpPr>
              <a:xfrm>
                <a:off x="1397225" y="1637375"/>
                <a:ext cx="1398775" cy="1228250"/>
                <a:chOff x="1397225" y="1637375"/>
                <a:chExt cx="1398775" cy="1228250"/>
              </a:xfrm>
            </p:grpSpPr>
            <p:sp>
              <p:nvSpPr>
                <p:cNvPr id="3009" name="Google Shape;3009;p7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11" name="Google Shape;3011;p74"/>
            <p:cNvGrpSpPr/>
            <p:nvPr/>
          </p:nvGrpSpPr>
          <p:grpSpPr>
            <a:xfrm>
              <a:off x="3230417" y="3103734"/>
              <a:ext cx="282982" cy="280332"/>
              <a:chOff x="2605700" y="3152850"/>
              <a:chExt cx="594125" cy="616250"/>
            </a:xfrm>
          </p:grpSpPr>
          <p:sp>
            <p:nvSpPr>
              <p:cNvPr id="3012" name="Google Shape;3012;p7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013" name="Google Shape;3013;p7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014" name="Google Shape;3014;p74"/>
            <p:cNvGrpSpPr/>
            <p:nvPr/>
          </p:nvGrpSpPr>
          <p:grpSpPr>
            <a:xfrm>
              <a:off x="3265985" y="3226989"/>
              <a:ext cx="87151" cy="346202"/>
              <a:chOff x="2680375" y="3423800"/>
              <a:chExt cx="182975" cy="761050"/>
            </a:xfrm>
          </p:grpSpPr>
          <p:sp>
            <p:nvSpPr>
              <p:cNvPr id="3015" name="Google Shape;3015;p7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016" name="Google Shape;3016;p7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7" name="Google Shape;3017;p74"/>
            <p:cNvGrpSpPr/>
            <p:nvPr/>
          </p:nvGrpSpPr>
          <p:grpSpPr>
            <a:xfrm>
              <a:off x="3855466" y="3289811"/>
              <a:ext cx="112514" cy="94210"/>
              <a:chOff x="3918000" y="3561900"/>
              <a:chExt cx="236225" cy="207100"/>
            </a:xfrm>
          </p:grpSpPr>
          <p:sp>
            <p:nvSpPr>
              <p:cNvPr id="3018" name="Google Shape;3018;p7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019" name="Google Shape;3019;p7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0" name="Google Shape;3020;p74"/>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4"/>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4"/>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023" name="Google Shape;3023;p74"/>
            <p:cNvGrpSpPr/>
            <p:nvPr/>
          </p:nvGrpSpPr>
          <p:grpSpPr>
            <a:xfrm>
              <a:off x="2905224" y="2311071"/>
              <a:ext cx="596721" cy="528992"/>
              <a:chOff x="1922950" y="1410350"/>
              <a:chExt cx="1252825" cy="1162875"/>
            </a:xfrm>
          </p:grpSpPr>
          <p:sp>
            <p:nvSpPr>
              <p:cNvPr id="3024" name="Google Shape;3024;p7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040" name="Google Shape;3040;p74"/>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4"/>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4"/>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4"/>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4"/>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4"/>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4"/>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4"/>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4"/>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4"/>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4"/>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4"/>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4"/>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4"/>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4"/>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4"/>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4"/>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4"/>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4"/>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4"/>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060" name="Google Shape;3060;p74"/>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061" name="Google Shape;3061;p74"/>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2" name="Google Shape;3062;p74"/>
            <p:cNvGrpSpPr/>
            <p:nvPr/>
          </p:nvGrpSpPr>
          <p:grpSpPr>
            <a:xfrm>
              <a:off x="3280929" y="3294542"/>
              <a:ext cx="109894" cy="272224"/>
              <a:chOff x="2711750" y="3572300"/>
              <a:chExt cx="230725" cy="598425"/>
            </a:xfrm>
          </p:grpSpPr>
          <p:sp>
            <p:nvSpPr>
              <p:cNvPr id="3063" name="Google Shape;3063;p7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5" name="Google Shape;3065;p74"/>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6" name="Google Shape;3066;p74"/>
            <p:cNvGrpSpPr/>
            <p:nvPr/>
          </p:nvGrpSpPr>
          <p:grpSpPr>
            <a:xfrm>
              <a:off x="3790439" y="2408636"/>
              <a:ext cx="73017" cy="75684"/>
              <a:chOff x="3781475" y="1624825"/>
              <a:chExt cx="153300" cy="166375"/>
            </a:xfrm>
          </p:grpSpPr>
          <p:sp>
            <p:nvSpPr>
              <p:cNvPr id="3067" name="Google Shape;3067;p7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1" name="Google Shape;3071;p74"/>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4"/>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4"/>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4"/>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4"/>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4"/>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4"/>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8" name="Google Shape;3078;p74"/>
            <p:cNvGrpSpPr/>
            <p:nvPr/>
          </p:nvGrpSpPr>
          <p:grpSpPr>
            <a:xfrm>
              <a:off x="4403342" y="3107749"/>
              <a:ext cx="316680" cy="101374"/>
              <a:chOff x="5068275" y="3161675"/>
              <a:chExt cx="664875" cy="222850"/>
            </a:xfrm>
          </p:grpSpPr>
          <p:sp>
            <p:nvSpPr>
              <p:cNvPr id="3079" name="Google Shape;3079;p7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3" name="Google Shape;3083;p74"/>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4"/>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4"/>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4"/>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4"/>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4"/>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4"/>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4"/>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4"/>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4"/>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4"/>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4"/>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4"/>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4"/>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4"/>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4"/>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4"/>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4"/>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4"/>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4"/>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4"/>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4"/>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4"/>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4"/>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4"/>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4"/>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4"/>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4"/>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4"/>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2" name="Google Shape;3112;p74"/>
            <p:cNvGrpSpPr/>
            <p:nvPr/>
          </p:nvGrpSpPr>
          <p:grpSpPr>
            <a:xfrm>
              <a:off x="3697513" y="2707266"/>
              <a:ext cx="59549" cy="79733"/>
              <a:chOff x="3586375" y="2281300"/>
              <a:chExt cx="125025" cy="175275"/>
            </a:xfrm>
          </p:grpSpPr>
          <p:sp>
            <p:nvSpPr>
              <p:cNvPr id="3113" name="Google Shape;3113;p7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5" name="Google Shape;3115;p74"/>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6" name="Google Shape;3116;p74"/>
            <p:cNvGrpSpPr/>
            <p:nvPr/>
          </p:nvGrpSpPr>
          <p:grpSpPr>
            <a:xfrm>
              <a:off x="4513224" y="3221724"/>
              <a:ext cx="274563" cy="280321"/>
              <a:chOff x="5298975" y="3412225"/>
              <a:chExt cx="576450" cy="616225"/>
            </a:xfrm>
          </p:grpSpPr>
          <p:sp>
            <p:nvSpPr>
              <p:cNvPr id="3117" name="Google Shape;3117;p7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118" name="Google Shape;3118;p7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9" name="Google Shape;3119;p74"/>
            <p:cNvGrpSpPr/>
            <p:nvPr/>
          </p:nvGrpSpPr>
          <p:grpSpPr>
            <a:xfrm>
              <a:off x="4824403" y="3421846"/>
              <a:ext cx="110132" cy="130647"/>
              <a:chOff x="5952300" y="3852150"/>
              <a:chExt cx="231225" cy="287200"/>
            </a:xfrm>
          </p:grpSpPr>
          <p:sp>
            <p:nvSpPr>
              <p:cNvPr id="3120" name="Google Shape;3120;p7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2" name="Google Shape;3122;p74"/>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4"/>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4"/>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4"/>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4"/>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4"/>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4"/>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4"/>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0" name="Google Shape;3130;p74"/>
            <p:cNvGrpSpPr/>
            <p:nvPr/>
          </p:nvGrpSpPr>
          <p:grpSpPr>
            <a:xfrm>
              <a:off x="4295710" y="3079670"/>
              <a:ext cx="14968" cy="27135"/>
              <a:chOff x="4842300" y="3099950"/>
              <a:chExt cx="31425" cy="59650"/>
            </a:xfrm>
          </p:grpSpPr>
          <p:sp>
            <p:nvSpPr>
              <p:cNvPr id="3131" name="Google Shape;3131;p7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5" name="Google Shape;3135;p74"/>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4"/>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4"/>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4"/>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4"/>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4"/>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4"/>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4"/>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3" name="Google Shape;3143;p74"/>
            <p:cNvGrpSpPr/>
            <p:nvPr/>
          </p:nvGrpSpPr>
          <p:grpSpPr>
            <a:xfrm>
              <a:off x="3831056" y="2816010"/>
              <a:ext cx="37378" cy="27612"/>
              <a:chOff x="3866750" y="2520350"/>
              <a:chExt cx="78475" cy="60700"/>
            </a:xfrm>
          </p:grpSpPr>
          <p:sp>
            <p:nvSpPr>
              <p:cNvPr id="3144" name="Google Shape;3144;p7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8" name="Google Shape;3148;p74"/>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4"/>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4"/>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4"/>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4"/>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4"/>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4"/>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4"/>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4"/>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4"/>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4"/>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4"/>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4"/>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4"/>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4"/>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4"/>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4"/>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165" name="Google Shape;3165;p74"/>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4"/>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4"/>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4"/>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4"/>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4"/>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4"/>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4"/>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4"/>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4"/>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4"/>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4"/>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177" name="Google Shape;3177;p74"/>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4"/>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4"/>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4"/>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4"/>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4"/>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4"/>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4"/>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4"/>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4"/>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4"/>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4"/>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4"/>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0" name="Google Shape;3190;p74"/>
            <p:cNvGrpSpPr/>
            <p:nvPr/>
          </p:nvGrpSpPr>
          <p:grpSpPr>
            <a:xfrm>
              <a:off x="3632736" y="3051591"/>
              <a:ext cx="63288" cy="45217"/>
              <a:chOff x="3450375" y="3038225"/>
              <a:chExt cx="132875" cy="99400"/>
            </a:xfrm>
          </p:grpSpPr>
          <p:sp>
            <p:nvSpPr>
              <p:cNvPr id="3191" name="Google Shape;3191;p7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93" name="Google Shape;3193;p74"/>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4"/>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4"/>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4"/>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4"/>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4"/>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4"/>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4"/>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4"/>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202" name="Google Shape;3202;p74"/>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4"/>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4"/>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4"/>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4"/>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4"/>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4"/>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4"/>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4"/>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4"/>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212" name="Google Shape;3212;p74"/>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4"/>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4"/>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4"/>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4"/>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4"/>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218" name="Google Shape;3218;p74"/>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4"/>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4"/>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4"/>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4"/>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4"/>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4"/>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4"/>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8" name="Google Shape;3228;p74"/>
          <p:cNvGrpSpPr/>
          <p:nvPr/>
        </p:nvGrpSpPr>
        <p:grpSpPr>
          <a:xfrm>
            <a:off x="3530618" y="1021765"/>
            <a:ext cx="2078182" cy="1366558"/>
            <a:chOff x="235800" y="830650"/>
            <a:chExt cx="6978450" cy="4588844"/>
          </a:xfrm>
        </p:grpSpPr>
        <p:sp>
          <p:nvSpPr>
            <p:cNvPr id="3229" name="Google Shape;3229;p7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5" name="Google Shape;3235;p74"/>
          <p:cNvGrpSpPr/>
          <p:nvPr/>
        </p:nvGrpSpPr>
        <p:grpSpPr>
          <a:xfrm>
            <a:off x="719115" y="2852867"/>
            <a:ext cx="2622876" cy="1333540"/>
            <a:chOff x="238125" y="1038125"/>
            <a:chExt cx="7146800" cy="3633625"/>
          </a:xfrm>
        </p:grpSpPr>
        <p:sp>
          <p:nvSpPr>
            <p:cNvPr id="3236" name="Google Shape;3236;p7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8" name="Google Shape;4808;p74"/>
          <p:cNvGrpSpPr/>
          <p:nvPr/>
        </p:nvGrpSpPr>
        <p:grpSpPr>
          <a:xfrm>
            <a:off x="5834043" y="994977"/>
            <a:ext cx="2590840" cy="1380235"/>
            <a:chOff x="233350" y="949250"/>
            <a:chExt cx="7137300" cy="3802300"/>
          </a:xfrm>
        </p:grpSpPr>
        <p:sp>
          <p:nvSpPr>
            <p:cNvPr id="4809" name="Google Shape;4809;p7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74"/>
          <p:cNvGrpSpPr/>
          <p:nvPr/>
        </p:nvGrpSpPr>
        <p:grpSpPr>
          <a:xfrm>
            <a:off x="7648472" y="3039750"/>
            <a:ext cx="104231" cy="320340"/>
            <a:chOff x="7564426" y="3224343"/>
            <a:chExt cx="119985" cy="368801"/>
          </a:xfrm>
        </p:grpSpPr>
        <p:sp>
          <p:nvSpPr>
            <p:cNvPr id="4861" name="Google Shape;4861;p7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3" name="Google Shape;4863;p74"/>
          <p:cNvGrpSpPr/>
          <p:nvPr/>
        </p:nvGrpSpPr>
        <p:grpSpPr>
          <a:xfrm>
            <a:off x="7347961" y="3033852"/>
            <a:ext cx="189489" cy="332132"/>
            <a:chOff x="8370831" y="3202002"/>
            <a:chExt cx="218129" cy="382376"/>
          </a:xfrm>
        </p:grpSpPr>
        <p:sp>
          <p:nvSpPr>
            <p:cNvPr id="4864" name="Google Shape;4864;p7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74"/>
          <p:cNvGrpSpPr/>
          <p:nvPr/>
        </p:nvGrpSpPr>
        <p:grpSpPr>
          <a:xfrm>
            <a:off x="8071350" y="3444984"/>
            <a:ext cx="309429" cy="267000"/>
            <a:chOff x="6742064" y="3750480"/>
            <a:chExt cx="399315" cy="344560"/>
          </a:xfrm>
        </p:grpSpPr>
        <p:sp>
          <p:nvSpPr>
            <p:cNvPr id="4867" name="Google Shape;4867;p7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74"/>
          <p:cNvGrpSpPr/>
          <p:nvPr/>
        </p:nvGrpSpPr>
        <p:grpSpPr>
          <a:xfrm>
            <a:off x="7610369" y="3796031"/>
            <a:ext cx="180437" cy="281608"/>
            <a:chOff x="7248525" y="3739696"/>
            <a:chExt cx="230531" cy="359790"/>
          </a:xfrm>
        </p:grpSpPr>
        <p:sp>
          <p:nvSpPr>
            <p:cNvPr id="4870" name="Google Shape;4870;p7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2" name="Google Shape;4872;p74"/>
          <p:cNvGrpSpPr/>
          <p:nvPr/>
        </p:nvGrpSpPr>
        <p:grpSpPr>
          <a:xfrm>
            <a:off x="7856288" y="3439255"/>
            <a:ext cx="162896" cy="278710"/>
            <a:chOff x="7601242" y="3729267"/>
            <a:chExt cx="222566" cy="380803"/>
          </a:xfrm>
        </p:grpSpPr>
        <p:sp>
          <p:nvSpPr>
            <p:cNvPr id="4873" name="Google Shape;4873;p7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5" name="Google Shape;4875;p74"/>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76" name="Google Shape;4876;p74"/>
          <p:cNvGrpSpPr/>
          <p:nvPr/>
        </p:nvGrpSpPr>
        <p:grpSpPr>
          <a:xfrm>
            <a:off x="7345934" y="3440396"/>
            <a:ext cx="193543" cy="275990"/>
            <a:chOff x="8304647" y="3738687"/>
            <a:chExt cx="225076" cy="320956"/>
          </a:xfrm>
        </p:grpSpPr>
        <p:sp>
          <p:nvSpPr>
            <p:cNvPr id="4877" name="Google Shape;4877;p74"/>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0" name="Google Shape;4880;p74"/>
          <p:cNvGrpSpPr/>
          <p:nvPr/>
        </p:nvGrpSpPr>
        <p:grpSpPr>
          <a:xfrm>
            <a:off x="7618426" y="3440396"/>
            <a:ext cx="178492" cy="275990"/>
            <a:chOff x="8615101" y="3738687"/>
            <a:chExt cx="207573" cy="320956"/>
          </a:xfrm>
        </p:grpSpPr>
        <p:sp>
          <p:nvSpPr>
            <p:cNvPr id="4881" name="Google Shape;4881;p74"/>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84" name="Google Shape;4884;p74"/>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5" name="Google Shape;4885;p74"/>
          <p:cNvGrpSpPr/>
          <p:nvPr/>
        </p:nvGrpSpPr>
        <p:grpSpPr>
          <a:xfrm>
            <a:off x="6013131" y="3561884"/>
            <a:ext cx="557670" cy="511283"/>
            <a:chOff x="6015419" y="3716859"/>
            <a:chExt cx="557671" cy="511283"/>
          </a:xfrm>
        </p:grpSpPr>
        <p:sp>
          <p:nvSpPr>
            <p:cNvPr id="4886" name="Google Shape;4886;p74"/>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7" name="Google Shape;4887;p74"/>
            <p:cNvGrpSpPr/>
            <p:nvPr/>
          </p:nvGrpSpPr>
          <p:grpSpPr>
            <a:xfrm>
              <a:off x="6036094" y="3716980"/>
              <a:ext cx="529860" cy="510468"/>
              <a:chOff x="6036094" y="3716980"/>
              <a:chExt cx="529860" cy="510468"/>
            </a:xfrm>
          </p:grpSpPr>
          <p:sp>
            <p:nvSpPr>
              <p:cNvPr id="4888" name="Google Shape;4888;p74"/>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4"/>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4"/>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4"/>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4"/>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4"/>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4"/>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4"/>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4"/>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4"/>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98" name="Google Shape;4898;p74"/>
          <p:cNvGrpSpPr/>
          <p:nvPr/>
        </p:nvGrpSpPr>
        <p:grpSpPr>
          <a:xfrm>
            <a:off x="6642016" y="2918653"/>
            <a:ext cx="576302" cy="511871"/>
            <a:chOff x="6644304" y="3073628"/>
            <a:chExt cx="576302" cy="511871"/>
          </a:xfrm>
        </p:grpSpPr>
        <p:sp>
          <p:nvSpPr>
            <p:cNvPr id="4899" name="Google Shape;4899;p7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0" name="Google Shape;4900;p74"/>
            <p:cNvGrpSpPr/>
            <p:nvPr/>
          </p:nvGrpSpPr>
          <p:grpSpPr>
            <a:xfrm>
              <a:off x="6712169" y="3085440"/>
              <a:ext cx="481622" cy="494913"/>
              <a:chOff x="6712169" y="3085440"/>
              <a:chExt cx="481622" cy="494913"/>
            </a:xfrm>
          </p:grpSpPr>
          <p:sp>
            <p:nvSpPr>
              <p:cNvPr id="4901" name="Google Shape;4901;p74"/>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4"/>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4"/>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4"/>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4"/>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06" name="Google Shape;4906;p74"/>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4"/>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4"/>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09" name="Google Shape;4909;p74"/>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0" name="Google Shape;4910;p74"/>
          <p:cNvGrpSpPr/>
          <p:nvPr/>
        </p:nvGrpSpPr>
        <p:grpSpPr>
          <a:xfrm>
            <a:off x="6649867" y="3561648"/>
            <a:ext cx="560631" cy="511352"/>
            <a:chOff x="6652154" y="3716623"/>
            <a:chExt cx="560631" cy="511352"/>
          </a:xfrm>
        </p:grpSpPr>
        <p:sp>
          <p:nvSpPr>
            <p:cNvPr id="4911" name="Google Shape;4911;p74"/>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2" name="Google Shape;4912;p74"/>
            <p:cNvGrpSpPr/>
            <p:nvPr/>
          </p:nvGrpSpPr>
          <p:grpSpPr>
            <a:xfrm>
              <a:off x="6669657" y="3716715"/>
              <a:ext cx="466779" cy="464290"/>
              <a:chOff x="6669657" y="3716715"/>
              <a:chExt cx="466779" cy="464290"/>
            </a:xfrm>
          </p:grpSpPr>
          <p:sp>
            <p:nvSpPr>
              <p:cNvPr id="4913" name="Google Shape;4913;p74"/>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4"/>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4"/>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4"/>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4"/>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4"/>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4"/>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4"/>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4"/>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4"/>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4"/>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4"/>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4"/>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6" name="Google Shape;4926;p74"/>
          <p:cNvGrpSpPr/>
          <p:nvPr/>
        </p:nvGrpSpPr>
        <p:grpSpPr>
          <a:xfrm>
            <a:off x="7843958" y="3843056"/>
            <a:ext cx="187557" cy="187557"/>
            <a:chOff x="8565775" y="671075"/>
            <a:chExt cx="441000" cy="441000"/>
          </a:xfrm>
        </p:grpSpPr>
        <p:sp>
          <p:nvSpPr>
            <p:cNvPr id="4927" name="Google Shape;4927;p7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4"/>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9" name="Google Shape;4929;p74"/>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4"/>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1" name="Google Shape;4931;p74"/>
          <p:cNvGrpSpPr/>
          <p:nvPr/>
        </p:nvGrpSpPr>
        <p:grpSpPr>
          <a:xfrm>
            <a:off x="5997813" y="2921275"/>
            <a:ext cx="587871" cy="512373"/>
            <a:chOff x="6000100" y="3076250"/>
            <a:chExt cx="587871" cy="512373"/>
          </a:xfrm>
        </p:grpSpPr>
        <p:sp>
          <p:nvSpPr>
            <p:cNvPr id="4932" name="Google Shape;4932;p74"/>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3" name="Google Shape;4933;p74"/>
            <p:cNvGrpSpPr/>
            <p:nvPr/>
          </p:nvGrpSpPr>
          <p:grpSpPr>
            <a:xfrm>
              <a:off x="6031360" y="3076713"/>
              <a:ext cx="539107" cy="480965"/>
              <a:chOff x="6031360" y="3076713"/>
              <a:chExt cx="539107" cy="480965"/>
            </a:xfrm>
          </p:grpSpPr>
          <p:sp>
            <p:nvSpPr>
              <p:cNvPr id="4934" name="Google Shape;4934;p74"/>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4"/>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4"/>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4"/>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4"/>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4"/>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4"/>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41" name="Google Shape;4941;p74"/>
          <p:cNvGrpSpPr/>
          <p:nvPr/>
        </p:nvGrpSpPr>
        <p:grpSpPr>
          <a:xfrm>
            <a:off x="3574273" y="2854307"/>
            <a:ext cx="2241344" cy="1330656"/>
            <a:chOff x="3597785" y="3065882"/>
            <a:chExt cx="2241344" cy="1330656"/>
          </a:xfrm>
        </p:grpSpPr>
        <p:grpSp>
          <p:nvGrpSpPr>
            <p:cNvPr id="4942" name="Google Shape;4942;p74"/>
            <p:cNvGrpSpPr/>
            <p:nvPr/>
          </p:nvGrpSpPr>
          <p:grpSpPr>
            <a:xfrm>
              <a:off x="5296908" y="3937355"/>
              <a:ext cx="143198" cy="32380"/>
              <a:chOff x="5296908" y="3937355"/>
              <a:chExt cx="143198" cy="32380"/>
            </a:xfrm>
          </p:grpSpPr>
          <p:sp>
            <p:nvSpPr>
              <p:cNvPr id="4943" name="Google Shape;4943;p74"/>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4" name="Google Shape;4944;p74"/>
              <p:cNvGrpSpPr/>
              <p:nvPr/>
            </p:nvGrpSpPr>
            <p:grpSpPr>
              <a:xfrm>
                <a:off x="5402331" y="3937355"/>
                <a:ext cx="37776" cy="32380"/>
                <a:chOff x="5402331" y="3937355"/>
                <a:chExt cx="37776" cy="32380"/>
              </a:xfrm>
            </p:grpSpPr>
            <p:sp>
              <p:nvSpPr>
                <p:cNvPr id="4945" name="Google Shape;4945;p74"/>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4"/>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74"/>
              <p:cNvGrpSpPr/>
              <p:nvPr/>
            </p:nvGrpSpPr>
            <p:grpSpPr>
              <a:xfrm>
                <a:off x="5296908" y="3937355"/>
                <a:ext cx="37783" cy="32380"/>
                <a:chOff x="5296908" y="3937355"/>
                <a:chExt cx="37783" cy="32380"/>
              </a:xfrm>
            </p:grpSpPr>
            <p:sp>
              <p:nvSpPr>
                <p:cNvPr id="4948" name="Google Shape;4948;p74"/>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4"/>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0" name="Google Shape;4950;p74"/>
            <p:cNvGrpSpPr/>
            <p:nvPr/>
          </p:nvGrpSpPr>
          <p:grpSpPr>
            <a:xfrm>
              <a:off x="4724163" y="3119631"/>
              <a:ext cx="120838" cy="84218"/>
              <a:chOff x="4724163" y="3119631"/>
              <a:chExt cx="120838" cy="84218"/>
            </a:xfrm>
          </p:grpSpPr>
          <p:grpSp>
            <p:nvGrpSpPr>
              <p:cNvPr id="4951" name="Google Shape;4951;p74"/>
              <p:cNvGrpSpPr/>
              <p:nvPr/>
            </p:nvGrpSpPr>
            <p:grpSpPr>
              <a:xfrm>
                <a:off x="4746712" y="3132773"/>
                <a:ext cx="86869" cy="56424"/>
                <a:chOff x="4746712" y="3132773"/>
                <a:chExt cx="86869" cy="56424"/>
              </a:xfrm>
            </p:grpSpPr>
            <p:sp>
              <p:nvSpPr>
                <p:cNvPr id="4952" name="Google Shape;4952;p74"/>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4"/>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4" name="Google Shape;4954;p74"/>
              <p:cNvGrpSpPr/>
              <p:nvPr/>
            </p:nvGrpSpPr>
            <p:grpSpPr>
              <a:xfrm>
                <a:off x="4773634" y="3143336"/>
                <a:ext cx="37776" cy="32451"/>
                <a:chOff x="4773634" y="3143336"/>
                <a:chExt cx="37776" cy="32451"/>
              </a:xfrm>
            </p:grpSpPr>
            <p:sp>
              <p:nvSpPr>
                <p:cNvPr id="4955" name="Google Shape;4955;p74"/>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4"/>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7" name="Google Shape;4957;p74"/>
              <p:cNvGrpSpPr/>
              <p:nvPr/>
            </p:nvGrpSpPr>
            <p:grpSpPr>
              <a:xfrm>
                <a:off x="4724163" y="3131248"/>
                <a:ext cx="37776" cy="32459"/>
                <a:chOff x="4724163" y="3131248"/>
                <a:chExt cx="37776" cy="32459"/>
              </a:xfrm>
            </p:grpSpPr>
            <p:sp>
              <p:nvSpPr>
                <p:cNvPr id="4958" name="Google Shape;4958;p74"/>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4"/>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0" name="Google Shape;4960;p74"/>
              <p:cNvGrpSpPr/>
              <p:nvPr/>
            </p:nvGrpSpPr>
            <p:grpSpPr>
              <a:xfrm>
                <a:off x="4755081" y="3176054"/>
                <a:ext cx="32357" cy="27795"/>
                <a:chOff x="4755081" y="3176054"/>
                <a:chExt cx="32357" cy="27795"/>
              </a:xfrm>
            </p:grpSpPr>
            <p:sp>
              <p:nvSpPr>
                <p:cNvPr id="4961" name="Google Shape;4961;p74"/>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4"/>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3" name="Google Shape;4963;p74"/>
              <p:cNvGrpSpPr/>
              <p:nvPr/>
            </p:nvGrpSpPr>
            <p:grpSpPr>
              <a:xfrm>
                <a:off x="4812550" y="3119631"/>
                <a:ext cx="32451" cy="27803"/>
                <a:chOff x="4812550" y="3119631"/>
                <a:chExt cx="32451" cy="27803"/>
              </a:xfrm>
            </p:grpSpPr>
            <p:sp>
              <p:nvSpPr>
                <p:cNvPr id="4964" name="Google Shape;4964;p74"/>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4"/>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66" name="Google Shape;4966;p74"/>
            <p:cNvGrpSpPr/>
            <p:nvPr/>
          </p:nvGrpSpPr>
          <p:grpSpPr>
            <a:xfrm>
              <a:off x="5382826" y="4027197"/>
              <a:ext cx="268967" cy="250422"/>
              <a:chOff x="5382826" y="4027197"/>
              <a:chExt cx="268967" cy="250422"/>
            </a:xfrm>
          </p:grpSpPr>
          <p:grpSp>
            <p:nvGrpSpPr>
              <p:cNvPr id="4967" name="Google Shape;4967;p74"/>
              <p:cNvGrpSpPr/>
              <p:nvPr/>
            </p:nvGrpSpPr>
            <p:grpSpPr>
              <a:xfrm>
                <a:off x="5405280" y="4042510"/>
                <a:ext cx="237570" cy="218647"/>
                <a:chOff x="5405280" y="4042510"/>
                <a:chExt cx="237570" cy="218647"/>
              </a:xfrm>
            </p:grpSpPr>
            <p:sp>
              <p:nvSpPr>
                <p:cNvPr id="4968" name="Google Shape;4968;p74"/>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4"/>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4"/>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4"/>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4"/>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4"/>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4" name="Google Shape;4974;p74"/>
              <p:cNvGrpSpPr/>
              <p:nvPr/>
            </p:nvGrpSpPr>
            <p:grpSpPr>
              <a:xfrm>
                <a:off x="5382826" y="4125549"/>
                <a:ext cx="37776" cy="32380"/>
                <a:chOff x="5382826" y="4125549"/>
                <a:chExt cx="37776" cy="32380"/>
              </a:xfrm>
            </p:grpSpPr>
            <p:sp>
              <p:nvSpPr>
                <p:cNvPr id="4975" name="Google Shape;4975;p74"/>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4"/>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7" name="Google Shape;4977;p74"/>
              <p:cNvGrpSpPr/>
              <p:nvPr/>
            </p:nvGrpSpPr>
            <p:grpSpPr>
              <a:xfrm>
                <a:off x="5475680" y="4195587"/>
                <a:ext cx="37783" cy="32364"/>
                <a:chOff x="5475680" y="4195587"/>
                <a:chExt cx="37783" cy="32364"/>
              </a:xfrm>
            </p:grpSpPr>
            <p:sp>
              <p:nvSpPr>
                <p:cNvPr id="4978" name="Google Shape;4978;p74"/>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4"/>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0" name="Google Shape;4980;p74"/>
              <p:cNvGrpSpPr/>
              <p:nvPr/>
            </p:nvGrpSpPr>
            <p:grpSpPr>
              <a:xfrm>
                <a:off x="5532575" y="4027197"/>
                <a:ext cx="33308" cy="32262"/>
                <a:chOff x="5532575" y="4027197"/>
                <a:chExt cx="33308" cy="32262"/>
              </a:xfrm>
            </p:grpSpPr>
            <p:sp>
              <p:nvSpPr>
                <p:cNvPr id="4981" name="Google Shape;4981;p74"/>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4"/>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74"/>
              <p:cNvGrpSpPr/>
              <p:nvPr/>
            </p:nvGrpSpPr>
            <p:grpSpPr>
              <a:xfrm>
                <a:off x="5590706" y="4245348"/>
                <a:ext cx="33497" cy="32270"/>
                <a:chOff x="5590706" y="4245348"/>
                <a:chExt cx="33497" cy="32270"/>
              </a:xfrm>
            </p:grpSpPr>
            <p:sp>
              <p:nvSpPr>
                <p:cNvPr id="4984" name="Google Shape;4984;p74"/>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4"/>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6" name="Google Shape;4986;p74"/>
              <p:cNvGrpSpPr/>
              <p:nvPr/>
            </p:nvGrpSpPr>
            <p:grpSpPr>
              <a:xfrm>
                <a:off x="5618681" y="4109677"/>
                <a:ext cx="33112" cy="32357"/>
                <a:chOff x="5618681" y="4109677"/>
                <a:chExt cx="33112" cy="32357"/>
              </a:xfrm>
            </p:grpSpPr>
            <p:sp>
              <p:nvSpPr>
                <p:cNvPr id="4987" name="Google Shape;4987;p74"/>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4"/>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74"/>
              <p:cNvGrpSpPr/>
              <p:nvPr/>
            </p:nvGrpSpPr>
            <p:grpSpPr>
              <a:xfrm>
                <a:off x="5479298" y="4128262"/>
                <a:ext cx="31405" cy="26906"/>
                <a:chOff x="5479298" y="4128262"/>
                <a:chExt cx="31405" cy="26906"/>
              </a:xfrm>
            </p:grpSpPr>
            <p:sp>
              <p:nvSpPr>
                <p:cNvPr id="4990" name="Google Shape;4990;p74"/>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4"/>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2" name="Google Shape;4992;p74"/>
              <p:cNvGrpSpPr/>
              <p:nvPr/>
            </p:nvGrpSpPr>
            <p:grpSpPr>
              <a:xfrm>
                <a:off x="5582903" y="4180116"/>
                <a:ext cx="31499" cy="26898"/>
                <a:chOff x="5582903" y="4180116"/>
                <a:chExt cx="31499" cy="26898"/>
              </a:xfrm>
            </p:grpSpPr>
            <p:sp>
              <p:nvSpPr>
                <p:cNvPr id="4993" name="Google Shape;4993;p74"/>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4"/>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95" name="Google Shape;4995;p74"/>
            <p:cNvGrpSpPr/>
            <p:nvPr/>
          </p:nvGrpSpPr>
          <p:grpSpPr>
            <a:xfrm>
              <a:off x="3977681" y="3230323"/>
              <a:ext cx="94584" cy="84085"/>
              <a:chOff x="3977681" y="3230323"/>
              <a:chExt cx="94584" cy="84085"/>
            </a:xfrm>
          </p:grpSpPr>
          <p:grpSp>
            <p:nvGrpSpPr>
              <p:cNvPr id="4996" name="Google Shape;4996;p74"/>
              <p:cNvGrpSpPr/>
              <p:nvPr/>
            </p:nvGrpSpPr>
            <p:grpSpPr>
              <a:xfrm>
                <a:off x="4000135" y="3243041"/>
                <a:ext cx="59570" cy="57186"/>
                <a:chOff x="4000135" y="3243041"/>
                <a:chExt cx="59570" cy="57186"/>
              </a:xfrm>
            </p:grpSpPr>
            <p:sp>
              <p:nvSpPr>
                <p:cNvPr id="4997" name="Google Shape;4997;p74"/>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4"/>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4"/>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0" name="Google Shape;5000;p74"/>
              <p:cNvGrpSpPr/>
              <p:nvPr/>
            </p:nvGrpSpPr>
            <p:grpSpPr>
              <a:xfrm>
                <a:off x="3977681" y="3245872"/>
                <a:ext cx="37783" cy="32380"/>
                <a:chOff x="3977681" y="3245872"/>
                <a:chExt cx="37783" cy="32380"/>
              </a:xfrm>
            </p:grpSpPr>
            <p:sp>
              <p:nvSpPr>
                <p:cNvPr id="5001" name="Google Shape;5001;p74"/>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4"/>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3" name="Google Shape;5003;p74"/>
              <p:cNvGrpSpPr/>
              <p:nvPr/>
            </p:nvGrpSpPr>
            <p:grpSpPr>
              <a:xfrm>
                <a:off x="4040860" y="3262672"/>
                <a:ext cx="31405" cy="27001"/>
                <a:chOff x="4040860" y="3262672"/>
                <a:chExt cx="31405" cy="27001"/>
              </a:xfrm>
            </p:grpSpPr>
            <p:sp>
              <p:nvSpPr>
                <p:cNvPr id="5004" name="Google Shape;5004;p74"/>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4"/>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6" name="Google Shape;5006;p74"/>
              <p:cNvGrpSpPr/>
              <p:nvPr/>
            </p:nvGrpSpPr>
            <p:grpSpPr>
              <a:xfrm>
                <a:off x="4021072" y="3230323"/>
                <a:ext cx="31397" cy="26906"/>
                <a:chOff x="4021072" y="3230323"/>
                <a:chExt cx="31397" cy="26906"/>
              </a:xfrm>
            </p:grpSpPr>
            <p:sp>
              <p:nvSpPr>
                <p:cNvPr id="5007" name="Google Shape;5007;p74"/>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4"/>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9" name="Google Shape;5009;p74"/>
              <p:cNvGrpSpPr/>
              <p:nvPr/>
            </p:nvGrpSpPr>
            <p:grpSpPr>
              <a:xfrm>
                <a:off x="4001472" y="3287462"/>
                <a:ext cx="31499" cy="26945"/>
                <a:chOff x="4001472" y="3287462"/>
                <a:chExt cx="31499" cy="26945"/>
              </a:xfrm>
            </p:grpSpPr>
            <p:sp>
              <p:nvSpPr>
                <p:cNvPr id="5010" name="Google Shape;5010;p74"/>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4"/>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12" name="Google Shape;5012;p74"/>
            <p:cNvGrpSpPr/>
            <p:nvPr/>
          </p:nvGrpSpPr>
          <p:grpSpPr>
            <a:xfrm>
              <a:off x="4084715" y="3258865"/>
              <a:ext cx="184961" cy="137268"/>
              <a:chOff x="4084715" y="3258865"/>
              <a:chExt cx="184961" cy="137268"/>
            </a:xfrm>
          </p:grpSpPr>
          <p:grpSp>
            <p:nvGrpSpPr>
              <p:cNvPr id="5013" name="Google Shape;5013;p74"/>
              <p:cNvGrpSpPr/>
              <p:nvPr/>
            </p:nvGrpSpPr>
            <p:grpSpPr>
              <a:xfrm>
                <a:off x="4107453" y="3271583"/>
                <a:ext cx="153470" cy="110275"/>
                <a:chOff x="4107453" y="3271583"/>
                <a:chExt cx="153470" cy="110275"/>
              </a:xfrm>
            </p:grpSpPr>
            <p:sp>
              <p:nvSpPr>
                <p:cNvPr id="5014" name="Google Shape;5014;p74"/>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4"/>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4"/>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4"/>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8" name="Google Shape;5018;p74"/>
              <p:cNvGrpSpPr/>
              <p:nvPr/>
            </p:nvGrpSpPr>
            <p:grpSpPr>
              <a:xfrm>
                <a:off x="4136947" y="3258865"/>
                <a:ext cx="31499" cy="27001"/>
                <a:chOff x="4136947" y="3258865"/>
                <a:chExt cx="31499" cy="27001"/>
              </a:xfrm>
            </p:grpSpPr>
            <p:sp>
              <p:nvSpPr>
                <p:cNvPr id="5019" name="Google Shape;5019;p74"/>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4"/>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1" name="Google Shape;5021;p74"/>
              <p:cNvGrpSpPr/>
              <p:nvPr/>
            </p:nvGrpSpPr>
            <p:grpSpPr>
              <a:xfrm>
                <a:off x="4084715" y="3266478"/>
                <a:ext cx="31468" cy="26898"/>
                <a:chOff x="4084715" y="3266478"/>
                <a:chExt cx="31468" cy="26898"/>
              </a:xfrm>
            </p:grpSpPr>
            <p:sp>
              <p:nvSpPr>
                <p:cNvPr id="5022" name="Google Shape;5022;p74"/>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4"/>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4" name="Google Shape;5024;p74"/>
              <p:cNvGrpSpPr/>
              <p:nvPr/>
            </p:nvGrpSpPr>
            <p:grpSpPr>
              <a:xfrm>
                <a:off x="4159213" y="3279849"/>
                <a:ext cx="31405" cy="26945"/>
                <a:chOff x="4159213" y="3279849"/>
                <a:chExt cx="31405" cy="26945"/>
              </a:xfrm>
            </p:grpSpPr>
            <p:sp>
              <p:nvSpPr>
                <p:cNvPr id="5025" name="Google Shape;5025;p74"/>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4"/>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7" name="Google Shape;5027;p74"/>
              <p:cNvGrpSpPr/>
              <p:nvPr/>
            </p:nvGrpSpPr>
            <p:grpSpPr>
              <a:xfrm>
                <a:off x="4201550" y="3266502"/>
                <a:ext cx="31405" cy="26883"/>
                <a:chOff x="4201550" y="3266502"/>
                <a:chExt cx="31405" cy="26883"/>
              </a:xfrm>
            </p:grpSpPr>
            <p:sp>
              <p:nvSpPr>
                <p:cNvPr id="5028" name="Google Shape;5028;p74"/>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4"/>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0" name="Google Shape;5030;p74"/>
              <p:cNvGrpSpPr/>
              <p:nvPr/>
            </p:nvGrpSpPr>
            <p:grpSpPr>
              <a:xfrm>
                <a:off x="4201550" y="3338278"/>
                <a:ext cx="31405" cy="26930"/>
                <a:chOff x="4201550" y="3338278"/>
                <a:chExt cx="31405" cy="26930"/>
              </a:xfrm>
            </p:grpSpPr>
            <p:sp>
              <p:nvSpPr>
                <p:cNvPr id="5031" name="Google Shape;5031;p74"/>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4"/>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3" name="Google Shape;5033;p74"/>
              <p:cNvGrpSpPr/>
              <p:nvPr/>
            </p:nvGrpSpPr>
            <p:grpSpPr>
              <a:xfrm>
                <a:off x="4238272" y="3369132"/>
                <a:ext cx="31405" cy="27001"/>
                <a:chOff x="4238272" y="3369132"/>
                <a:chExt cx="31405" cy="27001"/>
              </a:xfrm>
            </p:grpSpPr>
            <p:sp>
              <p:nvSpPr>
                <p:cNvPr id="5034" name="Google Shape;5034;p74"/>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4"/>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36" name="Google Shape;5036;p74"/>
            <p:cNvGrpSpPr/>
            <p:nvPr/>
          </p:nvGrpSpPr>
          <p:grpSpPr>
            <a:xfrm>
              <a:off x="4068639" y="3200169"/>
              <a:ext cx="77643" cy="37272"/>
              <a:chOff x="4068639" y="3200169"/>
              <a:chExt cx="77643" cy="37272"/>
            </a:xfrm>
          </p:grpSpPr>
          <p:sp>
            <p:nvSpPr>
              <p:cNvPr id="5037" name="Google Shape;5037;p74"/>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38" name="Google Shape;5038;p74"/>
              <p:cNvGrpSpPr/>
              <p:nvPr/>
            </p:nvGrpSpPr>
            <p:grpSpPr>
              <a:xfrm>
                <a:off x="4114878" y="3200169"/>
                <a:ext cx="31405" cy="26993"/>
                <a:chOff x="4114878" y="3200169"/>
                <a:chExt cx="31405" cy="26993"/>
              </a:xfrm>
            </p:grpSpPr>
            <p:sp>
              <p:nvSpPr>
                <p:cNvPr id="5039" name="Google Shape;5039;p74"/>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4"/>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1" name="Google Shape;5041;p74"/>
              <p:cNvGrpSpPr/>
              <p:nvPr/>
            </p:nvGrpSpPr>
            <p:grpSpPr>
              <a:xfrm>
                <a:off x="4068639" y="3210535"/>
                <a:ext cx="31499" cy="26906"/>
                <a:chOff x="4068639" y="3210535"/>
                <a:chExt cx="31499" cy="26906"/>
              </a:xfrm>
            </p:grpSpPr>
            <p:sp>
              <p:nvSpPr>
                <p:cNvPr id="5042" name="Google Shape;5042;p74"/>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4"/>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44" name="Google Shape;5044;p74"/>
            <p:cNvGrpSpPr/>
            <p:nvPr/>
          </p:nvGrpSpPr>
          <p:grpSpPr>
            <a:xfrm>
              <a:off x="3869702" y="3066935"/>
              <a:ext cx="382664" cy="190294"/>
              <a:chOff x="3869702" y="3066935"/>
              <a:chExt cx="382664" cy="190294"/>
            </a:xfrm>
          </p:grpSpPr>
          <p:grpSp>
            <p:nvGrpSpPr>
              <p:cNvPr id="5045" name="Google Shape;5045;p74"/>
              <p:cNvGrpSpPr/>
              <p:nvPr/>
            </p:nvGrpSpPr>
            <p:grpSpPr>
              <a:xfrm>
                <a:off x="3888633" y="3082351"/>
                <a:ext cx="351172" cy="160698"/>
                <a:chOff x="3888633" y="3082351"/>
                <a:chExt cx="351172" cy="160698"/>
              </a:xfrm>
            </p:grpSpPr>
            <p:sp>
              <p:nvSpPr>
                <p:cNvPr id="5046" name="Google Shape;5046;p74"/>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4"/>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4"/>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4"/>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4"/>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4"/>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2" name="Google Shape;5052;p74"/>
              <p:cNvGrpSpPr/>
              <p:nvPr/>
            </p:nvGrpSpPr>
            <p:grpSpPr>
              <a:xfrm>
                <a:off x="4143703" y="3066935"/>
                <a:ext cx="37783" cy="32357"/>
                <a:chOff x="4143703" y="3066935"/>
                <a:chExt cx="37783" cy="32357"/>
              </a:xfrm>
            </p:grpSpPr>
            <p:sp>
              <p:nvSpPr>
                <p:cNvPr id="5053" name="Google Shape;5053;p74"/>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4"/>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5" name="Google Shape;5055;p74"/>
              <p:cNvGrpSpPr/>
              <p:nvPr/>
            </p:nvGrpSpPr>
            <p:grpSpPr>
              <a:xfrm>
                <a:off x="4044565" y="3103563"/>
                <a:ext cx="37783" cy="32451"/>
                <a:chOff x="4044565" y="3103563"/>
                <a:chExt cx="37783" cy="32451"/>
              </a:xfrm>
            </p:grpSpPr>
            <p:sp>
              <p:nvSpPr>
                <p:cNvPr id="5056" name="Google Shape;5056;p74"/>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4"/>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8" name="Google Shape;5058;p74"/>
              <p:cNvGrpSpPr/>
              <p:nvPr/>
            </p:nvGrpSpPr>
            <p:grpSpPr>
              <a:xfrm>
                <a:off x="4017454" y="3188237"/>
                <a:ext cx="37776" cy="32357"/>
                <a:chOff x="4017454" y="3188237"/>
                <a:chExt cx="37776" cy="32357"/>
              </a:xfrm>
            </p:grpSpPr>
            <p:sp>
              <p:nvSpPr>
                <p:cNvPr id="5059" name="Google Shape;5059;p74"/>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4"/>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1" name="Google Shape;5061;p74"/>
              <p:cNvGrpSpPr/>
              <p:nvPr/>
            </p:nvGrpSpPr>
            <p:grpSpPr>
              <a:xfrm>
                <a:off x="3921548" y="3157509"/>
                <a:ext cx="37783" cy="32357"/>
                <a:chOff x="3921548" y="3157509"/>
                <a:chExt cx="37783" cy="32357"/>
              </a:xfrm>
            </p:grpSpPr>
            <p:sp>
              <p:nvSpPr>
                <p:cNvPr id="5062" name="Google Shape;5062;p74"/>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4"/>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4" name="Google Shape;5064;p74"/>
              <p:cNvGrpSpPr/>
              <p:nvPr/>
            </p:nvGrpSpPr>
            <p:grpSpPr>
              <a:xfrm>
                <a:off x="3939056" y="3211620"/>
                <a:ext cx="37783" cy="32380"/>
                <a:chOff x="3939056" y="3211620"/>
                <a:chExt cx="37783" cy="32380"/>
              </a:xfrm>
            </p:grpSpPr>
            <p:sp>
              <p:nvSpPr>
                <p:cNvPr id="5065" name="Google Shape;5065;p74"/>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4"/>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7" name="Google Shape;5067;p74"/>
              <p:cNvGrpSpPr/>
              <p:nvPr/>
            </p:nvGrpSpPr>
            <p:grpSpPr>
              <a:xfrm>
                <a:off x="4176240" y="3136965"/>
                <a:ext cx="31405" cy="26930"/>
                <a:chOff x="4176240" y="3136965"/>
                <a:chExt cx="31405" cy="26930"/>
              </a:xfrm>
            </p:grpSpPr>
            <p:sp>
              <p:nvSpPr>
                <p:cNvPr id="5068" name="Google Shape;5068;p74"/>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4"/>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0" name="Google Shape;5070;p74"/>
              <p:cNvGrpSpPr/>
              <p:nvPr/>
            </p:nvGrpSpPr>
            <p:grpSpPr>
              <a:xfrm>
                <a:off x="4133148" y="3152593"/>
                <a:ext cx="31499" cy="27001"/>
                <a:chOff x="4133148" y="3152593"/>
                <a:chExt cx="31499" cy="27001"/>
              </a:xfrm>
            </p:grpSpPr>
            <p:sp>
              <p:nvSpPr>
                <p:cNvPr id="5071" name="Google Shape;5071;p74"/>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4"/>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3" name="Google Shape;5073;p74"/>
              <p:cNvGrpSpPr/>
              <p:nvPr/>
            </p:nvGrpSpPr>
            <p:grpSpPr>
              <a:xfrm>
                <a:off x="4220866" y="3073534"/>
                <a:ext cx="31499" cy="26898"/>
                <a:chOff x="4220866" y="3073534"/>
                <a:chExt cx="31499" cy="26898"/>
              </a:xfrm>
            </p:grpSpPr>
            <p:sp>
              <p:nvSpPr>
                <p:cNvPr id="5074" name="Google Shape;5074;p74"/>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4"/>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6" name="Google Shape;5076;p74"/>
              <p:cNvGrpSpPr/>
              <p:nvPr/>
            </p:nvGrpSpPr>
            <p:grpSpPr>
              <a:xfrm>
                <a:off x="3869702" y="3230323"/>
                <a:ext cx="31499" cy="26906"/>
                <a:chOff x="3869702" y="3230323"/>
                <a:chExt cx="31499" cy="26906"/>
              </a:xfrm>
            </p:grpSpPr>
            <p:sp>
              <p:nvSpPr>
                <p:cNvPr id="5077" name="Google Shape;5077;p74"/>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4"/>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79" name="Google Shape;5079;p74"/>
            <p:cNvGrpSpPr/>
            <p:nvPr/>
          </p:nvGrpSpPr>
          <p:grpSpPr>
            <a:xfrm>
              <a:off x="4271383" y="3065882"/>
              <a:ext cx="304556" cy="341663"/>
              <a:chOff x="4271383" y="3065882"/>
              <a:chExt cx="304556" cy="341663"/>
            </a:xfrm>
          </p:grpSpPr>
          <p:grpSp>
            <p:nvGrpSpPr>
              <p:cNvPr id="5080" name="Google Shape;5080;p74"/>
              <p:cNvGrpSpPr/>
              <p:nvPr/>
            </p:nvGrpSpPr>
            <p:grpSpPr>
              <a:xfrm>
                <a:off x="4293838" y="3078639"/>
                <a:ext cx="269353" cy="311973"/>
                <a:chOff x="4293838" y="3078639"/>
                <a:chExt cx="269353" cy="311973"/>
              </a:xfrm>
            </p:grpSpPr>
            <p:sp>
              <p:nvSpPr>
                <p:cNvPr id="5081" name="Google Shape;5081;p74"/>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4"/>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4"/>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4"/>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4"/>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4"/>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4"/>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4"/>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4"/>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4"/>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4"/>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4"/>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4"/>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4"/>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4"/>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4"/>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4"/>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8" name="Google Shape;5098;p74"/>
              <p:cNvGrpSpPr/>
              <p:nvPr/>
            </p:nvGrpSpPr>
            <p:grpSpPr>
              <a:xfrm>
                <a:off x="4538164" y="3342061"/>
                <a:ext cx="37776" cy="32380"/>
                <a:chOff x="4538164" y="3342061"/>
                <a:chExt cx="37776" cy="32380"/>
              </a:xfrm>
            </p:grpSpPr>
            <p:sp>
              <p:nvSpPr>
                <p:cNvPr id="5099" name="Google Shape;5099;p74"/>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4"/>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1" name="Google Shape;5101;p74"/>
              <p:cNvGrpSpPr/>
              <p:nvPr/>
            </p:nvGrpSpPr>
            <p:grpSpPr>
              <a:xfrm>
                <a:off x="4271383" y="3194742"/>
                <a:ext cx="37783" cy="32420"/>
                <a:chOff x="4271383" y="3194742"/>
                <a:chExt cx="37783" cy="32420"/>
              </a:xfrm>
            </p:grpSpPr>
            <p:sp>
              <p:nvSpPr>
                <p:cNvPr id="5102" name="Google Shape;5102;p74"/>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4"/>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4" name="Google Shape;5104;p74"/>
              <p:cNvGrpSpPr/>
              <p:nvPr/>
            </p:nvGrpSpPr>
            <p:grpSpPr>
              <a:xfrm>
                <a:off x="4284416" y="3084058"/>
                <a:ext cx="37783" cy="32357"/>
                <a:chOff x="4284416" y="3084058"/>
                <a:chExt cx="37783" cy="32357"/>
              </a:xfrm>
            </p:grpSpPr>
            <p:sp>
              <p:nvSpPr>
                <p:cNvPr id="5105" name="Google Shape;5105;p74"/>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4"/>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7" name="Google Shape;5107;p74"/>
              <p:cNvGrpSpPr/>
              <p:nvPr/>
            </p:nvGrpSpPr>
            <p:grpSpPr>
              <a:xfrm>
                <a:off x="4478697" y="3297561"/>
                <a:ext cx="37776" cy="32451"/>
                <a:chOff x="4478697" y="3297561"/>
                <a:chExt cx="37776" cy="32451"/>
              </a:xfrm>
            </p:grpSpPr>
            <p:sp>
              <p:nvSpPr>
                <p:cNvPr id="5108" name="Google Shape;5108;p74"/>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4"/>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0" name="Google Shape;5110;p74"/>
              <p:cNvGrpSpPr/>
              <p:nvPr/>
            </p:nvGrpSpPr>
            <p:grpSpPr>
              <a:xfrm>
                <a:off x="4411813" y="3331711"/>
                <a:ext cx="37776" cy="32451"/>
                <a:chOff x="4411813" y="3331711"/>
                <a:chExt cx="37776" cy="32451"/>
              </a:xfrm>
            </p:grpSpPr>
            <p:sp>
              <p:nvSpPr>
                <p:cNvPr id="5111" name="Google Shape;5111;p74"/>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4"/>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3" name="Google Shape;5113;p74"/>
              <p:cNvGrpSpPr/>
              <p:nvPr/>
            </p:nvGrpSpPr>
            <p:grpSpPr>
              <a:xfrm>
                <a:off x="4337984" y="3375188"/>
                <a:ext cx="37776" cy="32357"/>
                <a:chOff x="4337984" y="3375188"/>
                <a:chExt cx="37776" cy="32357"/>
              </a:xfrm>
            </p:grpSpPr>
            <p:sp>
              <p:nvSpPr>
                <p:cNvPr id="5114" name="Google Shape;5114;p74"/>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4"/>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6" name="Google Shape;5116;p74"/>
              <p:cNvGrpSpPr/>
              <p:nvPr/>
            </p:nvGrpSpPr>
            <p:grpSpPr>
              <a:xfrm>
                <a:off x="4494867" y="3090530"/>
                <a:ext cx="37878" cy="32451"/>
                <a:chOff x="4494867" y="3090530"/>
                <a:chExt cx="37878" cy="32451"/>
              </a:xfrm>
            </p:grpSpPr>
            <p:sp>
              <p:nvSpPr>
                <p:cNvPr id="5117" name="Google Shape;5117;p74"/>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4"/>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9" name="Google Shape;5119;p74"/>
              <p:cNvGrpSpPr/>
              <p:nvPr/>
            </p:nvGrpSpPr>
            <p:grpSpPr>
              <a:xfrm>
                <a:off x="4525124" y="3207774"/>
                <a:ext cx="37783" cy="32420"/>
                <a:chOff x="4525124" y="3207774"/>
                <a:chExt cx="37783" cy="32420"/>
              </a:xfrm>
            </p:grpSpPr>
            <p:sp>
              <p:nvSpPr>
                <p:cNvPr id="5120" name="Google Shape;5120;p74"/>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4"/>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2" name="Google Shape;5122;p74"/>
              <p:cNvGrpSpPr/>
              <p:nvPr/>
            </p:nvGrpSpPr>
            <p:grpSpPr>
              <a:xfrm>
                <a:off x="4440544" y="3176479"/>
                <a:ext cx="31499" cy="26898"/>
                <a:chOff x="4440544" y="3176479"/>
                <a:chExt cx="31499" cy="26898"/>
              </a:xfrm>
            </p:grpSpPr>
            <p:sp>
              <p:nvSpPr>
                <p:cNvPr id="5123" name="Google Shape;5123;p74"/>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4"/>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5" name="Google Shape;5125;p74"/>
              <p:cNvGrpSpPr/>
              <p:nvPr/>
            </p:nvGrpSpPr>
            <p:grpSpPr>
              <a:xfrm>
                <a:off x="4350545" y="3156400"/>
                <a:ext cx="31405" cy="27001"/>
                <a:chOff x="4350545" y="3156400"/>
                <a:chExt cx="31405" cy="27001"/>
              </a:xfrm>
            </p:grpSpPr>
            <p:sp>
              <p:nvSpPr>
                <p:cNvPr id="5126" name="Google Shape;5126;p74"/>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4"/>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8" name="Google Shape;5128;p74"/>
              <p:cNvGrpSpPr/>
              <p:nvPr/>
            </p:nvGrpSpPr>
            <p:grpSpPr>
              <a:xfrm>
                <a:off x="4376703" y="3255058"/>
                <a:ext cx="31405" cy="27001"/>
                <a:chOff x="4376703" y="3255058"/>
                <a:chExt cx="31405" cy="27001"/>
              </a:xfrm>
            </p:grpSpPr>
            <p:sp>
              <p:nvSpPr>
                <p:cNvPr id="5129" name="Google Shape;5129;p74"/>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4"/>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1" name="Google Shape;5131;p74"/>
              <p:cNvGrpSpPr/>
              <p:nvPr/>
            </p:nvGrpSpPr>
            <p:grpSpPr>
              <a:xfrm>
                <a:off x="4331322" y="3283656"/>
                <a:ext cx="31405" cy="26945"/>
                <a:chOff x="4331322" y="3283656"/>
                <a:chExt cx="31405" cy="26945"/>
              </a:xfrm>
            </p:grpSpPr>
            <p:sp>
              <p:nvSpPr>
                <p:cNvPr id="5132" name="Google Shape;5132;p74"/>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4"/>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4" name="Google Shape;5134;p74"/>
              <p:cNvGrpSpPr/>
              <p:nvPr/>
            </p:nvGrpSpPr>
            <p:grpSpPr>
              <a:xfrm>
                <a:off x="4380510" y="3065882"/>
                <a:ext cx="31405" cy="26938"/>
                <a:chOff x="4380510" y="3065882"/>
                <a:chExt cx="31405" cy="26938"/>
              </a:xfrm>
            </p:grpSpPr>
            <p:sp>
              <p:nvSpPr>
                <p:cNvPr id="5135" name="Google Shape;5135;p74"/>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4"/>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37" name="Google Shape;5137;p74"/>
            <p:cNvGrpSpPr/>
            <p:nvPr/>
          </p:nvGrpSpPr>
          <p:grpSpPr>
            <a:xfrm>
              <a:off x="4558998" y="3188237"/>
              <a:ext cx="1280131" cy="1052746"/>
              <a:chOff x="4558998" y="3188237"/>
              <a:chExt cx="1280131" cy="1052746"/>
            </a:xfrm>
          </p:grpSpPr>
          <p:sp>
            <p:nvSpPr>
              <p:cNvPr id="5138" name="Google Shape;5138;p74"/>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9" name="Google Shape;5139;p74"/>
              <p:cNvGrpSpPr/>
              <p:nvPr/>
            </p:nvGrpSpPr>
            <p:grpSpPr>
              <a:xfrm>
                <a:off x="4579164" y="3203653"/>
                <a:ext cx="1244833" cy="1020397"/>
                <a:chOff x="4579164" y="3203653"/>
                <a:chExt cx="1244833" cy="1020397"/>
              </a:xfrm>
            </p:grpSpPr>
            <p:sp>
              <p:nvSpPr>
                <p:cNvPr id="5140" name="Google Shape;5140;p74"/>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4"/>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2" name="Google Shape;5142;p74"/>
                <p:cNvGrpSpPr/>
                <p:nvPr/>
              </p:nvGrpSpPr>
              <p:grpSpPr>
                <a:xfrm>
                  <a:off x="4579164" y="3203653"/>
                  <a:ext cx="1244833" cy="1020397"/>
                  <a:chOff x="4579164" y="3203653"/>
                  <a:chExt cx="1244833" cy="1020397"/>
                </a:xfrm>
              </p:grpSpPr>
              <p:sp>
                <p:nvSpPr>
                  <p:cNvPr id="5143" name="Google Shape;5143;p74"/>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4"/>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5" name="Google Shape;5145;p74"/>
                  <p:cNvGrpSpPr/>
                  <p:nvPr/>
                </p:nvGrpSpPr>
                <p:grpSpPr>
                  <a:xfrm>
                    <a:off x="4579164" y="3203653"/>
                    <a:ext cx="1244833" cy="1020397"/>
                    <a:chOff x="4579164" y="3203653"/>
                    <a:chExt cx="1244833" cy="1020397"/>
                  </a:xfrm>
                </p:grpSpPr>
                <p:sp>
                  <p:nvSpPr>
                    <p:cNvPr id="5146" name="Google Shape;5146;p74"/>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4"/>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4"/>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4"/>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4"/>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4"/>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4"/>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4"/>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4" name="Google Shape;5154;p74"/>
                    <p:cNvGrpSpPr/>
                    <p:nvPr/>
                  </p:nvGrpSpPr>
                  <p:grpSpPr>
                    <a:xfrm>
                      <a:off x="4579164" y="3203653"/>
                      <a:ext cx="1244833" cy="1020397"/>
                      <a:chOff x="4579164" y="3203653"/>
                      <a:chExt cx="1244833" cy="1020397"/>
                    </a:xfrm>
                  </p:grpSpPr>
                  <p:sp>
                    <p:nvSpPr>
                      <p:cNvPr id="5155" name="Google Shape;5155;p74"/>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4"/>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4"/>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4"/>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4"/>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4"/>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4"/>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4"/>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4"/>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4"/>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4"/>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4"/>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4"/>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4"/>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9" name="Google Shape;5169;p74"/>
                      <p:cNvGrpSpPr/>
                      <p:nvPr/>
                    </p:nvGrpSpPr>
                    <p:grpSpPr>
                      <a:xfrm>
                        <a:off x="4579164" y="3203653"/>
                        <a:ext cx="1244833" cy="1020397"/>
                        <a:chOff x="4579164" y="3203653"/>
                        <a:chExt cx="1244833" cy="1020397"/>
                      </a:xfrm>
                    </p:grpSpPr>
                    <p:sp>
                      <p:nvSpPr>
                        <p:cNvPr id="5170" name="Google Shape;5170;p74"/>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4"/>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4"/>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4"/>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4"/>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4"/>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4"/>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4"/>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4"/>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4"/>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4"/>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4"/>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4"/>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4"/>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4"/>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4"/>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4"/>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4"/>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4"/>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4"/>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4"/>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4"/>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4"/>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4"/>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4" name="Google Shape;5194;p74"/>
                        <p:cNvGrpSpPr/>
                        <p:nvPr/>
                      </p:nvGrpSpPr>
                      <p:grpSpPr>
                        <a:xfrm>
                          <a:off x="4579164" y="3203653"/>
                          <a:ext cx="1244833" cy="1020397"/>
                          <a:chOff x="4579164" y="3203653"/>
                          <a:chExt cx="1244833" cy="1020397"/>
                        </a:xfrm>
                      </p:grpSpPr>
                      <p:sp>
                        <p:nvSpPr>
                          <p:cNvPr id="5195" name="Google Shape;5195;p74"/>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6" name="Google Shape;5196;p74"/>
                          <p:cNvGrpSpPr/>
                          <p:nvPr/>
                        </p:nvGrpSpPr>
                        <p:grpSpPr>
                          <a:xfrm>
                            <a:off x="4579164" y="3203653"/>
                            <a:ext cx="1244833" cy="1020397"/>
                            <a:chOff x="4579164" y="3203653"/>
                            <a:chExt cx="1244833" cy="1020397"/>
                          </a:xfrm>
                        </p:grpSpPr>
                        <p:sp>
                          <p:nvSpPr>
                            <p:cNvPr id="5197" name="Google Shape;5197;p74"/>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4"/>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4"/>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4"/>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4"/>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4"/>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4"/>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4" name="Google Shape;5204;p74"/>
                            <p:cNvGrpSpPr/>
                            <p:nvPr/>
                          </p:nvGrpSpPr>
                          <p:grpSpPr>
                            <a:xfrm>
                              <a:off x="4579164" y="3203653"/>
                              <a:ext cx="1244833" cy="1020397"/>
                              <a:chOff x="4579164" y="3203653"/>
                              <a:chExt cx="1244833" cy="1020397"/>
                            </a:xfrm>
                          </p:grpSpPr>
                          <p:sp>
                            <p:nvSpPr>
                              <p:cNvPr id="5205" name="Google Shape;5205;p74"/>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4"/>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4"/>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4"/>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4"/>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4"/>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4"/>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4"/>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4"/>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4"/>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4"/>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4"/>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4"/>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8" name="Google Shape;5218;p74"/>
                              <p:cNvGrpSpPr/>
                              <p:nvPr/>
                            </p:nvGrpSpPr>
                            <p:grpSpPr>
                              <a:xfrm>
                                <a:off x="4579164" y="3203653"/>
                                <a:ext cx="1244833" cy="1020397"/>
                                <a:chOff x="4579164" y="3203653"/>
                                <a:chExt cx="1244833" cy="1020397"/>
                              </a:xfrm>
                            </p:grpSpPr>
                            <p:sp>
                              <p:nvSpPr>
                                <p:cNvPr id="5219" name="Google Shape;5219;p74"/>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4"/>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4"/>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4"/>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4"/>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4"/>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4"/>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6" name="Google Shape;5226;p74"/>
                                <p:cNvGrpSpPr/>
                                <p:nvPr/>
                              </p:nvGrpSpPr>
                              <p:grpSpPr>
                                <a:xfrm>
                                  <a:off x="4579164" y="3203653"/>
                                  <a:ext cx="1244833" cy="1020397"/>
                                  <a:chOff x="4579164" y="3203653"/>
                                  <a:chExt cx="1244833" cy="1020397"/>
                                </a:xfrm>
                              </p:grpSpPr>
                              <p:sp>
                                <p:nvSpPr>
                                  <p:cNvPr id="5227" name="Google Shape;5227;p74"/>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4"/>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4"/>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4"/>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4"/>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2" name="Google Shape;5232;p74"/>
                                  <p:cNvGrpSpPr/>
                                  <p:nvPr/>
                                </p:nvGrpSpPr>
                                <p:grpSpPr>
                                  <a:xfrm>
                                    <a:off x="4579164" y="3203653"/>
                                    <a:ext cx="1244833" cy="1020397"/>
                                    <a:chOff x="4579164" y="3203653"/>
                                    <a:chExt cx="1244833" cy="1020397"/>
                                  </a:xfrm>
                                </p:grpSpPr>
                                <p:sp>
                                  <p:nvSpPr>
                                    <p:cNvPr id="5233" name="Google Shape;5233;p74"/>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4"/>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4"/>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4"/>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237" name="Google Shape;5237;p74"/>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4"/>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4"/>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40" name="Google Shape;5240;p74"/>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241" name="Google Shape;5241;p74"/>
              <p:cNvGrpSpPr/>
              <p:nvPr/>
            </p:nvGrpSpPr>
            <p:grpSpPr>
              <a:xfrm>
                <a:off x="4595437" y="3598775"/>
                <a:ext cx="37776" cy="32451"/>
                <a:chOff x="4595437" y="3598775"/>
                <a:chExt cx="37776" cy="32451"/>
              </a:xfrm>
            </p:grpSpPr>
            <p:sp>
              <p:nvSpPr>
                <p:cNvPr id="5242" name="Google Shape;5242;p74"/>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4"/>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4" name="Google Shape;5244;p74"/>
              <p:cNvGrpSpPr/>
              <p:nvPr/>
            </p:nvGrpSpPr>
            <p:grpSpPr>
              <a:xfrm>
                <a:off x="4641864" y="3524443"/>
                <a:ext cx="37776" cy="32380"/>
                <a:chOff x="4641864" y="3524443"/>
                <a:chExt cx="37776" cy="32380"/>
              </a:xfrm>
            </p:grpSpPr>
            <p:sp>
              <p:nvSpPr>
                <p:cNvPr id="5245" name="Google Shape;5245;p74"/>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4"/>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7" name="Google Shape;5247;p74"/>
              <p:cNvGrpSpPr/>
              <p:nvPr/>
            </p:nvGrpSpPr>
            <p:grpSpPr>
              <a:xfrm>
                <a:off x="4648431" y="3893901"/>
                <a:ext cx="37776" cy="32357"/>
                <a:chOff x="4648431" y="3893901"/>
                <a:chExt cx="37776" cy="32357"/>
              </a:xfrm>
            </p:grpSpPr>
            <p:sp>
              <p:nvSpPr>
                <p:cNvPr id="5248" name="Google Shape;5248;p74"/>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4"/>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74"/>
              <p:cNvGrpSpPr/>
              <p:nvPr/>
            </p:nvGrpSpPr>
            <p:grpSpPr>
              <a:xfrm>
                <a:off x="4567752" y="3722908"/>
                <a:ext cx="37870" cy="32380"/>
                <a:chOff x="4567752" y="3722908"/>
                <a:chExt cx="37870" cy="32380"/>
              </a:xfrm>
            </p:grpSpPr>
            <p:sp>
              <p:nvSpPr>
                <p:cNvPr id="5251" name="Google Shape;5251;p74"/>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4"/>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3" name="Google Shape;5253;p74"/>
              <p:cNvGrpSpPr/>
              <p:nvPr/>
            </p:nvGrpSpPr>
            <p:grpSpPr>
              <a:xfrm>
                <a:off x="4617506" y="3652052"/>
                <a:ext cx="37783" cy="32357"/>
                <a:chOff x="4617506" y="3652052"/>
                <a:chExt cx="37783" cy="32357"/>
              </a:xfrm>
            </p:grpSpPr>
            <p:sp>
              <p:nvSpPr>
                <p:cNvPr id="5254" name="Google Shape;5254;p74"/>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4"/>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6" name="Google Shape;5256;p74"/>
              <p:cNvGrpSpPr/>
              <p:nvPr/>
            </p:nvGrpSpPr>
            <p:grpSpPr>
              <a:xfrm>
                <a:off x="4739005" y="3554149"/>
                <a:ext cx="37870" cy="32357"/>
                <a:chOff x="4739005" y="3554149"/>
                <a:chExt cx="37870" cy="32357"/>
              </a:xfrm>
            </p:grpSpPr>
            <p:sp>
              <p:nvSpPr>
                <p:cNvPr id="5257" name="Google Shape;5257;p74"/>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4"/>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9" name="Google Shape;5259;p74"/>
              <p:cNvGrpSpPr/>
              <p:nvPr/>
            </p:nvGrpSpPr>
            <p:grpSpPr>
              <a:xfrm>
                <a:off x="4806557" y="3630258"/>
                <a:ext cx="37776" cy="32364"/>
                <a:chOff x="4806557" y="3630258"/>
                <a:chExt cx="37776" cy="32364"/>
              </a:xfrm>
            </p:grpSpPr>
            <p:sp>
              <p:nvSpPr>
                <p:cNvPr id="5260" name="Google Shape;5260;p74"/>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4"/>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2" name="Google Shape;5262;p74"/>
              <p:cNvGrpSpPr/>
              <p:nvPr/>
            </p:nvGrpSpPr>
            <p:grpSpPr>
              <a:xfrm>
                <a:off x="4737007" y="4004357"/>
                <a:ext cx="37870" cy="32357"/>
                <a:chOff x="4737007" y="4004357"/>
                <a:chExt cx="37870" cy="32357"/>
              </a:xfrm>
            </p:grpSpPr>
            <p:sp>
              <p:nvSpPr>
                <p:cNvPr id="5263" name="Google Shape;5263;p74"/>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4"/>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5" name="Google Shape;5265;p74"/>
              <p:cNvGrpSpPr/>
              <p:nvPr/>
            </p:nvGrpSpPr>
            <p:grpSpPr>
              <a:xfrm>
                <a:off x="4773634" y="4208627"/>
                <a:ext cx="37776" cy="32357"/>
                <a:chOff x="4773634" y="4208627"/>
                <a:chExt cx="37776" cy="32357"/>
              </a:xfrm>
            </p:grpSpPr>
            <p:sp>
              <p:nvSpPr>
                <p:cNvPr id="5266" name="Google Shape;5266;p74"/>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4"/>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8" name="Google Shape;5268;p74"/>
              <p:cNvGrpSpPr/>
              <p:nvPr/>
            </p:nvGrpSpPr>
            <p:grpSpPr>
              <a:xfrm>
                <a:off x="4888282" y="4074764"/>
                <a:ext cx="37776" cy="32451"/>
                <a:chOff x="4888282" y="4074764"/>
                <a:chExt cx="37776" cy="32451"/>
              </a:xfrm>
            </p:grpSpPr>
            <p:sp>
              <p:nvSpPr>
                <p:cNvPr id="5269" name="Google Shape;5269;p74"/>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4"/>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1" name="Google Shape;5271;p74"/>
              <p:cNvGrpSpPr/>
              <p:nvPr/>
            </p:nvGrpSpPr>
            <p:grpSpPr>
              <a:xfrm>
                <a:off x="4901315" y="3804271"/>
                <a:ext cx="37776" cy="32364"/>
                <a:chOff x="4901315" y="3804271"/>
                <a:chExt cx="37776" cy="32364"/>
              </a:xfrm>
            </p:grpSpPr>
            <p:sp>
              <p:nvSpPr>
                <p:cNvPr id="5272" name="Google Shape;5272;p74"/>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4"/>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4" name="Google Shape;5274;p74"/>
              <p:cNvGrpSpPr/>
              <p:nvPr/>
            </p:nvGrpSpPr>
            <p:grpSpPr>
              <a:xfrm>
                <a:off x="4866394" y="3715035"/>
                <a:ext cx="37846" cy="32357"/>
                <a:chOff x="4866394" y="3715035"/>
                <a:chExt cx="37846" cy="32357"/>
              </a:xfrm>
            </p:grpSpPr>
            <p:sp>
              <p:nvSpPr>
                <p:cNvPr id="5275" name="Google Shape;5275;p74"/>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4"/>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7" name="Google Shape;5277;p74"/>
              <p:cNvGrpSpPr/>
              <p:nvPr/>
            </p:nvGrpSpPr>
            <p:grpSpPr>
              <a:xfrm>
                <a:off x="4979233" y="3839798"/>
                <a:ext cx="37878" cy="32420"/>
                <a:chOff x="4979233" y="3839798"/>
                <a:chExt cx="37878" cy="32420"/>
              </a:xfrm>
            </p:grpSpPr>
            <p:sp>
              <p:nvSpPr>
                <p:cNvPr id="5278" name="Google Shape;5278;p74"/>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4"/>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0" name="Google Shape;5280;p74"/>
              <p:cNvGrpSpPr/>
              <p:nvPr/>
            </p:nvGrpSpPr>
            <p:grpSpPr>
              <a:xfrm>
                <a:off x="4790662" y="3679147"/>
                <a:ext cx="37783" cy="32380"/>
                <a:chOff x="4790662" y="3679147"/>
                <a:chExt cx="37783" cy="32380"/>
              </a:xfrm>
            </p:grpSpPr>
            <p:sp>
              <p:nvSpPr>
                <p:cNvPr id="5281" name="Google Shape;5281;p74"/>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4"/>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74"/>
              <p:cNvGrpSpPr/>
              <p:nvPr/>
            </p:nvGrpSpPr>
            <p:grpSpPr>
              <a:xfrm>
                <a:off x="4857263" y="3557861"/>
                <a:ext cx="37776" cy="32357"/>
                <a:chOff x="4857263" y="3557861"/>
                <a:chExt cx="37776" cy="32357"/>
              </a:xfrm>
            </p:grpSpPr>
            <p:sp>
              <p:nvSpPr>
                <p:cNvPr id="5284" name="Google Shape;5284;p74"/>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4"/>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6" name="Google Shape;5286;p74"/>
              <p:cNvGrpSpPr/>
              <p:nvPr/>
            </p:nvGrpSpPr>
            <p:grpSpPr>
              <a:xfrm>
                <a:off x="4883902" y="3648033"/>
                <a:ext cx="37783" cy="32380"/>
                <a:chOff x="4883902" y="3648033"/>
                <a:chExt cx="37783" cy="32380"/>
              </a:xfrm>
            </p:grpSpPr>
            <p:sp>
              <p:nvSpPr>
                <p:cNvPr id="5287" name="Google Shape;5287;p74"/>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4"/>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9" name="Google Shape;5289;p74"/>
              <p:cNvGrpSpPr/>
              <p:nvPr/>
            </p:nvGrpSpPr>
            <p:grpSpPr>
              <a:xfrm>
                <a:off x="4907780" y="3347220"/>
                <a:ext cx="37878" cy="32357"/>
                <a:chOff x="4907780" y="3347220"/>
                <a:chExt cx="37878" cy="32357"/>
              </a:xfrm>
            </p:grpSpPr>
            <p:sp>
              <p:nvSpPr>
                <p:cNvPr id="5290" name="Google Shape;5290;p74"/>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4"/>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2" name="Google Shape;5292;p74"/>
              <p:cNvGrpSpPr/>
              <p:nvPr/>
            </p:nvGrpSpPr>
            <p:grpSpPr>
              <a:xfrm>
                <a:off x="5065048" y="3738150"/>
                <a:ext cx="37783" cy="32364"/>
                <a:chOff x="5065048" y="3738150"/>
                <a:chExt cx="37783" cy="32364"/>
              </a:xfrm>
            </p:grpSpPr>
            <p:sp>
              <p:nvSpPr>
                <p:cNvPr id="5293" name="Google Shape;5293;p74"/>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4"/>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5" name="Google Shape;5295;p74"/>
              <p:cNvGrpSpPr/>
              <p:nvPr/>
            </p:nvGrpSpPr>
            <p:grpSpPr>
              <a:xfrm>
                <a:off x="5071616" y="3284615"/>
                <a:ext cx="37783" cy="32357"/>
                <a:chOff x="5071616" y="3284615"/>
                <a:chExt cx="37783" cy="32357"/>
              </a:xfrm>
            </p:grpSpPr>
            <p:sp>
              <p:nvSpPr>
                <p:cNvPr id="5296" name="Google Shape;5296;p74"/>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4"/>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8" name="Google Shape;5298;p74"/>
              <p:cNvGrpSpPr/>
              <p:nvPr/>
            </p:nvGrpSpPr>
            <p:grpSpPr>
              <a:xfrm>
                <a:off x="5389291" y="3759921"/>
                <a:ext cx="37783" cy="32380"/>
                <a:chOff x="5389291" y="3759921"/>
                <a:chExt cx="37783" cy="32380"/>
              </a:xfrm>
            </p:grpSpPr>
            <p:sp>
              <p:nvSpPr>
                <p:cNvPr id="5299" name="Google Shape;5299;p74"/>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4"/>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1" name="Google Shape;5301;p74"/>
              <p:cNvGrpSpPr/>
              <p:nvPr/>
            </p:nvGrpSpPr>
            <p:grpSpPr>
              <a:xfrm>
                <a:off x="5431534" y="3632932"/>
                <a:ext cx="37878" cy="32451"/>
                <a:chOff x="5431534" y="3632932"/>
                <a:chExt cx="37878" cy="32451"/>
              </a:xfrm>
            </p:grpSpPr>
            <p:sp>
              <p:nvSpPr>
                <p:cNvPr id="5302" name="Google Shape;5302;p74"/>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4"/>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4" name="Google Shape;5304;p74"/>
              <p:cNvGrpSpPr/>
              <p:nvPr/>
            </p:nvGrpSpPr>
            <p:grpSpPr>
              <a:xfrm>
                <a:off x="5540755" y="3544829"/>
                <a:ext cx="37783" cy="32357"/>
                <a:chOff x="5540755" y="3544829"/>
                <a:chExt cx="37783" cy="32357"/>
              </a:xfrm>
            </p:grpSpPr>
            <p:sp>
              <p:nvSpPr>
                <p:cNvPr id="5305" name="Google Shape;5305;p74"/>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4"/>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7" name="Google Shape;5307;p74"/>
              <p:cNvGrpSpPr/>
              <p:nvPr/>
            </p:nvGrpSpPr>
            <p:grpSpPr>
              <a:xfrm>
                <a:off x="5579293" y="3412107"/>
                <a:ext cx="37776" cy="32357"/>
                <a:chOff x="5579293" y="3412107"/>
                <a:chExt cx="37776" cy="32357"/>
              </a:xfrm>
            </p:grpSpPr>
            <p:sp>
              <p:nvSpPr>
                <p:cNvPr id="5308" name="Google Shape;5308;p74"/>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4"/>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74"/>
              <p:cNvGrpSpPr/>
              <p:nvPr/>
            </p:nvGrpSpPr>
            <p:grpSpPr>
              <a:xfrm>
                <a:off x="5801346" y="3284615"/>
                <a:ext cx="37783" cy="32357"/>
                <a:chOff x="5801346" y="3284615"/>
                <a:chExt cx="37783" cy="32357"/>
              </a:xfrm>
            </p:grpSpPr>
            <p:sp>
              <p:nvSpPr>
                <p:cNvPr id="5311" name="Google Shape;5311;p74"/>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4"/>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74"/>
              <p:cNvGrpSpPr/>
              <p:nvPr/>
            </p:nvGrpSpPr>
            <p:grpSpPr>
              <a:xfrm>
                <a:off x="5763578" y="3399067"/>
                <a:ext cx="37776" cy="32364"/>
                <a:chOff x="5763578" y="3399067"/>
                <a:chExt cx="37776" cy="32364"/>
              </a:xfrm>
            </p:grpSpPr>
            <p:sp>
              <p:nvSpPr>
                <p:cNvPr id="5314" name="Google Shape;5314;p74"/>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4"/>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6" name="Google Shape;5316;p74"/>
              <p:cNvGrpSpPr/>
              <p:nvPr/>
            </p:nvGrpSpPr>
            <p:grpSpPr>
              <a:xfrm>
                <a:off x="5395858" y="3230952"/>
                <a:ext cx="37776" cy="32364"/>
                <a:chOff x="5395858" y="3230952"/>
                <a:chExt cx="37776" cy="32364"/>
              </a:xfrm>
            </p:grpSpPr>
            <p:sp>
              <p:nvSpPr>
                <p:cNvPr id="5317" name="Google Shape;5317;p74"/>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4"/>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9" name="Google Shape;5319;p74"/>
              <p:cNvGrpSpPr/>
              <p:nvPr/>
            </p:nvGrpSpPr>
            <p:grpSpPr>
              <a:xfrm>
                <a:off x="5264088" y="3188237"/>
                <a:ext cx="37776" cy="32357"/>
                <a:chOff x="5264088" y="3188237"/>
                <a:chExt cx="37776" cy="32357"/>
              </a:xfrm>
            </p:grpSpPr>
            <p:sp>
              <p:nvSpPr>
                <p:cNvPr id="5320" name="Google Shape;5320;p74"/>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4"/>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2" name="Google Shape;5322;p74"/>
              <p:cNvGrpSpPr/>
              <p:nvPr/>
            </p:nvGrpSpPr>
            <p:grpSpPr>
              <a:xfrm>
                <a:off x="5585758" y="3237425"/>
                <a:ext cx="37878" cy="32357"/>
                <a:chOff x="5585758" y="3237425"/>
                <a:chExt cx="37878" cy="32357"/>
              </a:xfrm>
            </p:grpSpPr>
            <p:sp>
              <p:nvSpPr>
                <p:cNvPr id="5323" name="Google Shape;5323;p74"/>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4"/>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5" name="Google Shape;5325;p74"/>
              <p:cNvGrpSpPr/>
              <p:nvPr/>
            </p:nvGrpSpPr>
            <p:grpSpPr>
              <a:xfrm>
                <a:off x="4874196" y="3291088"/>
                <a:ext cx="37878" cy="32451"/>
                <a:chOff x="4874196" y="3291088"/>
                <a:chExt cx="37878" cy="32451"/>
              </a:xfrm>
            </p:grpSpPr>
            <p:sp>
              <p:nvSpPr>
                <p:cNvPr id="5326" name="Google Shape;5326;p74"/>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4"/>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8" name="Google Shape;5328;p74"/>
              <p:cNvGrpSpPr/>
              <p:nvPr/>
            </p:nvGrpSpPr>
            <p:grpSpPr>
              <a:xfrm>
                <a:off x="5197770" y="3785466"/>
                <a:ext cx="37783" cy="32427"/>
                <a:chOff x="5197770" y="3785466"/>
                <a:chExt cx="37783" cy="32427"/>
              </a:xfrm>
            </p:grpSpPr>
            <p:sp>
              <p:nvSpPr>
                <p:cNvPr id="5329" name="Google Shape;5329;p74"/>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4"/>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1" name="Google Shape;5331;p74"/>
              <p:cNvGrpSpPr/>
              <p:nvPr/>
            </p:nvGrpSpPr>
            <p:grpSpPr>
              <a:xfrm>
                <a:off x="5177699" y="3492117"/>
                <a:ext cx="37776" cy="32357"/>
                <a:chOff x="5177699" y="3492117"/>
                <a:chExt cx="37776" cy="32357"/>
              </a:xfrm>
            </p:grpSpPr>
            <p:sp>
              <p:nvSpPr>
                <p:cNvPr id="5332" name="Google Shape;5332;p74"/>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4"/>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4" name="Google Shape;5334;p74"/>
              <p:cNvGrpSpPr/>
              <p:nvPr/>
            </p:nvGrpSpPr>
            <p:grpSpPr>
              <a:xfrm>
                <a:off x="5349431" y="3622346"/>
                <a:ext cx="37870" cy="32380"/>
                <a:chOff x="5349431" y="3622346"/>
                <a:chExt cx="37870" cy="32380"/>
              </a:xfrm>
            </p:grpSpPr>
            <p:sp>
              <p:nvSpPr>
                <p:cNvPr id="5335" name="Google Shape;5335;p74"/>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4"/>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74"/>
              <p:cNvGrpSpPr/>
              <p:nvPr/>
            </p:nvGrpSpPr>
            <p:grpSpPr>
              <a:xfrm>
                <a:off x="5068855" y="3563980"/>
                <a:ext cx="53954" cy="46223"/>
                <a:chOff x="5068855" y="3563980"/>
                <a:chExt cx="53954" cy="46223"/>
              </a:xfrm>
            </p:grpSpPr>
            <p:sp>
              <p:nvSpPr>
                <p:cNvPr id="5338" name="Google Shape;5338;p74"/>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4"/>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0" name="Google Shape;5340;p74"/>
              <p:cNvGrpSpPr/>
              <p:nvPr/>
            </p:nvGrpSpPr>
            <p:grpSpPr>
              <a:xfrm>
                <a:off x="5037654" y="3392507"/>
                <a:ext cx="37870" cy="32451"/>
                <a:chOff x="5037654" y="3392507"/>
                <a:chExt cx="37870" cy="32451"/>
              </a:xfrm>
            </p:grpSpPr>
            <p:sp>
              <p:nvSpPr>
                <p:cNvPr id="5341" name="Google Shape;5341;p74"/>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4"/>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74"/>
              <p:cNvGrpSpPr/>
              <p:nvPr/>
            </p:nvGrpSpPr>
            <p:grpSpPr>
              <a:xfrm>
                <a:off x="5456560" y="3368629"/>
                <a:ext cx="37870" cy="32451"/>
                <a:chOff x="5456560" y="3368629"/>
                <a:chExt cx="37870" cy="32451"/>
              </a:xfrm>
            </p:grpSpPr>
            <p:sp>
              <p:nvSpPr>
                <p:cNvPr id="5344" name="Google Shape;5344;p74"/>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4"/>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74"/>
              <p:cNvGrpSpPr/>
              <p:nvPr/>
            </p:nvGrpSpPr>
            <p:grpSpPr>
              <a:xfrm>
                <a:off x="4755749" y="3501516"/>
                <a:ext cx="46246" cy="39608"/>
                <a:chOff x="4755749" y="3501516"/>
                <a:chExt cx="46246" cy="39608"/>
              </a:xfrm>
            </p:grpSpPr>
            <p:sp>
              <p:nvSpPr>
                <p:cNvPr id="5347" name="Google Shape;5347;p74"/>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4"/>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9" name="Google Shape;5349;p74"/>
              <p:cNvGrpSpPr/>
              <p:nvPr/>
            </p:nvGrpSpPr>
            <p:grpSpPr>
              <a:xfrm>
                <a:off x="4681346" y="3485582"/>
                <a:ext cx="37783" cy="32427"/>
                <a:chOff x="4681346" y="3485582"/>
                <a:chExt cx="37783" cy="32427"/>
              </a:xfrm>
            </p:grpSpPr>
            <p:sp>
              <p:nvSpPr>
                <p:cNvPr id="5350" name="Google Shape;5350;p74"/>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4"/>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2" name="Google Shape;5352;p74"/>
              <p:cNvGrpSpPr/>
              <p:nvPr/>
            </p:nvGrpSpPr>
            <p:grpSpPr>
              <a:xfrm>
                <a:off x="4767067" y="3291088"/>
                <a:ext cx="37878" cy="32451"/>
                <a:chOff x="4767067" y="3291088"/>
                <a:chExt cx="37878" cy="32451"/>
              </a:xfrm>
            </p:grpSpPr>
            <p:sp>
              <p:nvSpPr>
                <p:cNvPr id="5353" name="Google Shape;5353;p74"/>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4"/>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5" name="Google Shape;5355;p74"/>
              <p:cNvGrpSpPr/>
              <p:nvPr/>
            </p:nvGrpSpPr>
            <p:grpSpPr>
              <a:xfrm>
                <a:off x="4687819" y="3405539"/>
                <a:ext cx="37776" cy="32451"/>
                <a:chOff x="4687819" y="3405539"/>
                <a:chExt cx="37776" cy="32451"/>
              </a:xfrm>
            </p:grpSpPr>
            <p:sp>
              <p:nvSpPr>
                <p:cNvPr id="5356" name="Google Shape;5356;p74"/>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4"/>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8" name="Google Shape;5358;p74"/>
              <p:cNvGrpSpPr/>
              <p:nvPr/>
            </p:nvGrpSpPr>
            <p:grpSpPr>
              <a:xfrm>
                <a:off x="4923101" y="3444809"/>
                <a:ext cx="52813" cy="45318"/>
                <a:chOff x="4923101" y="3444809"/>
                <a:chExt cx="52813" cy="45318"/>
              </a:xfrm>
            </p:grpSpPr>
            <p:sp>
              <p:nvSpPr>
                <p:cNvPr id="5359" name="Google Shape;5359;p74"/>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4"/>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1" name="Google Shape;5361;p74"/>
              <p:cNvGrpSpPr/>
              <p:nvPr/>
            </p:nvGrpSpPr>
            <p:grpSpPr>
              <a:xfrm>
                <a:off x="4846040" y="3654750"/>
                <a:ext cx="31405" cy="26993"/>
                <a:chOff x="4846040" y="3654750"/>
                <a:chExt cx="31405" cy="26993"/>
              </a:xfrm>
            </p:grpSpPr>
            <p:sp>
              <p:nvSpPr>
                <p:cNvPr id="5362" name="Google Shape;5362;p74"/>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4"/>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4" name="Google Shape;5364;p74"/>
              <p:cNvGrpSpPr/>
              <p:nvPr/>
            </p:nvGrpSpPr>
            <p:grpSpPr>
              <a:xfrm>
                <a:off x="4925673" y="3691700"/>
                <a:ext cx="40253" cy="34472"/>
                <a:chOff x="4925673" y="3691700"/>
                <a:chExt cx="40253" cy="34472"/>
              </a:xfrm>
            </p:grpSpPr>
            <p:sp>
              <p:nvSpPr>
                <p:cNvPr id="5365" name="Google Shape;5365;p74"/>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4"/>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7" name="Google Shape;5367;p74"/>
              <p:cNvGrpSpPr/>
              <p:nvPr/>
            </p:nvGrpSpPr>
            <p:grpSpPr>
              <a:xfrm>
                <a:off x="4894653" y="3740848"/>
                <a:ext cx="31405" cy="26906"/>
                <a:chOff x="4894653" y="3740848"/>
                <a:chExt cx="31405" cy="26906"/>
              </a:xfrm>
            </p:grpSpPr>
            <p:sp>
              <p:nvSpPr>
                <p:cNvPr id="5368" name="Google Shape;5368;p74"/>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4"/>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74"/>
              <p:cNvGrpSpPr/>
              <p:nvPr/>
            </p:nvGrpSpPr>
            <p:grpSpPr>
              <a:xfrm>
                <a:off x="4962300" y="3696348"/>
                <a:ext cx="38255" cy="32773"/>
                <a:chOff x="4962300" y="3696348"/>
                <a:chExt cx="38255" cy="32773"/>
              </a:xfrm>
            </p:grpSpPr>
            <p:sp>
              <p:nvSpPr>
                <p:cNvPr id="5371" name="Google Shape;5371;p74"/>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4"/>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3" name="Google Shape;5373;p74"/>
              <p:cNvGrpSpPr/>
              <p:nvPr/>
            </p:nvGrpSpPr>
            <p:grpSpPr>
              <a:xfrm>
                <a:off x="4980185" y="3743349"/>
                <a:ext cx="31499" cy="26969"/>
                <a:chOff x="4980185" y="3743349"/>
                <a:chExt cx="31499" cy="26969"/>
              </a:xfrm>
            </p:grpSpPr>
            <p:sp>
              <p:nvSpPr>
                <p:cNvPr id="5374" name="Google Shape;5374;p74"/>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4"/>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6" name="Google Shape;5376;p74"/>
              <p:cNvGrpSpPr/>
              <p:nvPr/>
            </p:nvGrpSpPr>
            <p:grpSpPr>
              <a:xfrm>
                <a:off x="5013768" y="3734312"/>
                <a:ext cx="31499" cy="26969"/>
                <a:chOff x="5013768" y="3734312"/>
                <a:chExt cx="31499" cy="26969"/>
              </a:xfrm>
            </p:grpSpPr>
            <p:sp>
              <p:nvSpPr>
                <p:cNvPr id="5377" name="Google Shape;5377;p74"/>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4"/>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9" name="Google Shape;5379;p74"/>
              <p:cNvGrpSpPr/>
              <p:nvPr/>
            </p:nvGrpSpPr>
            <p:grpSpPr>
              <a:xfrm>
                <a:off x="5036703" y="3764545"/>
                <a:ext cx="31499" cy="26898"/>
                <a:chOff x="5036703" y="3764545"/>
                <a:chExt cx="31499" cy="26898"/>
              </a:xfrm>
            </p:grpSpPr>
            <p:sp>
              <p:nvSpPr>
                <p:cNvPr id="5380" name="Google Shape;5380;p74"/>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4"/>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2" name="Google Shape;5382;p74"/>
              <p:cNvGrpSpPr/>
              <p:nvPr/>
            </p:nvGrpSpPr>
            <p:grpSpPr>
              <a:xfrm>
                <a:off x="4953546" y="3768352"/>
                <a:ext cx="31405" cy="26898"/>
                <a:chOff x="4953546" y="3768352"/>
                <a:chExt cx="31405" cy="26898"/>
              </a:xfrm>
            </p:grpSpPr>
            <p:sp>
              <p:nvSpPr>
                <p:cNvPr id="5383" name="Google Shape;5383;p74"/>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4"/>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5" name="Google Shape;5385;p74"/>
              <p:cNvGrpSpPr/>
              <p:nvPr/>
            </p:nvGrpSpPr>
            <p:grpSpPr>
              <a:xfrm>
                <a:off x="4964770" y="3814016"/>
                <a:ext cx="31499" cy="26993"/>
                <a:chOff x="4964770" y="3814016"/>
                <a:chExt cx="31499" cy="26993"/>
              </a:xfrm>
            </p:grpSpPr>
            <p:sp>
              <p:nvSpPr>
                <p:cNvPr id="5386" name="Google Shape;5386;p74"/>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4"/>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8" name="Google Shape;5388;p74"/>
              <p:cNvGrpSpPr/>
              <p:nvPr/>
            </p:nvGrpSpPr>
            <p:grpSpPr>
              <a:xfrm>
                <a:off x="4923290" y="3800504"/>
                <a:ext cx="31468" cy="26898"/>
                <a:chOff x="4923290" y="3800504"/>
                <a:chExt cx="31468" cy="26898"/>
              </a:xfrm>
            </p:grpSpPr>
            <p:sp>
              <p:nvSpPr>
                <p:cNvPr id="5389" name="Google Shape;5389;p74"/>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4"/>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1" name="Google Shape;5391;p74"/>
              <p:cNvGrpSpPr/>
              <p:nvPr/>
            </p:nvGrpSpPr>
            <p:grpSpPr>
              <a:xfrm>
                <a:off x="5108534" y="3650943"/>
                <a:ext cx="31405" cy="26993"/>
                <a:chOff x="5108534" y="3650943"/>
                <a:chExt cx="31405" cy="26993"/>
              </a:xfrm>
            </p:grpSpPr>
            <p:sp>
              <p:nvSpPr>
                <p:cNvPr id="5392" name="Google Shape;5392;p74"/>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4"/>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4" name="Google Shape;5394;p74"/>
              <p:cNvGrpSpPr/>
              <p:nvPr/>
            </p:nvGrpSpPr>
            <p:grpSpPr>
              <a:xfrm>
                <a:off x="5119380" y="3760739"/>
                <a:ext cx="31499" cy="26993"/>
                <a:chOff x="5119380" y="3760739"/>
                <a:chExt cx="31499" cy="26993"/>
              </a:xfrm>
            </p:grpSpPr>
            <p:sp>
              <p:nvSpPr>
                <p:cNvPr id="5395" name="Google Shape;5395;p74"/>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4"/>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7" name="Google Shape;5397;p74"/>
              <p:cNvGrpSpPr/>
              <p:nvPr/>
            </p:nvGrpSpPr>
            <p:grpSpPr>
              <a:xfrm>
                <a:off x="5119380" y="3788235"/>
                <a:ext cx="31499" cy="26993"/>
                <a:chOff x="5119380" y="3788235"/>
                <a:chExt cx="31499" cy="26993"/>
              </a:xfrm>
            </p:grpSpPr>
            <p:sp>
              <p:nvSpPr>
                <p:cNvPr id="5398" name="Google Shape;5398;p74"/>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4"/>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0" name="Google Shape;5400;p74"/>
              <p:cNvGrpSpPr/>
              <p:nvPr/>
            </p:nvGrpSpPr>
            <p:grpSpPr>
              <a:xfrm>
                <a:off x="5158005" y="3875284"/>
                <a:ext cx="31405" cy="27001"/>
                <a:chOff x="5158005" y="3875284"/>
                <a:chExt cx="31405" cy="27001"/>
              </a:xfrm>
            </p:grpSpPr>
            <p:sp>
              <p:nvSpPr>
                <p:cNvPr id="5401" name="Google Shape;5401;p74"/>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4"/>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3" name="Google Shape;5403;p74"/>
              <p:cNvGrpSpPr/>
              <p:nvPr/>
            </p:nvGrpSpPr>
            <p:grpSpPr>
              <a:xfrm>
                <a:off x="5233163" y="3764545"/>
                <a:ext cx="31499" cy="26898"/>
                <a:chOff x="5233163" y="3764545"/>
                <a:chExt cx="31499" cy="26898"/>
              </a:xfrm>
            </p:grpSpPr>
            <p:sp>
              <p:nvSpPr>
                <p:cNvPr id="5404" name="Google Shape;5404;p74"/>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4"/>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6" name="Google Shape;5406;p74"/>
              <p:cNvGrpSpPr/>
              <p:nvPr/>
            </p:nvGrpSpPr>
            <p:grpSpPr>
              <a:xfrm>
                <a:off x="5276168" y="3805545"/>
                <a:ext cx="31499" cy="26906"/>
                <a:chOff x="5276168" y="3805545"/>
                <a:chExt cx="31499" cy="26906"/>
              </a:xfrm>
            </p:grpSpPr>
            <p:sp>
              <p:nvSpPr>
                <p:cNvPr id="5407" name="Google Shape;5407;p74"/>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4"/>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9" name="Google Shape;5409;p74"/>
              <p:cNvGrpSpPr/>
              <p:nvPr/>
            </p:nvGrpSpPr>
            <p:grpSpPr>
              <a:xfrm>
                <a:off x="5294053" y="3851933"/>
                <a:ext cx="31405" cy="26945"/>
                <a:chOff x="5294053" y="3851933"/>
                <a:chExt cx="31405" cy="26945"/>
              </a:xfrm>
            </p:grpSpPr>
            <p:sp>
              <p:nvSpPr>
                <p:cNvPr id="5410" name="Google Shape;5410;p74"/>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4"/>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2" name="Google Shape;5412;p74"/>
              <p:cNvGrpSpPr/>
              <p:nvPr/>
            </p:nvGrpSpPr>
            <p:grpSpPr>
              <a:xfrm>
                <a:off x="5341723" y="3851902"/>
                <a:ext cx="31405" cy="26977"/>
                <a:chOff x="5341723" y="3851902"/>
                <a:chExt cx="31405" cy="26977"/>
              </a:xfrm>
            </p:grpSpPr>
            <p:sp>
              <p:nvSpPr>
                <p:cNvPr id="5413" name="Google Shape;5413;p74"/>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4"/>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5" name="Google Shape;5415;p74"/>
              <p:cNvGrpSpPr/>
              <p:nvPr/>
            </p:nvGrpSpPr>
            <p:grpSpPr>
              <a:xfrm>
                <a:off x="5054871" y="3507855"/>
                <a:ext cx="31405" cy="26993"/>
                <a:chOff x="5054871" y="3507855"/>
                <a:chExt cx="31405" cy="26993"/>
              </a:xfrm>
            </p:grpSpPr>
            <p:sp>
              <p:nvSpPr>
                <p:cNvPr id="5416" name="Google Shape;5416;p74"/>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4"/>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8" name="Google Shape;5418;p74"/>
              <p:cNvGrpSpPr/>
              <p:nvPr/>
            </p:nvGrpSpPr>
            <p:grpSpPr>
              <a:xfrm>
                <a:off x="4876579" y="3675325"/>
                <a:ext cx="31405" cy="26969"/>
                <a:chOff x="4876579" y="3675325"/>
                <a:chExt cx="31405" cy="26969"/>
              </a:xfrm>
            </p:grpSpPr>
            <p:sp>
              <p:nvSpPr>
                <p:cNvPr id="5419" name="Google Shape;5419;p74"/>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4"/>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1" name="Google Shape;5421;p74"/>
              <p:cNvGrpSpPr/>
              <p:nvPr/>
            </p:nvGrpSpPr>
            <p:grpSpPr>
              <a:xfrm>
                <a:off x="4842233" y="3688333"/>
                <a:ext cx="31405" cy="26993"/>
                <a:chOff x="4842233" y="3688333"/>
                <a:chExt cx="31405" cy="26993"/>
              </a:xfrm>
            </p:grpSpPr>
            <p:sp>
              <p:nvSpPr>
                <p:cNvPr id="5422" name="Google Shape;5422;p74"/>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4"/>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4" name="Google Shape;5424;p74"/>
              <p:cNvGrpSpPr/>
              <p:nvPr/>
            </p:nvGrpSpPr>
            <p:grpSpPr>
              <a:xfrm>
                <a:off x="5187876" y="3608032"/>
                <a:ext cx="31405" cy="27001"/>
                <a:chOff x="5187876" y="3608032"/>
                <a:chExt cx="31405" cy="27001"/>
              </a:xfrm>
            </p:grpSpPr>
            <p:sp>
              <p:nvSpPr>
                <p:cNvPr id="5425" name="Google Shape;5425;p74"/>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4"/>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7" name="Google Shape;5427;p74"/>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4"/>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9" name="Google Shape;5429;p74"/>
              <p:cNvGrpSpPr/>
              <p:nvPr/>
            </p:nvGrpSpPr>
            <p:grpSpPr>
              <a:xfrm>
                <a:off x="5269224" y="3304167"/>
                <a:ext cx="40253" cy="34402"/>
                <a:chOff x="5269224" y="3304167"/>
                <a:chExt cx="40253" cy="34402"/>
              </a:xfrm>
            </p:grpSpPr>
            <p:sp>
              <p:nvSpPr>
                <p:cNvPr id="5430" name="Google Shape;5430;p74"/>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4"/>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2" name="Google Shape;5432;p74"/>
              <p:cNvGrpSpPr/>
              <p:nvPr/>
            </p:nvGrpSpPr>
            <p:grpSpPr>
              <a:xfrm>
                <a:off x="5327354" y="3476615"/>
                <a:ext cx="49864" cy="42723"/>
                <a:chOff x="5327354" y="3476615"/>
                <a:chExt cx="49864" cy="42723"/>
              </a:xfrm>
            </p:grpSpPr>
            <p:sp>
              <p:nvSpPr>
                <p:cNvPr id="5433" name="Google Shape;5433;p74"/>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4"/>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5" name="Google Shape;5435;p74"/>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4"/>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7" name="Google Shape;5437;p74"/>
              <p:cNvGrpSpPr/>
              <p:nvPr/>
            </p:nvGrpSpPr>
            <p:grpSpPr>
              <a:xfrm>
                <a:off x="5341723" y="3775957"/>
                <a:ext cx="31405" cy="26898"/>
                <a:chOff x="5341723" y="3775957"/>
                <a:chExt cx="31405" cy="26898"/>
              </a:xfrm>
            </p:grpSpPr>
            <p:sp>
              <p:nvSpPr>
                <p:cNvPr id="5438" name="Google Shape;5438;p74"/>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4"/>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74"/>
              <p:cNvGrpSpPr/>
              <p:nvPr/>
            </p:nvGrpSpPr>
            <p:grpSpPr>
              <a:xfrm>
                <a:off x="5439053" y="3699274"/>
                <a:ext cx="31405" cy="26898"/>
                <a:chOff x="5439053" y="3699274"/>
                <a:chExt cx="31405" cy="26898"/>
              </a:xfrm>
            </p:grpSpPr>
            <p:sp>
              <p:nvSpPr>
                <p:cNvPr id="5441" name="Google Shape;5441;p74"/>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4"/>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3" name="Google Shape;5443;p74"/>
              <p:cNvGrpSpPr/>
              <p:nvPr/>
            </p:nvGrpSpPr>
            <p:grpSpPr>
              <a:xfrm>
                <a:off x="5412414" y="3622307"/>
                <a:ext cx="31499" cy="26993"/>
                <a:chOff x="5412414" y="3622307"/>
                <a:chExt cx="31499" cy="26993"/>
              </a:xfrm>
            </p:grpSpPr>
            <p:sp>
              <p:nvSpPr>
                <p:cNvPr id="5444" name="Google Shape;5444;p74"/>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4"/>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6" name="Google Shape;5446;p74"/>
              <p:cNvGrpSpPr/>
              <p:nvPr/>
            </p:nvGrpSpPr>
            <p:grpSpPr>
              <a:xfrm>
                <a:off x="5476254" y="3473949"/>
                <a:ext cx="26835" cy="26930"/>
                <a:chOff x="5476254" y="3473949"/>
                <a:chExt cx="26835" cy="26930"/>
              </a:xfrm>
            </p:grpSpPr>
            <p:sp>
              <p:nvSpPr>
                <p:cNvPr id="5447" name="Google Shape;5447;p74"/>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4"/>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9" name="Google Shape;5449;p74"/>
              <p:cNvGrpSpPr/>
              <p:nvPr/>
            </p:nvGrpSpPr>
            <p:grpSpPr>
              <a:xfrm>
                <a:off x="5564547" y="3481594"/>
                <a:ext cx="31397" cy="26898"/>
                <a:chOff x="5564547" y="3481594"/>
                <a:chExt cx="31397" cy="26898"/>
              </a:xfrm>
            </p:grpSpPr>
            <p:sp>
              <p:nvSpPr>
                <p:cNvPr id="5450" name="Google Shape;5450;p74"/>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4"/>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2" name="Google Shape;5452;p74"/>
              <p:cNvGrpSpPr/>
              <p:nvPr/>
            </p:nvGrpSpPr>
            <p:grpSpPr>
              <a:xfrm>
                <a:off x="5534101" y="3470174"/>
                <a:ext cx="31397" cy="26906"/>
                <a:chOff x="5534101" y="3470174"/>
                <a:chExt cx="31397" cy="26906"/>
              </a:xfrm>
            </p:grpSpPr>
            <p:sp>
              <p:nvSpPr>
                <p:cNvPr id="5453" name="Google Shape;5453;p74"/>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4"/>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5" name="Google Shape;5455;p74"/>
              <p:cNvGrpSpPr/>
              <p:nvPr/>
            </p:nvGrpSpPr>
            <p:grpSpPr>
              <a:xfrm>
                <a:off x="5610879" y="3314486"/>
                <a:ext cx="31499" cy="26938"/>
                <a:chOff x="5610879" y="3314486"/>
                <a:chExt cx="31499" cy="26938"/>
              </a:xfrm>
            </p:grpSpPr>
            <p:sp>
              <p:nvSpPr>
                <p:cNvPr id="5456" name="Google Shape;5456;p74"/>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4"/>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8" name="Google Shape;5458;p74"/>
              <p:cNvGrpSpPr/>
              <p:nvPr/>
            </p:nvGrpSpPr>
            <p:grpSpPr>
              <a:xfrm>
                <a:off x="4834525" y="3501382"/>
                <a:ext cx="31499" cy="26898"/>
                <a:chOff x="4834525" y="3501382"/>
                <a:chExt cx="31499" cy="26898"/>
              </a:xfrm>
            </p:grpSpPr>
            <p:sp>
              <p:nvSpPr>
                <p:cNvPr id="5459" name="Google Shape;5459;p74"/>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4"/>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1" name="Google Shape;5461;p74"/>
              <p:cNvGrpSpPr/>
              <p:nvPr/>
            </p:nvGrpSpPr>
            <p:grpSpPr>
              <a:xfrm>
                <a:off x="4898460" y="3580158"/>
                <a:ext cx="31405" cy="26898"/>
                <a:chOff x="4898460" y="3580158"/>
                <a:chExt cx="31405" cy="26898"/>
              </a:xfrm>
            </p:grpSpPr>
            <p:sp>
              <p:nvSpPr>
                <p:cNvPr id="5462" name="Google Shape;5462;p74"/>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4"/>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4" name="Google Shape;5464;p74"/>
              <p:cNvGrpSpPr/>
              <p:nvPr/>
            </p:nvGrpSpPr>
            <p:grpSpPr>
              <a:xfrm>
                <a:off x="4882667" y="3608032"/>
                <a:ext cx="31499" cy="27001"/>
                <a:chOff x="4882667" y="3608032"/>
                <a:chExt cx="31499" cy="27001"/>
              </a:xfrm>
            </p:grpSpPr>
            <p:sp>
              <p:nvSpPr>
                <p:cNvPr id="5465" name="Google Shape;5465;p74"/>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4"/>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7" name="Google Shape;5467;p74"/>
              <p:cNvGrpSpPr/>
              <p:nvPr/>
            </p:nvGrpSpPr>
            <p:grpSpPr>
              <a:xfrm>
                <a:off x="4843373" y="3631407"/>
                <a:ext cx="16273" cy="16186"/>
                <a:chOff x="4843373" y="3631407"/>
                <a:chExt cx="16273" cy="16186"/>
              </a:xfrm>
            </p:grpSpPr>
            <p:sp>
              <p:nvSpPr>
                <p:cNvPr id="5468" name="Google Shape;5468;p74"/>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4"/>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0" name="Google Shape;5470;p74"/>
              <p:cNvGrpSpPr/>
              <p:nvPr/>
            </p:nvGrpSpPr>
            <p:grpSpPr>
              <a:xfrm>
                <a:off x="4727773" y="3591578"/>
                <a:ext cx="31499" cy="26898"/>
                <a:chOff x="4727773" y="3591578"/>
                <a:chExt cx="31499" cy="26898"/>
              </a:xfrm>
            </p:grpSpPr>
            <p:sp>
              <p:nvSpPr>
                <p:cNvPr id="5471" name="Google Shape;5471;p74"/>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4"/>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3" name="Google Shape;5473;p74"/>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4"/>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5" name="Google Shape;5475;p74"/>
              <p:cNvGrpSpPr/>
              <p:nvPr/>
            </p:nvGrpSpPr>
            <p:grpSpPr>
              <a:xfrm>
                <a:off x="4609421" y="3577398"/>
                <a:ext cx="31499" cy="27001"/>
                <a:chOff x="4609421" y="3577398"/>
                <a:chExt cx="31499" cy="27001"/>
              </a:xfrm>
            </p:grpSpPr>
            <p:sp>
              <p:nvSpPr>
                <p:cNvPr id="5476" name="Google Shape;5476;p74"/>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4"/>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74"/>
              <p:cNvGrpSpPr/>
              <p:nvPr/>
            </p:nvGrpSpPr>
            <p:grpSpPr>
              <a:xfrm>
                <a:off x="4649289" y="3577398"/>
                <a:ext cx="31499" cy="27001"/>
                <a:chOff x="4649289" y="3577398"/>
                <a:chExt cx="31499" cy="27001"/>
              </a:xfrm>
            </p:grpSpPr>
            <p:sp>
              <p:nvSpPr>
                <p:cNvPr id="5479" name="Google Shape;5479;p74"/>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4"/>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1" name="Google Shape;5481;p74"/>
              <p:cNvGrpSpPr/>
              <p:nvPr/>
            </p:nvGrpSpPr>
            <p:grpSpPr>
              <a:xfrm>
                <a:off x="4605614" y="3639523"/>
                <a:ext cx="31499" cy="26906"/>
                <a:chOff x="4605614" y="3639523"/>
                <a:chExt cx="31499" cy="26906"/>
              </a:xfrm>
            </p:grpSpPr>
            <p:sp>
              <p:nvSpPr>
                <p:cNvPr id="5482" name="Google Shape;5482;p74"/>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4"/>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4" name="Google Shape;5484;p74"/>
              <p:cNvGrpSpPr/>
              <p:nvPr/>
            </p:nvGrpSpPr>
            <p:grpSpPr>
              <a:xfrm>
                <a:off x="4785149" y="3618846"/>
                <a:ext cx="26930" cy="26843"/>
                <a:chOff x="4785149" y="3618846"/>
                <a:chExt cx="26930" cy="26843"/>
              </a:xfrm>
            </p:grpSpPr>
            <p:sp>
              <p:nvSpPr>
                <p:cNvPr id="5485" name="Google Shape;5485;p74"/>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4"/>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7" name="Google Shape;5487;p74"/>
              <p:cNvGrpSpPr/>
              <p:nvPr/>
            </p:nvGrpSpPr>
            <p:grpSpPr>
              <a:xfrm>
                <a:off x="4810167" y="3601567"/>
                <a:ext cx="31405" cy="26898"/>
                <a:chOff x="4810167" y="3601567"/>
                <a:chExt cx="31405" cy="26898"/>
              </a:xfrm>
            </p:grpSpPr>
            <p:sp>
              <p:nvSpPr>
                <p:cNvPr id="5488" name="Google Shape;5488;p74"/>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4"/>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74"/>
              <p:cNvGrpSpPr/>
              <p:nvPr/>
            </p:nvGrpSpPr>
            <p:grpSpPr>
              <a:xfrm>
                <a:off x="4831002" y="3373230"/>
                <a:ext cx="31405" cy="26898"/>
                <a:chOff x="4831002" y="3373230"/>
                <a:chExt cx="31405" cy="26898"/>
              </a:xfrm>
            </p:grpSpPr>
            <p:sp>
              <p:nvSpPr>
                <p:cNvPr id="5491" name="Google Shape;5491;p74"/>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4"/>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3" name="Google Shape;5493;p74"/>
              <p:cNvGrpSpPr/>
              <p:nvPr/>
            </p:nvGrpSpPr>
            <p:grpSpPr>
              <a:xfrm>
                <a:off x="4719311" y="3355054"/>
                <a:ext cx="31499" cy="27001"/>
                <a:chOff x="4719311" y="3355054"/>
                <a:chExt cx="31499" cy="27001"/>
              </a:xfrm>
            </p:grpSpPr>
            <p:sp>
              <p:nvSpPr>
                <p:cNvPr id="5494" name="Google Shape;5494;p74"/>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4"/>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6" name="Google Shape;5496;p74"/>
              <p:cNvGrpSpPr/>
              <p:nvPr/>
            </p:nvGrpSpPr>
            <p:grpSpPr>
              <a:xfrm>
                <a:off x="4798755" y="3450260"/>
                <a:ext cx="26930" cy="26930"/>
                <a:chOff x="4798755" y="3450260"/>
                <a:chExt cx="26930" cy="26930"/>
              </a:xfrm>
            </p:grpSpPr>
            <p:sp>
              <p:nvSpPr>
                <p:cNvPr id="5497" name="Google Shape;5497;p74"/>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4"/>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9" name="Google Shape;5499;p74"/>
              <p:cNvGrpSpPr/>
              <p:nvPr/>
            </p:nvGrpSpPr>
            <p:grpSpPr>
              <a:xfrm>
                <a:off x="4645576" y="3467555"/>
                <a:ext cx="31405" cy="26953"/>
                <a:chOff x="4645576" y="3467555"/>
                <a:chExt cx="31405" cy="26953"/>
              </a:xfrm>
            </p:grpSpPr>
            <p:sp>
              <p:nvSpPr>
                <p:cNvPr id="5500" name="Google Shape;5500;p74"/>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4"/>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2" name="Google Shape;5502;p74"/>
              <p:cNvGrpSpPr/>
              <p:nvPr/>
            </p:nvGrpSpPr>
            <p:grpSpPr>
              <a:xfrm>
                <a:off x="4687631" y="3583965"/>
                <a:ext cx="31499" cy="26898"/>
                <a:chOff x="4687631" y="3583965"/>
                <a:chExt cx="31499" cy="26898"/>
              </a:xfrm>
            </p:grpSpPr>
            <p:sp>
              <p:nvSpPr>
                <p:cNvPr id="5503" name="Google Shape;5503;p74"/>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4"/>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5" name="Google Shape;5505;p74"/>
              <p:cNvGrpSpPr/>
              <p:nvPr/>
            </p:nvGrpSpPr>
            <p:grpSpPr>
              <a:xfrm>
                <a:off x="4719311" y="3471314"/>
                <a:ext cx="31499" cy="27001"/>
                <a:chOff x="4719311" y="3471314"/>
                <a:chExt cx="31499" cy="27001"/>
              </a:xfrm>
            </p:grpSpPr>
            <p:sp>
              <p:nvSpPr>
                <p:cNvPr id="5506" name="Google Shape;5506;p74"/>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4"/>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8" name="Google Shape;5508;p74"/>
              <p:cNvGrpSpPr/>
              <p:nvPr/>
            </p:nvGrpSpPr>
            <p:grpSpPr>
              <a:xfrm>
                <a:off x="4719311" y="3434404"/>
                <a:ext cx="31499" cy="26898"/>
                <a:chOff x="4719311" y="3434404"/>
                <a:chExt cx="31499" cy="26898"/>
              </a:xfrm>
            </p:grpSpPr>
            <p:sp>
              <p:nvSpPr>
                <p:cNvPr id="5509" name="Google Shape;5509;p74"/>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4"/>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1" name="Google Shape;5511;p74"/>
              <p:cNvGrpSpPr/>
              <p:nvPr/>
            </p:nvGrpSpPr>
            <p:grpSpPr>
              <a:xfrm>
                <a:off x="4768876" y="3401772"/>
                <a:ext cx="31499" cy="26898"/>
                <a:chOff x="4768876" y="3401772"/>
                <a:chExt cx="31499" cy="26898"/>
              </a:xfrm>
            </p:grpSpPr>
            <p:sp>
              <p:nvSpPr>
                <p:cNvPr id="5512" name="Google Shape;5512;p74"/>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4"/>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4" name="Google Shape;5514;p74"/>
              <p:cNvGrpSpPr/>
              <p:nvPr/>
            </p:nvGrpSpPr>
            <p:grpSpPr>
              <a:xfrm>
                <a:off x="4762214" y="3471377"/>
                <a:ext cx="26938" cy="26938"/>
                <a:chOff x="4762214" y="3471377"/>
                <a:chExt cx="26938" cy="26938"/>
              </a:xfrm>
            </p:grpSpPr>
            <p:sp>
              <p:nvSpPr>
                <p:cNvPr id="5515" name="Google Shape;5515;p74"/>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4"/>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7" name="Google Shape;5517;p74"/>
              <p:cNvGrpSpPr/>
              <p:nvPr/>
            </p:nvGrpSpPr>
            <p:grpSpPr>
              <a:xfrm>
                <a:off x="4790473" y="3344782"/>
                <a:ext cx="31405" cy="26898"/>
                <a:chOff x="4790473" y="3344782"/>
                <a:chExt cx="31405" cy="26898"/>
              </a:xfrm>
            </p:grpSpPr>
            <p:sp>
              <p:nvSpPr>
                <p:cNvPr id="5518" name="Google Shape;5518;p74"/>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4"/>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0" name="Google Shape;5520;p74"/>
              <p:cNvGrpSpPr/>
              <p:nvPr/>
            </p:nvGrpSpPr>
            <p:grpSpPr>
              <a:xfrm>
                <a:off x="4823774" y="3950733"/>
                <a:ext cx="37398" cy="32034"/>
                <a:chOff x="4823774" y="3950733"/>
                <a:chExt cx="37398" cy="32034"/>
              </a:xfrm>
            </p:grpSpPr>
            <p:sp>
              <p:nvSpPr>
                <p:cNvPr id="5521" name="Google Shape;5521;p74"/>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4"/>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3" name="Google Shape;5523;p74"/>
              <p:cNvGrpSpPr/>
              <p:nvPr/>
            </p:nvGrpSpPr>
            <p:grpSpPr>
              <a:xfrm>
                <a:off x="4823396" y="4110566"/>
                <a:ext cx="31405" cy="26906"/>
                <a:chOff x="4823396" y="4110566"/>
                <a:chExt cx="31405" cy="26906"/>
              </a:xfrm>
            </p:grpSpPr>
            <p:sp>
              <p:nvSpPr>
                <p:cNvPr id="5524" name="Google Shape;5524;p74"/>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4"/>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6" name="Google Shape;5526;p74"/>
              <p:cNvGrpSpPr/>
              <p:nvPr/>
            </p:nvGrpSpPr>
            <p:grpSpPr>
              <a:xfrm>
                <a:off x="4838332" y="3821150"/>
                <a:ext cx="31499" cy="26898"/>
                <a:chOff x="4838332" y="3821150"/>
                <a:chExt cx="31499" cy="26898"/>
              </a:xfrm>
            </p:grpSpPr>
            <p:sp>
              <p:nvSpPr>
                <p:cNvPr id="5527" name="Google Shape;5527;p74"/>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4"/>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9" name="Google Shape;5529;p74"/>
              <p:cNvGrpSpPr/>
              <p:nvPr/>
            </p:nvGrpSpPr>
            <p:grpSpPr>
              <a:xfrm>
                <a:off x="4661275" y="3815007"/>
                <a:ext cx="36824" cy="31523"/>
                <a:chOff x="4661275" y="3815007"/>
                <a:chExt cx="36824" cy="31523"/>
              </a:xfrm>
            </p:grpSpPr>
            <p:sp>
              <p:nvSpPr>
                <p:cNvPr id="5530" name="Google Shape;5530;p74"/>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4"/>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2" name="Google Shape;5532;p74"/>
              <p:cNvGrpSpPr/>
              <p:nvPr/>
            </p:nvGrpSpPr>
            <p:grpSpPr>
              <a:xfrm>
                <a:off x="4558998" y="3851037"/>
                <a:ext cx="33591" cy="28699"/>
                <a:chOff x="4558998" y="3851037"/>
                <a:chExt cx="33591" cy="28699"/>
              </a:xfrm>
            </p:grpSpPr>
            <p:sp>
              <p:nvSpPr>
                <p:cNvPr id="5533" name="Google Shape;5533;p74"/>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4"/>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74"/>
              <p:cNvGrpSpPr/>
              <p:nvPr/>
            </p:nvGrpSpPr>
            <p:grpSpPr>
              <a:xfrm>
                <a:off x="4696762" y="3638587"/>
                <a:ext cx="33591" cy="28794"/>
                <a:chOff x="4696762" y="3638587"/>
                <a:chExt cx="33591" cy="28794"/>
              </a:xfrm>
            </p:grpSpPr>
            <p:sp>
              <p:nvSpPr>
                <p:cNvPr id="5536" name="Google Shape;5536;p74"/>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4"/>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8" name="Google Shape;5538;p74"/>
              <p:cNvGrpSpPr/>
              <p:nvPr/>
            </p:nvGrpSpPr>
            <p:grpSpPr>
              <a:xfrm>
                <a:off x="4929479" y="3939140"/>
                <a:ext cx="33497" cy="28692"/>
                <a:chOff x="4929479" y="3939140"/>
                <a:chExt cx="33497" cy="28692"/>
              </a:xfrm>
            </p:grpSpPr>
            <p:sp>
              <p:nvSpPr>
                <p:cNvPr id="5539" name="Google Shape;5539;p74"/>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4"/>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1" name="Google Shape;5541;p74"/>
              <p:cNvGrpSpPr/>
              <p:nvPr/>
            </p:nvGrpSpPr>
            <p:grpSpPr>
              <a:xfrm>
                <a:off x="4907119" y="3986039"/>
                <a:ext cx="33497" cy="28699"/>
                <a:chOff x="4907119" y="3986039"/>
                <a:chExt cx="33497" cy="28699"/>
              </a:xfrm>
            </p:grpSpPr>
            <p:sp>
              <p:nvSpPr>
                <p:cNvPr id="5542" name="Google Shape;5542;p74"/>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4"/>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4" name="Google Shape;5544;p74"/>
              <p:cNvGrpSpPr/>
              <p:nvPr/>
            </p:nvGrpSpPr>
            <p:grpSpPr>
              <a:xfrm>
                <a:off x="4911783" y="4048102"/>
                <a:ext cx="33591" cy="28762"/>
                <a:chOff x="4911783" y="4048102"/>
                <a:chExt cx="33591" cy="28762"/>
              </a:xfrm>
            </p:grpSpPr>
            <p:sp>
              <p:nvSpPr>
                <p:cNvPr id="5545" name="Google Shape;5545;p74"/>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4"/>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7" name="Google Shape;5547;p74"/>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4"/>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9" name="Google Shape;5549;p74"/>
              <p:cNvGrpSpPr/>
              <p:nvPr/>
            </p:nvGrpSpPr>
            <p:grpSpPr>
              <a:xfrm>
                <a:off x="4762623" y="3837847"/>
                <a:ext cx="42416" cy="36273"/>
                <a:chOff x="4762623" y="3837847"/>
                <a:chExt cx="42416" cy="36273"/>
              </a:xfrm>
            </p:grpSpPr>
            <p:sp>
              <p:nvSpPr>
                <p:cNvPr id="5550" name="Google Shape;5550;p74"/>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4"/>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2" name="Google Shape;5552;p74"/>
              <p:cNvGrpSpPr/>
              <p:nvPr/>
            </p:nvGrpSpPr>
            <p:grpSpPr>
              <a:xfrm>
                <a:off x="4746044" y="4104966"/>
                <a:ext cx="33497" cy="28699"/>
                <a:chOff x="4746044" y="4104966"/>
                <a:chExt cx="33497" cy="28699"/>
              </a:xfrm>
            </p:grpSpPr>
            <p:sp>
              <p:nvSpPr>
                <p:cNvPr id="5553" name="Google Shape;5553;p74"/>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4"/>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5" name="Google Shape;5555;p74"/>
              <p:cNvGrpSpPr/>
              <p:nvPr/>
            </p:nvGrpSpPr>
            <p:grpSpPr>
              <a:xfrm>
                <a:off x="4859646" y="4162554"/>
                <a:ext cx="33591" cy="28762"/>
                <a:chOff x="4859646" y="4162554"/>
                <a:chExt cx="33591" cy="28762"/>
              </a:xfrm>
            </p:grpSpPr>
            <p:sp>
              <p:nvSpPr>
                <p:cNvPr id="5556" name="Google Shape;5556;p74"/>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4"/>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58" name="Google Shape;5558;p74"/>
            <p:cNvGrpSpPr/>
            <p:nvPr/>
          </p:nvGrpSpPr>
          <p:grpSpPr>
            <a:xfrm>
              <a:off x="3597785" y="3274438"/>
              <a:ext cx="855610" cy="1122100"/>
              <a:chOff x="3597785" y="3274438"/>
              <a:chExt cx="855610" cy="1122100"/>
            </a:xfrm>
          </p:grpSpPr>
          <p:grpSp>
            <p:nvGrpSpPr>
              <p:cNvPr id="5559" name="Google Shape;5559;p74"/>
              <p:cNvGrpSpPr/>
              <p:nvPr/>
            </p:nvGrpSpPr>
            <p:grpSpPr>
              <a:xfrm>
                <a:off x="3617857" y="3284717"/>
                <a:ext cx="826785" cy="1099165"/>
                <a:chOff x="3617857" y="3284717"/>
                <a:chExt cx="826785" cy="1099165"/>
              </a:xfrm>
            </p:grpSpPr>
            <p:sp>
              <p:nvSpPr>
                <p:cNvPr id="5560" name="Google Shape;5560;p74"/>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4"/>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4"/>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4"/>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4"/>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4"/>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4"/>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4"/>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4"/>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4"/>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4"/>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4"/>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4"/>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4"/>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4"/>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4"/>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4"/>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4"/>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4"/>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4"/>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4"/>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4"/>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4"/>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4"/>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4"/>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4"/>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4"/>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4"/>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4"/>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4"/>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4"/>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4"/>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4"/>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4"/>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4"/>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4"/>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4"/>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4"/>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4"/>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4"/>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4"/>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4"/>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4"/>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4"/>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4"/>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4"/>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4"/>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4"/>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4"/>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4"/>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4"/>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4"/>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4"/>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4"/>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4"/>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4"/>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6" name="Google Shape;5616;p74"/>
              <p:cNvGrpSpPr/>
              <p:nvPr/>
            </p:nvGrpSpPr>
            <p:grpSpPr>
              <a:xfrm>
                <a:off x="4180904" y="4251758"/>
                <a:ext cx="37783" cy="32420"/>
                <a:chOff x="4180904" y="4251758"/>
                <a:chExt cx="37783" cy="32420"/>
              </a:xfrm>
            </p:grpSpPr>
            <p:sp>
              <p:nvSpPr>
                <p:cNvPr id="5617" name="Google Shape;5617;p74"/>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4"/>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9" name="Google Shape;5619;p74"/>
              <p:cNvGrpSpPr/>
              <p:nvPr/>
            </p:nvGrpSpPr>
            <p:grpSpPr>
              <a:xfrm>
                <a:off x="4201644" y="4081324"/>
                <a:ext cx="37783" cy="32364"/>
                <a:chOff x="4201644" y="4081324"/>
                <a:chExt cx="37783" cy="32364"/>
              </a:xfrm>
            </p:grpSpPr>
            <p:sp>
              <p:nvSpPr>
                <p:cNvPr id="5620" name="Google Shape;5620;p74"/>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4"/>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2" name="Google Shape;5622;p74"/>
              <p:cNvGrpSpPr/>
              <p:nvPr/>
            </p:nvGrpSpPr>
            <p:grpSpPr>
              <a:xfrm>
                <a:off x="4284416" y="3887428"/>
                <a:ext cx="37783" cy="32451"/>
                <a:chOff x="4284416" y="3887428"/>
                <a:chExt cx="37783" cy="32451"/>
              </a:xfrm>
            </p:grpSpPr>
            <p:sp>
              <p:nvSpPr>
                <p:cNvPr id="5623" name="Google Shape;5623;p74"/>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4"/>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5" name="Google Shape;5625;p74"/>
              <p:cNvGrpSpPr/>
              <p:nvPr/>
            </p:nvGrpSpPr>
            <p:grpSpPr>
              <a:xfrm>
                <a:off x="4223721" y="3860404"/>
                <a:ext cx="37870" cy="32364"/>
                <a:chOff x="4223721" y="3860404"/>
                <a:chExt cx="37870" cy="32364"/>
              </a:xfrm>
            </p:grpSpPr>
            <p:sp>
              <p:nvSpPr>
                <p:cNvPr id="5626" name="Google Shape;5626;p74"/>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4"/>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8" name="Google Shape;5628;p74"/>
              <p:cNvGrpSpPr/>
              <p:nvPr/>
            </p:nvGrpSpPr>
            <p:grpSpPr>
              <a:xfrm>
                <a:off x="4104889" y="3699242"/>
                <a:ext cx="37776" cy="32357"/>
                <a:chOff x="4104889" y="3699242"/>
                <a:chExt cx="37776" cy="32357"/>
              </a:xfrm>
            </p:grpSpPr>
            <p:sp>
              <p:nvSpPr>
                <p:cNvPr id="5629" name="Google Shape;5629;p74"/>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4"/>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74"/>
              <p:cNvGrpSpPr/>
              <p:nvPr/>
            </p:nvGrpSpPr>
            <p:grpSpPr>
              <a:xfrm>
                <a:off x="4143608" y="3475121"/>
                <a:ext cx="37878" cy="32420"/>
                <a:chOff x="4143608" y="3475121"/>
                <a:chExt cx="37878" cy="32420"/>
              </a:xfrm>
            </p:grpSpPr>
            <p:sp>
              <p:nvSpPr>
                <p:cNvPr id="5632" name="Google Shape;5632;p74"/>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4"/>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74"/>
              <p:cNvGrpSpPr/>
              <p:nvPr/>
            </p:nvGrpSpPr>
            <p:grpSpPr>
              <a:xfrm>
                <a:off x="4217248" y="3570893"/>
                <a:ext cx="37776" cy="32364"/>
                <a:chOff x="4217248" y="3570893"/>
                <a:chExt cx="37776" cy="32364"/>
              </a:xfrm>
            </p:grpSpPr>
            <p:sp>
              <p:nvSpPr>
                <p:cNvPr id="5635" name="Google Shape;5635;p74"/>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4"/>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74"/>
              <p:cNvGrpSpPr/>
              <p:nvPr/>
            </p:nvGrpSpPr>
            <p:grpSpPr>
              <a:xfrm>
                <a:off x="4255307" y="3431612"/>
                <a:ext cx="37776" cy="32451"/>
                <a:chOff x="4255307" y="3431612"/>
                <a:chExt cx="37776" cy="32451"/>
              </a:xfrm>
            </p:grpSpPr>
            <p:sp>
              <p:nvSpPr>
                <p:cNvPr id="5638" name="Google Shape;5638;p74"/>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4"/>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74"/>
              <p:cNvGrpSpPr/>
              <p:nvPr/>
            </p:nvGrpSpPr>
            <p:grpSpPr>
              <a:xfrm>
                <a:off x="3853052" y="3577398"/>
                <a:ext cx="37776" cy="32420"/>
                <a:chOff x="3853052" y="3577398"/>
                <a:chExt cx="37776" cy="32420"/>
              </a:xfrm>
            </p:grpSpPr>
            <p:sp>
              <p:nvSpPr>
                <p:cNvPr id="5641" name="Google Shape;5641;p74"/>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4"/>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74"/>
              <p:cNvGrpSpPr/>
              <p:nvPr/>
            </p:nvGrpSpPr>
            <p:grpSpPr>
              <a:xfrm>
                <a:off x="4039908" y="3412107"/>
                <a:ext cx="37776" cy="32357"/>
                <a:chOff x="4039908" y="3412107"/>
                <a:chExt cx="37776" cy="32357"/>
              </a:xfrm>
            </p:grpSpPr>
            <p:sp>
              <p:nvSpPr>
                <p:cNvPr id="5644" name="Google Shape;5644;p74"/>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4"/>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6" name="Google Shape;5646;p74"/>
              <p:cNvGrpSpPr/>
              <p:nvPr/>
            </p:nvGrpSpPr>
            <p:grpSpPr>
              <a:xfrm>
                <a:off x="4017360" y="3342061"/>
                <a:ext cx="37870" cy="32380"/>
                <a:chOff x="4017360" y="3342061"/>
                <a:chExt cx="37870" cy="32380"/>
              </a:xfrm>
            </p:grpSpPr>
            <p:sp>
              <p:nvSpPr>
                <p:cNvPr id="5647" name="Google Shape;5647;p74"/>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4"/>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9" name="Google Shape;5649;p74"/>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4"/>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1" name="Google Shape;5651;p74"/>
              <p:cNvGrpSpPr/>
              <p:nvPr/>
            </p:nvGrpSpPr>
            <p:grpSpPr>
              <a:xfrm>
                <a:off x="3750870" y="3418650"/>
                <a:ext cx="37776" cy="32380"/>
                <a:chOff x="3750870" y="3418650"/>
                <a:chExt cx="37776" cy="32380"/>
              </a:xfrm>
            </p:grpSpPr>
            <p:sp>
              <p:nvSpPr>
                <p:cNvPr id="5652" name="Google Shape;5652;p74"/>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4"/>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74"/>
              <p:cNvGrpSpPr/>
              <p:nvPr/>
            </p:nvGrpSpPr>
            <p:grpSpPr>
              <a:xfrm>
                <a:off x="3632509" y="3274438"/>
                <a:ext cx="37783" cy="32357"/>
                <a:chOff x="3632509" y="3274438"/>
                <a:chExt cx="37783" cy="32357"/>
              </a:xfrm>
            </p:grpSpPr>
            <p:sp>
              <p:nvSpPr>
                <p:cNvPr id="5655" name="Google Shape;5655;p74"/>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4"/>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7" name="Google Shape;5657;p74"/>
              <p:cNvGrpSpPr/>
              <p:nvPr/>
            </p:nvGrpSpPr>
            <p:grpSpPr>
              <a:xfrm>
                <a:off x="3906424" y="3297561"/>
                <a:ext cx="37776" cy="32451"/>
                <a:chOff x="3906424" y="3297561"/>
                <a:chExt cx="37776" cy="32451"/>
              </a:xfrm>
            </p:grpSpPr>
            <p:sp>
              <p:nvSpPr>
                <p:cNvPr id="5658" name="Google Shape;5658;p74"/>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4"/>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0" name="Google Shape;5660;p74"/>
              <p:cNvGrpSpPr/>
              <p:nvPr/>
            </p:nvGrpSpPr>
            <p:grpSpPr>
              <a:xfrm>
                <a:off x="3866084" y="3412107"/>
                <a:ext cx="37776" cy="32357"/>
                <a:chOff x="3866084" y="3412107"/>
                <a:chExt cx="37776" cy="32357"/>
              </a:xfrm>
            </p:grpSpPr>
            <p:sp>
              <p:nvSpPr>
                <p:cNvPr id="5661" name="Google Shape;5661;p74"/>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4"/>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3" name="Google Shape;5663;p74"/>
              <p:cNvGrpSpPr/>
              <p:nvPr/>
            </p:nvGrpSpPr>
            <p:grpSpPr>
              <a:xfrm>
                <a:off x="4023919" y="3766409"/>
                <a:ext cx="37783" cy="32357"/>
                <a:chOff x="4023919" y="3766409"/>
                <a:chExt cx="37783" cy="32357"/>
              </a:xfrm>
            </p:grpSpPr>
            <p:sp>
              <p:nvSpPr>
                <p:cNvPr id="5664" name="Google Shape;5664;p74"/>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4"/>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6" name="Google Shape;5666;p74"/>
              <p:cNvGrpSpPr/>
              <p:nvPr/>
            </p:nvGrpSpPr>
            <p:grpSpPr>
              <a:xfrm>
                <a:off x="3973882" y="3779449"/>
                <a:ext cx="37776" cy="32357"/>
                <a:chOff x="3973882" y="3779449"/>
                <a:chExt cx="37776" cy="32357"/>
              </a:xfrm>
            </p:grpSpPr>
            <p:sp>
              <p:nvSpPr>
                <p:cNvPr id="5667" name="Google Shape;5667;p74"/>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4"/>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9" name="Google Shape;5669;p74"/>
              <p:cNvGrpSpPr/>
              <p:nvPr/>
            </p:nvGrpSpPr>
            <p:grpSpPr>
              <a:xfrm>
                <a:off x="4073398" y="3838028"/>
                <a:ext cx="37776" cy="32380"/>
                <a:chOff x="4073398" y="3838028"/>
                <a:chExt cx="37776" cy="32380"/>
              </a:xfrm>
            </p:grpSpPr>
            <p:sp>
              <p:nvSpPr>
                <p:cNvPr id="5670" name="Google Shape;5670;p74"/>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4"/>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2" name="Google Shape;5672;p74"/>
              <p:cNvGrpSpPr/>
              <p:nvPr/>
            </p:nvGrpSpPr>
            <p:grpSpPr>
              <a:xfrm>
                <a:off x="4342672" y="4144496"/>
                <a:ext cx="37752" cy="32364"/>
                <a:chOff x="4342672" y="4144496"/>
                <a:chExt cx="37752" cy="32364"/>
              </a:xfrm>
            </p:grpSpPr>
            <p:sp>
              <p:nvSpPr>
                <p:cNvPr id="5673" name="Google Shape;5673;p74"/>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4"/>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5" name="Google Shape;5675;p74"/>
              <p:cNvGrpSpPr/>
              <p:nvPr/>
            </p:nvGrpSpPr>
            <p:grpSpPr>
              <a:xfrm>
                <a:off x="4406386" y="4056872"/>
                <a:ext cx="37783" cy="32364"/>
                <a:chOff x="4406386" y="4056872"/>
                <a:chExt cx="37783" cy="32364"/>
              </a:xfrm>
            </p:grpSpPr>
            <p:sp>
              <p:nvSpPr>
                <p:cNvPr id="5676" name="Google Shape;5676;p74"/>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4"/>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8" name="Google Shape;5678;p74"/>
              <p:cNvGrpSpPr/>
              <p:nvPr/>
            </p:nvGrpSpPr>
            <p:grpSpPr>
              <a:xfrm>
                <a:off x="4284416" y="4245254"/>
                <a:ext cx="37783" cy="32357"/>
                <a:chOff x="4284416" y="4245254"/>
                <a:chExt cx="37783" cy="32357"/>
              </a:xfrm>
            </p:grpSpPr>
            <p:sp>
              <p:nvSpPr>
                <p:cNvPr id="5679" name="Google Shape;5679;p74"/>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4"/>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1" name="Google Shape;5681;p74"/>
              <p:cNvGrpSpPr/>
              <p:nvPr/>
            </p:nvGrpSpPr>
            <p:grpSpPr>
              <a:xfrm>
                <a:off x="4219057" y="4331258"/>
                <a:ext cx="37776" cy="32364"/>
                <a:chOff x="4219057" y="4331258"/>
                <a:chExt cx="37776" cy="32364"/>
              </a:xfrm>
            </p:grpSpPr>
            <p:sp>
              <p:nvSpPr>
                <p:cNvPr id="5682" name="Google Shape;5682;p74"/>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4"/>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4" name="Google Shape;5684;p74"/>
              <p:cNvGrpSpPr/>
              <p:nvPr/>
            </p:nvGrpSpPr>
            <p:grpSpPr>
              <a:xfrm>
                <a:off x="4204122" y="4141688"/>
                <a:ext cx="33497" cy="28699"/>
                <a:chOff x="4204122" y="4141688"/>
                <a:chExt cx="33497" cy="28699"/>
              </a:xfrm>
            </p:grpSpPr>
            <p:sp>
              <p:nvSpPr>
                <p:cNvPr id="5685" name="Google Shape;5685;p74"/>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4"/>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7" name="Google Shape;5687;p74"/>
              <p:cNvGrpSpPr/>
              <p:nvPr/>
            </p:nvGrpSpPr>
            <p:grpSpPr>
              <a:xfrm>
                <a:off x="4301546" y="4003869"/>
                <a:ext cx="38916" cy="33324"/>
                <a:chOff x="4301546" y="4003869"/>
                <a:chExt cx="38916" cy="33324"/>
              </a:xfrm>
            </p:grpSpPr>
            <p:sp>
              <p:nvSpPr>
                <p:cNvPr id="5688" name="Google Shape;5688;p74"/>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4"/>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0" name="Google Shape;5690;p74"/>
              <p:cNvGrpSpPr/>
              <p:nvPr/>
            </p:nvGrpSpPr>
            <p:grpSpPr>
              <a:xfrm>
                <a:off x="4210681" y="3924669"/>
                <a:ext cx="36549" cy="31366"/>
                <a:chOff x="4210681" y="3924669"/>
                <a:chExt cx="36549" cy="31366"/>
              </a:xfrm>
            </p:grpSpPr>
            <p:sp>
              <p:nvSpPr>
                <p:cNvPr id="5691" name="Google Shape;5691;p74"/>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4"/>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3" name="Google Shape;5693;p74"/>
              <p:cNvGrpSpPr/>
              <p:nvPr/>
            </p:nvGrpSpPr>
            <p:grpSpPr>
              <a:xfrm>
                <a:off x="3987771" y="3628874"/>
                <a:ext cx="31499" cy="26993"/>
                <a:chOff x="3987771" y="3628874"/>
                <a:chExt cx="31499" cy="26993"/>
              </a:xfrm>
            </p:grpSpPr>
            <p:sp>
              <p:nvSpPr>
                <p:cNvPr id="5694" name="Google Shape;5694;p74"/>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4"/>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6" name="Google Shape;5696;p74"/>
              <p:cNvGrpSpPr/>
              <p:nvPr/>
            </p:nvGrpSpPr>
            <p:grpSpPr>
              <a:xfrm>
                <a:off x="4087382" y="3775674"/>
                <a:ext cx="31405" cy="26898"/>
                <a:chOff x="4087382" y="3775674"/>
                <a:chExt cx="31405" cy="26898"/>
              </a:xfrm>
            </p:grpSpPr>
            <p:sp>
              <p:nvSpPr>
                <p:cNvPr id="5697" name="Google Shape;5697;p74"/>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4"/>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9" name="Google Shape;5699;p74"/>
              <p:cNvGrpSpPr/>
              <p:nvPr/>
            </p:nvGrpSpPr>
            <p:grpSpPr>
              <a:xfrm>
                <a:off x="4118873" y="3856637"/>
                <a:ext cx="31405" cy="26906"/>
                <a:chOff x="4118873" y="3856637"/>
                <a:chExt cx="31405" cy="26906"/>
              </a:xfrm>
            </p:grpSpPr>
            <p:sp>
              <p:nvSpPr>
                <p:cNvPr id="5700" name="Google Shape;5700;p74"/>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4"/>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2" name="Google Shape;5702;p74"/>
              <p:cNvGrpSpPr/>
              <p:nvPr/>
            </p:nvGrpSpPr>
            <p:grpSpPr>
              <a:xfrm>
                <a:off x="4168541" y="3639523"/>
                <a:ext cx="31499" cy="26906"/>
                <a:chOff x="4168541" y="3639523"/>
                <a:chExt cx="31499" cy="26906"/>
              </a:xfrm>
            </p:grpSpPr>
            <p:sp>
              <p:nvSpPr>
                <p:cNvPr id="5703" name="Google Shape;5703;p74"/>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4"/>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5" name="Google Shape;5705;p74"/>
              <p:cNvGrpSpPr/>
              <p:nvPr/>
            </p:nvGrpSpPr>
            <p:grpSpPr>
              <a:xfrm>
                <a:off x="3965789" y="3393545"/>
                <a:ext cx="31405" cy="26945"/>
                <a:chOff x="3965789" y="3393545"/>
                <a:chExt cx="31405" cy="26945"/>
              </a:xfrm>
            </p:grpSpPr>
            <p:sp>
              <p:nvSpPr>
                <p:cNvPr id="5706" name="Google Shape;5706;p74"/>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4"/>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8" name="Google Shape;5708;p74"/>
              <p:cNvGrpSpPr/>
              <p:nvPr/>
            </p:nvGrpSpPr>
            <p:grpSpPr>
              <a:xfrm>
                <a:off x="3925166" y="3491008"/>
                <a:ext cx="31405" cy="27001"/>
                <a:chOff x="3925166" y="3491008"/>
                <a:chExt cx="31405" cy="27001"/>
              </a:xfrm>
            </p:grpSpPr>
            <p:sp>
              <p:nvSpPr>
                <p:cNvPr id="5709" name="Google Shape;5709;p74"/>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4"/>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1" name="Google Shape;5711;p74"/>
              <p:cNvGrpSpPr/>
              <p:nvPr/>
            </p:nvGrpSpPr>
            <p:grpSpPr>
              <a:xfrm>
                <a:off x="3682845" y="3340976"/>
                <a:ext cx="31397" cy="26898"/>
                <a:chOff x="3682845" y="3340976"/>
                <a:chExt cx="31397" cy="26898"/>
              </a:xfrm>
            </p:grpSpPr>
            <p:sp>
              <p:nvSpPr>
                <p:cNvPr id="5712" name="Google Shape;5712;p74"/>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4"/>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74"/>
              <p:cNvGrpSpPr/>
              <p:nvPr/>
            </p:nvGrpSpPr>
            <p:grpSpPr>
              <a:xfrm>
                <a:off x="3795393" y="3353725"/>
                <a:ext cx="31499" cy="26993"/>
                <a:chOff x="3795393" y="3353725"/>
                <a:chExt cx="31499" cy="26993"/>
              </a:xfrm>
            </p:grpSpPr>
            <p:sp>
              <p:nvSpPr>
                <p:cNvPr id="5715" name="Google Shape;5715;p74"/>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4"/>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7" name="Google Shape;5717;p74"/>
              <p:cNvGrpSpPr/>
              <p:nvPr/>
            </p:nvGrpSpPr>
            <p:grpSpPr>
              <a:xfrm>
                <a:off x="4176909" y="4363221"/>
                <a:ext cx="38924" cy="33316"/>
                <a:chOff x="4176909" y="4363221"/>
                <a:chExt cx="38924" cy="33316"/>
              </a:xfrm>
            </p:grpSpPr>
            <p:sp>
              <p:nvSpPr>
                <p:cNvPr id="5718" name="Google Shape;5718;p74"/>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4"/>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0" name="Google Shape;5720;p74"/>
              <p:cNvGrpSpPr/>
              <p:nvPr/>
            </p:nvGrpSpPr>
            <p:grpSpPr>
              <a:xfrm>
                <a:off x="4226191" y="4007660"/>
                <a:ext cx="33560" cy="28770"/>
                <a:chOff x="4226191" y="4007660"/>
                <a:chExt cx="33560" cy="28770"/>
              </a:xfrm>
            </p:grpSpPr>
            <p:sp>
              <p:nvSpPr>
                <p:cNvPr id="5721" name="Google Shape;5721;p74"/>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4"/>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3" name="Google Shape;5723;p74"/>
              <p:cNvGrpSpPr/>
              <p:nvPr/>
            </p:nvGrpSpPr>
            <p:grpSpPr>
              <a:xfrm>
                <a:off x="3597785" y="3377045"/>
                <a:ext cx="33591" cy="28699"/>
                <a:chOff x="3597785" y="3377045"/>
                <a:chExt cx="33591" cy="28699"/>
              </a:xfrm>
            </p:grpSpPr>
            <p:sp>
              <p:nvSpPr>
                <p:cNvPr id="5724" name="Google Shape;5724;p74"/>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4"/>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6" name="Google Shape;5726;p74"/>
              <p:cNvGrpSpPr/>
              <p:nvPr/>
            </p:nvGrpSpPr>
            <p:grpSpPr>
              <a:xfrm>
                <a:off x="3887870" y="3669796"/>
                <a:ext cx="33591" cy="28692"/>
                <a:chOff x="3887870" y="3669796"/>
                <a:chExt cx="33591" cy="28692"/>
              </a:xfrm>
            </p:grpSpPr>
            <p:sp>
              <p:nvSpPr>
                <p:cNvPr id="5727" name="Google Shape;5727;p74"/>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4"/>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9" name="Google Shape;5729;p74"/>
              <p:cNvGrpSpPr/>
              <p:nvPr/>
            </p:nvGrpSpPr>
            <p:grpSpPr>
              <a:xfrm>
                <a:off x="3818320" y="3481625"/>
                <a:ext cx="33497" cy="28770"/>
                <a:chOff x="3818320" y="3481625"/>
                <a:chExt cx="33497" cy="28770"/>
              </a:xfrm>
            </p:grpSpPr>
            <p:sp>
              <p:nvSpPr>
                <p:cNvPr id="5730" name="Google Shape;5730;p74"/>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4"/>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2" name="Google Shape;5732;p74"/>
              <p:cNvGrpSpPr/>
              <p:nvPr/>
            </p:nvGrpSpPr>
            <p:grpSpPr>
              <a:xfrm>
                <a:off x="4278139" y="4120948"/>
                <a:ext cx="37492" cy="32129"/>
                <a:chOff x="4278139" y="4120948"/>
                <a:chExt cx="37492" cy="32129"/>
              </a:xfrm>
            </p:grpSpPr>
            <p:sp>
              <p:nvSpPr>
                <p:cNvPr id="5733" name="Google Shape;5733;p74"/>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4"/>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5" name="Google Shape;5735;p74"/>
              <p:cNvGrpSpPr/>
              <p:nvPr/>
            </p:nvGrpSpPr>
            <p:grpSpPr>
              <a:xfrm>
                <a:off x="4419898" y="3977388"/>
                <a:ext cx="33497" cy="28692"/>
                <a:chOff x="4419898" y="3977388"/>
                <a:chExt cx="33497" cy="28692"/>
              </a:xfrm>
            </p:grpSpPr>
            <p:sp>
              <p:nvSpPr>
                <p:cNvPr id="5736" name="Google Shape;5736;p74"/>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4"/>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8" name="Google Shape;5738;p74"/>
              <p:cNvGrpSpPr/>
              <p:nvPr/>
            </p:nvGrpSpPr>
            <p:grpSpPr>
              <a:xfrm>
                <a:off x="4158930" y="4034684"/>
                <a:ext cx="33497" cy="28762"/>
                <a:chOff x="4158930" y="4034684"/>
                <a:chExt cx="33497" cy="28762"/>
              </a:xfrm>
            </p:grpSpPr>
            <p:sp>
              <p:nvSpPr>
                <p:cNvPr id="5739" name="Google Shape;5739;p74"/>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4"/>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1" name="Google Shape;5741;p74"/>
              <p:cNvGrpSpPr/>
              <p:nvPr/>
            </p:nvGrpSpPr>
            <p:grpSpPr>
              <a:xfrm>
                <a:off x="4134949" y="3957049"/>
                <a:ext cx="33497" cy="28770"/>
                <a:chOff x="4134949" y="3957049"/>
                <a:chExt cx="33497" cy="28770"/>
              </a:xfrm>
            </p:grpSpPr>
            <p:sp>
              <p:nvSpPr>
                <p:cNvPr id="5742" name="Google Shape;5742;p74"/>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4"/>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4" name="Google Shape;5744;p74"/>
              <p:cNvGrpSpPr/>
              <p:nvPr/>
            </p:nvGrpSpPr>
            <p:grpSpPr>
              <a:xfrm>
                <a:off x="4193653" y="4184403"/>
                <a:ext cx="43580" cy="37264"/>
                <a:chOff x="4193653" y="4184403"/>
                <a:chExt cx="43580" cy="37264"/>
              </a:xfrm>
            </p:grpSpPr>
            <p:sp>
              <p:nvSpPr>
                <p:cNvPr id="5745" name="Google Shape;5745;p74"/>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4"/>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7" name="Google Shape;5747;p74"/>
              <p:cNvGrpSpPr/>
              <p:nvPr/>
            </p:nvGrpSpPr>
            <p:grpSpPr>
              <a:xfrm>
                <a:off x="4343600" y="3943844"/>
                <a:ext cx="43580" cy="37312"/>
                <a:chOff x="4343600" y="3943844"/>
                <a:chExt cx="43580" cy="37312"/>
              </a:xfrm>
            </p:grpSpPr>
            <p:sp>
              <p:nvSpPr>
                <p:cNvPr id="5748" name="Google Shape;5748;p74"/>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4"/>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0" name="Google Shape;5750;p74"/>
              <p:cNvGrpSpPr/>
              <p:nvPr/>
            </p:nvGrpSpPr>
            <p:grpSpPr>
              <a:xfrm>
                <a:off x="4172339" y="3381693"/>
                <a:ext cx="31499" cy="27001"/>
                <a:chOff x="4172339" y="3381693"/>
                <a:chExt cx="31499" cy="27001"/>
              </a:xfrm>
            </p:grpSpPr>
            <p:sp>
              <p:nvSpPr>
                <p:cNvPr id="5751" name="Google Shape;5751;p74"/>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4"/>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56" name="Shape 5756"/>
        <p:cNvGrpSpPr/>
        <p:nvPr/>
      </p:nvGrpSpPr>
      <p:grpSpPr>
        <a:xfrm>
          <a:off x="0" y="0"/>
          <a:ext cx="0" cy="0"/>
          <a:chOff x="0" y="0"/>
          <a:chExt cx="0" cy="0"/>
        </a:xfrm>
      </p:grpSpPr>
      <p:grpSp>
        <p:nvGrpSpPr>
          <p:cNvPr id="5757" name="Google Shape;5757;p75"/>
          <p:cNvGrpSpPr/>
          <p:nvPr/>
        </p:nvGrpSpPr>
        <p:grpSpPr>
          <a:xfrm>
            <a:off x="729274" y="969771"/>
            <a:ext cx="2507799" cy="206239"/>
            <a:chOff x="106648" y="895722"/>
            <a:chExt cx="4481413" cy="374300"/>
          </a:xfrm>
        </p:grpSpPr>
        <p:grpSp>
          <p:nvGrpSpPr>
            <p:cNvPr id="5758" name="Google Shape;5758;p75"/>
            <p:cNvGrpSpPr/>
            <p:nvPr/>
          </p:nvGrpSpPr>
          <p:grpSpPr>
            <a:xfrm>
              <a:off x="2233276" y="895722"/>
              <a:ext cx="1082667" cy="223591"/>
              <a:chOff x="4808316" y="2800065"/>
              <a:chExt cx="1999386" cy="412910"/>
            </a:xfrm>
          </p:grpSpPr>
          <p:sp>
            <p:nvSpPr>
              <p:cNvPr id="5759" name="Google Shape;5759;p75"/>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0" name="Google Shape;5760;p75"/>
              <p:cNvGrpSpPr/>
              <p:nvPr/>
            </p:nvGrpSpPr>
            <p:grpSpPr>
              <a:xfrm>
                <a:off x="4808316" y="2800065"/>
                <a:ext cx="92400" cy="411825"/>
                <a:chOff x="845575" y="2563700"/>
                <a:chExt cx="92400" cy="411825"/>
              </a:xfrm>
            </p:grpSpPr>
            <p:cxnSp>
              <p:nvCxnSpPr>
                <p:cNvPr id="5761" name="Google Shape;5761;p7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762" name="Google Shape;5762;p7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3" name="Google Shape;5763;p75"/>
            <p:cNvGrpSpPr/>
            <p:nvPr/>
          </p:nvGrpSpPr>
          <p:grpSpPr>
            <a:xfrm>
              <a:off x="106648" y="895722"/>
              <a:ext cx="1088401" cy="223591"/>
              <a:chOff x="881025" y="2800065"/>
              <a:chExt cx="2009975" cy="412910"/>
            </a:xfrm>
          </p:grpSpPr>
          <p:sp>
            <p:nvSpPr>
              <p:cNvPr id="5764" name="Google Shape;5764;p75"/>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5" name="Google Shape;5765;p75"/>
              <p:cNvGrpSpPr/>
              <p:nvPr/>
            </p:nvGrpSpPr>
            <p:grpSpPr>
              <a:xfrm>
                <a:off x="881025" y="2800065"/>
                <a:ext cx="92400" cy="411825"/>
                <a:chOff x="845575" y="2563700"/>
                <a:chExt cx="92400" cy="411825"/>
              </a:xfrm>
            </p:grpSpPr>
            <p:cxnSp>
              <p:nvCxnSpPr>
                <p:cNvPr id="5766" name="Google Shape;5766;p7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767" name="Google Shape;5767;p7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8" name="Google Shape;5768;p75"/>
            <p:cNvGrpSpPr/>
            <p:nvPr/>
          </p:nvGrpSpPr>
          <p:grpSpPr>
            <a:xfrm>
              <a:off x="1172346" y="1047018"/>
              <a:ext cx="1083151" cy="223003"/>
              <a:chOff x="2849073" y="3079467"/>
              <a:chExt cx="2000279" cy="411825"/>
            </a:xfrm>
          </p:grpSpPr>
          <p:sp>
            <p:nvSpPr>
              <p:cNvPr id="5769" name="Google Shape;5769;p75"/>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0" name="Google Shape;5770;p75"/>
              <p:cNvGrpSpPr/>
              <p:nvPr/>
            </p:nvGrpSpPr>
            <p:grpSpPr>
              <a:xfrm rot="10800000">
                <a:off x="2849073" y="3079467"/>
                <a:ext cx="92400" cy="411825"/>
                <a:chOff x="2070100" y="2563700"/>
                <a:chExt cx="92400" cy="411825"/>
              </a:xfrm>
            </p:grpSpPr>
            <p:cxnSp>
              <p:nvCxnSpPr>
                <p:cNvPr id="5771" name="Google Shape;5771;p7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772" name="Google Shape;5772;p7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73" name="Google Shape;5773;p75"/>
            <p:cNvGrpSpPr/>
            <p:nvPr/>
          </p:nvGrpSpPr>
          <p:grpSpPr>
            <a:xfrm>
              <a:off x="3290132" y="1047018"/>
              <a:ext cx="1297929" cy="223003"/>
              <a:chOff x="6760035" y="3079467"/>
              <a:chExt cx="2396914" cy="411825"/>
            </a:xfrm>
          </p:grpSpPr>
          <p:sp>
            <p:nvSpPr>
              <p:cNvPr id="5774" name="Google Shape;5774;p75"/>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5" name="Google Shape;5775;p75"/>
              <p:cNvGrpSpPr/>
              <p:nvPr/>
            </p:nvGrpSpPr>
            <p:grpSpPr>
              <a:xfrm rot="10800000">
                <a:off x="6760035" y="3079467"/>
                <a:ext cx="92400" cy="411825"/>
                <a:chOff x="2070100" y="2563700"/>
                <a:chExt cx="92400" cy="411825"/>
              </a:xfrm>
            </p:grpSpPr>
            <p:cxnSp>
              <p:nvCxnSpPr>
                <p:cNvPr id="5776" name="Google Shape;5776;p7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777" name="Google Shape;5777;p7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778" name="Google Shape;5778;p75"/>
          <p:cNvGrpSpPr/>
          <p:nvPr/>
        </p:nvGrpSpPr>
        <p:grpSpPr>
          <a:xfrm>
            <a:off x="2147036" y="3369142"/>
            <a:ext cx="1086701" cy="799429"/>
            <a:chOff x="2183288" y="3555572"/>
            <a:chExt cx="1136241" cy="835873"/>
          </a:xfrm>
        </p:grpSpPr>
        <p:sp>
          <p:nvSpPr>
            <p:cNvPr id="5779" name="Google Shape;5779;p75"/>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0" name="Google Shape;5780;p75"/>
            <p:cNvGrpSpPr/>
            <p:nvPr/>
          </p:nvGrpSpPr>
          <p:grpSpPr>
            <a:xfrm>
              <a:off x="2205895" y="3637269"/>
              <a:ext cx="1089848" cy="724993"/>
              <a:chOff x="2205895" y="3637269"/>
              <a:chExt cx="1089848" cy="724993"/>
            </a:xfrm>
          </p:grpSpPr>
          <p:sp>
            <p:nvSpPr>
              <p:cNvPr id="5781" name="Google Shape;5781;p75"/>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5"/>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5"/>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5"/>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5"/>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5"/>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7" name="Google Shape;5787;p75"/>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88" name="Google Shape;5788;p75"/>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789" name="Google Shape;5789;p75"/>
            <p:cNvGrpSpPr/>
            <p:nvPr/>
          </p:nvGrpSpPr>
          <p:grpSpPr>
            <a:xfrm>
              <a:off x="3173850" y="3779426"/>
              <a:ext cx="145679" cy="70048"/>
              <a:chOff x="3173850" y="3779426"/>
              <a:chExt cx="145679" cy="70048"/>
            </a:xfrm>
          </p:grpSpPr>
          <p:cxnSp>
            <p:nvCxnSpPr>
              <p:cNvPr id="5790" name="Google Shape;5790;p75"/>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791" name="Google Shape;5791;p75"/>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2" name="Google Shape;5792;p75"/>
            <p:cNvGrpSpPr/>
            <p:nvPr/>
          </p:nvGrpSpPr>
          <p:grpSpPr>
            <a:xfrm>
              <a:off x="2183288" y="4139483"/>
              <a:ext cx="145133" cy="70048"/>
              <a:chOff x="2183288" y="4139483"/>
              <a:chExt cx="145133" cy="70048"/>
            </a:xfrm>
          </p:grpSpPr>
          <p:cxnSp>
            <p:nvCxnSpPr>
              <p:cNvPr id="5793" name="Google Shape;5793;p75"/>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794" name="Google Shape;5794;p75"/>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95" name="Google Shape;5795;p75"/>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96" name="Google Shape;5796;p75"/>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797" name="Google Shape;5797;p75"/>
            <p:cNvGrpSpPr/>
            <p:nvPr/>
          </p:nvGrpSpPr>
          <p:grpSpPr>
            <a:xfrm>
              <a:off x="2943836" y="4268886"/>
              <a:ext cx="60717" cy="122559"/>
              <a:chOff x="2943836" y="4268886"/>
              <a:chExt cx="60717" cy="122559"/>
            </a:xfrm>
          </p:grpSpPr>
          <p:sp>
            <p:nvSpPr>
              <p:cNvPr id="5798" name="Google Shape;5798;p75"/>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99" name="Google Shape;5799;p75"/>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800" name="Google Shape;5800;p75"/>
          <p:cNvGrpSpPr/>
          <p:nvPr/>
        </p:nvGrpSpPr>
        <p:grpSpPr>
          <a:xfrm>
            <a:off x="3409981" y="1290142"/>
            <a:ext cx="1675870" cy="758251"/>
            <a:chOff x="3530532" y="1496185"/>
            <a:chExt cx="1562000" cy="706730"/>
          </a:xfrm>
        </p:grpSpPr>
        <p:cxnSp>
          <p:nvCxnSpPr>
            <p:cNvPr id="5801" name="Google Shape;5801;p75"/>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802" name="Google Shape;5802;p75"/>
            <p:cNvGrpSpPr/>
            <p:nvPr/>
          </p:nvGrpSpPr>
          <p:grpSpPr>
            <a:xfrm>
              <a:off x="3530532" y="1496185"/>
              <a:ext cx="323430" cy="463587"/>
              <a:chOff x="3530532" y="1496185"/>
              <a:chExt cx="323430" cy="463587"/>
            </a:xfrm>
          </p:grpSpPr>
          <p:grpSp>
            <p:nvGrpSpPr>
              <p:cNvPr id="5803" name="Google Shape;5803;p75"/>
              <p:cNvGrpSpPr/>
              <p:nvPr/>
            </p:nvGrpSpPr>
            <p:grpSpPr>
              <a:xfrm>
                <a:off x="3567462" y="1496185"/>
                <a:ext cx="286500" cy="361376"/>
                <a:chOff x="3567462" y="1496185"/>
                <a:chExt cx="286500" cy="361376"/>
              </a:xfrm>
            </p:grpSpPr>
            <p:cxnSp>
              <p:nvCxnSpPr>
                <p:cNvPr id="5804" name="Google Shape;5804;p75"/>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805" name="Google Shape;5805;p75"/>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6" name="Google Shape;5806;p75"/>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75"/>
            <p:cNvGrpSpPr/>
            <p:nvPr/>
          </p:nvGrpSpPr>
          <p:grpSpPr>
            <a:xfrm>
              <a:off x="3891569" y="1779209"/>
              <a:ext cx="323945" cy="423706"/>
              <a:chOff x="3891569" y="1779209"/>
              <a:chExt cx="323945" cy="423706"/>
            </a:xfrm>
          </p:grpSpPr>
          <p:grpSp>
            <p:nvGrpSpPr>
              <p:cNvPr id="5808" name="Google Shape;5808;p75"/>
              <p:cNvGrpSpPr/>
              <p:nvPr/>
            </p:nvGrpSpPr>
            <p:grpSpPr>
              <a:xfrm>
                <a:off x="3929014" y="1881638"/>
                <a:ext cx="286500" cy="321278"/>
                <a:chOff x="3929014" y="1881638"/>
                <a:chExt cx="286500" cy="321278"/>
              </a:xfrm>
            </p:grpSpPr>
            <p:cxnSp>
              <p:nvCxnSpPr>
                <p:cNvPr id="5809" name="Google Shape;5809;p75"/>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810" name="Google Shape;5810;p75"/>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11" name="Google Shape;5811;p75"/>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2" name="Google Shape;5812;p75"/>
            <p:cNvGrpSpPr/>
            <p:nvPr/>
          </p:nvGrpSpPr>
          <p:grpSpPr>
            <a:xfrm>
              <a:off x="4252606" y="1496185"/>
              <a:ext cx="324721" cy="463587"/>
              <a:chOff x="4252606" y="1496185"/>
              <a:chExt cx="324721" cy="463587"/>
            </a:xfrm>
          </p:grpSpPr>
          <p:grpSp>
            <p:nvGrpSpPr>
              <p:cNvPr id="5813" name="Google Shape;5813;p75"/>
              <p:cNvGrpSpPr/>
              <p:nvPr/>
            </p:nvGrpSpPr>
            <p:grpSpPr>
              <a:xfrm>
                <a:off x="4290828" y="1496185"/>
                <a:ext cx="286500" cy="361376"/>
                <a:chOff x="4290828" y="1496185"/>
                <a:chExt cx="286500" cy="361376"/>
              </a:xfrm>
            </p:grpSpPr>
            <p:cxnSp>
              <p:nvCxnSpPr>
                <p:cNvPr id="5814" name="Google Shape;5814;p75"/>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815" name="Google Shape;5815;p75"/>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16" name="Google Shape;5816;p75"/>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75"/>
            <p:cNvGrpSpPr/>
            <p:nvPr/>
          </p:nvGrpSpPr>
          <p:grpSpPr>
            <a:xfrm>
              <a:off x="4613643" y="1763716"/>
              <a:ext cx="325308" cy="439200"/>
              <a:chOff x="4613643" y="1763716"/>
              <a:chExt cx="325308" cy="439200"/>
            </a:xfrm>
          </p:grpSpPr>
          <p:grpSp>
            <p:nvGrpSpPr>
              <p:cNvPr id="5818" name="Google Shape;5818;p75"/>
              <p:cNvGrpSpPr/>
              <p:nvPr/>
            </p:nvGrpSpPr>
            <p:grpSpPr>
              <a:xfrm>
                <a:off x="4652451" y="1879538"/>
                <a:ext cx="286500" cy="323378"/>
                <a:chOff x="4652451" y="1879538"/>
                <a:chExt cx="286500" cy="323378"/>
              </a:xfrm>
            </p:grpSpPr>
            <p:cxnSp>
              <p:nvCxnSpPr>
                <p:cNvPr id="5819" name="Google Shape;5819;p75"/>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820" name="Google Shape;5820;p75"/>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21" name="Google Shape;5821;p75"/>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22" name="Google Shape;5822;p75"/>
          <p:cNvGrpSpPr/>
          <p:nvPr/>
        </p:nvGrpSpPr>
        <p:grpSpPr>
          <a:xfrm>
            <a:off x="3421841" y="2143768"/>
            <a:ext cx="1652173" cy="391517"/>
            <a:chOff x="3512551" y="2358270"/>
            <a:chExt cx="1597383" cy="378533"/>
          </a:xfrm>
        </p:grpSpPr>
        <p:cxnSp>
          <p:nvCxnSpPr>
            <p:cNvPr id="5823" name="Google Shape;5823;p75"/>
            <p:cNvCxnSpPr>
              <a:stCxn id="5824" idx="6"/>
              <a:endCxn id="5825"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826" name="Google Shape;5826;p75"/>
            <p:cNvGrpSpPr/>
            <p:nvPr/>
          </p:nvGrpSpPr>
          <p:grpSpPr>
            <a:xfrm>
              <a:off x="3512551" y="2358270"/>
              <a:ext cx="225647" cy="307714"/>
              <a:chOff x="2182679" y="2004714"/>
              <a:chExt cx="792300" cy="1080458"/>
            </a:xfrm>
          </p:grpSpPr>
          <p:cxnSp>
            <p:nvCxnSpPr>
              <p:cNvPr id="5827" name="Google Shape;5827;p75"/>
              <p:cNvCxnSpPr>
                <a:stCxn id="5828"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824" name="Google Shape;5824;p75"/>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5"/>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9" name="Google Shape;5829;p75"/>
            <p:cNvGrpSpPr/>
            <p:nvPr/>
          </p:nvGrpSpPr>
          <p:grpSpPr>
            <a:xfrm>
              <a:off x="3969644" y="2440153"/>
              <a:ext cx="225853" cy="296651"/>
              <a:chOff x="3775710" y="1729289"/>
              <a:chExt cx="136500" cy="179289"/>
            </a:xfrm>
          </p:grpSpPr>
          <p:cxnSp>
            <p:nvCxnSpPr>
              <p:cNvPr id="5830" name="Google Shape;5830;p75"/>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831" name="Google Shape;5831;p75"/>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5"/>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3" name="Google Shape;5833;p75"/>
            <p:cNvGrpSpPr/>
            <p:nvPr/>
          </p:nvGrpSpPr>
          <p:grpSpPr>
            <a:xfrm>
              <a:off x="4427051" y="2358270"/>
              <a:ext cx="225647" cy="307714"/>
              <a:chOff x="5393704" y="2004714"/>
              <a:chExt cx="792300" cy="1080458"/>
            </a:xfrm>
          </p:grpSpPr>
          <p:cxnSp>
            <p:nvCxnSpPr>
              <p:cNvPr id="5834" name="Google Shape;5834;p75"/>
              <p:cNvCxnSpPr>
                <a:stCxn id="5835"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836" name="Google Shape;5836;p75"/>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5"/>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75"/>
            <p:cNvGrpSpPr/>
            <p:nvPr/>
          </p:nvGrpSpPr>
          <p:grpSpPr>
            <a:xfrm>
              <a:off x="4884287" y="2440252"/>
              <a:ext cx="225647" cy="296532"/>
              <a:chOff x="6999166" y="2292572"/>
              <a:chExt cx="792300" cy="1041192"/>
            </a:xfrm>
          </p:grpSpPr>
          <p:cxnSp>
            <p:nvCxnSpPr>
              <p:cNvPr id="5838" name="Google Shape;5838;p75"/>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825" name="Google Shape;5825;p75"/>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5"/>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40" name="Google Shape;5840;p75"/>
          <p:cNvGrpSpPr/>
          <p:nvPr/>
        </p:nvGrpSpPr>
        <p:grpSpPr>
          <a:xfrm>
            <a:off x="6842649" y="979967"/>
            <a:ext cx="1581844" cy="732818"/>
            <a:chOff x="634175" y="2986275"/>
            <a:chExt cx="3147949" cy="1458344"/>
          </a:xfrm>
        </p:grpSpPr>
        <p:cxnSp>
          <p:nvCxnSpPr>
            <p:cNvPr id="5841" name="Google Shape;5841;p75"/>
            <p:cNvCxnSpPr>
              <a:stCxn id="5842" idx="4"/>
              <a:endCxn id="5843"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844" name="Google Shape;5844;p75"/>
            <p:cNvCxnSpPr>
              <a:stCxn id="5843" idx="0"/>
              <a:endCxn id="5845"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846" name="Google Shape;5846;p75"/>
            <p:cNvCxnSpPr>
              <a:stCxn id="5845" idx="4"/>
              <a:endCxn id="5847"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848" name="Google Shape;5848;p75"/>
            <p:cNvCxnSpPr>
              <a:stCxn id="5847" idx="0"/>
              <a:endCxn id="5849"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849" name="Google Shape;5849;p75"/>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845" name="Google Shape;5845;p75"/>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842" name="Google Shape;5842;p75"/>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847" name="Google Shape;5847;p75"/>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843" name="Google Shape;5843;p75"/>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850" name="Google Shape;5850;p75"/>
          <p:cNvGrpSpPr/>
          <p:nvPr/>
        </p:nvGrpSpPr>
        <p:grpSpPr>
          <a:xfrm>
            <a:off x="3410364" y="2674277"/>
            <a:ext cx="1675128" cy="313674"/>
            <a:chOff x="998425" y="1182125"/>
            <a:chExt cx="1065400" cy="199500"/>
          </a:xfrm>
        </p:grpSpPr>
        <p:sp>
          <p:nvSpPr>
            <p:cNvPr id="5851" name="Google Shape;5851;p7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6" name="Google Shape;5856;p75"/>
          <p:cNvGrpSpPr/>
          <p:nvPr/>
        </p:nvGrpSpPr>
        <p:grpSpPr>
          <a:xfrm>
            <a:off x="3410363" y="3630244"/>
            <a:ext cx="1675129" cy="525345"/>
            <a:chOff x="5194708" y="3484366"/>
            <a:chExt cx="3148148" cy="987304"/>
          </a:xfrm>
        </p:grpSpPr>
        <p:grpSp>
          <p:nvGrpSpPr>
            <p:cNvPr id="5857" name="Google Shape;5857;p75"/>
            <p:cNvGrpSpPr/>
            <p:nvPr/>
          </p:nvGrpSpPr>
          <p:grpSpPr>
            <a:xfrm>
              <a:off x="7531521" y="3484366"/>
              <a:ext cx="811335" cy="987304"/>
              <a:chOff x="3379425" y="1617275"/>
              <a:chExt cx="1090650" cy="1327200"/>
            </a:xfrm>
          </p:grpSpPr>
          <p:sp>
            <p:nvSpPr>
              <p:cNvPr id="5858" name="Google Shape;5858;p7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1" name="Google Shape;5861;p75"/>
            <p:cNvGrpSpPr/>
            <p:nvPr/>
          </p:nvGrpSpPr>
          <p:grpSpPr>
            <a:xfrm>
              <a:off x="6752546" y="3484366"/>
              <a:ext cx="811428" cy="987304"/>
              <a:chOff x="2332275" y="1617275"/>
              <a:chExt cx="1090775" cy="1327200"/>
            </a:xfrm>
          </p:grpSpPr>
          <p:sp>
            <p:nvSpPr>
              <p:cNvPr id="5862" name="Google Shape;5862;p7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5" name="Google Shape;5865;p75"/>
            <p:cNvGrpSpPr/>
            <p:nvPr/>
          </p:nvGrpSpPr>
          <p:grpSpPr>
            <a:xfrm>
              <a:off x="5973664" y="3484366"/>
              <a:ext cx="811335" cy="987304"/>
              <a:chOff x="1285250" y="1617275"/>
              <a:chExt cx="1090650" cy="1327200"/>
            </a:xfrm>
          </p:grpSpPr>
          <p:sp>
            <p:nvSpPr>
              <p:cNvPr id="5866" name="Google Shape;5866;p7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9" name="Google Shape;5869;p75"/>
            <p:cNvGrpSpPr/>
            <p:nvPr/>
          </p:nvGrpSpPr>
          <p:grpSpPr>
            <a:xfrm>
              <a:off x="5194708" y="3484366"/>
              <a:ext cx="811409" cy="987304"/>
              <a:chOff x="238125" y="1617275"/>
              <a:chExt cx="1090750" cy="1327200"/>
            </a:xfrm>
          </p:grpSpPr>
          <p:sp>
            <p:nvSpPr>
              <p:cNvPr id="5870" name="Google Shape;5870;p7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3" name="Google Shape;5873;p75"/>
          <p:cNvGrpSpPr/>
          <p:nvPr/>
        </p:nvGrpSpPr>
        <p:grpSpPr>
          <a:xfrm>
            <a:off x="6844048" y="2276133"/>
            <a:ext cx="1579046" cy="522230"/>
            <a:chOff x="6853641" y="2534077"/>
            <a:chExt cx="1515545" cy="501229"/>
          </a:xfrm>
        </p:grpSpPr>
        <p:grpSp>
          <p:nvGrpSpPr>
            <p:cNvPr id="5874" name="Google Shape;5874;p75"/>
            <p:cNvGrpSpPr/>
            <p:nvPr/>
          </p:nvGrpSpPr>
          <p:grpSpPr>
            <a:xfrm>
              <a:off x="6853641" y="2618923"/>
              <a:ext cx="1515545" cy="324556"/>
              <a:chOff x="6853641" y="2618923"/>
              <a:chExt cx="1515545" cy="324556"/>
            </a:xfrm>
          </p:grpSpPr>
          <p:sp>
            <p:nvSpPr>
              <p:cNvPr id="5875" name="Google Shape;5875;p75"/>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5"/>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5"/>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5"/>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5"/>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0" name="Google Shape;5880;p75"/>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5"/>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5"/>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5"/>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5"/>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5" name="Google Shape;5885;p75"/>
          <p:cNvGrpSpPr/>
          <p:nvPr/>
        </p:nvGrpSpPr>
        <p:grpSpPr>
          <a:xfrm>
            <a:off x="3438940" y="3151173"/>
            <a:ext cx="1617976" cy="346616"/>
            <a:chOff x="1808063" y="4294338"/>
            <a:chExt cx="3370782" cy="721817"/>
          </a:xfrm>
        </p:grpSpPr>
        <p:sp>
          <p:nvSpPr>
            <p:cNvPr id="5886" name="Google Shape;5886;p7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6" name="Google Shape;5896;p75"/>
          <p:cNvGrpSpPr/>
          <p:nvPr/>
        </p:nvGrpSpPr>
        <p:grpSpPr>
          <a:xfrm>
            <a:off x="5264936" y="3817923"/>
            <a:ext cx="1417067" cy="350605"/>
            <a:chOff x="4234950" y="2101012"/>
            <a:chExt cx="4219974" cy="1044090"/>
          </a:xfrm>
        </p:grpSpPr>
        <p:sp>
          <p:nvSpPr>
            <p:cNvPr id="5897" name="Google Shape;5897;p75"/>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5"/>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5"/>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5"/>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5"/>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5"/>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5"/>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5"/>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5"/>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5"/>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5"/>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5"/>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5"/>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5"/>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5"/>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5"/>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3" name="Google Shape;5913;p75"/>
          <p:cNvGrpSpPr/>
          <p:nvPr/>
        </p:nvGrpSpPr>
        <p:grpSpPr>
          <a:xfrm>
            <a:off x="6840408" y="1808681"/>
            <a:ext cx="1586327" cy="371557"/>
            <a:chOff x="1247650" y="2075423"/>
            <a:chExt cx="6648477" cy="1557238"/>
          </a:xfrm>
        </p:grpSpPr>
        <p:sp>
          <p:nvSpPr>
            <p:cNvPr id="5914" name="Google Shape;5914;p7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0" name="Google Shape;5920;p75"/>
          <p:cNvGrpSpPr/>
          <p:nvPr/>
        </p:nvGrpSpPr>
        <p:grpSpPr>
          <a:xfrm>
            <a:off x="5271678" y="961870"/>
            <a:ext cx="1415601" cy="1648533"/>
            <a:chOff x="1839112" y="2209163"/>
            <a:chExt cx="1918159" cy="2233784"/>
          </a:xfrm>
        </p:grpSpPr>
        <p:sp>
          <p:nvSpPr>
            <p:cNvPr id="5921" name="Google Shape;5921;p75"/>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5"/>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5"/>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24" name="Google Shape;5924;p75"/>
            <p:cNvCxnSpPr>
              <a:stCxn id="5921" idx="6"/>
              <a:endCxn id="5922"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925" name="Google Shape;5925;p75"/>
            <p:cNvCxnSpPr>
              <a:stCxn id="5922" idx="4"/>
              <a:endCxn id="5926"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927" name="Google Shape;5927;p75"/>
            <p:cNvCxnSpPr>
              <a:stCxn id="5926" idx="6"/>
              <a:endCxn id="5923"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928" name="Google Shape;5928;p75"/>
            <p:cNvCxnSpPr>
              <a:stCxn id="5923" idx="4"/>
              <a:endCxn id="5929"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926" name="Google Shape;5926;p75"/>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5"/>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5"/>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31" name="Google Shape;5931;p75"/>
            <p:cNvCxnSpPr>
              <a:endCxn id="5930"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932" name="Google Shape;5932;p75"/>
          <p:cNvGrpSpPr/>
          <p:nvPr/>
        </p:nvGrpSpPr>
        <p:grpSpPr>
          <a:xfrm>
            <a:off x="3428944" y="979954"/>
            <a:ext cx="1637968" cy="154942"/>
            <a:chOff x="238125" y="2506075"/>
            <a:chExt cx="7115411" cy="673075"/>
          </a:xfrm>
        </p:grpSpPr>
        <p:sp>
          <p:nvSpPr>
            <p:cNvPr id="5933" name="Google Shape;5933;p7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8" name="Google Shape;5938;p75"/>
          <p:cNvGrpSpPr/>
          <p:nvPr/>
        </p:nvGrpSpPr>
        <p:grpSpPr>
          <a:xfrm>
            <a:off x="1969680" y="1294672"/>
            <a:ext cx="1262932" cy="785408"/>
            <a:chOff x="548861" y="389676"/>
            <a:chExt cx="3843371" cy="2390163"/>
          </a:xfrm>
        </p:grpSpPr>
        <p:cxnSp>
          <p:nvCxnSpPr>
            <p:cNvPr id="5939" name="Google Shape;5939;p75"/>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940" name="Google Shape;5940;p75"/>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941" name="Google Shape;5941;p75"/>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942" name="Google Shape;5942;p75"/>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943" name="Google Shape;5943;p75"/>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944" name="Google Shape;5944;p75"/>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45" name="Google Shape;5945;p75"/>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946" name="Google Shape;5946;p75"/>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5"/>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5"/>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5"/>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5"/>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5"/>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2" name="Google Shape;5952;p75"/>
          <p:cNvGrpSpPr/>
          <p:nvPr/>
        </p:nvGrpSpPr>
        <p:grpSpPr>
          <a:xfrm>
            <a:off x="757812" y="2401550"/>
            <a:ext cx="1412054" cy="633562"/>
            <a:chOff x="1187400" y="2529299"/>
            <a:chExt cx="6769193" cy="2241903"/>
          </a:xfrm>
        </p:grpSpPr>
        <p:sp>
          <p:nvSpPr>
            <p:cNvPr id="5953" name="Google Shape;5953;p75"/>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954" name="Google Shape;5954;p75"/>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955" name="Google Shape;5955;p75"/>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956" name="Google Shape;5956;p75"/>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957" name="Google Shape;5957;p75"/>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958" name="Google Shape;5958;p75"/>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959" name="Google Shape;5959;p75"/>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960" name="Google Shape;5960;p75"/>
            <p:cNvCxnSpPr>
              <a:stCxn id="5953" idx="2"/>
              <a:endCxn id="5954"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961" name="Google Shape;5961;p75"/>
            <p:cNvCxnSpPr>
              <a:stCxn id="5955" idx="0"/>
              <a:endCxn id="5953"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962" name="Google Shape;5962;p75"/>
            <p:cNvCxnSpPr>
              <a:stCxn id="5955" idx="2"/>
              <a:endCxn id="5957"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963" name="Google Shape;5963;p75"/>
            <p:cNvCxnSpPr>
              <a:stCxn id="5956" idx="0"/>
              <a:endCxn id="5955"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964" name="Google Shape;5964;p75"/>
            <p:cNvCxnSpPr>
              <a:stCxn id="5954" idx="2"/>
              <a:endCxn id="5959"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965" name="Google Shape;5965;p75"/>
            <p:cNvCxnSpPr>
              <a:stCxn id="5958" idx="0"/>
              <a:endCxn id="5954"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966" name="Google Shape;5966;p75"/>
          <p:cNvGrpSpPr/>
          <p:nvPr/>
        </p:nvGrpSpPr>
        <p:grpSpPr>
          <a:xfrm>
            <a:off x="6844058" y="2894258"/>
            <a:ext cx="1579035" cy="540873"/>
            <a:chOff x="6895650" y="3126697"/>
            <a:chExt cx="1436662" cy="492105"/>
          </a:xfrm>
        </p:grpSpPr>
        <p:sp>
          <p:nvSpPr>
            <p:cNvPr id="5967" name="Google Shape;5967;p75"/>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5"/>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5"/>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5"/>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5"/>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2" name="Google Shape;5972;p75"/>
            <p:cNvGrpSpPr/>
            <p:nvPr/>
          </p:nvGrpSpPr>
          <p:grpSpPr>
            <a:xfrm>
              <a:off x="6995957" y="3335810"/>
              <a:ext cx="1230393" cy="71754"/>
              <a:chOff x="6995957" y="3287964"/>
              <a:chExt cx="1230393" cy="71754"/>
            </a:xfrm>
          </p:grpSpPr>
          <p:sp>
            <p:nvSpPr>
              <p:cNvPr id="5973" name="Google Shape;5973;p75"/>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5"/>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5"/>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5"/>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5"/>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78" name="Google Shape;5978;p75"/>
          <p:cNvGrpSpPr/>
          <p:nvPr/>
        </p:nvGrpSpPr>
        <p:grpSpPr>
          <a:xfrm>
            <a:off x="6842640" y="3531021"/>
            <a:ext cx="1581862" cy="650625"/>
            <a:chOff x="6777990" y="3710194"/>
            <a:chExt cx="1646915" cy="677382"/>
          </a:xfrm>
        </p:grpSpPr>
        <p:grpSp>
          <p:nvGrpSpPr>
            <p:cNvPr id="5979" name="Google Shape;5979;p75"/>
            <p:cNvGrpSpPr/>
            <p:nvPr/>
          </p:nvGrpSpPr>
          <p:grpSpPr>
            <a:xfrm>
              <a:off x="6777990" y="3874492"/>
              <a:ext cx="411129" cy="513083"/>
              <a:chOff x="6777990" y="3874492"/>
              <a:chExt cx="411129" cy="513083"/>
            </a:xfrm>
          </p:grpSpPr>
          <p:cxnSp>
            <p:nvCxnSpPr>
              <p:cNvPr id="5980" name="Google Shape;5980;p75"/>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981" name="Google Shape;5981;p75"/>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2" name="Google Shape;5982;p75"/>
            <p:cNvGrpSpPr/>
            <p:nvPr/>
          </p:nvGrpSpPr>
          <p:grpSpPr>
            <a:xfrm>
              <a:off x="7188425" y="3710194"/>
              <a:ext cx="411123" cy="520535"/>
              <a:chOff x="7188425" y="3710194"/>
              <a:chExt cx="411123" cy="520535"/>
            </a:xfrm>
          </p:grpSpPr>
          <p:cxnSp>
            <p:nvCxnSpPr>
              <p:cNvPr id="5983" name="Google Shape;5983;p75"/>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984" name="Google Shape;5984;p75"/>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5" name="Google Shape;5985;p75"/>
            <p:cNvGrpSpPr/>
            <p:nvPr/>
          </p:nvGrpSpPr>
          <p:grpSpPr>
            <a:xfrm>
              <a:off x="7603341" y="3874492"/>
              <a:ext cx="411474" cy="513083"/>
              <a:chOff x="7603341" y="3874492"/>
              <a:chExt cx="411474" cy="513083"/>
            </a:xfrm>
          </p:grpSpPr>
          <p:cxnSp>
            <p:nvCxnSpPr>
              <p:cNvPr id="5986" name="Google Shape;5986;p75"/>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987" name="Google Shape;5987;p75"/>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8" name="Google Shape;5988;p75"/>
            <p:cNvGrpSpPr/>
            <p:nvPr/>
          </p:nvGrpSpPr>
          <p:grpSpPr>
            <a:xfrm>
              <a:off x="8013776" y="3722847"/>
              <a:ext cx="411129" cy="507881"/>
              <a:chOff x="8013776" y="3722847"/>
              <a:chExt cx="411129" cy="507881"/>
            </a:xfrm>
          </p:grpSpPr>
          <p:cxnSp>
            <p:nvCxnSpPr>
              <p:cNvPr id="5989" name="Google Shape;5989;p75"/>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990" name="Google Shape;5990;p75"/>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1" name="Google Shape;5991;p75"/>
          <p:cNvGrpSpPr/>
          <p:nvPr/>
        </p:nvGrpSpPr>
        <p:grpSpPr>
          <a:xfrm>
            <a:off x="5262155" y="2703861"/>
            <a:ext cx="1421889" cy="1020603"/>
            <a:chOff x="5190863" y="2824811"/>
            <a:chExt cx="1544860" cy="1108869"/>
          </a:xfrm>
        </p:grpSpPr>
        <p:grpSp>
          <p:nvGrpSpPr>
            <p:cNvPr id="5992" name="Google Shape;5992;p75"/>
            <p:cNvGrpSpPr/>
            <p:nvPr/>
          </p:nvGrpSpPr>
          <p:grpSpPr>
            <a:xfrm>
              <a:off x="5938695" y="3176919"/>
              <a:ext cx="685761" cy="404739"/>
              <a:chOff x="5938695" y="3176919"/>
              <a:chExt cx="685761" cy="404739"/>
            </a:xfrm>
          </p:grpSpPr>
          <p:grpSp>
            <p:nvGrpSpPr>
              <p:cNvPr id="5993" name="Google Shape;5993;p75"/>
              <p:cNvGrpSpPr/>
              <p:nvPr/>
            </p:nvGrpSpPr>
            <p:grpSpPr>
              <a:xfrm>
                <a:off x="5938695" y="3176919"/>
                <a:ext cx="685761" cy="404739"/>
                <a:chOff x="5938695" y="3176919"/>
                <a:chExt cx="685761" cy="404739"/>
              </a:xfrm>
            </p:grpSpPr>
            <p:sp>
              <p:nvSpPr>
                <p:cNvPr id="5994" name="Google Shape;5994;p75"/>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5"/>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96" name="Google Shape;5996;p75"/>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7" name="Google Shape;5997;p75"/>
            <p:cNvGrpSpPr/>
            <p:nvPr/>
          </p:nvGrpSpPr>
          <p:grpSpPr>
            <a:xfrm>
              <a:off x="5305233" y="3176835"/>
              <a:ext cx="685971" cy="404655"/>
              <a:chOff x="5305233" y="3176835"/>
              <a:chExt cx="685971" cy="404655"/>
            </a:xfrm>
          </p:grpSpPr>
          <p:grpSp>
            <p:nvGrpSpPr>
              <p:cNvPr id="5998" name="Google Shape;5998;p75"/>
              <p:cNvGrpSpPr/>
              <p:nvPr/>
            </p:nvGrpSpPr>
            <p:grpSpPr>
              <a:xfrm>
                <a:off x="5305233" y="3176835"/>
                <a:ext cx="685971" cy="404655"/>
                <a:chOff x="5305233" y="3176835"/>
                <a:chExt cx="685971" cy="404655"/>
              </a:xfrm>
            </p:grpSpPr>
            <p:sp>
              <p:nvSpPr>
                <p:cNvPr id="5999" name="Google Shape;5999;p75"/>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5"/>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1" name="Google Shape;6001;p75"/>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2" name="Google Shape;6002;p75"/>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3" name="Google Shape;6003;p75"/>
            <p:cNvGrpSpPr/>
            <p:nvPr/>
          </p:nvGrpSpPr>
          <p:grpSpPr>
            <a:xfrm>
              <a:off x="5657361" y="2824811"/>
              <a:ext cx="1078361" cy="404655"/>
              <a:chOff x="5657361" y="2824811"/>
              <a:chExt cx="1078361" cy="404655"/>
            </a:xfrm>
          </p:grpSpPr>
          <p:grpSp>
            <p:nvGrpSpPr>
              <p:cNvPr id="6004" name="Google Shape;6004;p75"/>
              <p:cNvGrpSpPr/>
              <p:nvPr/>
            </p:nvGrpSpPr>
            <p:grpSpPr>
              <a:xfrm>
                <a:off x="5657361" y="2824811"/>
                <a:ext cx="1078361" cy="404655"/>
                <a:chOff x="5657361" y="2824811"/>
                <a:chExt cx="1078361" cy="404655"/>
              </a:xfrm>
            </p:grpSpPr>
            <p:grpSp>
              <p:nvGrpSpPr>
                <p:cNvPr id="6005" name="Google Shape;6005;p75"/>
                <p:cNvGrpSpPr/>
                <p:nvPr/>
              </p:nvGrpSpPr>
              <p:grpSpPr>
                <a:xfrm>
                  <a:off x="5938485" y="2824811"/>
                  <a:ext cx="797237" cy="404655"/>
                  <a:chOff x="5938485" y="2824811"/>
                  <a:chExt cx="797237" cy="404655"/>
                </a:xfrm>
              </p:grpSpPr>
              <p:sp>
                <p:nvSpPr>
                  <p:cNvPr id="6006" name="Google Shape;6006;p75"/>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5"/>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8" name="Google Shape;6008;p75"/>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9" name="Google Shape;6009;p75"/>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0" name="Google Shape;6010;p75"/>
            <p:cNvGrpSpPr/>
            <p:nvPr/>
          </p:nvGrpSpPr>
          <p:grpSpPr>
            <a:xfrm>
              <a:off x="5190863" y="3528942"/>
              <a:ext cx="1078026" cy="404739"/>
              <a:chOff x="5190863" y="3528942"/>
              <a:chExt cx="1078026" cy="404739"/>
            </a:xfrm>
          </p:grpSpPr>
          <p:sp>
            <p:nvSpPr>
              <p:cNvPr id="6011" name="Google Shape;6011;p75"/>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2" name="Google Shape;6012;p75"/>
              <p:cNvGrpSpPr/>
              <p:nvPr/>
            </p:nvGrpSpPr>
            <p:grpSpPr>
              <a:xfrm>
                <a:off x="5190863" y="3528942"/>
                <a:ext cx="1078026" cy="404739"/>
                <a:chOff x="5190863" y="3528942"/>
                <a:chExt cx="1078026" cy="404739"/>
              </a:xfrm>
            </p:grpSpPr>
            <p:sp>
              <p:nvSpPr>
                <p:cNvPr id="6013" name="Google Shape;6013;p75"/>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5"/>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15" name="Google Shape;6015;p75"/>
          <p:cNvGrpSpPr/>
          <p:nvPr/>
        </p:nvGrpSpPr>
        <p:grpSpPr>
          <a:xfrm>
            <a:off x="728162" y="1268329"/>
            <a:ext cx="1086719" cy="879487"/>
            <a:chOff x="803162" y="1474292"/>
            <a:chExt cx="1086719" cy="879487"/>
          </a:xfrm>
        </p:grpSpPr>
        <p:grpSp>
          <p:nvGrpSpPr>
            <p:cNvPr id="6016" name="Google Shape;6016;p75"/>
            <p:cNvGrpSpPr/>
            <p:nvPr/>
          </p:nvGrpSpPr>
          <p:grpSpPr>
            <a:xfrm>
              <a:off x="803162" y="1625948"/>
              <a:ext cx="445856" cy="576579"/>
              <a:chOff x="803162" y="1625948"/>
              <a:chExt cx="445856" cy="576579"/>
            </a:xfrm>
          </p:grpSpPr>
          <p:sp>
            <p:nvSpPr>
              <p:cNvPr id="6017" name="Google Shape;6017;p75"/>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8" name="Google Shape;6018;p75"/>
              <p:cNvGrpSpPr/>
              <p:nvPr/>
            </p:nvGrpSpPr>
            <p:grpSpPr>
              <a:xfrm>
                <a:off x="1056023" y="1625948"/>
                <a:ext cx="192995" cy="576579"/>
                <a:chOff x="1056023" y="1625948"/>
                <a:chExt cx="192995" cy="576579"/>
              </a:xfrm>
            </p:grpSpPr>
            <p:sp>
              <p:nvSpPr>
                <p:cNvPr id="6019" name="Google Shape;6019;p75"/>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5"/>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5"/>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5"/>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5"/>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24" name="Google Shape;6024;p75"/>
            <p:cNvGrpSpPr/>
            <p:nvPr/>
          </p:nvGrpSpPr>
          <p:grpSpPr>
            <a:xfrm>
              <a:off x="1371406" y="1474292"/>
              <a:ext cx="518475" cy="879487"/>
              <a:chOff x="1398231" y="1474292"/>
              <a:chExt cx="518475" cy="879487"/>
            </a:xfrm>
          </p:grpSpPr>
          <p:grpSp>
            <p:nvGrpSpPr>
              <p:cNvPr id="6025" name="Google Shape;6025;p75"/>
              <p:cNvGrpSpPr/>
              <p:nvPr/>
            </p:nvGrpSpPr>
            <p:grpSpPr>
              <a:xfrm>
                <a:off x="1398231" y="1474292"/>
                <a:ext cx="518475" cy="341643"/>
                <a:chOff x="1398231" y="1474292"/>
                <a:chExt cx="518475" cy="341643"/>
              </a:xfrm>
            </p:grpSpPr>
            <p:sp>
              <p:nvSpPr>
                <p:cNvPr id="6026" name="Google Shape;6026;p75"/>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7" name="Google Shape;6027;p75"/>
                <p:cNvGrpSpPr/>
                <p:nvPr/>
              </p:nvGrpSpPr>
              <p:grpSpPr>
                <a:xfrm>
                  <a:off x="1616453" y="1474292"/>
                  <a:ext cx="300253" cy="341643"/>
                  <a:chOff x="1616453" y="1475379"/>
                  <a:chExt cx="300253" cy="341643"/>
                </a:xfrm>
              </p:grpSpPr>
              <p:sp>
                <p:nvSpPr>
                  <p:cNvPr id="6028" name="Google Shape;6028;p75"/>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5"/>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5"/>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5"/>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5"/>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5"/>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5"/>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35" name="Google Shape;6035;p75"/>
                  <p:cNvGrpSpPr/>
                  <p:nvPr/>
                </p:nvGrpSpPr>
                <p:grpSpPr>
                  <a:xfrm>
                    <a:off x="1839639" y="1475379"/>
                    <a:ext cx="77067" cy="341643"/>
                    <a:chOff x="1839639" y="1475379"/>
                    <a:chExt cx="77067" cy="341643"/>
                  </a:xfrm>
                </p:grpSpPr>
                <p:sp>
                  <p:nvSpPr>
                    <p:cNvPr id="6036" name="Google Shape;6036;p75"/>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5"/>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38" name="Google Shape;6038;p75"/>
              <p:cNvGrpSpPr/>
              <p:nvPr/>
            </p:nvGrpSpPr>
            <p:grpSpPr>
              <a:xfrm>
                <a:off x="1398451" y="2012951"/>
                <a:ext cx="518255" cy="340828"/>
                <a:chOff x="1398451" y="2012951"/>
                <a:chExt cx="518255" cy="340828"/>
              </a:xfrm>
            </p:grpSpPr>
            <p:sp>
              <p:nvSpPr>
                <p:cNvPr id="6039" name="Google Shape;6039;p75"/>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0" name="Google Shape;6040;p75"/>
                <p:cNvGrpSpPr/>
                <p:nvPr/>
              </p:nvGrpSpPr>
              <p:grpSpPr>
                <a:xfrm>
                  <a:off x="1616453" y="2012951"/>
                  <a:ext cx="300253" cy="340828"/>
                  <a:chOff x="1616453" y="2013538"/>
                  <a:chExt cx="300253" cy="340828"/>
                </a:xfrm>
              </p:grpSpPr>
              <p:sp>
                <p:nvSpPr>
                  <p:cNvPr id="6041" name="Google Shape;6041;p75"/>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5"/>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5"/>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5"/>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5"/>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5"/>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5"/>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48" name="Google Shape;6048;p75"/>
                  <p:cNvGrpSpPr/>
                  <p:nvPr/>
                </p:nvGrpSpPr>
                <p:grpSpPr>
                  <a:xfrm>
                    <a:off x="1839639" y="2013538"/>
                    <a:ext cx="77067" cy="340828"/>
                    <a:chOff x="1839639" y="2013538"/>
                    <a:chExt cx="77067" cy="340828"/>
                  </a:xfrm>
                </p:grpSpPr>
                <p:sp>
                  <p:nvSpPr>
                    <p:cNvPr id="6049" name="Google Shape;6049;p75"/>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5"/>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051" name="Google Shape;6051;p75"/>
          <p:cNvGrpSpPr/>
          <p:nvPr/>
        </p:nvGrpSpPr>
        <p:grpSpPr>
          <a:xfrm>
            <a:off x="724986" y="3399516"/>
            <a:ext cx="1368681" cy="682918"/>
            <a:chOff x="724986" y="3605478"/>
            <a:chExt cx="1368681" cy="682918"/>
          </a:xfrm>
        </p:grpSpPr>
        <p:grpSp>
          <p:nvGrpSpPr>
            <p:cNvPr id="6052" name="Google Shape;6052;p75"/>
            <p:cNvGrpSpPr/>
            <p:nvPr/>
          </p:nvGrpSpPr>
          <p:grpSpPr>
            <a:xfrm>
              <a:off x="1289102" y="3823629"/>
              <a:ext cx="240442" cy="250435"/>
              <a:chOff x="-165066" y="3843615"/>
              <a:chExt cx="221259" cy="230455"/>
            </a:xfrm>
          </p:grpSpPr>
          <p:sp>
            <p:nvSpPr>
              <p:cNvPr id="6053" name="Google Shape;6053;p75"/>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5"/>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5"/>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5"/>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5"/>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5"/>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5"/>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5"/>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5"/>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5"/>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5"/>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5"/>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5"/>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5"/>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5"/>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5"/>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5"/>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5"/>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5"/>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5"/>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3" name="Google Shape;6073;p75"/>
            <p:cNvGrpSpPr/>
            <p:nvPr/>
          </p:nvGrpSpPr>
          <p:grpSpPr>
            <a:xfrm>
              <a:off x="724986" y="3605478"/>
              <a:ext cx="1368681" cy="682918"/>
              <a:chOff x="724986" y="3605478"/>
              <a:chExt cx="1368681" cy="682918"/>
            </a:xfrm>
          </p:grpSpPr>
          <p:grpSp>
            <p:nvGrpSpPr>
              <p:cNvPr id="6074" name="Google Shape;6074;p75"/>
              <p:cNvGrpSpPr/>
              <p:nvPr/>
            </p:nvGrpSpPr>
            <p:grpSpPr>
              <a:xfrm>
                <a:off x="1498221" y="4047614"/>
                <a:ext cx="529172" cy="240783"/>
                <a:chOff x="1498221" y="4047614"/>
                <a:chExt cx="529172" cy="240783"/>
              </a:xfrm>
            </p:grpSpPr>
            <p:grpSp>
              <p:nvGrpSpPr>
                <p:cNvPr id="6075" name="Google Shape;6075;p75"/>
                <p:cNvGrpSpPr/>
                <p:nvPr/>
              </p:nvGrpSpPr>
              <p:grpSpPr>
                <a:xfrm>
                  <a:off x="1826655" y="4224370"/>
                  <a:ext cx="200738" cy="25631"/>
                  <a:chOff x="1826655" y="4224370"/>
                  <a:chExt cx="200738" cy="25631"/>
                </a:xfrm>
              </p:grpSpPr>
              <p:sp>
                <p:nvSpPr>
                  <p:cNvPr id="6076" name="Google Shape;6076;p75"/>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5"/>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8" name="Google Shape;6078;p75"/>
                <p:cNvGrpSpPr/>
                <p:nvPr/>
              </p:nvGrpSpPr>
              <p:grpSpPr>
                <a:xfrm>
                  <a:off x="1498221" y="4047614"/>
                  <a:ext cx="328444" cy="240783"/>
                  <a:chOff x="1498221" y="4047614"/>
                  <a:chExt cx="328444" cy="240783"/>
                </a:xfrm>
              </p:grpSpPr>
              <p:sp>
                <p:nvSpPr>
                  <p:cNvPr id="6079" name="Google Shape;6079;p75"/>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0" name="Google Shape;6080;p75"/>
                  <p:cNvGrpSpPr/>
                  <p:nvPr/>
                </p:nvGrpSpPr>
                <p:grpSpPr>
                  <a:xfrm>
                    <a:off x="1498221" y="4047614"/>
                    <a:ext cx="150566" cy="190416"/>
                    <a:chOff x="1498221" y="4047614"/>
                    <a:chExt cx="150566" cy="190416"/>
                  </a:xfrm>
                </p:grpSpPr>
                <p:sp>
                  <p:nvSpPr>
                    <p:cNvPr id="6081" name="Google Shape;6081;p75"/>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5"/>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83" name="Google Shape;6083;p75"/>
              <p:cNvGrpSpPr/>
              <p:nvPr/>
            </p:nvGrpSpPr>
            <p:grpSpPr>
              <a:xfrm>
                <a:off x="1560718" y="3800594"/>
                <a:ext cx="532948" cy="302090"/>
                <a:chOff x="1560718" y="3800594"/>
                <a:chExt cx="532948" cy="302090"/>
              </a:xfrm>
            </p:grpSpPr>
            <p:grpSp>
              <p:nvGrpSpPr>
                <p:cNvPr id="6084" name="Google Shape;6084;p75"/>
                <p:cNvGrpSpPr/>
                <p:nvPr/>
              </p:nvGrpSpPr>
              <p:grpSpPr>
                <a:xfrm>
                  <a:off x="1912179" y="3827344"/>
                  <a:ext cx="181487" cy="25631"/>
                  <a:chOff x="1912179" y="3827344"/>
                  <a:chExt cx="181487" cy="25631"/>
                </a:xfrm>
              </p:grpSpPr>
              <p:sp>
                <p:nvSpPr>
                  <p:cNvPr id="6085" name="Google Shape;6085;p75"/>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5"/>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75"/>
                <p:cNvGrpSpPr/>
                <p:nvPr/>
              </p:nvGrpSpPr>
              <p:grpSpPr>
                <a:xfrm>
                  <a:off x="1912179" y="4044505"/>
                  <a:ext cx="181487" cy="25622"/>
                  <a:chOff x="1912179" y="4044506"/>
                  <a:chExt cx="181487" cy="25622"/>
                </a:xfrm>
              </p:grpSpPr>
              <p:sp>
                <p:nvSpPr>
                  <p:cNvPr id="6088" name="Google Shape;6088;p75"/>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5"/>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0" name="Google Shape;6090;p75"/>
                <p:cNvGrpSpPr/>
                <p:nvPr/>
              </p:nvGrpSpPr>
              <p:grpSpPr>
                <a:xfrm>
                  <a:off x="1560718" y="3800594"/>
                  <a:ext cx="351472" cy="302090"/>
                  <a:chOff x="1560718" y="3800594"/>
                  <a:chExt cx="351472" cy="302090"/>
                </a:xfrm>
              </p:grpSpPr>
              <p:grpSp>
                <p:nvGrpSpPr>
                  <p:cNvPr id="6091" name="Google Shape;6091;p75"/>
                  <p:cNvGrpSpPr/>
                  <p:nvPr/>
                </p:nvGrpSpPr>
                <p:grpSpPr>
                  <a:xfrm>
                    <a:off x="1560718" y="3842857"/>
                    <a:ext cx="173586" cy="217131"/>
                    <a:chOff x="1560718" y="3842857"/>
                    <a:chExt cx="173586" cy="217131"/>
                  </a:xfrm>
                </p:grpSpPr>
                <p:sp>
                  <p:nvSpPr>
                    <p:cNvPr id="6092" name="Google Shape;6092;p75"/>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5"/>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5"/>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5" name="Google Shape;6095;p75"/>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5"/>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097" name="Google Shape;6097;p75"/>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8" name="Google Shape;6098;p75"/>
              <p:cNvGrpSpPr/>
              <p:nvPr/>
            </p:nvGrpSpPr>
            <p:grpSpPr>
              <a:xfrm>
                <a:off x="785350" y="3605478"/>
                <a:ext cx="535311" cy="249245"/>
                <a:chOff x="785350" y="3605478"/>
                <a:chExt cx="535311" cy="249245"/>
              </a:xfrm>
            </p:grpSpPr>
            <p:grpSp>
              <p:nvGrpSpPr>
                <p:cNvPr id="6099" name="Google Shape;6099;p75"/>
                <p:cNvGrpSpPr/>
                <p:nvPr/>
              </p:nvGrpSpPr>
              <p:grpSpPr>
                <a:xfrm>
                  <a:off x="785350" y="3605478"/>
                  <a:ext cx="376191" cy="102736"/>
                  <a:chOff x="785350" y="3605478"/>
                  <a:chExt cx="376191" cy="102736"/>
                </a:xfrm>
              </p:grpSpPr>
              <p:sp>
                <p:nvSpPr>
                  <p:cNvPr id="6100" name="Google Shape;6100;p75"/>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5"/>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5"/>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3" name="Google Shape;6103;p75"/>
                <p:cNvGrpSpPr/>
                <p:nvPr/>
              </p:nvGrpSpPr>
              <p:grpSpPr>
                <a:xfrm>
                  <a:off x="1161530" y="3655851"/>
                  <a:ext cx="159131" cy="198872"/>
                  <a:chOff x="1161530" y="3655851"/>
                  <a:chExt cx="159131" cy="198872"/>
                </a:xfrm>
              </p:grpSpPr>
              <p:sp>
                <p:nvSpPr>
                  <p:cNvPr id="6104" name="Google Shape;6104;p75"/>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5"/>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06" name="Google Shape;6106;p75"/>
              <p:cNvGrpSpPr/>
              <p:nvPr/>
            </p:nvGrpSpPr>
            <p:grpSpPr>
              <a:xfrm>
                <a:off x="785350" y="4047614"/>
                <a:ext cx="535311" cy="240783"/>
                <a:chOff x="785350" y="4047614"/>
                <a:chExt cx="535311" cy="240783"/>
              </a:xfrm>
            </p:grpSpPr>
            <p:grpSp>
              <p:nvGrpSpPr>
                <p:cNvPr id="6107" name="Google Shape;6107;p75"/>
                <p:cNvGrpSpPr/>
                <p:nvPr/>
              </p:nvGrpSpPr>
              <p:grpSpPr>
                <a:xfrm>
                  <a:off x="1161636" y="4047614"/>
                  <a:ext cx="159025" cy="190415"/>
                  <a:chOff x="1161636" y="4047614"/>
                  <a:chExt cx="159025" cy="190415"/>
                </a:xfrm>
              </p:grpSpPr>
              <p:sp>
                <p:nvSpPr>
                  <p:cNvPr id="6108" name="Google Shape;6108;p75"/>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5"/>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0" name="Google Shape;6110;p75"/>
                <p:cNvGrpSpPr/>
                <p:nvPr/>
              </p:nvGrpSpPr>
              <p:grpSpPr>
                <a:xfrm>
                  <a:off x="785350" y="4185661"/>
                  <a:ext cx="376191" cy="102736"/>
                  <a:chOff x="785350" y="4185661"/>
                  <a:chExt cx="376191" cy="102736"/>
                </a:xfrm>
              </p:grpSpPr>
              <p:sp>
                <p:nvSpPr>
                  <p:cNvPr id="6111" name="Google Shape;6111;p75"/>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5"/>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5"/>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14" name="Google Shape;6114;p75"/>
              <p:cNvGrpSpPr/>
              <p:nvPr/>
            </p:nvGrpSpPr>
            <p:grpSpPr>
              <a:xfrm>
                <a:off x="1501054" y="3605478"/>
                <a:ext cx="526340" cy="249240"/>
                <a:chOff x="1501054" y="3605478"/>
                <a:chExt cx="526340" cy="249240"/>
              </a:xfrm>
            </p:grpSpPr>
            <p:grpSp>
              <p:nvGrpSpPr>
                <p:cNvPr id="6115" name="Google Shape;6115;p75"/>
                <p:cNvGrpSpPr/>
                <p:nvPr/>
              </p:nvGrpSpPr>
              <p:grpSpPr>
                <a:xfrm>
                  <a:off x="1834208" y="3643867"/>
                  <a:ext cx="193185" cy="25622"/>
                  <a:chOff x="1834208" y="3643867"/>
                  <a:chExt cx="193185" cy="25622"/>
                </a:xfrm>
              </p:grpSpPr>
              <p:sp>
                <p:nvSpPr>
                  <p:cNvPr id="6116" name="Google Shape;6116;p75"/>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5"/>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8" name="Google Shape;6118;p75"/>
                <p:cNvGrpSpPr/>
                <p:nvPr/>
              </p:nvGrpSpPr>
              <p:grpSpPr>
                <a:xfrm>
                  <a:off x="1501054" y="3605478"/>
                  <a:ext cx="333165" cy="249240"/>
                  <a:chOff x="1501054" y="3605478"/>
                  <a:chExt cx="333165" cy="249240"/>
                </a:xfrm>
              </p:grpSpPr>
              <p:sp>
                <p:nvSpPr>
                  <p:cNvPr id="6119" name="Google Shape;6119;p75"/>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0" name="Google Shape;6120;p75"/>
                  <p:cNvGrpSpPr/>
                  <p:nvPr/>
                </p:nvGrpSpPr>
                <p:grpSpPr>
                  <a:xfrm>
                    <a:off x="1501054" y="3655851"/>
                    <a:ext cx="155286" cy="198867"/>
                    <a:chOff x="1501054" y="3655851"/>
                    <a:chExt cx="155286" cy="198867"/>
                  </a:xfrm>
                </p:grpSpPr>
                <p:sp>
                  <p:nvSpPr>
                    <p:cNvPr id="6121" name="Google Shape;6121;p75"/>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5"/>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123" name="Google Shape;6123;p75"/>
              <p:cNvGrpSpPr/>
              <p:nvPr/>
            </p:nvGrpSpPr>
            <p:grpSpPr>
              <a:xfrm>
                <a:off x="724986" y="3800594"/>
                <a:ext cx="532950" cy="302090"/>
                <a:chOff x="724986" y="3800594"/>
                <a:chExt cx="532950" cy="302090"/>
              </a:xfrm>
            </p:grpSpPr>
            <p:grpSp>
              <p:nvGrpSpPr>
                <p:cNvPr id="6124" name="Google Shape;6124;p75"/>
                <p:cNvGrpSpPr/>
                <p:nvPr/>
              </p:nvGrpSpPr>
              <p:grpSpPr>
                <a:xfrm>
                  <a:off x="724986" y="4044367"/>
                  <a:ext cx="181314" cy="25626"/>
                  <a:chOff x="724986" y="4044367"/>
                  <a:chExt cx="181314" cy="25626"/>
                </a:xfrm>
              </p:grpSpPr>
              <p:sp>
                <p:nvSpPr>
                  <p:cNvPr id="6125" name="Google Shape;6125;p75"/>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5"/>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7" name="Google Shape;6127;p75"/>
                <p:cNvGrpSpPr/>
                <p:nvPr/>
              </p:nvGrpSpPr>
              <p:grpSpPr>
                <a:xfrm>
                  <a:off x="906290" y="3800594"/>
                  <a:ext cx="351646" cy="302090"/>
                  <a:chOff x="906290" y="3800594"/>
                  <a:chExt cx="351646" cy="302090"/>
                </a:xfrm>
              </p:grpSpPr>
              <p:grpSp>
                <p:nvGrpSpPr>
                  <p:cNvPr id="6128" name="Google Shape;6128;p75"/>
                  <p:cNvGrpSpPr/>
                  <p:nvPr/>
                </p:nvGrpSpPr>
                <p:grpSpPr>
                  <a:xfrm>
                    <a:off x="1084172" y="3842857"/>
                    <a:ext cx="173764" cy="217131"/>
                    <a:chOff x="1084172" y="3842857"/>
                    <a:chExt cx="173764" cy="217131"/>
                  </a:xfrm>
                </p:grpSpPr>
                <p:grpSp>
                  <p:nvGrpSpPr>
                    <p:cNvPr id="6129" name="Google Shape;6129;p75"/>
                    <p:cNvGrpSpPr/>
                    <p:nvPr/>
                  </p:nvGrpSpPr>
                  <p:grpSpPr>
                    <a:xfrm>
                      <a:off x="1156862" y="3936509"/>
                      <a:ext cx="101073" cy="25622"/>
                      <a:chOff x="1156862" y="3936509"/>
                      <a:chExt cx="101073" cy="25622"/>
                    </a:xfrm>
                  </p:grpSpPr>
                  <p:sp>
                    <p:nvSpPr>
                      <p:cNvPr id="6130" name="Google Shape;6130;p75"/>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5"/>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2" name="Google Shape;6132;p75"/>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3" name="Google Shape;6133;p75"/>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5"/>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5" name="Google Shape;6135;p75"/>
                <p:cNvGrpSpPr/>
                <p:nvPr/>
              </p:nvGrpSpPr>
              <p:grpSpPr>
                <a:xfrm>
                  <a:off x="724986" y="3830189"/>
                  <a:ext cx="189533" cy="25626"/>
                  <a:chOff x="724986" y="3830189"/>
                  <a:chExt cx="189533" cy="25626"/>
                </a:xfrm>
              </p:grpSpPr>
              <p:sp>
                <p:nvSpPr>
                  <p:cNvPr id="6136" name="Google Shape;6136;p75"/>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5"/>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138" name="Google Shape;6138;p75"/>
          <p:cNvGrpSpPr/>
          <p:nvPr/>
        </p:nvGrpSpPr>
        <p:grpSpPr>
          <a:xfrm>
            <a:off x="2253298" y="2249677"/>
            <a:ext cx="948701" cy="935378"/>
            <a:chOff x="2253298" y="2428317"/>
            <a:chExt cx="948701" cy="935378"/>
          </a:xfrm>
        </p:grpSpPr>
        <p:sp>
          <p:nvSpPr>
            <p:cNvPr id="6139" name="Google Shape;6139;p75"/>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5"/>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5"/>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5"/>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5"/>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5"/>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5"/>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5"/>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5"/>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5"/>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5"/>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5"/>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5"/>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5"/>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5"/>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5"/>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5"/>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5"/>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5"/>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5"/>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5"/>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5"/>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5"/>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5"/>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5"/>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5"/>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5"/>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5"/>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5"/>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5"/>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5"/>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5"/>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5"/>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FF2DB">
            <a:alpha val="45810"/>
          </a:srgbClr>
        </a:solidFill>
      </p:bgPr>
    </p:bg>
    <p:spTree>
      <p:nvGrpSpPr>
        <p:cNvPr id="1579" name="Shape 1579"/>
        <p:cNvGrpSpPr/>
        <p:nvPr/>
      </p:nvGrpSpPr>
      <p:grpSpPr>
        <a:xfrm>
          <a:off x="0" y="0"/>
          <a:ext cx="0" cy="0"/>
          <a:chOff x="0" y="0"/>
          <a:chExt cx="0" cy="0"/>
        </a:xfrm>
      </p:grpSpPr>
      <p:grpSp>
        <p:nvGrpSpPr>
          <p:cNvPr id="1580" name="Google Shape;1580;p40"/>
          <p:cNvGrpSpPr/>
          <p:nvPr/>
        </p:nvGrpSpPr>
        <p:grpSpPr>
          <a:xfrm>
            <a:off x="2593946" y="763250"/>
            <a:ext cx="3956483" cy="2428124"/>
            <a:chOff x="2593946" y="763250"/>
            <a:chExt cx="3956483" cy="2428124"/>
          </a:xfrm>
        </p:grpSpPr>
        <p:grpSp>
          <p:nvGrpSpPr>
            <p:cNvPr id="1581" name="Google Shape;1581;p40"/>
            <p:cNvGrpSpPr/>
            <p:nvPr/>
          </p:nvGrpSpPr>
          <p:grpSpPr>
            <a:xfrm rot="186936">
              <a:off x="2649921" y="924495"/>
              <a:ext cx="3844532" cy="2164002"/>
              <a:chOff x="230875" y="3764750"/>
              <a:chExt cx="1023775" cy="883800"/>
            </a:xfrm>
          </p:grpSpPr>
          <p:sp>
            <p:nvSpPr>
              <p:cNvPr id="1582" name="Google Shape;1582;p40"/>
              <p:cNvSpPr/>
              <p:nvPr/>
            </p:nvSpPr>
            <p:spPr>
              <a:xfrm>
                <a:off x="231400" y="3764750"/>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157163" rotWithShape="0" algn="bl" dir="540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0"/>
              <p:cNvSpPr/>
              <p:nvPr/>
            </p:nvSpPr>
            <p:spPr>
              <a:xfrm>
                <a:off x="230875" y="3791825"/>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4" name="Google Shape;1584;p40"/>
            <p:cNvSpPr/>
            <p:nvPr/>
          </p:nvSpPr>
          <p:spPr>
            <a:xfrm>
              <a:off x="5377538" y="763250"/>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5" name="Google Shape;1585;p40"/>
          <p:cNvSpPr txBox="1"/>
          <p:nvPr>
            <p:ph type="title"/>
          </p:nvPr>
        </p:nvSpPr>
        <p:spPr>
          <a:xfrm>
            <a:off x="2695950" y="1905608"/>
            <a:ext cx="3752100" cy="99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HISTORY</a:t>
            </a:r>
            <a:endParaRPr/>
          </a:p>
        </p:txBody>
      </p:sp>
      <p:sp>
        <p:nvSpPr>
          <p:cNvPr id="1586" name="Google Shape;1586;p40"/>
          <p:cNvSpPr txBox="1"/>
          <p:nvPr>
            <p:ph idx="2" type="title"/>
          </p:nvPr>
        </p:nvSpPr>
        <p:spPr>
          <a:xfrm>
            <a:off x="3291525" y="763260"/>
            <a:ext cx="2561400" cy="10956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01</a:t>
            </a:r>
            <a:endParaRPr/>
          </a:p>
        </p:txBody>
      </p:sp>
      <p:sp>
        <p:nvSpPr>
          <p:cNvPr id="1587" name="Google Shape;1587;p40"/>
          <p:cNvSpPr txBox="1"/>
          <p:nvPr>
            <p:ph idx="1" type="subTitle"/>
          </p:nvPr>
        </p:nvSpPr>
        <p:spPr>
          <a:xfrm>
            <a:off x="3475725" y="3001768"/>
            <a:ext cx="2192400" cy="684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can enter a subtitle here if you need it</a:t>
            </a:r>
            <a:endParaRPr/>
          </a:p>
        </p:txBody>
      </p:sp>
      <p:grpSp>
        <p:nvGrpSpPr>
          <p:cNvPr id="1588" name="Google Shape;1588;p40"/>
          <p:cNvGrpSpPr/>
          <p:nvPr/>
        </p:nvGrpSpPr>
        <p:grpSpPr>
          <a:xfrm>
            <a:off x="6059547" y="1057389"/>
            <a:ext cx="2174075" cy="2470930"/>
            <a:chOff x="6059547" y="1057389"/>
            <a:chExt cx="2174075" cy="2470930"/>
          </a:xfrm>
        </p:grpSpPr>
        <p:grpSp>
          <p:nvGrpSpPr>
            <p:cNvPr id="1589" name="Google Shape;1589;p40"/>
            <p:cNvGrpSpPr/>
            <p:nvPr/>
          </p:nvGrpSpPr>
          <p:grpSpPr>
            <a:xfrm rot="-6300227">
              <a:off x="6199246" y="1516305"/>
              <a:ext cx="1894677" cy="1742939"/>
              <a:chOff x="5465143" y="957625"/>
              <a:chExt cx="1895282" cy="594525"/>
            </a:xfrm>
          </p:grpSpPr>
          <p:sp>
            <p:nvSpPr>
              <p:cNvPr id="1590" name="Google Shape;1590;p40"/>
              <p:cNvSpPr/>
              <p:nvPr/>
            </p:nvSpPr>
            <p:spPr>
              <a:xfrm>
                <a:off x="5465650" y="957625"/>
                <a:ext cx="1894775" cy="594525"/>
              </a:xfrm>
              <a:custGeom>
                <a:rect b="b" l="l" r="r" t="t"/>
                <a:pathLst>
                  <a:path extrusionOk="0" h="23781" w="75791">
                    <a:moveTo>
                      <a:pt x="75791" y="0"/>
                    </a:moveTo>
                    <a:cubicBezTo>
                      <a:pt x="75709" y="0"/>
                      <a:pt x="75648" y="41"/>
                      <a:pt x="75607" y="103"/>
                    </a:cubicBezTo>
                    <a:cubicBezTo>
                      <a:pt x="75566" y="184"/>
                      <a:pt x="75505" y="266"/>
                      <a:pt x="75443" y="348"/>
                    </a:cubicBezTo>
                    <a:cubicBezTo>
                      <a:pt x="75403" y="348"/>
                      <a:pt x="75341" y="368"/>
                      <a:pt x="75300" y="389"/>
                    </a:cubicBezTo>
                    <a:cubicBezTo>
                      <a:pt x="75178" y="511"/>
                      <a:pt x="75035" y="613"/>
                      <a:pt x="74871" y="675"/>
                    </a:cubicBezTo>
                    <a:cubicBezTo>
                      <a:pt x="74953" y="756"/>
                      <a:pt x="75014" y="838"/>
                      <a:pt x="75076" y="920"/>
                    </a:cubicBezTo>
                    <a:cubicBezTo>
                      <a:pt x="75178" y="1043"/>
                      <a:pt x="75137" y="1226"/>
                      <a:pt x="74994" y="1267"/>
                    </a:cubicBezTo>
                    <a:cubicBezTo>
                      <a:pt x="74912" y="1308"/>
                      <a:pt x="74851" y="1329"/>
                      <a:pt x="74790" y="1349"/>
                    </a:cubicBezTo>
                    <a:cubicBezTo>
                      <a:pt x="74728" y="1369"/>
                      <a:pt x="74687" y="1369"/>
                      <a:pt x="74646" y="1410"/>
                    </a:cubicBezTo>
                    <a:cubicBezTo>
                      <a:pt x="74585" y="1410"/>
                      <a:pt x="74524" y="1431"/>
                      <a:pt x="74463" y="1451"/>
                    </a:cubicBezTo>
                    <a:cubicBezTo>
                      <a:pt x="74442" y="1458"/>
                      <a:pt x="74419" y="1460"/>
                      <a:pt x="74396" y="1460"/>
                    </a:cubicBezTo>
                    <a:cubicBezTo>
                      <a:pt x="74349" y="1460"/>
                      <a:pt x="74299" y="1451"/>
                      <a:pt x="74258" y="1451"/>
                    </a:cubicBezTo>
                    <a:cubicBezTo>
                      <a:pt x="74198" y="1445"/>
                      <a:pt x="74139" y="1443"/>
                      <a:pt x="74079" y="1443"/>
                    </a:cubicBezTo>
                    <a:cubicBezTo>
                      <a:pt x="73934" y="1443"/>
                      <a:pt x="73790" y="1457"/>
                      <a:pt x="73645" y="1472"/>
                    </a:cubicBezTo>
                    <a:cubicBezTo>
                      <a:pt x="73645" y="1513"/>
                      <a:pt x="73645" y="1574"/>
                      <a:pt x="73625" y="1594"/>
                    </a:cubicBezTo>
                    <a:cubicBezTo>
                      <a:pt x="73502" y="1737"/>
                      <a:pt x="73237" y="1635"/>
                      <a:pt x="73073" y="1737"/>
                    </a:cubicBezTo>
                    <a:cubicBezTo>
                      <a:pt x="73032" y="1676"/>
                      <a:pt x="72991" y="1615"/>
                      <a:pt x="72930" y="1574"/>
                    </a:cubicBezTo>
                    <a:cubicBezTo>
                      <a:pt x="72870" y="1514"/>
                      <a:pt x="72797" y="1483"/>
                      <a:pt x="72722" y="1483"/>
                    </a:cubicBezTo>
                    <a:cubicBezTo>
                      <a:pt x="72668" y="1483"/>
                      <a:pt x="72613" y="1499"/>
                      <a:pt x="72562" y="1533"/>
                    </a:cubicBezTo>
                    <a:cubicBezTo>
                      <a:pt x="72521" y="1513"/>
                      <a:pt x="72460" y="1492"/>
                      <a:pt x="72399" y="1472"/>
                    </a:cubicBezTo>
                    <a:cubicBezTo>
                      <a:pt x="72440" y="1349"/>
                      <a:pt x="72419" y="1329"/>
                      <a:pt x="72235" y="1267"/>
                    </a:cubicBezTo>
                    <a:cubicBezTo>
                      <a:pt x="72174" y="1267"/>
                      <a:pt x="72092" y="1247"/>
                      <a:pt x="72031" y="1247"/>
                    </a:cubicBezTo>
                    <a:cubicBezTo>
                      <a:pt x="71847" y="1369"/>
                      <a:pt x="71643" y="1431"/>
                      <a:pt x="71418" y="1431"/>
                    </a:cubicBezTo>
                    <a:cubicBezTo>
                      <a:pt x="71370" y="1420"/>
                      <a:pt x="71323" y="1415"/>
                      <a:pt x="71276" y="1415"/>
                    </a:cubicBezTo>
                    <a:cubicBezTo>
                      <a:pt x="71140" y="1415"/>
                      <a:pt x="71008" y="1457"/>
                      <a:pt x="70887" y="1533"/>
                    </a:cubicBezTo>
                    <a:cubicBezTo>
                      <a:pt x="70805" y="1574"/>
                      <a:pt x="70703" y="1574"/>
                      <a:pt x="70621" y="1574"/>
                    </a:cubicBezTo>
                    <a:cubicBezTo>
                      <a:pt x="70396" y="1533"/>
                      <a:pt x="70192" y="1451"/>
                      <a:pt x="70028" y="1308"/>
                    </a:cubicBezTo>
                    <a:cubicBezTo>
                      <a:pt x="69701" y="1431"/>
                      <a:pt x="69334" y="1472"/>
                      <a:pt x="68986" y="1472"/>
                    </a:cubicBezTo>
                    <a:cubicBezTo>
                      <a:pt x="68959" y="1475"/>
                      <a:pt x="68932" y="1477"/>
                      <a:pt x="68905" y="1477"/>
                    </a:cubicBezTo>
                    <a:cubicBezTo>
                      <a:pt x="68769" y="1477"/>
                      <a:pt x="68639" y="1434"/>
                      <a:pt x="68537" y="1349"/>
                    </a:cubicBezTo>
                    <a:cubicBezTo>
                      <a:pt x="68373" y="1369"/>
                      <a:pt x="68210" y="1410"/>
                      <a:pt x="68067" y="1492"/>
                    </a:cubicBezTo>
                    <a:lnTo>
                      <a:pt x="67903" y="1492"/>
                    </a:lnTo>
                    <a:cubicBezTo>
                      <a:pt x="67781" y="1492"/>
                      <a:pt x="67638" y="1410"/>
                      <a:pt x="67515" y="1390"/>
                    </a:cubicBezTo>
                    <a:cubicBezTo>
                      <a:pt x="67481" y="1381"/>
                      <a:pt x="67444" y="1376"/>
                      <a:pt x="67406" y="1376"/>
                    </a:cubicBezTo>
                    <a:cubicBezTo>
                      <a:pt x="67352" y="1376"/>
                      <a:pt x="67297" y="1386"/>
                      <a:pt x="67249" y="1410"/>
                    </a:cubicBezTo>
                    <a:cubicBezTo>
                      <a:pt x="67111" y="1548"/>
                      <a:pt x="66928" y="1583"/>
                      <a:pt x="66723" y="1583"/>
                    </a:cubicBezTo>
                    <a:cubicBezTo>
                      <a:pt x="66655" y="1583"/>
                      <a:pt x="66585" y="1579"/>
                      <a:pt x="66514" y="1574"/>
                    </a:cubicBezTo>
                    <a:cubicBezTo>
                      <a:pt x="66452" y="1553"/>
                      <a:pt x="66391" y="1533"/>
                      <a:pt x="66330" y="1533"/>
                    </a:cubicBezTo>
                    <a:cubicBezTo>
                      <a:pt x="66307" y="1526"/>
                      <a:pt x="66288" y="1523"/>
                      <a:pt x="66274" y="1523"/>
                    </a:cubicBezTo>
                    <a:cubicBezTo>
                      <a:pt x="66198" y="1523"/>
                      <a:pt x="66221" y="1601"/>
                      <a:pt x="66187" y="1635"/>
                    </a:cubicBezTo>
                    <a:cubicBezTo>
                      <a:pt x="66166" y="1676"/>
                      <a:pt x="66125" y="1717"/>
                      <a:pt x="66105" y="1758"/>
                    </a:cubicBezTo>
                    <a:cubicBezTo>
                      <a:pt x="66003" y="1839"/>
                      <a:pt x="66105" y="2003"/>
                      <a:pt x="65921" y="2044"/>
                    </a:cubicBezTo>
                    <a:cubicBezTo>
                      <a:pt x="65839" y="2085"/>
                      <a:pt x="65758" y="2105"/>
                      <a:pt x="65655" y="2146"/>
                    </a:cubicBezTo>
                    <a:cubicBezTo>
                      <a:pt x="65513" y="2249"/>
                      <a:pt x="65346" y="2304"/>
                      <a:pt x="65181" y="2304"/>
                    </a:cubicBezTo>
                    <a:cubicBezTo>
                      <a:pt x="65085" y="2304"/>
                      <a:pt x="64989" y="2286"/>
                      <a:pt x="64899" y="2248"/>
                    </a:cubicBezTo>
                    <a:cubicBezTo>
                      <a:pt x="64716" y="2166"/>
                      <a:pt x="64532" y="2105"/>
                      <a:pt x="64327" y="2064"/>
                    </a:cubicBezTo>
                    <a:cubicBezTo>
                      <a:pt x="64205" y="2085"/>
                      <a:pt x="64082" y="2105"/>
                      <a:pt x="63959" y="2105"/>
                    </a:cubicBezTo>
                    <a:cubicBezTo>
                      <a:pt x="63857" y="2146"/>
                      <a:pt x="63755" y="2166"/>
                      <a:pt x="63653" y="2207"/>
                    </a:cubicBezTo>
                    <a:cubicBezTo>
                      <a:pt x="63617" y="2218"/>
                      <a:pt x="63581" y="2223"/>
                      <a:pt x="63545" y="2223"/>
                    </a:cubicBezTo>
                    <a:cubicBezTo>
                      <a:pt x="63381" y="2223"/>
                      <a:pt x="63237" y="2113"/>
                      <a:pt x="63203" y="1962"/>
                    </a:cubicBezTo>
                    <a:cubicBezTo>
                      <a:pt x="63142" y="1942"/>
                      <a:pt x="63101" y="1921"/>
                      <a:pt x="63060" y="1880"/>
                    </a:cubicBezTo>
                    <a:cubicBezTo>
                      <a:pt x="62693" y="1983"/>
                      <a:pt x="62325" y="2023"/>
                      <a:pt x="61936" y="2044"/>
                    </a:cubicBezTo>
                    <a:lnTo>
                      <a:pt x="62018" y="2146"/>
                    </a:lnTo>
                    <a:lnTo>
                      <a:pt x="61630" y="2269"/>
                    </a:lnTo>
                    <a:cubicBezTo>
                      <a:pt x="61562" y="2354"/>
                      <a:pt x="61465" y="2396"/>
                      <a:pt x="61352" y="2396"/>
                    </a:cubicBezTo>
                    <a:cubicBezTo>
                      <a:pt x="61330" y="2396"/>
                      <a:pt x="61306" y="2395"/>
                      <a:pt x="61283" y="2391"/>
                    </a:cubicBezTo>
                    <a:cubicBezTo>
                      <a:pt x="61201" y="2432"/>
                      <a:pt x="61140" y="2473"/>
                      <a:pt x="61058" y="2534"/>
                    </a:cubicBezTo>
                    <a:cubicBezTo>
                      <a:pt x="60997" y="2575"/>
                      <a:pt x="60915" y="2596"/>
                      <a:pt x="60833" y="2596"/>
                    </a:cubicBezTo>
                    <a:cubicBezTo>
                      <a:pt x="60853" y="2514"/>
                      <a:pt x="60772" y="2473"/>
                      <a:pt x="60629" y="2432"/>
                    </a:cubicBezTo>
                    <a:cubicBezTo>
                      <a:pt x="60486" y="2514"/>
                      <a:pt x="60363" y="2575"/>
                      <a:pt x="60220" y="2616"/>
                    </a:cubicBezTo>
                    <a:cubicBezTo>
                      <a:pt x="60179" y="2739"/>
                      <a:pt x="60016" y="2820"/>
                      <a:pt x="59893" y="2902"/>
                    </a:cubicBezTo>
                    <a:cubicBezTo>
                      <a:pt x="59873" y="2902"/>
                      <a:pt x="59852" y="2902"/>
                      <a:pt x="59832" y="2882"/>
                    </a:cubicBezTo>
                    <a:cubicBezTo>
                      <a:pt x="59791" y="2861"/>
                      <a:pt x="59750" y="2820"/>
                      <a:pt x="59709" y="2779"/>
                    </a:cubicBezTo>
                    <a:cubicBezTo>
                      <a:pt x="59239" y="2902"/>
                      <a:pt x="58728" y="2963"/>
                      <a:pt x="58217" y="3045"/>
                    </a:cubicBezTo>
                    <a:cubicBezTo>
                      <a:pt x="57604" y="3127"/>
                      <a:pt x="57053" y="3229"/>
                      <a:pt x="56501" y="3290"/>
                    </a:cubicBezTo>
                    <a:cubicBezTo>
                      <a:pt x="56363" y="3382"/>
                      <a:pt x="56202" y="3428"/>
                      <a:pt x="56044" y="3428"/>
                    </a:cubicBezTo>
                    <a:cubicBezTo>
                      <a:pt x="55991" y="3428"/>
                      <a:pt x="55939" y="3423"/>
                      <a:pt x="55888" y="3413"/>
                    </a:cubicBezTo>
                    <a:cubicBezTo>
                      <a:pt x="55847" y="3392"/>
                      <a:pt x="55806" y="3392"/>
                      <a:pt x="55786" y="3352"/>
                    </a:cubicBezTo>
                    <a:cubicBezTo>
                      <a:pt x="55571" y="3372"/>
                      <a:pt x="55357" y="3382"/>
                      <a:pt x="55142" y="3382"/>
                    </a:cubicBezTo>
                    <a:cubicBezTo>
                      <a:pt x="54928" y="3382"/>
                      <a:pt x="54713" y="3372"/>
                      <a:pt x="54498" y="3352"/>
                    </a:cubicBezTo>
                    <a:cubicBezTo>
                      <a:pt x="54417" y="3352"/>
                      <a:pt x="54335" y="3331"/>
                      <a:pt x="54253" y="3290"/>
                    </a:cubicBezTo>
                    <a:cubicBezTo>
                      <a:pt x="54212" y="3290"/>
                      <a:pt x="54192" y="3331"/>
                      <a:pt x="54151" y="3331"/>
                    </a:cubicBezTo>
                    <a:cubicBezTo>
                      <a:pt x="53824" y="3433"/>
                      <a:pt x="53518" y="3556"/>
                      <a:pt x="53191" y="3679"/>
                    </a:cubicBezTo>
                    <a:lnTo>
                      <a:pt x="52925" y="3617"/>
                    </a:lnTo>
                    <a:cubicBezTo>
                      <a:pt x="52838" y="3636"/>
                      <a:pt x="52749" y="3645"/>
                      <a:pt x="52661" y="3645"/>
                    </a:cubicBezTo>
                    <a:cubicBezTo>
                      <a:pt x="52357" y="3645"/>
                      <a:pt x="52055" y="3537"/>
                      <a:pt x="51801" y="3331"/>
                    </a:cubicBezTo>
                    <a:cubicBezTo>
                      <a:pt x="51664" y="3339"/>
                      <a:pt x="51526" y="3344"/>
                      <a:pt x="51389" y="3344"/>
                    </a:cubicBezTo>
                    <a:cubicBezTo>
                      <a:pt x="50853" y="3344"/>
                      <a:pt x="50323" y="3282"/>
                      <a:pt x="49819" y="3168"/>
                    </a:cubicBezTo>
                    <a:cubicBezTo>
                      <a:pt x="49635" y="3127"/>
                      <a:pt x="49451" y="3066"/>
                      <a:pt x="49308" y="2963"/>
                    </a:cubicBezTo>
                    <a:cubicBezTo>
                      <a:pt x="49237" y="2943"/>
                      <a:pt x="49170" y="2933"/>
                      <a:pt x="49106" y="2933"/>
                    </a:cubicBezTo>
                    <a:cubicBezTo>
                      <a:pt x="49043" y="2933"/>
                      <a:pt x="48981" y="2943"/>
                      <a:pt x="48920" y="2963"/>
                    </a:cubicBezTo>
                    <a:cubicBezTo>
                      <a:pt x="48920" y="2984"/>
                      <a:pt x="48900" y="3025"/>
                      <a:pt x="48900" y="3045"/>
                    </a:cubicBezTo>
                    <a:cubicBezTo>
                      <a:pt x="48838" y="3025"/>
                      <a:pt x="48777" y="2984"/>
                      <a:pt x="48716" y="2963"/>
                    </a:cubicBezTo>
                    <a:cubicBezTo>
                      <a:pt x="48613" y="2922"/>
                      <a:pt x="48511" y="2902"/>
                      <a:pt x="48409" y="2902"/>
                    </a:cubicBezTo>
                    <a:lnTo>
                      <a:pt x="48103" y="2943"/>
                    </a:lnTo>
                    <a:cubicBezTo>
                      <a:pt x="48062" y="2902"/>
                      <a:pt x="48006" y="2882"/>
                      <a:pt x="47947" y="2882"/>
                    </a:cubicBezTo>
                    <a:cubicBezTo>
                      <a:pt x="47888" y="2882"/>
                      <a:pt x="47827" y="2902"/>
                      <a:pt x="47776" y="2943"/>
                    </a:cubicBezTo>
                    <a:lnTo>
                      <a:pt x="47694" y="2943"/>
                    </a:lnTo>
                    <a:cubicBezTo>
                      <a:pt x="47428" y="3004"/>
                      <a:pt x="47183" y="3086"/>
                      <a:pt x="46917" y="3147"/>
                    </a:cubicBezTo>
                    <a:cubicBezTo>
                      <a:pt x="46979" y="3413"/>
                      <a:pt x="46570" y="3290"/>
                      <a:pt x="46386" y="3352"/>
                    </a:cubicBezTo>
                    <a:cubicBezTo>
                      <a:pt x="46325" y="3331"/>
                      <a:pt x="46258" y="3321"/>
                      <a:pt x="46192" y="3321"/>
                    </a:cubicBezTo>
                    <a:cubicBezTo>
                      <a:pt x="46126" y="3321"/>
                      <a:pt x="46059" y="3331"/>
                      <a:pt x="45998" y="3352"/>
                    </a:cubicBezTo>
                    <a:cubicBezTo>
                      <a:pt x="45834" y="3433"/>
                      <a:pt x="45671" y="3495"/>
                      <a:pt x="45630" y="3638"/>
                    </a:cubicBezTo>
                    <a:cubicBezTo>
                      <a:pt x="45535" y="3887"/>
                      <a:pt x="45495" y="3991"/>
                      <a:pt x="45347" y="3991"/>
                    </a:cubicBezTo>
                    <a:cubicBezTo>
                      <a:pt x="45240" y="3991"/>
                      <a:pt x="45075" y="3936"/>
                      <a:pt x="44792" y="3842"/>
                    </a:cubicBezTo>
                    <a:cubicBezTo>
                      <a:pt x="44776" y="3842"/>
                      <a:pt x="44747" y="3816"/>
                      <a:pt x="44725" y="3816"/>
                    </a:cubicBezTo>
                    <a:cubicBezTo>
                      <a:pt x="44720" y="3816"/>
                      <a:pt x="44715" y="3817"/>
                      <a:pt x="44711" y="3822"/>
                    </a:cubicBezTo>
                    <a:cubicBezTo>
                      <a:pt x="44629" y="3822"/>
                      <a:pt x="44527" y="3842"/>
                      <a:pt x="44527" y="3862"/>
                    </a:cubicBezTo>
                    <a:cubicBezTo>
                      <a:pt x="44506" y="3965"/>
                      <a:pt x="44384" y="4005"/>
                      <a:pt x="44241" y="4046"/>
                    </a:cubicBezTo>
                    <a:cubicBezTo>
                      <a:pt x="44241" y="4005"/>
                      <a:pt x="44261" y="3985"/>
                      <a:pt x="44281" y="3965"/>
                    </a:cubicBezTo>
                    <a:cubicBezTo>
                      <a:pt x="44343" y="3903"/>
                      <a:pt x="44384" y="3862"/>
                      <a:pt x="44261" y="3801"/>
                    </a:cubicBezTo>
                    <a:cubicBezTo>
                      <a:pt x="44183" y="3775"/>
                      <a:pt x="44122" y="3749"/>
                      <a:pt x="44067" y="3749"/>
                    </a:cubicBezTo>
                    <a:cubicBezTo>
                      <a:pt x="44035" y="3749"/>
                      <a:pt x="44005" y="3758"/>
                      <a:pt x="43975" y="3781"/>
                    </a:cubicBezTo>
                    <a:cubicBezTo>
                      <a:pt x="43771" y="3883"/>
                      <a:pt x="43546" y="3944"/>
                      <a:pt x="43321" y="3965"/>
                    </a:cubicBezTo>
                    <a:cubicBezTo>
                      <a:pt x="43260" y="4169"/>
                      <a:pt x="42994" y="4189"/>
                      <a:pt x="42708" y="4230"/>
                    </a:cubicBezTo>
                    <a:cubicBezTo>
                      <a:pt x="42585" y="4230"/>
                      <a:pt x="42463" y="4271"/>
                      <a:pt x="42381" y="4373"/>
                    </a:cubicBezTo>
                    <a:cubicBezTo>
                      <a:pt x="42299" y="4455"/>
                      <a:pt x="42177" y="4496"/>
                      <a:pt x="42054" y="4496"/>
                    </a:cubicBezTo>
                    <a:cubicBezTo>
                      <a:pt x="41788" y="4516"/>
                      <a:pt x="41564" y="4537"/>
                      <a:pt x="41319" y="4537"/>
                    </a:cubicBezTo>
                    <a:cubicBezTo>
                      <a:pt x="41290" y="4537"/>
                      <a:pt x="41274" y="4538"/>
                      <a:pt x="41265" y="4538"/>
                    </a:cubicBezTo>
                    <a:lnTo>
                      <a:pt x="41265" y="4538"/>
                    </a:lnTo>
                    <a:cubicBezTo>
                      <a:pt x="41275" y="4535"/>
                      <a:pt x="41283" y="4524"/>
                      <a:pt x="41237" y="4496"/>
                    </a:cubicBezTo>
                    <a:cubicBezTo>
                      <a:pt x="41216" y="4475"/>
                      <a:pt x="41216" y="4394"/>
                      <a:pt x="41257" y="4373"/>
                    </a:cubicBezTo>
                    <a:lnTo>
                      <a:pt x="41319" y="4353"/>
                    </a:lnTo>
                    <a:lnTo>
                      <a:pt x="41319" y="4353"/>
                    </a:lnTo>
                    <a:cubicBezTo>
                      <a:pt x="40849" y="4414"/>
                      <a:pt x="40379" y="4394"/>
                      <a:pt x="39806" y="4455"/>
                    </a:cubicBezTo>
                    <a:cubicBezTo>
                      <a:pt x="39622" y="4475"/>
                      <a:pt x="39439" y="4516"/>
                      <a:pt x="39255" y="4537"/>
                    </a:cubicBezTo>
                    <a:lnTo>
                      <a:pt x="39009" y="4598"/>
                    </a:lnTo>
                    <a:cubicBezTo>
                      <a:pt x="38907" y="4659"/>
                      <a:pt x="38785" y="4721"/>
                      <a:pt x="38683" y="4762"/>
                    </a:cubicBezTo>
                    <a:cubicBezTo>
                      <a:pt x="38642" y="4772"/>
                      <a:pt x="38606" y="4777"/>
                      <a:pt x="38573" y="4777"/>
                    </a:cubicBezTo>
                    <a:cubicBezTo>
                      <a:pt x="38539" y="4777"/>
                      <a:pt x="38509" y="4772"/>
                      <a:pt x="38478" y="4762"/>
                    </a:cubicBezTo>
                    <a:cubicBezTo>
                      <a:pt x="38478" y="4762"/>
                      <a:pt x="38437" y="4721"/>
                      <a:pt x="38437" y="4700"/>
                    </a:cubicBezTo>
                    <a:cubicBezTo>
                      <a:pt x="38437" y="4700"/>
                      <a:pt x="38437" y="4700"/>
                      <a:pt x="38437" y="4680"/>
                    </a:cubicBezTo>
                    <a:cubicBezTo>
                      <a:pt x="38131" y="4741"/>
                      <a:pt x="37845" y="4782"/>
                      <a:pt x="37538" y="4823"/>
                    </a:cubicBezTo>
                    <a:cubicBezTo>
                      <a:pt x="36986" y="4945"/>
                      <a:pt x="36414" y="5068"/>
                      <a:pt x="35863" y="5150"/>
                    </a:cubicBezTo>
                    <a:cubicBezTo>
                      <a:pt x="35786" y="5168"/>
                      <a:pt x="35715" y="5176"/>
                      <a:pt x="35650" y="5176"/>
                    </a:cubicBezTo>
                    <a:cubicBezTo>
                      <a:pt x="35416" y="5176"/>
                      <a:pt x="35252" y="5073"/>
                      <a:pt x="35188" y="4945"/>
                    </a:cubicBezTo>
                    <a:cubicBezTo>
                      <a:pt x="35045" y="5007"/>
                      <a:pt x="34902" y="5048"/>
                      <a:pt x="34780" y="5109"/>
                    </a:cubicBezTo>
                    <a:lnTo>
                      <a:pt x="34780" y="5170"/>
                    </a:lnTo>
                    <a:cubicBezTo>
                      <a:pt x="34698" y="5232"/>
                      <a:pt x="34616" y="5252"/>
                      <a:pt x="34534" y="5272"/>
                    </a:cubicBezTo>
                    <a:cubicBezTo>
                      <a:pt x="34064" y="5375"/>
                      <a:pt x="33697" y="5558"/>
                      <a:pt x="33227" y="5640"/>
                    </a:cubicBezTo>
                    <a:cubicBezTo>
                      <a:pt x="33210" y="5643"/>
                      <a:pt x="33193" y="5644"/>
                      <a:pt x="33174" y="5644"/>
                    </a:cubicBezTo>
                    <a:cubicBezTo>
                      <a:pt x="33048" y="5644"/>
                      <a:pt x="32877" y="5589"/>
                      <a:pt x="32859" y="5518"/>
                    </a:cubicBezTo>
                    <a:cubicBezTo>
                      <a:pt x="32838" y="5436"/>
                      <a:pt x="32818" y="5293"/>
                      <a:pt x="32797" y="5191"/>
                    </a:cubicBezTo>
                    <a:lnTo>
                      <a:pt x="32736" y="5191"/>
                    </a:lnTo>
                    <a:lnTo>
                      <a:pt x="32144" y="4945"/>
                    </a:lnTo>
                    <a:lnTo>
                      <a:pt x="31939" y="4966"/>
                    </a:lnTo>
                    <a:cubicBezTo>
                      <a:pt x="31641" y="5202"/>
                      <a:pt x="31267" y="5325"/>
                      <a:pt x="30890" y="5325"/>
                    </a:cubicBezTo>
                    <a:cubicBezTo>
                      <a:pt x="30649" y="5325"/>
                      <a:pt x="30406" y="5274"/>
                      <a:pt x="30182" y="5170"/>
                    </a:cubicBezTo>
                    <a:lnTo>
                      <a:pt x="29753" y="5129"/>
                    </a:lnTo>
                    <a:lnTo>
                      <a:pt x="29712" y="5129"/>
                    </a:lnTo>
                    <a:cubicBezTo>
                      <a:pt x="29508" y="5252"/>
                      <a:pt x="29283" y="5313"/>
                      <a:pt x="29038" y="5354"/>
                    </a:cubicBezTo>
                    <a:cubicBezTo>
                      <a:pt x="28976" y="5354"/>
                      <a:pt x="28915" y="5334"/>
                      <a:pt x="28854" y="5293"/>
                    </a:cubicBezTo>
                    <a:cubicBezTo>
                      <a:pt x="28833" y="5293"/>
                      <a:pt x="28813" y="5272"/>
                      <a:pt x="28813" y="5232"/>
                    </a:cubicBezTo>
                    <a:cubicBezTo>
                      <a:pt x="28833" y="5170"/>
                      <a:pt x="28854" y="5109"/>
                      <a:pt x="28874" y="5068"/>
                    </a:cubicBezTo>
                    <a:cubicBezTo>
                      <a:pt x="28915" y="5007"/>
                      <a:pt x="28956" y="4966"/>
                      <a:pt x="28935" y="4905"/>
                    </a:cubicBezTo>
                    <a:cubicBezTo>
                      <a:pt x="28895" y="4864"/>
                      <a:pt x="28874" y="4843"/>
                      <a:pt x="28854" y="4802"/>
                    </a:cubicBezTo>
                    <a:cubicBezTo>
                      <a:pt x="28792" y="4782"/>
                      <a:pt x="28752" y="4762"/>
                      <a:pt x="28690" y="4762"/>
                    </a:cubicBezTo>
                    <a:cubicBezTo>
                      <a:pt x="28620" y="4785"/>
                      <a:pt x="28556" y="4822"/>
                      <a:pt x="28491" y="4822"/>
                    </a:cubicBezTo>
                    <a:cubicBezTo>
                      <a:pt x="28443" y="4822"/>
                      <a:pt x="28395" y="4802"/>
                      <a:pt x="28343" y="4741"/>
                    </a:cubicBezTo>
                    <a:cubicBezTo>
                      <a:pt x="28282" y="4659"/>
                      <a:pt x="28200" y="4618"/>
                      <a:pt x="28098" y="4618"/>
                    </a:cubicBezTo>
                    <a:cubicBezTo>
                      <a:pt x="28080" y="4620"/>
                      <a:pt x="28062" y="4620"/>
                      <a:pt x="28046" y="4620"/>
                    </a:cubicBezTo>
                    <a:cubicBezTo>
                      <a:pt x="27742" y="4620"/>
                      <a:pt x="27659" y="4450"/>
                      <a:pt x="27485" y="4353"/>
                    </a:cubicBezTo>
                    <a:cubicBezTo>
                      <a:pt x="27464" y="4332"/>
                      <a:pt x="27464" y="4332"/>
                      <a:pt x="27464" y="4312"/>
                    </a:cubicBezTo>
                    <a:cubicBezTo>
                      <a:pt x="27137" y="4271"/>
                      <a:pt x="26810" y="4230"/>
                      <a:pt x="26483" y="4230"/>
                    </a:cubicBezTo>
                    <a:lnTo>
                      <a:pt x="25952" y="4230"/>
                    </a:lnTo>
                    <a:cubicBezTo>
                      <a:pt x="25973" y="4332"/>
                      <a:pt x="25952" y="4394"/>
                      <a:pt x="25809" y="4455"/>
                    </a:cubicBezTo>
                    <a:cubicBezTo>
                      <a:pt x="25727" y="4475"/>
                      <a:pt x="25646" y="4516"/>
                      <a:pt x="25564" y="4578"/>
                    </a:cubicBezTo>
                    <a:cubicBezTo>
                      <a:pt x="25482" y="4618"/>
                      <a:pt x="25395" y="4639"/>
                      <a:pt x="25308" y="4639"/>
                    </a:cubicBezTo>
                    <a:cubicBezTo>
                      <a:pt x="25222" y="4639"/>
                      <a:pt x="25135" y="4618"/>
                      <a:pt x="25053" y="4578"/>
                    </a:cubicBezTo>
                    <a:cubicBezTo>
                      <a:pt x="24992" y="4537"/>
                      <a:pt x="24930" y="4496"/>
                      <a:pt x="24869" y="4475"/>
                    </a:cubicBezTo>
                    <a:cubicBezTo>
                      <a:pt x="24762" y="4416"/>
                      <a:pt x="24634" y="4384"/>
                      <a:pt x="24505" y="4384"/>
                    </a:cubicBezTo>
                    <a:cubicBezTo>
                      <a:pt x="24413" y="4384"/>
                      <a:pt x="24321" y="4400"/>
                      <a:pt x="24236" y="4435"/>
                    </a:cubicBezTo>
                    <a:cubicBezTo>
                      <a:pt x="24072" y="4496"/>
                      <a:pt x="23909" y="4578"/>
                      <a:pt x="23725" y="4639"/>
                    </a:cubicBezTo>
                    <a:cubicBezTo>
                      <a:pt x="23590" y="4689"/>
                      <a:pt x="23456" y="4726"/>
                      <a:pt x="23310" y="4726"/>
                    </a:cubicBezTo>
                    <a:cubicBezTo>
                      <a:pt x="23278" y="4726"/>
                      <a:pt x="23246" y="4724"/>
                      <a:pt x="23214" y="4721"/>
                    </a:cubicBezTo>
                    <a:cubicBezTo>
                      <a:pt x="23083" y="4721"/>
                      <a:pt x="22930" y="4669"/>
                      <a:pt x="22809" y="4669"/>
                    </a:cubicBezTo>
                    <a:cubicBezTo>
                      <a:pt x="22761" y="4669"/>
                      <a:pt x="22718" y="4677"/>
                      <a:pt x="22683" y="4700"/>
                    </a:cubicBezTo>
                    <a:cubicBezTo>
                      <a:pt x="22478" y="4843"/>
                      <a:pt x="22294" y="4986"/>
                      <a:pt x="22397" y="5211"/>
                    </a:cubicBezTo>
                    <a:cubicBezTo>
                      <a:pt x="22397" y="5232"/>
                      <a:pt x="22417" y="5252"/>
                      <a:pt x="22417" y="5272"/>
                    </a:cubicBezTo>
                    <a:cubicBezTo>
                      <a:pt x="22458" y="5477"/>
                      <a:pt x="22274" y="5640"/>
                      <a:pt x="21947" y="5701"/>
                    </a:cubicBezTo>
                    <a:cubicBezTo>
                      <a:pt x="21865" y="5701"/>
                      <a:pt x="21804" y="5701"/>
                      <a:pt x="21743" y="5681"/>
                    </a:cubicBezTo>
                    <a:cubicBezTo>
                      <a:pt x="21661" y="5661"/>
                      <a:pt x="21620" y="5599"/>
                      <a:pt x="21538" y="5599"/>
                    </a:cubicBezTo>
                    <a:cubicBezTo>
                      <a:pt x="21436" y="5558"/>
                      <a:pt x="21354" y="5497"/>
                      <a:pt x="21293" y="5415"/>
                    </a:cubicBezTo>
                    <a:cubicBezTo>
                      <a:pt x="20946" y="5640"/>
                      <a:pt x="20537" y="5804"/>
                      <a:pt x="20128" y="5865"/>
                    </a:cubicBezTo>
                    <a:cubicBezTo>
                      <a:pt x="20017" y="5889"/>
                      <a:pt x="19900" y="5901"/>
                      <a:pt x="19785" y="5901"/>
                    </a:cubicBezTo>
                    <a:cubicBezTo>
                      <a:pt x="19415" y="5901"/>
                      <a:pt x="19053" y="5781"/>
                      <a:pt x="18882" y="5579"/>
                    </a:cubicBezTo>
                    <a:lnTo>
                      <a:pt x="18616" y="5558"/>
                    </a:lnTo>
                    <a:cubicBezTo>
                      <a:pt x="18453" y="5661"/>
                      <a:pt x="18269" y="5742"/>
                      <a:pt x="18065" y="5804"/>
                    </a:cubicBezTo>
                    <a:cubicBezTo>
                      <a:pt x="17705" y="5906"/>
                      <a:pt x="17346" y="5952"/>
                      <a:pt x="16974" y="5952"/>
                    </a:cubicBezTo>
                    <a:cubicBezTo>
                      <a:pt x="16902" y="5952"/>
                      <a:pt x="16830" y="5950"/>
                      <a:pt x="16757" y="5947"/>
                    </a:cubicBezTo>
                    <a:cubicBezTo>
                      <a:pt x="16471" y="6110"/>
                      <a:pt x="16185" y="6212"/>
                      <a:pt x="15858" y="6294"/>
                    </a:cubicBezTo>
                    <a:cubicBezTo>
                      <a:pt x="15653" y="6335"/>
                      <a:pt x="15449" y="6355"/>
                      <a:pt x="15224" y="6355"/>
                    </a:cubicBezTo>
                    <a:cubicBezTo>
                      <a:pt x="14856" y="6764"/>
                      <a:pt x="13998" y="7030"/>
                      <a:pt x="13222" y="7050"/>
                    </a:cubicBezTo>
                    <a:cubicBezTo>
                      <a:pt x="13160" y="7091"/>
                      <a:pt x="13099" y="7132"/>
                      <a:pt x="13017" y="7152"/>
                    </a:cubicBezTo>
                    <a:cubicBezTo>
                      <a:pt x="12793" y="7214"/>
                      <a:pt x="12609" y="7336"/>
                      <a:pt x="12445" y="7479"/>
                    </a:cubicBezTo>
                    <a:cubicBezTo>
                      <a:pt x="12343" y="7500"/>
                      <a:pt x="12241" y="7520"/>
                      <a:pt x="12139" y="7520"/>
                    </a:cubicBezTo>
                    <a:cubicBezTo>
                      <a:pt x="12077" y="7663"/>
                      <a:pt x="12098" y="7847"/>
                      <a:pt x="11791" y="7908"/>
                    </a:cubicBezTo>
                    <a:lnTo>
                      <a:pt x="11403" y="8174"/>
                    </a:lnTo>
                    <a:cubicBezTo>
                      <a:pt x="11444" y="8215"/>
                      <a:pt x="11485" y="8276"/>
                      <a:pt x="11526" y="8337"/>
                    </a:cubicBezTo>
                    <a:cubicBezTo>
                      <a:pt x="11546" y="8399"/>
                      <a:pt x="11587" y="8460"/>
                      <a:pt x="11628" y="8501"/>
                    </a:cubicBezTo>
                    <a:cubicBezTo>
                      <a:pt x="11565" y="8537"/>
                      <a:pt x="11495" y="8553"/>
                      <a:pt x="11423" y="8553"/>
                    </a:cubicBezTo>
                    <a:cubicBezTo>
                      <a:pt x="11331" y="8553"/>
                      <a:pt x="11238" y="8526"/>
                      <a:pt x="11158" y="8481"/>
                    </a:cubicBezTo>
                    <a:cubicBezTo>
                      <a:pt x="11097" y="8440"/>
                      <a:pt x="11056" y="8399"/>
                      <a:pt x="10994" y="8358"/>
                    </a:cubicBezTo>
                    <a:cubicBezTo>
                      <a:pt x="10869" y="8288"/>
                      <a:pt x="10726" y="8247"/>
                      <a:pt x="10582" y="8247"/>
                    </a:cubicBezTo>
                    <a:cubicBezTo>
                      <a:pt x="10514" y="8247"/>
                      <a:pt x="10447" y="8257"/>
                      <a:pt x="10381" y="8276"/>
                    </a:cubicBezTo>
                    <a:cubicBezTo>
                      <a:pt x="10177" y="8317"/>
                      <a:pt x="10014" y="8399"/>
                      <a:pt x="9830" y="8460"/>
                    </a:cubicBezTo>
                    <a:cubicBezTo>
                      <a:pt x="9729" y="8485"/>
                      <a:pt x="9620" y="8503"/>
                      <a:pt x="9508" y="8503"/>
                    </a:cubicBezTo>
                    <a:cubicBezTo>
                      <a:pt x="9439" y="8503"/>
                      <a:pt x="9369" y="8496"/>
                      <a:pt x="9298" y="8481"/>
                    </a:cubicBezTo>
                    <a:cubicBezTo>
                      <a:pt x="9176" y="8481"/>
                      <a:pt x="9033" y="8419"/>
                      <a:pt x="8890" y="8399"/>
                    </a:cubicBezTo>
                    <a:cubicBezTo>
                      <a:pt x="8828" y="8419"/>
                      <a:pt x="8747" y="8460"/>
                      <a:pt x="8665" y="8481"/>
                    </a:cubicBezTo>
                    <a:cubicBezTo>
                      <a:pt x="8481" y="8583"/>
                      <a:pt x="8338" y="8705"/>
                      <a:pt x="8379" y="8910"/>
                    </a:cubicBezTo>
                    <a:cubicBezTo>
                      <a:pt x="8399" y="8930"/>
                      <a:pt x="8399" y="8950"/>
                      <a:pt x="8399" y="8971"/>
                    </a:cubicBezTo>
                    <a:cubicBezTo>
                      <a:pt x="8399" y="9134"/>
                      <a:pt x="8277" y="9257"/>
                      <a:pt x="8052" y="9318"/>
                    </a:cubicBezTo>
                    <a:cubicBezTo>
                      <a:pt x="7887" y="9465"/>
                      <a:pt x="7672" y="9546"/>
                      <a:pt x="7452" y="9546"/>
                    </a:cubicBezTo>
                    <a:cubicBezTo>
                      <a:pt x="7427" y="9546"/>
                      <a:pt x="7402" y="9545"/>
                      <a:pt x="7378" y="9543"/>
                    </a:cubicBezTo>
                    <a:cubicBezTo>
                      <a:pt x="7191" y="9696"/>
                      <a:pt x="6976" y="9778"/>
                      <a:pt x="6744" y="9778"/>
                    </a:cubicBezTo>
                    <a:cubicBezTo>
                      <a:pt x="6697" y="9778"/>
                      <a:pt x="6649" y="9775"/>
                      <a:pt x="6601" y="9768"/>
                    </a:cubicBezTo>
                    <a:cubicBezTo>
                      <a:pt x="6008" y="9707"/>
                      <a:pt x="5661" y="9461"/>
                      <a:pt x="5109" y="9359"/>
                    </a:cubicBezTo>
                    <a:cubicBezTo>
                      <a:pt x="4795" y="9298"/>
                      <a:pt x="4546" y="9273"/>
                      <a:pt x="4336" y="9273"/>
                    </a:cubicBezTo>
                    <a:cubicBezTo>
                      <a:pt x="3631" y="9273"/>
                      <a:pt x="3359" y="9559"/>
                      <a:pt x="2494" y="9747"/>
                    </a:cubicBezTo>
                    <a:cubicBezTo>
                      <a:pt x="2187" y="9788"/>
                      <a:pt x="1860" y="9809"/>
                      <a:pt x="1554" y="9809"/>
                    </a:cubicBezTo>
                    <a:cubicBezTo>
                      <a:pt x="1472" y="9911"/>
                      <a:pt x="1349" y="9972"/>
                      <a:pt x="1227" y="10013"/>
                    </a:cubicBezTo>
                    <a:cubicBezTo>
                      <a:pt x="1084" y="10054"/>
                      <a:pt x="941" y="10074"/>
                      <a:pt x="798" y="10115"/>
                    </a:cubicBezTo>
                    <a:cubicBezTo>
                      <a:pt x="573" y="10340"/>
                      <a:pt x="287" y="10503"/>
                      <a:pt x="1" y="10606"/>
                    </a:cubicBezTo>
                    <a:lnTo>
                      <a:pt x="1" y="21844"/>
                    </a:lnTo>
                    <a:cubicBezTo>
                      <a:pt x="83" y="21865"/>
                      <a:pt x="164" y="21906"/>
                      <a:pt x="226" y="21987"/>
                    </a:cubicBezTo>
                    <a:cubicBezTo>
                      <a:pt x="736" y="21987"/>
                      <a:pt x="1247" y="22151"/>
                      <a:pt x="1349" y="22417"/>
                    </a:cubicBezTo>
                    <a:lnTo>
                      <a:pt x="1758" y="22417"/>
                    </a:lnTo>
                    <a:cubicBezTo>
                      <a:pt x="1758" y="22417"/>
                      <a:pt x="1779" y="22396"/>
                      <a:pt x="1779" y="22396"/>
                    </a:cubicBezTo>
                    <a:cubicBezTo>
                      <a:pt x="1779" y="22314"/>
                      <a:pt x="1860" y="22294"/>
                      <a:pt x="1983" y="22273"/>
                    </a:cubicBezTo>
                    <a:cubicBezTo>
                      <a:pt x="2080" y="22268"/>
                      <a:pt x="2153" y="22265"/>
                      <a:pt x="2212" y="22265"/>
                    </a:cubicBezTo>
                    <a:cubicBezTo>
                      <a:pt x="2388" y="22265"/>
                      <a:pt x="2438" y="22299"/>
                      <a:pt x="2637" y="22437"/>
                    </a:cubicBezTo>
                    <a:cubicBezTo>
                      <a:pt x="2637" y="22437"/>
                      <a:pt x="2657" y="22457"/>
                      <a:pt x="2678" y="22457"/>
                    </a:cubicBezTo>
                    <a:cubicBezTo>
                      <a:pt x="2902" y="22396"/>
                      <a:pt x="3148" y="22355"/>
                      <a:pt x="3372" y="22335"/>
                    </a:cubicBezTo>
                    <a:cubicBezTo>
                      <a:pt x="3454" y="22294"/>
                      <a:pt x="3536" y="22253"/>
                      <a:pt x="3597" y="22253"/>
                    </a:cubicBezTo>
                    <a:cubicBezTo>
                      <a:pt x="3732" y="22223"/>
                      <a:pt x="3877" y="22204"/>
                      <a:pt x="4018" y="22204"/>
                    </a:cubicBezTo>
                    <a:cubicBezTo>
                      <a:pt x="4069" y="22204"/>
                      <a:pt x="4120" y="22207"/>
                      <a:pt x="4169" y="22212"/>
                    </a:cubicBezTo>
                    <a:cubicBezTo>
                      <a:pt x="4231" y="22212"/>
                      <a:pt x="4292" y="22171"/>
                      <a:pt x="4353" y="22151"/>
                    </a:cubicBezTo>
                    <a:cubicBezTo>
                      <a:pt x="4387" y="22142"/>
                      <a:pt x="4421" y="22137"/>
                      <a:pt x="4455" y="22137"/>
                    </a:cubicBezTo>
                    <a:cubicBezTo>
                      <a:pt x="4503" y="22137"/>
                      <a:pt x="4551" y="22147"/>
                      <a:pt x="4598" y="22171"/>
                    </a:cubicBezTo>
                    <a:cubicBezTo>
                      <a:pt x="4742" y="22212"/>
                      <a:pt x="4885" y="22253"/>
                      <a:pt x="5007" y="22294"/>
                    </a:cubicBezTo>
                    <a:lnTo>
                      <a:pt x="5150" y="22294"/>
                    </a:lnTo>
                    <a:cubicBezTo>
                      <a:pt x="5355" y="22233"/>
                      <a:pt x="5538" y="22151"/>
                      <a:pt x="5743" y="22090"/>
                    </a:cubicBezTo>
                    <a:cubicBezTo>
                      <a:pt x="5784" y="22049"/>
                      <a:pt x="5804" y="22008"/>
                      <a:pt x="5825" y="21947"/>
                    </a:cubicBezTo>
                    <a:cubicBezTo>
                      <a:pt x="5916" y="21781"/>
                      <a:pt x="6091" y="21698"/>
                      <a:pt x="6274" y="21698"/>
                    </a:cubicBezTo>
                    <a:cubicBezTo>
                      <a:pt x="6295" y="21698"/>
                      <a:pt x="6315" y="21699"/>
                      <a:pt x="6335" y="21701"/>
                    </a:cubicBezTo>
                    <a:cubicBezTo>
                      <a:pt x="6499" y="21558"/>
                      <a:pt x="6683" y="21456"/>
                      <a:pt x="6887" y="21415"/>
                    </a:cubicBezTo>
                    <a:cubicBezTo>
                      <a:pt x="6887" y="21374"/>
                      <a:pt x="6908" y="21334"/>
                      <a:pt x="6948" y="21334"/>
                    </a:cubicBezTo>
                    <a:cubicBezTo>
                      <a:pt x="7030" y="21334"/>
                      <a:pt x="7112" y="21313"/>
                      <a:pt x="7214" y="21313"/>
                    </a:cubicBezTo>
                    <a:cubicBezTo>
                      <a:pt x="7229" y="21318"/>
                      <a:pt x="7246" y="21321"/>
                      <a:pt x="7263" y="21321"/>
                    </a:cubicBezTo>
                    <a:cubicBezTo>
                      <a:pt x="7314" y="21321"/>
                      <a:pt x="7367" y="21298"/>
                      <a:pt x="7398" y="21252"/>
                    </a:cubicBezTo>
                    <a:lnTo>
                      <a:pt x="7541" y="21088"/>
                    </a:lnTo>
                    <a:lnTo>
                      <a:pt x="7684" y="21088"/>
                    </a:lnTo>
                    <a:cubicBezTo>
                      <a:pt x="7786" y="20986"/>
                      <a:pt x="7909" y="20925"/>
                      <a:pt x="8052" y="20904"/>
                    </a:cubicBezTo>
                    <a:cubicBezTo>
                      <a:pt x="7991" y="20843"/>
                      <a:pt x="7929" y="20761"/>
                      <a:pt x="7868" y="20680"/>
                    </a:cubicBezTo>
                    <a:cubicBezTo>
                      <a:pt x="7807" y="20577"/>
                      <a:pt x="7807" y="20475"/>
                      <a:pt x="7950" y="20434"/>
                    </a:cubicBezTo>
                    <a:cubicBezTo>
                      <a:pt x="8011" y="20414"/>
                      <a:pt x="8072" y="20394"/>
                      <a:pt x="8134" y="20394"/>
                    </a:cubicBezTo>
                    <a:cubicBezTo>
                      <a:pt x="8174" y="20394"/>
                      <a:pt x="8215" y="20394"/>
                      <a:pt x="8256" y="20373"/>
                    </a:cubicBezTo>
                    <a:lnTo>
                      <a:pt x="8420" y="20353"/>
                    </a:lnTo>
                    <a:lnTo>
                      <a:pt x="8604" y="20353"/>
                    </a:lnTo>
                    <a:cubicBezTo>
                      <a:pt x="8787" y="20394"/>
                      <a:pt x="8971" y="20414"/>
                      <a:pt x="9135" y="20414"/>
                    </a:cubicBezTo>
                    <a:cubicBezTo>
                      <a:pt x="9135" y="20373"/>
                      <a:pt x="9135" y="20353"/>
                      <a:pt x="9176" y="20312"/>
                    </a:cubicBezTo>
                    <a:cubicBezTo>
                      <a:pt x="9207" y="20287"/>
                      <a:pt x="9251" y="20279"/>
                      <a:pt x="9301" y="20279"/>
                    </a:cubicBezTo>
                    <a:cubicBezTo>
                      <a:pt x="9386" y="20279"/>
                      <a:pt x="9488" y="20301"/>
                      <a:pt x="9569" y="20301"/>
                    </a:cubicBezTo>
                    <a:cubicBezTo>
                      <a:pt x="9598" y="20301"/>
                      <a:pt x="9624" y="20299"/>
                      <a:pt x="9646" y="20291"/>
                    </a:cubicBezTo>
                    <a:cubicBezTo>
                      <a:pt x="9687" y="20332"/>
                      <a:pt x="9748" y="20373"/>
                      <a:pt x="9789" y="20434"/>
                    </a:cubicBezTo>
                    <a:cubicBezTo>
                      <a:pt x="9848" y="20494"/>
                      <a:pt x="9922" y="20526"/>
                      <a:pt x="9997" y="20526"/>
                    </a:cubicBezTo>
                    <a:cubicBezTo>
                      <a:pt x="10051" y="20526"/>
                      <a:pt x="10105" y="20509"/>
                      <a:pt x="10157" y="20475"/>
                    </a:cubicBezTo>
                    <a:cubicBezTo>
                      <a:pt x="10238" y="20414"/>
                      <a:pt x="10361" y="20373"/>
                      <a:pt x="10463" y="20353"/>
                    </a:cubicBezTo>
                    <a:cubicBezTo>
                      <a:pt x="10361" y="20251"/>
                      <a:pt x="10320" y="20189"/>
                      <a:pt x="10320" y="20148"/>
                    </a:cubicBezTo>
                    <a:lnTo>
                      <a:pt x="10320" y="20148"/>
                    </a:lnTo>
                    <a:cubicBezTo>
                      <a:pt x="10381" y="20169"/>
                      <a:pt x="10443" y="20189"/>
                      <a:pt x="10483" y="20210"/>
                    </a:cubicBezTo>
                    <a:cubicBezTo>
                      <a:pt x="10627" y="20271"/>
                      <a:pt x="10627" y="20332"/>
                      <a:pt x="10504" y="20353"/>
                    </a:cubicBezTo>
                    <a:cubicBezTo>
                      <a:pt x="10443" y="20373"/>
                      <a:pt x="10381" y="20394"/>
                      <a:pt x="10320" y="20414"/>
                    </a:cubicBezTo>
                    <a:cubicBezTo>
                      <a:pt x="10279" y="20455"/>
                      <a:pt x="10279" y="20516"/>
                      <a:pt x="10259" y="20557"/>
                    </a:cubicBezTo>
                    <a:cubicBezTo>
                      <a:pt x="10218" y="20639"/>
                      <a:pt x="10238" y="20659"/>
                      <a:pt x="10402" y="20720"/>
                    </a:cubicBezTo>
                    <a:cubicBezTo>
                      <a:pt x="10463" y="20741"/>
                      <a:pt x="10524" y="20761"/>
                      <a:pt x="10586" y="20782"/>
                    </a:cubicBezTo>
                    <a:cubicBezTo>
                      <a:pt x="10711" y="20719"/>
                      <a:pt x="10847" y="20693"/>
                      <a:pt x="10987" y="20693"/>
                    </a:cubicBezTo>
                    <a:cubicBezTo>
                      <a:pt x="11030" y="20693"/>
                      <a:pt x="11074" y="20695"/>
                      <a:pt x="11117" y="20700"/>
                    </a:cubicBezTo>
                    <a:cubicBezTo>
                      <a:pt x="11190" y="20718"/>
                      <a:pt x="11264" y="20729"/>
                      <a:pt x="11336" y="20729"/>
                    </a:cubicBezTo>
                    <a:cubicBezTo>
                      <a:pt x="11423" y="20729"/>
                      <a:pt x="11508" y="20713"/>
                      <a:pt x="11587" y="20680"/>
                    </a:cubicBezTo>
                    <a:cubicBezTo>
                      <a:pt x="11638" y="20669"/>
                      <a:pt x="11684" y="20664"/>
                      <a:pt x="11727" y="20664"/>
                    </a:cubicBezTo>
                    <a:cubicBezTo>
                      <a:pt x="11771" y="20664"/>
                      <a:pt x="11812" y="20669"/>
                      <a:pt x="11853" y="20680"/>
                    </a:cubicBezTo>
                    <a:cubicBezTo>
                      <a:pt x="12036" y="20720"/>
                      <a:pt x="12220" y="20802"/>
                      <a:pt x="12363" y="20925"/>
                    </a:cubicBezTo>
                    <a:cubicBezTo>
                      <a:pt x="12517" y="20904"/>
                      <a:pt x="12675" y="20894"/>
                      <a:pt x="12833" y="20894"/>
                    </a:cubicBezTo>
                    <a:cubicBezTo>
                      <a:pt x="12992" y="20894"/>
                      <a:pt x="13150" y="20904"/>
                      <a:pt x="13303" y="20925"/>
                    </a:cubicBezTo>
                    <a:cubicBezTo>
                      <a:pt x="13446" y="20925"/>
                      <a:pt x="13589" y="20986"/>
                      <a:pt x="13712" y="21068"/>
                    </a:cubicBezTo>
                    <a:cubicBezTo>
                      <a:pt x="13831" y="21028"/>
                      <a:pt x="13950" y="21006"/>
                      <a:pt x="14074" y="21006"/>
                    </a:cubicBezTo>
                    <a:cubicBezTo>
                      <a:pt x="14142" y="21006"/>
                      <a:pt x="14212" y="21013"/>
                      <a:pt x="14284" y="21027"/>
                    </a:cubicBezTo>
                    <a:cubicBezTo>
                      <a:pt x="14386" y="21047"/>
                      <a:pt x="14509" y="21088"/>
                      <a:pt x="14611" y="21150"/>
                    </a:cubicBezTo>
                    <a:cubicBezTo>
                      <a:pt x="14652" y="21160"/>
                      <a:pt x="14698" y="21165"/>
                      <a:pt x="14744" y="21165"/>
                    </a:cubicBezTo>
                    <a:cubicBezTo>
                      <a:pt x="14790" y="21165"/>
                      <a:pt x="14836" y="21160"/>
                      <a:pt x="14877" y="21150"/>
                    </a:cubicBezTo>
                    <a:cubicBezTo>
                      <a:pt x="14996" y="21090"/>
                      <a:pt x="15122" y="21058"/>
                      <a:pt x="15251" y="21058"/>
                    </a:cubicBezTo>
                    <a:cubicBezTo>
                      <a:pt x="15343" y="21058"/>
                      <a:pt x="15437" y="21075"/>
                      <a:pt x="15531" y="21109"/>
                    </a:cubicBezTo>
                    <a:cubicBezTo>
                      <a:pt x="15592" y="21129"/>
                      <a:pt x="15633" y="21150"/>
                      <a:pt x="15694" y="21170"/>
                    </a:cubicBezTo>
                    <a:cubicBezTo>
                      <a:pt x="15722" y="21178"/>
                      <a:pt x="15742" y="21181"/>
                      <a:pt x="15758" y="21181"/>
                    </a:cubicBezTo>
                    <a:cubicBezTo>
                      <a:pt x="15825" y="21181"/>
                      <a:pt x="15804" y="21121"/>
                      <a:pt x="15837" y="21088"/>
                    </a:cubicBezTo>
                    <a:cubicBezTo>
                      <a:pt x="15858" y="21047"/>
                      <a:pt x="15878" y="21027"/>
                      <a:pt x="15899" y="21007"/>
                    </a:cubicBezTo>
                    <a:cubicBezTo>
                      <a:pt x="16001" y="20945"/>
                      <a:pt x="15899" y="20823"/>
                      <a:pt x="16082" y="20782"/>
                    </a:cubicBezTo>
                    <a:cubicBezTo>
                      <a:pt x="16164" y="20782"/>
                      <a:pt x="16266" y="20761"/>
                      <a:pt x="16369" y="20741"/>
                    </a:cubicBezTo>
                    <a:cubicBezTo>
                      <a:pt x="16430" y="20700"/>
                      <a:pt x="16512" y="20680"/>
                      <a:pt x="16593" y="20680"/>
                    </a:cubicBezTo>
                    <a:cubicBezTo>
                      <a:pt x="16859" y="20700"/>
                      <a:pt x="17125" y="20761"/>
                      <a:pt x="17390" y="20843"/>
                    </a:cubicBezTo>
                    <a:cubicBezTo>
                      <a:pt x="17697" y="20864"/>
                      <a:pt x="18003" y="20884"/>
                      <a:pt x="18289" y="20945"/>
                    </a:cubicBezTo>
                    <a:cubicBezTo>
                      <a:pt x="18432" y="20986"/>
                      <a:pt x="18535" y="21068"/>
                      <a:pt x="18555" y="21211"/>
                    </a:cubicBezTo>
                    <a:lnTo>
                      <a:pt x="18616" y="21252"/>
                    </a:lnTo>
                    <a:cubicBezTo>
                      <a:pt x="18790" y="21231"/>
                      <a:pt x="18964" y="21221"/>
                      <a:pt x="19135" y="21221"/>
                    </a:cubicBezTo>
                    <a:cubicBezTo>
                      <a:pt x="19306" y="21221"/>
                      <a:pt x="19474" y="21231"/>
                      <a:pt x="19638" y="21252"/>
                    </a:cubicBezTo>
                    <a:lnTo>
                      <a:pt x="19577" y="21150"/>
                    </a:lnTo>
                    <a:lnTo>
                      <a:pt x="19924" y="21109"/>
                    </a:lnTo>
                    <a:cubicBezTo>
                      <a:pt x="19998" y="21065"/>
                      <a:pt x="20071" y="21031"/>
                      <a:pt x="20145" y="21031"/>
                    </a:cubicBezTo>
                    <a:cubicBezTo>
                      <a:pt x="20173" y="21031"/>
                      <a:pt x="20202" y="21036"/>
                      <a:pt x="20231" y="21047"/>
                    </a:cubicBezTo>
                    <a:cubicBezTo>
                      <a:pt x="20312" y="21027"/>
                      <a:pt x="20374" y="20986"/>
                      <a:pt x="20455" y="20966"/>
                    </a:cubicBezTo>
                    <a:cubicBezTo>
                      <a:pt x="20499" y="20951"/>
                      <a:pt x="20552" y="20937"/>
                      <a:pt x="20602" y="20937"/>
                    </a:cubicBezTo>
                    <a:cubicBezTo>
                      <a:pt x="20622" y="20937"/>
                      <a:pt x="20642" y="20939"/>
                      <a:pt x="20660" y="20945"/>
                    </a:cubicBezTo>
                    <a:cubicBezTo>
                      <a:pt x="20639" y="20986"/>
                      <a:pt x="20721" y="21047"/>
                      <a:pt x="20844" y="21088"/>
                    </a:cubicBezTo>
                    <a:cubicBezTo>
                      <a:pt x="20966" y="21047"/>
                      <a:pt x="21089" y="21007"/>
                      <a:pt x="21211" y="20986"/>
                    </a:cubicBezTo>
                    <a:cubicBezTo>
                      <a:pt x="21252" y="20904"/>
                      <a:pt x="21416" y="20864"/>
                      <a:pt x="21518" y="20802"/>
                    </a:cubicBezTo>
                    <a:cubicBezTo>
                      <a:pt x="21538" y="20802"/>
                      <a:pt x="21559" y="20802"/>
                      <a:pt x="21559" y="20823"/>
                    </a:cubicBezTo>
                    <a:cubicBezTo>
                      <a:pt x="21600" y="20843"/>
                      <a:pt x="21640" y="20884"/>
                      <a:pt x="21681" y="20925"/>
                    </a:cubicBezTo>
                    <a:cubicBezTo>
                      <a:pt x="22110" y="20864"/>
                      <a:pt x="22580" y="20884"/>
                      <a:pt x="23050" y="20864"/>
                    </a:cubicBezTo>
                    <a:lnTo>
                      <a:pt x="24624" y="20864"/>
                    </a:lnTo>
                    <a:cubicBezTo>
                      <a:pt x="24714" y="20830"/>
                      <a:pt x="24816" y="20815"/>
                      <a:pt x="24921" y="20815"/>
                    </a:cubicBezTo>
                    <a:cubicBezTo>
                      <a:pt x="25006" y="20815"/>
                      <a:pt x="25093" y="20825"/>
                      <a:pt x="25176" y="20843"/>
                    </a:cubicBezTo>
                    <a:cubicBezTo>
                      <a:pt x="25216" y="20864"/>
                      <a:pt x="25257" y="20884"/>
                      <a:pt x="25278" y="20904"/>
                    </a:cubicBezTo>
                    <a:cubicBezTo>
                      <a:pt x="25666" y="20925"/>
                      <a:pt x="26075" y="20986"/>
                      <a:pt x="26463" y="21047"/>
                    </a:cubicBezTo>
                    <a:cubicBezTo>
                      <a:pt x="26524" y="21068"/>
                      <a:pt x="26606" y="21088"/>
                      <a:pt x="26688" y="21129"/>
                    </a:cubicBezTo>
                    <a:cubicBezTo>
                      <a:pt x="26708" y="21129"/>
                      <a:pt x="26729" y="21109"/>
                      <a:pt x="26769" y="21109"/>
                    </a:cubicBezTo>
                    <a:cubicBezTo>
                      <a:pt x="27076" y="21068"/>
                      <a:pt x="27362" y="21007"/>
                      <a:pt x="27648" y="20945"/>
                    </a:cubicBezTo>
                    <a:lnTo>
                      <a:pt x="27914" y="21027"/>
                    </a:lnTo>
                    <a:cubicBezTo>
                      <a:pt x="28282" y="21027"/>
                      <a:pt x="28649" y="21129"/>
                      <a:pt x="28935" y="21374"/>
                    </a:cubicBezTo>
                    <a:cubicBezTo>
                      <a:pt x="29569" y="21415"/>
                      <a:pt x="30182" y="21538"/>
                      <a:pt x="30775" y="21742"/>
                    </a:cubicBezTo>
                    <a:cubicBezTo>
                      <a:pt x="30958" y="21783"/>
                      <a:pt x="31101" y="21865"/>
                      <a:pt x="31245" y="21967"/>
                    </a:cubicBezTo>
                    <a:cubicBezTo>
                      <a:pt x="31367" y="21987"/>
                      <a:pt x="31469" y="22008"/>
                      <a:pt x="31592" y="22008"/>
                    </a:cubicBezTo>
                    <a:cubicBezTo>
                      <a:pt x="31592" y="21987"/>
                      <a:pt x="31612" y="21967"/>
                      <a:pt x="31633" y="21926"/>
                    </a:cubicBezTo>
                    <a:cubicBezTo>
                      <a:pt x="31674" y="21967"/>
                      <a:pt x="31735" y="21987"/>
                      <a:pt x="31776" y="22028"/>
                    </a:cubicBezTo>
                    <a:cubicBezTo>
                      <a:pt x="31837" y="22049"/>
                      <a:pt x="31980" y="22090"/>
                      <a:pt x="32082" y="22110"/>
                    </a:cubicBezTo>
                    <a:lnTo>
                      <a:pt x="32348" y="22110"/>
                    </a:lnTo>
                    <a:cubicBezTo>
                      <a:pt x="32396" y="22158"/>
                      <a:pt x="32458" y="22178"/>
                      <a:pt x="32525" y="22178"/>
                    </a:cubicBezTo>
                    <a:cubicBezTo>
                      <a:pt x="32573" y="22178"/>
                      <a:pt x="32624" y="22168"/>
                      <a:pt x="32675" y="22151"/>
                    </a:cubicBezTo>
                    <a:lnTo>
                      <a:pt x="32757" y="22151"/>
                    </a:lnTo>
                    <a:cubicBezTo>
                      <a:pt x="33002" y="22151"/>
                      <a:pt x="33227" y="22110"/>
                      <a:pt x="33451" y="22090"/>
                    </a:cubicBezTo>
                    <a:cubicBezTo>
                      <a:pt x="33431" y="21987"/>
                      <a:pt x="33513" y="21967"/>
                      <a:pt x="33623" y="21967"/>
                    </a:cubicBezTo>
                    <a:cubicBezTo>
                      <a:pt x="33696" y="21967"/>
                      <a:pt x="33781" y="21976"/>
                      <a:pt x="33858" y="21976"/>
                    </a:cubicBezTo>
                    <a:cubicBezTo>
                      <a:pt x="33896" y="21976"/>
                      <a:pt x="33932" y="21974"/>
                      <a:pt x="33962" y="21967"/>
                    </a:cubicBezTo>
                    <a:cubicBezTo>
                      <a:pt x="34030" y="22021"/>
                      <a:pt x="34117" y="22049"/>
                      <a:pt x="34203" y="22049"/>
                    </a:cubicBezTo>
                    <a:cubicBezTo>
                      <a:pt x="34246" y="22049"/>
                      <a:pt x="34289" y="22042"/>
                      <a:pt x="34330" y="22028"/>
                    </a:cubicBezTo>
                    <a:cubicBezTo>
                      <a:pt x="34473" y="21987"/>
                      <a:pt x="34616" y="21947"/>
                      <a:pt x="34677" y="21844"/>
                    </a:cubicBezTo>
                    <a:cubicBezTo>
                      <a:pt x="34753" y="21672"/>
                      <a:pt x="34794" y="21591"/>
                      <a:pt x="34902" y="21591"/>
                    </a:cubicBezTo>
                    <a:cubicBezTo>
                      <a:pt x="35000" y="21591"/>
                      <a:pt x="35153" y="21657"/>
                      <a:pt x="35433" y="21783"/>
                    </a:cubicBezTo>
                    <a:cubicBezTo>
                      <a:pt x="35474" y="21803"/>
                      <a:pt x="35495" y="21803"/>
                      <a:pt x="35536" y="21824"/>
                    </a:cubicBezTo>
                    <a:lnTo>
                      <a:pt x="35699" y="21824"/>
                    </a:lnTo>
                    <a:cubicBezTo>
                      <a:pt x="35720" y="21742"/>
                      <a:pt x="35822" y="21701"/>
                      <a:pt x="35944" y="21701"/>
                    </a:cubicBezTo>
                    <a:cubicBezTo>
                      <a:pt x="35944" y="21722"/>
                      <a:pt x="35944" y="21742"/>
                      <a:pt x="35924" y="21763"/>
                    </a:cubicBezTo>
                    <a:cubicBezTo>
                      <a:pt x="35863" y="21803"/>
                      <a:pt x="35822" y="21844"/>
                      <a:pt x="35924" y="21885"/>
                    </a:cubicBezTo>
                    <a:cubicBezTo>
                      <a:pt x="35985" y="21931"/>
                      <a:pt x="36058" y="21954"/>
                      <a:pt x="36134" y="21954"/>
                    </a:cubicBezTo>
                    <a:cubicBezTo>
                      <a:pt x="36159" y="21954"/>
                      <a:pt x="36184" y="21952"/>
                      <a:pt x="36210" y="21947"/>
                    </a:cubicBezTo>
                    <a:cubicBezTo>
                      <a:pt x="36394" y="21885"/>
                      <a:pt x="36598" y="21865"/>
                      <a:pt x="36803" y="21865"/>
                    </a:cubicBezTo>
                    <a:cubicBezTo>
                      <a:pt x="36843" y="21756"/>
                      <a:pt x="36975" y="21729"/>
                      <a:pt x="37137" y="21729"/>
                    </a:cubicBezTo>
                    <a:cubicBezTo>
                      <a:pt x="37218" y="21729"/>
                      <a:pt x="37307" y="21735"/>
                      <a:pt x="37395" y="21742"/>
                    </a:cubicBezTo>
                    <a:cubicBezTo>
                      <a:pt x="37518" y="21742"/>
                      <a:pt x="37620" y="21722"/>
                      <a:pt x="37702" y="21660"/>
                    </a:cubicBezTo>
                    <a:cubicBezTo>
                      <a:pt x="37778" y="21614"/>
                      <a:pt x="37855" y="21591"/>
                      <a:pt x="37940" y="21591"/>
                    </a:cubicBezTo>
                    <a:cubicBezTo>
                      <a:pt x="37969" y="21591"/>
                      <a:pt x="37998" y="21594"/>
                      <a:pt x="38029" y="21599"/>
                    </a:cubicBezTo>
                    <a:cubicBezTo>
                      <a:pt x="38253" y="21599"/>
                      <a:pt x="38478" y="21620"/>
                      <a:pt x="38723" y="21640"/>
                    </a:cubicBezTo>
                    <a:cubicBezTo>
                      <a:pt x="38764" y="21647"/>
                      <a:pt x="38773" y="21647"/>
                      <a:pt x="38771" y="21647"/>
                    </a:cubicBezTo>
                    <a:lnTo>
                      <a:pt x="38771" y="21647"/>
                    </a:lnTo>
                    <a:cubicBezTo>
                      <a:pt x="38767" y="21647"/>
                      <a:pt x="38717" y="21647"/>
                      <a:pt x="38785" y="21701"/>
                    </a:cubicBezTo>
                    <a:cubicBezTo>
                      <a:pt x="38805" y="21722"/>
                      <a:pt x="38805" y="21763"/>
                      <a:pt x="38764" y="21783"/>
                    </a:cubicBezTo>
                    <a:lnTo>
                      <a:pt x="38723" y="21783"/>
                    </a:lnTo>
                    <a:cubicBezTo>
                      <a:pt x="39152" y="21803"/>
                      <a:pt x="39602" y="21865"/>
                      <a:pt x="40154" y="21885"/>
                    </a:cubicBezTo>
                    <a:lnTo>
                      <a:pt x="40665" y="21885"/>
                    </a:lnTo>
                    <a:lnTo>
                      <a:pt x="40889" y="21865"/>
                    </a:lnTo>
                    <a:cubicBezTo>
                      <a:pt x="40992" y="21824"/>
                      <a:pt x="41114" y="21783"/>
                      <a:pt x="41216" y="21763"/>
                    </a:cubicBezTo>
                    <a:cubicBezTo>
                      <a:pt x="41234" y="21757"/>
                      <a:pt x="41252" y="21754"/>
                      <a:pt x="41271" y="21754"/>
                    </a:cubicBezTo>
                    <a:cubicBezTo>
                      <a:pt x="41315" y="21754"/>
                      <a:pt x="41363" y="21769"/>
                      <a:pt x="41421" y="21783"/>
                    </a:cubicBezTo>
                    <a:cubicBezTo>
                      <a:pt x="41421" y="21783"/>
                      <a:pt x="41441" y="21803"/>
                      <a:pt x="41441" y="21824"/>
                    </a:cubicBezTo>
                    <a:cubicBezTo>
                      <a:pt x="41441" y="21844"/>
                      <a:pt x="41441" y="21844"/>
                      <a:pt x="41441" y="21844"/>
                    </a:cubicBezTo>
                    <a:lnTo>
                      <a:pt x="42299" y="21844"/>
                    </a:lnTo>
                    <a:cubicBezTo>
                      <a:pt x="42831" y="21824"/>
                      <a:pt x="43362" y="21783"/>
                      <a:pt x="43893" y="21783"/>
                    </a:cubicBezTo>
                    <a:cubicBezTo>
                      <a:pt x="43934" y="21776"/>
                      <a:pt x="43975" y="21773"/>
                      <a:pt x="44015" y="21773"/>
                    </a:cubicBezTo>
                    <a:cubicBezTo>
                      <a:pt x="44218" y="21773"/>
                      <a:pt x="44411" y="21858"/>
                      <a:pt x="44547" y="22028"/>
                    </a:cubicBezTo>
                    <a:cubicBezTo>
                      <a:pt x="44670" y="22008"/>
                      <a:pt x="44792" y="21967"/>
                      <a:pt x="44935" y="21947"/>
                    </a:cubicBezTo>
                    <a:lnTo>
                      <a:pt x="44935" y="21885"/>
                    </a:lnTo>
                    <a:cubicBezTo>
                      <a:pt x="45017" y="21865"/>
                      <a:pt x="45078" y="21844"/>
                      <a:pt x="45160" y="21844"/>
                    </a:cubicBezTo>
                    <a:cubicBezTo>
                      <a:pt x="45610" y="21803"/>
                      <a:pt x="45977" y="21701"/>
                      <a:pt x="46447" y="21701"/>
                    </a:cubicBezTo>
                    <a:cubicBezTo>
                      <a:pt x="46550" y="21701"/>
                      <a:pt x="46774" y="21783"/>
                      <a:pt x="46795" y="21844"/>
                    </a:cubicBezTo>
                    <a:cubicBezTo>
                      <a:pt x="46795" y="21906"/>
                      <a:pt x="46815" y="22028"/>
                      <a:pt x="46836" y="22110"/>
                    </a:cubicBezTo>
                    <a:cubicBezTo>
                      <a:pt x="46856" y="22110"/>
                      <a:pt x="46877" y="22110"/>
                      <a:pt x="46897" y="22130"/>
                    </a:cubicBezTo>
                    <a:lnTo>
                      <a:pt x="47449" y="22417"/>
                    </a:lnTo>
                    <a:lnTo>
                      <a:pt x="47653" y="22417"/>
                    </a:lnTo>
                    <a:cubicBezTo>
                      <a:pt x="47915" y="22281"/>
                      <a:pt x="48190" y="22214"/>
                      <a:pt x="48464" y="22214"/>
                    </a:cubicBezTo>
                    <a:cubicBezTo>
                      <a:pt x="48768" y="22214"/>
                      <a:pt x="49070" y="22296"/>
                      <a:pt x="49349" y="22457"/>
                    </a:cubicBezTo>
                    <a:lnTo>
                      <a:pt x="49778" y="22539"/>
                    </a:lnTo>
                    <a:lnTo>
                      <a:pt x="49799" y="22539"/>
                    </a:lnTo>
                    <a:cubicBezTo>
                      <a:pt x="50003" y="22457"/>
                      <a:pt x="50228" y="22417"/>
                      <a:pt x="50453" y="22417"/>
                    </a:cubicBezTo>
                    <a:cubicBezTo>
                      <a:pt x="50514" y="22437"/>
                      <a:pt x="50575" y="22457"/>
                      <a:pt x="50636" y="22498"/>
                    </a:cubicBezTo>
                    <a:cubicBezTo>
                      <a:pt x="50657" y="22498"/>
                      <a:pt x="50677" y="22539"/>
                      <a:pt x="50677" y="22539"/>
                    </a:cubicBezTo>
                    <a:cubicBezTo>
                      <a:pt x="50657" y="22600"/>
                      <a:pt x="50636" y="22641"/>
                      <a:pt x="50616" y="22682"/>
                    </a:cubicBezTo>
                    <a:cubicBezTo>
                      <a:pt x="50575" y="22723"/>
                      <a:pt x="50534" y="22764"/>
                      <a:pt x="50555" y="22805"/>
                    </a:cubicBezTo>
                    <a:cubicBezTo>
                      <a:pt x="50575" y="22846"/>
                      <a:pt x="50616" y="22866"/>
                      <a:pt x="50636" y="22907"/>
                    </a:cubicBezTo>
                    <a:cubicBezTo>
                      <a:pt x="50677" y="22927"/>
                      <a:pt x="50739" y="22948"/>
                      <a:pt x="50779" y="22948"/>
                    </a:cubicBezTo>
                    <a:cubicBezTo>
                      <a:pt x="50841" y="22948"/>
                      <a:pt x="50897" y="22932"/>
                      <a:pt x="50953" y="22932"/>
                    </a:cubicBezTo>
                    <a:cubicBezTo>
                      <a:pt x="51009" y="22932"/>
                      <a:pt x="51066" y="22948"/>
                      <a:pt x="51127" y="23009"/>
                    </a:cubicBezTo>
                    <a:cubicBezTo>
                      <a:pt x="51188" y="23091"/>
                      <a:pt x="51270" y="23132"/>
                      <a:pt x="51372" y="23152"/>
                    </a:cubicBezTo>
                    <a:cubicBezTo>
                      <a:pt x="51536" y="23152"/>
                      <a:pt x="51679" y="23193"/>
                      <a:pt x="51801" y="23316"/>
                    </a:cubicBezTo>
                    <a:cubicBezTo>
                      <a:pt x="51927" y="23264"/>
                      <a:pt x="52052" y="23243"/>
                      <a:pt x="52176" y="23243"/>
                    </a:cubicBezTo>
                    <a:cubicBezTo>
                      <a:pt x="52638" y="23243"/>
                      <a:pt x="53092" y="23529"/>
                      <a:pt x="53559" y="23561"/>
                    </a:cubicBezTo>
                    <a:lnTo>
                      <a:pt x="53599" y="23561"/>
                    </a:lnTo>
                    <a:cubicBezTo>
                      <a:pt x="53661" y="23540"/>
                      <a:pt x="53742" y="23520"/>
                      <a:pt x="53824" y="23500"/>
                    </a:cubicBezTo>
                    <a:cubicBezTo>
                      <a:pt x="53889" y="23475"/>
                      <a:pt x="53953" y="23464"/>
                      <a:pt x="54018" y="23464"/>
                    </a:cubicBezTo>
                    <a:cubicBezTo>
                      <a:pt x="54117" y="23464"/>
                      <a:pt x="54216" y="23491"/>
                      <a:pt x="54315" y="23540"/>
                    </a:cubicBezTo>
                    <a:cubicBezTo>
                      <a:pt x="54376" y="23581"/>
                      <a:pt x="54417" y="23622"/>
                      <a:pt x="54478" y="23643"/>
                    </a:cubicBezTo>
                    <a:cubicBezTo>
                      <a:pt x="54631" y="23735"/>
                      <a:pt x="54785" y="23780"/>
                      <a:pt x="54946" y="23780"/>
                    </a:cubicBezTo>
                    <a:cubicBezTo>
                      <a:pt x="55000" y="23780"/>
                      <a:pt x="55055" y="23775"/>
                      <a:pt x="55112" y="23765"/>
                    </a:cubicBezTo>
                    <a:cubicBezTo>
                      <a:pt x="55275" y="23724"/>
                      <a:pt x="55418" y="23683"/>
                      <a:pt x="55602" y="23643"/>
                    </a:cubicBezTo>
                    <a:cubicBezTo>
                      <a:pt x="55684" y="23632"/>
                      <a:pt x="55765" y="23627"/>
                      <a:pt x="55850" y="23627"/>
                    </a:cubicBezTo>
                    <a:cubicBezTo>
                      <a:pt x="55934" y="23627"/>
                      <a:pt x="56021" y="23632"/>
                      <a:pt x="56113" y="23643"/>
                    </a:cubicBezTo>
                    <a:cubicBezTo>
                      <a:pt x="56244" y="23659"/>
                      <a:pt x="56428" y="23741"/>
                      <a:pt x="56559" y="23741"/>
                    </a:cubicBezTo>
                    <a:cubicBezTo>
                      <a:pt x="56591" y="23741"/>
                      <a:pt x="56620" y="23736"/>
                      <a:pt x="56644" y="23724"/>
                    </a:cubicBezTo>
                    <a:cubicBezTo>
                      <a:pt x="56828" y="23643"/>
                      <a:pt x="57032" y="23540"/>
                      <a:pt x="56930" y="23336"/>
                    </a:cubicBezTo>
                    <a:cubicBezTo>
                      <a:pt x="56910" y="23316"/>
                      <a:pt x="56910" y="23295"/>
                      <a:pt x="56910" y="23275"/>
                    </a:cubicBezTo>
                    <a:cubicBezTo>
                      <a:pt x="56869" y="23111"/>
                      <a:pt x="57053" y="23009"/>
                      <a:pt x="57380" y="22989"/>
                    </a:cubicBezTo>
                    <a:cubicBezTo>
                      <a:pt x="57441" y="22989"/>
                      <a:pt x="57502" y="23009"/>
                      <a:pt x="57584" y="23030"/>
                    </a:cubicBezTo>
                    <a:cubicBezTo>
                      <a:pt x="57645" y="23070"/>
                      <a:pt x="57707" y="23111"/>
                      <a:pt x="57768" y="23132"/>
                    </a:cubicBezTo>
                    <a:cubicBezTo>
                      <a:pt x="57870" y="23152"/>
                      <a:pt x="57972" y="23213"/>
                      <a:pt x="58054" y="23275"/>
                    </a:cubicBezTo>
                    <a:cubicBezTo>
                      <a:pt x="58422" y="23132"/>
                      <a:pt x="58831" y="23050"/>
                      <a:pt x="59219" y="23050"/>
                    </a:cubicBezTo>
                    <a:cubicBezTo>
                      <a:pt x="59267" y="23045"/>
                      <a:pt x="59316" y="23043"/>
                      <a:pt x="59365" y="23043"/>
                    </a:cubicBezTo>
                    <a:cubicBezTo>
                      <a:pt x="59748" y="23043"/>
                      <a:pt x="60134" y="23182"/>
                      <a:pt x="60424" y="23418"/>
                    </a:cubicBezTo>
                    <a:lnTo>
                      <a:pt x="60710" y="23479"/>
                    </a:lnTo>
                    <a:cubicBezTo>
                      <a:pt x="60874" y="23418"/>
                      <a:pt x="61058" y="23356"/>
                      <a:pt x="61242" y="23356"/>
                    </a:cubicBezTo>
                    <a:cubicBezTo>
                      <a:pt x="61411" y="23332"/>
                      <a:pt x="61583" y="23321"/>
                      <a:pt x="61757" y="23321"/>
                    </a:cubicBezTo>
                    <a:cubicBezTo>
                      <a:pt x="62022" y="23321"/>
                      <a:pt x="62290" y="23348"/>
                      <a:pt x="62550" y="23397"/>
                    </a:cubicBezTo>
                    <a:cubicBezTo>
                      <a:pt x="62836" y="23295"/>
                      <a:pt x="63142" y="23234"/>
                      <a:pt x="63449" y="23213"/>
                    </a:cubicBezTo>
                    <a:cubicBezTo>
                      <a:pt x="63508" y="23207"/>
                      <a:pt x="63568" y="23205"/>
                      <a:pt x="63628" y="23205"/>
                    </a:cubicBezTo>
                    <a:cubicBezTo>
                      <a:pt x="63773" y="23205"/>
                      <a:pt x="63917" y="23219"/>
                      <a:pt x="64062" y="23234"/>
                    </a:cubicBezTo>
                    <a:cubicBezTo>
                      <a:pt x="64371" y="23006"/>
                      <a:pt x="64977" y="22882"/>
                      <a:pt x="65603" y="22882"/>
                    </a:cubicBezTo>
                    <a:cubicBezTo>
                      <a:pt x="65764" y="22882"/>
                      <a:pt x="65926" y="22890"/>
                      <a:pt x="66085" y="22907"/>
                    </a:cubicBezTo>
                    <a:cubicBezTo>
                      <a:pt x="66146" y="22866"/>
                      <a:pt x="66228" y="22846"/>
                      <a:pt x="66289" y="22846"/>
                    </a:cubicBezTo>
                    <a:cubicBezTo>
                      <a:pt x="66493" y="22825"/>
                      <a:pt x="66698" y="22743"/>
                      <a:pt x="66882" y="22641"/>
                    </a:cubicBezTo>
                    <a:cubicBezTo>
                      <a:pt x="66933" y="22631"/>
                      <a:pt x="66984" y="22626"/>
                      <a:pt x="67035" y="22626"/>
                    </a:cubicBezTo>
                    <a:cubicBezTo>
                      <a:pt x="67086" y="22626"/>
                      <a:pt x="67137" y="22631"/>
                      <a:pt x="67188" y="22641"/>
                    </a:cubicBezTo>
                    <a:cubicBezTo>
                      <a:pt x="67249" y="22519"/>
                      <a:pt x="67229" y="22396"/>
                      <a:pt x="67535" y="22355"/>
                    </a:cubicBezTo>
                    <a:lnTo>
                      <a:pt x="67924" y="22192"/>
                    </a:lnTo>
                    <a:cubicBezTo>
                      <a:pt x="67883" y="22151"/>
                      <a:pt x="67842" y="22090"/>
                      <a:pt x="67801" y="22028"/>
                    </a:cubicBezTo>
                    <a:cubicBezTo>
                      <a:pt x="67781" y="21987"/>
                      <a:pt x="67740" y="21926"/>
                      <a:pt x="67699" y="21885"/>
                    </a:cubicBezTo>
                    <a:cubicBezTo>
                      <a:pt x="67743" y="21874"/>
                      <a:pt x="67786" y="21869"/>
                      <a:pt x="67830" y="21869"/>
                    </a:cubicBezTo>
                    <a:cubicBezTo>
                      <a:pt x="67949" y="21869"/>
                      <a:pt x="68064" y="21907"/>
                      <a:pt x="68169" y="21967"/>
                    </a:cubicBezTo>
                    <a:cubicBezTo>
                      <a:pt x="68230" y="22008"/>
                      <a:pt x="68291" y="22049"/>
                      <a:pt x="68332" y="22090"/>
                    </a:cubicBezTo>
                    <a:cubicBezTo>
                      <a:pt x="68493" y="22179"/>
                      <a:pt x="68684" y="22237"/>
                      <a:pt x="68879" y="22237"/>
                    </a:cubicBezTo>
                    <a:cubicBezTo>
                      <a:pt x="68908" y="22237"/>
                      <a:pt x="68937" y="22235"/>
                      <a:pt x="68966" y="22233"/>
                    </a:cubicBezTo>
                    <a:cubicBezTo>
                      <a:pt x="69150" y="22212"/>
                      <a:pt x="69313" y="22171"/>
                      <a:pt x="69497" y="22151"/>
                    </a:cubicBezTo>
                    <a:cubicBezTo>
                      <a:pt x="69573" y="22142"/>
                      <a:pt x="69649" y="22137"/>
                      <a:pt x="69726" y="22137"/>
                    </a:cubicBezTo>
                    <a:cubicBezTo>
                      <a:pt x="69833" y="22137"/>
                      <a:pt x="69941" y="22147"/>
                      <a:pt x="70049" y="22171"/>
                    </a:cubicBezTo>
                    <a:cubicBezTo>
                      <a:pt x="70171" y="22212"/>
                      <a:pt x="70314" y="22273"/>
                      <a:pt x="70457" y="22294"/>
                    </a:cubicBezTo>
                    <a:lnTo>
                      <a:pt x="70682" y="22273"/>
                    </a:lnTo>
                    <a:cubicBezTo>
                      <a:pt x="70866" y="22192"/>
                      <a:pt x="71030" y="22110"/>
                      <a:pt x="70968" y="21947"/>
                    </a:cubicBezTo>
                    <a:cubicBezTo>
                      <a:pt x="70968" y="21926"/>
                      <a:pt x="70968" y="21906"/>
                      <a:pt x="70968" y="21885"/>
                    </a:cubicBezTo>
                    <a:cubicBezTo>
                      <a:pt x="70968" y="21763"/>
                      <a:pt x="71091" y="21660"/>
                      <a:pt x="71316" y="21640"/>
                    </a:cubicBezTo>
                    <a:cubicBezTo>
                      <a:pt x="71472" y="21555"/>
                      <a:pt x="71629" y="21519"/>
                      <a:pt x="71793" y="21519"/>
                    </a:cubicBezTo>
                    <a:cubicBezTo>
                      <a:pt x="71864" y="21519"/>
                      <a:pt x="71936" y="21525"/>
                      <a:pt x="72010" y="21538"/>
                    </a:cubicBezTo>
                    <a:cubicBezTo>
                      <a:pt x="72180" y="21453"/>
                      <a:pt x="72369" y="21408"/>
                      <a:pt x="72557" y="21408"/>
                    </a:cubicBezTo>
                    <a:cubicBezTo>
                      <a:pt x="72641" y="21408"/>
                      <a:pt x="72725" y="21417"/>
                      <a:pt x="72807" y="21436"/>
                    </a:cubicBezTo>
                    <a:cubicBezTo>
                      <a:pt x="73400" y="21558"/>
                      <a:pt x="73768" y="21803"/>
                      <a:pt x="74320" y="21947"/>
                    </a:cubicBezTo>
                    <a:cubicBezTo>
                      <a:pt x="74679" y="22071"/>
                      <a:pt x="75050" y="22125"/>
                      <a:pt x="75432" y="22125"/>
                    </a:cubicBezTo>
                    <a:cubicBezTo>
                      <a:pt x="75551" y="22125"/>
                      <a:pt x="75670" y="22120"/>
                      <a:pt x="75791" y="22110"/>
                    </a:cubicBezTo>
                    <a:lnTo>
                      <a:pt x="75791" y="0"/>
                    </a:lnTo>
                    <a:close/>
                  </a:path>
                </a:pathLst>
              </a:custGeom>
              <a:solidFill>
                <a:srgbClr val="FFFFFF"/>
              </a:solidFill>
              <a:ln>
                <a:noFill/>
              </a:ln>
              <a:effectLst>
                <a:outerShdw blurRad="142875" rotWithShape="0" algn="bl" dir="4920000" dist="19050">
                  <a:srgbClr val="000000">
                    <a:alpha val="5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0"/>
              <p:cNvSpPr/>
              <p:nvPr/>
            </p:nvSpPr>
            <p:spPr>
              <a:xfrm>
                <a:off x="5465143" y="970042"/>
                <a:ext cx="1894250" cy="571243"/>
              </a:xfrm>
              <a:custGeom>
                <a:rect b="b" l="l" r="r" t="t"/>
                <a:pathLst>
                  <a:path extrusionOk="0" h="21431" w="75770">
                    <a:moveTo>
                      <a:pt x="75770" y="0"/>
                    </a:moveTo>
                    <a:cubicBezTo>
                      <a:pt x="75709" y="0"/>
                      <a:pt x="75668" y="41"/>
                      <a:pt x="75627" y="102"/>
                    </a:cubicBezTo>
                    <a:cubicBezTo>
                      <a:pt x="75586" y="184"/>
                      <a:pt x="75525" y="266"/>
                      <a:pt x="75463" y="347"/>
                    </a:cubicBezTo>
                    <a:cubicBezTo>
                      <a:pt x="75423" y="368"/>
                      <a:pt x="75361" y="368"/>
                      <a:pt x="75320" y="388"/>
                    </a:cubicBezTo>
                    <a:cubicBezTo>
                      <a:pt x="75198" y="511"/>
                      <a:pt x="75055" y="613"/>
                      <a:pt x="74891" y="674"/>
                    </a:cubicBezTo>
                    <a:cubicBezTo>
                      <a:pt x="74973" y="756"/>
                      <a:pt x="75034" y="838"/>
                      <a:pt x="75096" y="920"/>
                    </a:cubicBezTo>
                    <a:cubicBezTo>
                      <a:pt x="75198" y="1042"/>
                      <a:pt x="75157" y="1226"/>
                      <a:pt x="75014" y="1287"/>
                    </a:cubicBezTo>
                    <a:cubicBezTo>
                      <a:pt x="74932" y="1308"/>
                      <a:pt x="74871" y="1328"/>
                      <a:pt x="74810" y="1369"/>
                    </a:cubicBezTo>
                    <a:cubicBezTo>
                      <a:pt x="74748" y="1369"/>
                      <a:pt x="74707" y="1369"/>
                      <a:pt x="74666" y="1410"/>
                    </a:cubicBezTo>
                    <a:cubicBezTo>
                      <a:pt x="74605" y="1410"/>
                      <a:pt x="74544" y="1430"/>
                      <a:pt x="74483" y="1471"/>
                    </a:cubicBezTo>
                    <a:lnTo>
                      <a:pt x="74278" y="1471"/>
                    </a:lnTo>
                    <a:cubicBezTo>
                      <a:pt x="74192" y="1454"/>
                      <a:pt x="74106" y="1448"/>
                      <a:pt x="74019" y="1448"/>
                    </a:cubicBezTo>
                    <a:cubicBezTo>
                      <a:pt x="73901" y="1448"/>
                      <a:pt x="73783" y="1459"/>
                      <a:pt x="73665" y="1471"/>
                    </a:cubicBezTo>
                    <a:cubicBezTo>
                      <a:pt x="73665" y="1533"/>
                      <a:pt x="73665" y="1573"/>
                      <a:pt x="73645" y="1614"/>
                    </a:cubicBezTo>
                    <a:cubicBezTo>
                      <a:pt x="73522" y="1737"/>
                      <a:pt x="73257" y="1635"/>
                      <a:pt x="73093" y="1737"/>
                    </a:cubicBezTo>
                    <a:cubicBezTo>
                      <a:pt x="73052" y="1676"/>
                      <a:pt x="73011" y="1614"/>
                      <a:pt x="72950" y="1573"/>
                    </a:cubicBezTo>
                    <a:cubicBezTo>
                      <a:pt x="72889" y="1512"/>
                      <a:pt x="72812" y="1481"/>
                      <a:pt x="72738" y="1481"/>
                    </a:cubicBezTo>
                    <a:cubicBezTo>
                      <a:pt x="72664" y="1481"/>
                      <a:pt x="72592" y="1512"/>
                      <a:pt x="72541" y="1573"/>
                    </a:cubicBezTo>
                    <a:cubicBezTo>
                      <a:pt x="72439" y="1655"/>
                      <a:pt x="72317" y="1737"/>
                      <a:pt x="72194" y="1778"/>
                    </a:cubicBezTo>
                    <a:cubicBezTo>
                      <a:pt x="72255" y="1839"/>
                      <a:pt x="72317" y="1921"/>
                      <a:pt x="72357" y="2023"/>
                    </a:cubicBezTo>
                    <a:lnTo>
                      <a:pt x="72153" y="1962"/>
                    </a:lnTo>
                    <a:cubicBezTo>
                      <a:pt x="72010" y="1900"/>
                      <a:pt x="71990" y="1839"/>
                      <a:pt x="72133" y="1778"/>
                    </a:cubicBezTo>
                    <a:cubicBezTo>
                      <a:pt x="72214" y="1757"/>
                      <a:pt x="72276" y="1716"/>
                      <a:pt x="72357" y="1676"/>
                    </a:cubicBezTo>
                    <a:cubicBezTo>
                      <a:pt x="72398" y="1614"/>
                      <a:pt x="72398" y="1553"/>
                      <a:pt x="72419" y="1471"/>
                    </a:cubicBezTo>
                    <a:cubicBezTo>
                      <a:pt x="72460" y="1369"/>
                      <a:pt x="72439" y="1349"/>
                      <a:pt x="72255" y="1287"/>
                    </a:cubicBezTo>
                    <a:cubicBezTo>
                      <a:pt x="72194" y="1267"/>
                      <a:pt x="72112" y="1267"/>
                      <a:pt x="72051" y="1246"/>
                    </a:cubicBezTo>
                    <a:cubicBezTo>
                      <a:pt x="71867" y="1369"/>
                      <a:pt x="71663" y="1430"/>
                      <a:pt x="71438" y="1430"/>
                    </a:cubicBezTo>
                    <a:cubicBezTo>
                      <a:pt x="71392" y="1420"/>
                      <a:pt x="71346" y="1415"/>
                      <a:pt x="71300" y="1415"/>
                    </a:cubicBezTo>
                    <a:cubicBezTo>
                      <a:pt x="71163" y="1415"/>
                      <a:pt x="71029" y="1461"/>
                      <a:pt x="70907" y="1553"/>
                    </a:cubicBezTo>
                    <a:cubicBezTo>
                      <a:pt x="70849" y="1567"/>
                      <a:pt x="70781" y="1582"/>
                      <a:pt x="70717" y="1582"/>
                    </a:cubicBezTo>
                    <a:cubicBezTo>
                      <a:pt x="70691" y="1582"/>
                      <a:pt x="70665" y="1579"/>
                      <a:pt x="70641" y="1573"/>
                    </a:cubicBezTo>
                    <a:cubicBezTo>
                      <a:pt x="70416" y="1553"/>
                      <a:pt x="70212" y="1471"/>
                      <a:pt x="70048" y="1328"/>
                    </a:cubicBezTo>
                    <a:cubicBezTo>
                      <a:pt x="69721" y="1430"/>
                      <a:pt x="69354" y="1492"/>
                      <a:pt x="69006" y="1492"/>
                    </a:cubicBezTo>
                    <a:cubicBezTo>
                      <a:pt x="68843" y="1492"/>
                      <a:pt x="68679" y="1451"/>
                      <a:pt x="68557" y="1349"/>
                    </a:cubicBezTo>
                    <a:cubicBezTo>
                      <a:pt x="68393" y="1369"/>
                      <a:pt x="68230" y="1410"/>
                      <a:pt x="68087" y="1492"/>
                    </a:cubicBezTo>
                    <a:lnTo>
                      <a:pt x="67923" y="1492"/>
                    </a:lnTo>
                    <a:cubicBezTo>
                      <a:pt x="67801" y="1492"/>
                      <a:pt x="67658" y="1410"/>
                      <a:pt x="67535" y="1390"/>
                    </a:cubicBezTo>
                    <a:cubicBezTo>
                      <a:pt x="67513" y="1384"/>
                      <a:pt x="67490" y="1382"/>
                      <a:pt x="67466" y="1382"/>
                    </a:cubicBezTo>
                    <a:cubicBezTo>
                      <a:pt x="67400" y="1382"/>
                      <a:pt x="67329" y="1400"/>
                      <a:pt x="67269" y="1430"/>
                    </a:cubicBezTo>
                    <a:cubicBezTo>
                      <a:pt x="67107" y="1544"/>
                      <a:pt x="66905" y="1606"/>
                      <a:pt x="66696" y="1606"/>
                    </a:cubicBezTo>
                    <a:cubicBezTo>
                      <a:pt x="66642" y="1606"/>
                      <a:pt x="66588" y="1602"/>
                      <a:pt x="66534" y="1594"/>
                    </a:cubicBezTo>
                    <a:cubicBezTo>
                      <a:pt x="66472" y="1573"/>
                      <a:pt x="66411" y="1553"/>
                      <a:pt x="66350" y="1533"/>
                    </a:cubicBezTo>
                    <a:cubicBezTo>
                      <a:pt x="66335" y="1530"/>
                      <a:pt x="66321" y="1529"/>
                      <a:pt x="66310" y="1529"/>
                    </a:cubicBezTo>
                    <a:cubicBezTo>
                      <a:pt x="66215" y="1529"/>
                      <a:pt x="66243" y="1600"/>
                      <a:pt x="66207" y="1655"/>
                    </a:cubicBezTo>
                    <a:cubicBezTo>
                      <a:pt x="66186" y="1696"/>
                      <a:pt x="66145" y="1737"/>
                      <a:pt x="66125" y="1778"/>
                    </a:cubicBezTo>
                    <a:cubicBezTo>
                      <a:pt x="66023" y="1860"/>
                      <a:pt x="66125" y="2003"/>
                      <a:pt x="65941" y="2064"/>
                    </a:cubicBezTo>
                    <a:cubicBezTo>
                      <a:pt x="65798" y="2125"/>
                      <a:pt x="65655" y="2166"/>
                      <a:pt x="65512" y="2186"/>
                    </a:cubicBezTo>
                    <a:cubicBezTo>
                      <a:pt x="65532" y="2166"/>
                      <a:pt x="65573" y="2146"/>
                      <a:pt x="65594" y="2125"/>
                    </a:cubicBezTo>
                    <a:cubicBezTo>
                      <a:pt x="65635" y="2105"/>
                      <a:pt x="65675" y="2064"/>
                      <a:pt x="65696" y="2023"/>
                    </a:cubicBezTo>
                    <a:lnTo>
                      <a:pt x="65573" y="1900"/>
                    </a:lnTo>
                    <a:cubicBezTo>
                      <a:pt x="65553" y="1921"/>
                      <a:pt x="65553" y="1941"/>
                      <a:pt x="65532" y="1962"/>
                    </a:cubicBezTo>
                    <a:cubicBezTo>
                      <a:pt x="65480" y="2118"/>
                      <a:pt x="65324" y="2216"/>
                      <a:pt x="65165" y="2216"/>
                    </a:cubicBezTo>
                    <a:cubicBezTo>
                      <a:pt x="65138" y="2216"/>
                      <a:pt x="65110" y="2213"/>
                      <a:pt x="65083" y="2207"/>
                    </a:cubicBezTo>
                    <a:cubicBezTo>
                      <a:pt x="64817" y="2166"/>
                      <a:pt x="64592" y="2105"/>
                      <a:pt x="64347" y="2064"/>
                    </a:cubicBezTo>
                    <a:cubicBezTo>
                      <a:pt x="64205" y="2099"/>
                      <a:pt x="64060" y="2118"/>
                      <a:pt x="63916" y="2118"/>
                    </a:cubicBezTo>
                    <a:cubicBezTo>
                      <a:pt x="63647" y="2118"/>
                      <a:pt x="63381" y="2054"/>
                      <a:pt x="63142" y="1921"/>
                    </a:cubicBezTo>
                    <a:lnTo>
                      <a:pt x="63060" y="1921"/>
                    </a:lnTo>
                    <a:cubicBezTo>
                      <a:pt x="62692" y="2003"/>
                      <a:pt x="62345" y="2043"/>
                      <a:pt x="61977" y="2064"/>
                    </a:cubicBezTo>
                    <a:cubicBezTo>
                      <a:pt x="62018" y="2105"/>
                      <a:pt x="62038" y="2146"/>
                      <a:pt x="62059" y="2186"/>
                    </a:cubicBezTo>
                    <a:lnTo>
                      <a:pt x="61670" y="2289"/>
                    </a:lnTo>
                    <a:cubicBezTo>
                      <a:pt x="61589" y="2391"/>
                      <a:pt x="61466" y="2432"/>
                      <a:pt x="61343" y="2432"/>
                    </a:cubicBezTo>
                    <a:cubicBezTo>
                      <a:pt x="61262" y="2452"/>
                      <a:pt x="61180" y="2513"/>
                      <a:pt x="61119" y="2554"/>
                    </a:cubicBezTo>
                    <a:cubicBezTo>
                      <a:pt x="61037" y="2595"/>
                      <a:pt x="60955" y="2616"/>
                      <a:pt x="60873" y="2616"/>
                    </a:cubicBezTo>
                    <a:cubicBezTo>
                      <a:pt x="60894" y="2534"/>
                      <a:pt x="60812" y="2473"/>
                      <a:pt x="60669" y="2452"/>
                    </a:cubicBezTo>
                    <a:cubicBezTo>
                      <a:pt x="60547" y="2534"/>
                      <a:pt x="60403" y="2595"/>
                      <a:pt x="60260" y="2636"/>
                    </a:cubicBezTo>
                    <a:cubicBezTo>
                      <a:pt x="60220" y="2759"/>
                      <a:pt x="60056" y="2820"/>
                      <a:pt x="59954" y="2922"/>
                    </a:cubicBezTo>
                    <a:cubicBezTo>
                      <a:pt x="59934" y="2922"/>
                      <a:pt x="59913" y="2902"/>
                      <a:pt x="59893" y="2902"/>
                    </a:cubicBezTo>
                    <a:cubicBezTo>
                      <a:pt x="59852" y="2861"/>
                      <a:pt x="59811" y="2840"/>
                      <a:pt x="59770" y="2799"/>
                    </a:cubicBezTo>
                    <a:cubicBezTo>
                      <a:pt x="59300" y="2922"/>
                      <a:pt x="58769" y="2983"/>
                      <a:pt x="58258" y="3045"/>
                    </a:cubicBezTo>
                    <a:cubicBezTo>
                      <a:pt x="57645" y="3147"/>
                      <a:pt x="57093" y="3229"/>
                      <a:pt x="56541" y="3310"/>
                    </a:cubicBezTo>
                    <a:cubicBezTo>
                      <a:pt x="56405" y="3386"/>
                      <a:pt x="56257" y="3428"/>
                      <a:pt x="56107" y="3428"/>
                    </a:cubicBezTo>
                    <a:cubicBezTo>
                      <a:pt x="56054" y="3428"/>
                      <a:pt x="56002" y="3423"/>
                      <a:pt x="55949" y="3412"/>
                    </a:cubicBezTo>
                    <a:cubicBezTo>
                      <a:pt x="55908" y="3412"/>
                      <a:pt x="55867" y="3392"/>
                      <a:pt x="55826" y="3372"/>
                    </a:cubicBezTo>
                    <a:cubicBezTo>
                      <a:pt x="55612" y="3382"/>
                      <a:pt x="55397" y="3387"/>
                      <a:pt x="55185" y="3387"/>
                    </a:cubicBezTo>
                    <a:cubicBezTo>
                      <a:pt x="54973" y="3387"/>
                      <a:pt x="54764" y="3382"/>
                      <a:pt x="54559" y="3372"/>
                    </a:cubicBezTo>
                    <a:cubicBezTo>
                      <a:pt x="54457" y="3372"/>
                      <a:pt x="54375" y="3351"/>
                      <a:pt x="54294" y="3310"/>
                    </a:cubicBezTo>
                    <a:cubicBezTo>
                      <a:pt x="54273" y="3331"/>
                      <a:pt x="54232" y="3331"/>
                      <a:pt x="54212" y="3351"/>
                    </a:cubicBezTo>
                    <a:cubicBezTo>
                      <a:pt x="53865" y="3453"/>
                      <a:pt x="53558" y="3576"/>
                      <a:pt x="53231" y="3678"/>
                    </a:cubicBezTo>
                    <a:lnTo>
                      <a:pt x="52965" y="3617"/>
                    </a:lnTo>
                    <a:cubicBezTo>
                      <a:pt x="52877" y="3635"/>
                      <a:pt x="52787" y="3645"/>
                      <a:pt x="52698" y="3645"/>
                    </a:cubicBezTo>
                    <a:cubicBezTo>
                      <a:pt x="52396" y="3645"/>
                      <a:pt x="52099" y="3540"/>
                      <a:pt x="51862" y="3351"/>
                    </a:cubicBezTo>
                    <a:cubicBezTo>
                      <a:pt x="51727" y="3359"/>
                      <a:pt x="51592" y="3363"/>
                      <a:pt x="51458" y="3363"/>
                    </a:cubicBezTo>
                    <a:cubicBezTo>
                      <a:pt x="50919" y="3363"/>
                      <a:pt x="50383" y="3298"/>
                      <a:pt x="49860" y="3167"/>
                    </a:cubicBezTo>
                    <a:cubicBezTo>
                      <a:pt x="49676" y="3147"/>
                      <a:pt x="49492" y="3086"/>
                      <a:pt x="49349" y="2963"/>
                    </a:cubicBezTo>
                    <a:cubicBezTo>
                      <a:pt x="49287" y="2953"/>
                      <a:pt x="49226" y="2948"/>
                      <a:pt x="49165" y="2948"/>
                    </a:cubicBezTo>
                    <a:cubicBezTo>
                      <a:pt x="49103" y="2948"/>
                      <a:pt x="49042" y="2953"/>
                      <a:pt x="48981" y="2963"/>
                    </a:cubicBezTo>
                    <a:cubicBezTo>
                      <a:pt x="48981" y="3004"/>
                      <a:pt x="48960" y="3024"/>
                      <a:pt x="48940" y="3065"/>
                    </a:cubicBezTo>
                    <a:cubicBezTo>
                      <a:pt x="48879" y="3024"/>
                      <a:pt x="48838" y="3004"/>
                      <a:pt x="48777" y="2983"/>
                    </a:cubicBezTo>
                    <a:cubicBezTo>
                      <a:pt x="48674" y="2943"/>
                      <a:pt x="48572" y="2922"/>
                      <a:pt x="48470" y="2902"/>
                    </a:cubicBezTo>
                    <a:cubicBezTo>
                      <a:pt x="48368" y="2922"/>
                      <a:pt x="48266" y="2943"/>
                      <a:pt x="48163" y="2963"/>
                    </a:cubicBezTo>
                    <a:cubicBezTo>
                      <a:pt x="48112" y="2922"/>
                      <a:pt x="48051" y="2902"/>
                      <a:pt x="47990" y="2902"/>
                    </a:cubicBezTo>
                    <a:cubicBezTo>
                      <a:pt x="47928" y="2902"/>
                      <a:pt x="47867" y="2922"/>
                      <a:pt x="47816" y="2963"/>
                    </a:cubicBezTo>
                    <a:lnTo>
                      <a:pt x="47734" y="2963"/>
                    </a:lnTo>
                    <a:cubicBezTo>
                      <a:pt x="47469" y="3024"/>
                      <a:pt x="47224" y="3106"/>
                      <a:pt x="46958" y="3167"/>
                    </a:cubicBezTo>
                    <a:cubicBezTo>
                      <a:pt x="47019" y="3433"/>
                      <a:pt x="46611" y="3310"/>
                      <a:pt x="46447" y="3372"/>
                    </a:cubicBezTo>
                    <a:cubicBezTo>
                      <a:pt x="46368" y="3338"/>
                      <a:pt x="46290" y="3323"/>
                      <a:pt x="46214" y="3323"/>
                    </a:cubicBezTo>
                    <a:cubicBezTo>
                      <a:pt x="46153" y="3323"/>
                      <a:pt x="46093" y="3333"/>
                      <a:pt x="46038" y="3351"/>
                    </a:cubicBezTo>
                    <a:cubicBezTo>
                      <a:pt x="45875" y="3433"/>
                      <a:pt x="45732" y="3515"/>
                      <a:pt x="45671" y="3637"/>
                    </a:cubicBezTo>
                    <a:cubicBezTo>
                      <a:pt x="45588" y="3886"/>
                      <a:pt x="45546" y="3991"/>
                      <a:pt x="45398" y="3991"/>
                    </a:cubicBezTo>
                    <a:cubicBezTo>
                      <a:pt x="45291" y="3991"/>
                      <a:pt x="45128" y="3936"/>
                      <a:pt x="44853" y="3842"/>
                    </a:cubicBezTo>
                    <a:cubicBezTo>
                      <a:pt x="44812" y="3821"/>
                      <a:pt x="44792" y="3821"/>
                      <a:pt x="44751" y="3821"/>
                    </a:cubicBezTo>
                    <a:cubicBezTo>
                      <a:pt x="44690" y="3821"/>
                      <a:pt x="44567" y="3821"/>
                      <a:pt x="44567" y="3862"/>
                    </a:cubicBezTo>
                    <a:cubicBezTo>
                      <a:pt x="44547" y="3964"/>
                      <a:pt x="44444" y="4005"/>
                      <a:pt x="44301" y="4046"/>
                    </a:cubicBezTo>
                    <a:cubicBezTo>
                      <a:pt x="44301" y="4005"/>
                      <a:pt x="44301" y="3985"/>
                      <a:pt x="44322" y="3964"/>
                    </a:cubicBezTo>
                    <a:cubicBezTo>
                      <a:pt x="44383" y="3903"/>
                      <a:pt x="44424" y="3862"/>
                      <a:pt x="44322" y="3801"/>
                    </a:cubicBezTo>
                    <a:cubicBezTo>
                      <a:pt x="44251" y="3765"/>
                      <a:pt x="44186" y="3743"/>
                      <a:pt x="44129" y="3743"/>
                    </a:cubicBezTo>
                    <a:cubicBezTo>
                      <a:pt x="44087" y="3743"/>
                      <a:pt x="44050" y="3755"/>
                      <a:pt x="44015" y="3780"/>
                    </a:cubicBezTo>
                    <a:cubicBezTo>
                      <a:pt x="43811" y="3882"/>
                      <a:pt x="43607" y="3944"/>
                      <a:pt x="43382" y="3964"/>
                    </a:cubicBezTo>
                    <a:cubicBezTo>
                      <a:pt x="43321" y="4169"/>
                      <a:pt x="43035" y="4209"/>
                      <a:pt x="42748" y="4230"/>
                    </a:cubicBezTo>
                    <a:cubicBezTo>
                      <a:pt x="42626" y="4230"/>
                      <a:pt x="42503" y="4271"/>
                      <a:pt x="42422" y="4373"/>
                    </a:cubicBezTo>
                    <a:cubicBezTo>
                      <a:pt x="42340" y="4455"/>
                      <a:pt x="42217" y="4495"/>
                      <a:pt x="42095" y="4495"/>
                    </a:cubicBezTo>
                    <a:cubicBezTo>
                      <a:pt x="41849" y="4516"/>
                      <a:pt x="41604" y="4536"/>
                      <a:pt x="41359" y="4536"/>
                    </a:cubicBezTo>
                    <a:cubicBezTo>
                      <a:pt x="41331" y="4536"/>
                      <a:pt x="41315" y="4537"/>
                      <a:pt x="41306" y="4538"/>
                    </a:cubicBezTo>
                    <a:lnTo>
                      <a:pt x="41306" y="4538"/>
                    </a:lnTo>
                    <a:cubicBezTo>
                      <a:pt x="41315" y="4534"/>
                      <a:pt x="41323" y="4523"/>
                      <a:pt x="41277" y="4495"/>
                    </a:cubicBezTo>
                    <a:cubicBezTo>
                      <a:pt x="41257" y="4455"/>
                      <a:pt x="41257" y="4393"/>
                      <a:pt x="41298" y="4373"/>
                    </a:cubicBezTo>
                    <a:lnTo>
                      <a:pt x="41359" y="4352"/>
                    </a:lnTo>
                    <a:lnTo>
                      <a:pt x="41359" y="4352"/>
                    </a:lnTo>
                    <a:cubicBezTo>
                      <a:pt x="40909" y="4414"/>
                      <a:pt x="40439" y="4393"/>
                      <a:pt x="39847" y="4455"/>
                    </a:cubicBezTo>
                    <a:cubicBezTo>
                      <a:pt x="39663" y="4475"/>
                      <a:pt x="39479" y="4516"/>
                      <a:pt x="39295" y="4536"/>
                    </a:cubicBezTo>
                    <a:cubicBezTo>
                      <a:pt x="39213" y="4557"/>
                      <a:pt x="39132" y="4577"/>
                      <a:pt x="39050" y="4598"/>
                    </a:cubicBezTo>
                    <a:cubicBezTo>
                      <a:pt x="38948" y="4659"/>
                      <a:pt x="38846" y="4720"/>
                      <a:pt x="38723" y="4761"/>
                    </a:cubicBezTo>
                    <a:cubicBezTo>
                      <a:pt x="38692" y="4771"/>
                      <a:pt x="38657" y="4776"/>
                      <a:pt x="38621" y="4776"/>
                    </a:cubicBezTo>
                    <a:cubicBezTo>
                      <a:pt x="38585" y="4776"/>
                      <a:pt x="38549" y="4771"/>
                      <a:pt x="38519" y="4761"/>
                    </a:cubicBezTo>
                    <a:cubicBezTo>
                      <a:pt x="38519" y="4761"/>
                      <a:pt x="38478" y="4720"/>
                      <a:pt x="38478" y="4720"/>
                    </a:cubicBezTo>
                    <a:cubicBezTo>
                      <a:pt x="38478" y="4700"/>
                      <a:pt x="38478" y="4700"/>
                      <a:pt x="38478" y="4679"/>
                    </a:cubicBezTo>
                    <a:cubicBezTo>
                      <a:pt x="38192" y="4741"/>
                      <a:pt x="37885" y="4782"/>
                      <a:pt x="37599" y="4822"/>
                    </a:cubicBezTo>
                    <a:cubicBezTo>
                      <a:pt x="37027" y="4945"/>
                      <a:pt x="36475" y="5068"/>
                      <a:pt x="35923" y="5170"/>
                    </a:cubicBezTo>
                    <a:cubicBezTo>
                      <a:pt x="35858" y="5181"/>
                      <a:pt x="35796" y="5186"/>
                      <a:pt x="35738" y="5186"/>
                    </a:cubicBezTo>
                    <a:cubicBezTo>
                      <a:pt x="35473" y="5186"/>
                      <a:pt x="35296" y="5079"/>
                      <a:pt x="35229" y="4945"/>
                    </a:cubicBezTo>
                    <a:cubicBezTo>
                      <a:pt x="35086" y="5006"/>
                      <a:pt x="34963" y="5047"/>
                      <a:pt x="34820" y="5109"/>
                    </a:cubicBezTo>
                    <a:lnTo>
                      <a:pt x="34820" y="5170"/>
                    </a:lnTo>
                    <a:cubicBezTo>
                      <a:pt x="34738" y="5231"/>
                      <a:pt x="34657" y="5252"/>
                      <a:pt x="34575" y="5292"/>
                    </a:cubicBezTo>
                    <a:cubicBezTo>
                      <a:pt x="34125" y="5374"/>
                      <a:pt x="33737" y="5558"/>
                      <a:pt x="33267" y="5640"/>
                    </a:cubicBezTo>
                    <a:cubicBezTo>
                      <a:pt x="33251" y="5642"/>
                      <a:pt x="33233" y="5644"/>
                      <a:pt x="33214" y="5644"/>
                    </a:cubicBezTo>
                    <a:cubicBezTo>
                      <a:pt x="33089" y="5644"/>
                      <a:pt x="32917" y="5588"/>
                      <a:pt x="32899" y="5517"/>
                    </a:cubicBezTo>
                    <a:cubicBezTo>
                      <a:pt x="32899" y="5435"/>
                      <a:pt x="32879" y="5292"/>
                      <a:pt x="32838" y="5190"/>
                    </a:cubicBezTo>
                    <a:cubicBezTo>
                      <a:pt x="32817" y="5190"/>
                      <a:pt x="32797" y="5190"/>
                      <a:pt x="32797" y="5170"/>
                    </a:cubicBezTo>
                    <a:lnTo>
                      <a:pt x="32204" y="4925"/>
                    </a:lnTo>
                    <a:lnTo>
                      <a:pt x="31980" y="4945"/>
                    </a:lnTo>
                    <a:cubicBezTo>
                      <a:pt x="31684" y="5191"/>
                      <a:pt x="31322" y="5319"/>
                      <a:pt x="30956" y="5319"/>
                    </a:cubicBezTo>
                    <a:cubicBezTo>
                      <a:pt x="30714" y="5319"/>
                      <a:pt x="30470" y="5263"/>
                      <a:pt x="30243" y="5149"/>
                    </a:cubicBezTo>
                    <a:lnTo>
                      <a:pt x="29793" y="5109"/>
                    </a:lnTo>
                    <a:lnTo>
                      <a:pt x="29773" y="5109"/>
                    </a:lnTo>
                    <a:cubicBezTo>
                      <a:pt x="29548" y="5231"/>
                      <a:pt x="29323" y="5313"/>
                      <a:pt x="29098" y="5354"/>
                    </a:cubicBezTo>
                    <a:cubicBezTo>
                      <a:pt x="29017" y="5333"/>
                      <a:pt x="28955" y="5313"/>
                      <a:pt x="28894" y="5292"/>
                    </a:cubicBezTo>
                    <a:cubicBezTo>
                      <a:pt x="28874" y="5272"/>
                      <a:pt x="28853" y="5252"/>
                      <a:pt x="28853" y="5231"/>
                    </a:cubicBezTo>
                    <a:cubicBezTo>
                      <a:pt x="28874" y="5170"/>
                      <a:pt x="28894" y="5109"/>
                      <a:pt x="28935" y="5047"/>
                    </a:cubicBezTo>
                    <a:cubicBezTo>
                      <a:pt x="28955" y="5006"/>
                      <a:pt x="28996" y="4945"/>
                      <a:pt x="28976" y="4884"/>
                    </a:cubicBezTo>
                    <a:cubicBezTo>
                      <a:pt x="28955" y="4863"/>
                      <a:pt x="28915" y="4822"/>
                      <a:pt x="28894" y="4802"/>
                    </a:cubicBezTo>
                    <a:cubicBezTo>
                      <a:pt x="28864" y="4772"/>
                      <a:pt x="28823" y="4753"/>
                      <a:pt x="28780" y="4753"/>
                    </a:cubicBezTo>
                    <a:cubicBezTo>
                      <a:pt x="28764" y="4753"/>
                      <a:pt x="28747" y="4756"/>
                      <a:pt x="28731" y="4761"/>
                    </a:cubicBezTo>
                    <a:cubicBezTo>
                      <a:pt x="28674" y="4773"/>
                      <a:pt x="28617" y="4803"/>
                      <a:pt x="28556" y="4803"/>
                    </a:cubicBezTo>
                    <a:cubicBezTo>
                      <a:pt x="28508" y="4803"/>
                      <a:pt x="28458" y="4784"/>
                      <a:pt x="28404" y="4720"/>
                    </a:cubicBezTo>
                    <a:cubicBezTo>
                      <a:pt x="28342" y="4639"/>
                      <a:pt x="28240" y="4598"/>
                      <a:pt x="28138" y="4598"/>
                    </a:cubicBezTo>
                    <a:cubicBezTo>
                      <a:pt x="28119" y="4600"/>
                      <a:pt x="28100" y="4601"/>
                      <a:pt x="28081" y="4601"/>
                    </a:cubicBezTo>
                    <a:cubicBezTo>
                      <a:pt x="27913" y="4601"/>
                      <a:pt x="27737" y="4522"/>
                      <a:pt x="27627" y="4393"/>
                    </a:cubicBezTo>
                    <a:cubicBezTo>
                      <a:pt x="27577" y="4408"/>
                      <a:pt x="27526" y="4415"/>
                      <a:pt x="27476" y="4415"/>
                    </a:cubicBezTo>
                    <a:cubicBezTo>
                      <a:pt x="27385" y="4415"/>
                      <a:pt x="27298" y="4392"/>
                      <a:pt x="27219" y="4352"/>
                    </a:cubicBezTo>
                    <a:cubicBezTo>
                      <a:pt x="27157" y="4312"/>
                      <a:pt x="27096" y="4291"/>
                      <a:pt x="27035" y="4250"/>
                    </a:cubicBezTo>
                    <a:cubicBezTo>
                      <a:pt x="26950" y="4233"/>
                      <a:pt x="26865" y="4223"/>
                      <a:pt x="26782" y="4223"/>
                    </a:cubicBezTo>
                    <a:cubicBezTo>
                      <a:pt x="26665" y="4223"/>
                      <a:pt x="26550" y="4243"/>
                      <a:pt x="26442" y="4291"/>
                    </a:cubicBezTo>
                    <a:cubicBezTo>
                      <a:pt x="26340" y="4352"/>
                      <a:pt x="26299" y="4475"/>
                      <a:pt x="26176" y="4536"/>
                    </a:cubicBezTo>
                    <a:cubicBezTo>
                      <a:pt x="26095" y="4577"/>
                      <a:pt x="26003" y="4598"/>
                      <a:pt x="25911" y="4598"/>
                    </a:cubicBezTo>
                    <a:cubicBezTo>
                      <a:pt x="25819" y="4598"/>
                      <a:pt x="25727" y="4577"/>
                      <a:pt x="25645" y="4536"/>
                    </a:cubicBezTo>
                    <a:cubicBezTo>
                      <a:pt x="25563" y="4577"/>
                      <a:pt x="25471" y="4598"/>
                      <a:pt x="25382" y="4598"/>
                    </a:cubicBezTo>
                    <a:cubicBezTo>
                      <a:pt x="25293" y="4598"/>
                      <a:pt x="25206" y="4577"/>
                      <a:pt x="25134" y="4536"/>
                    </a:cubicBezTo>
                    <a:cubicBezTo>
                      <a:pt x="25053" y="4495"/>
                      <a:pt x="25012" y="4455"/>
                      <a:pt x="24950" y="4434"/>
                    </a:cubicBezTo>
                    <a:cubicBezTo>
                      <a:pt x="24823" y="4370"/>
                      <a:pt x="24687" y="4338"/>
                      <a:pt x="24553" y="4338"/>
                    </a:cubicBezTo>
                    <a:cubicBezTo>
                      <a:pt x="24473" y="4338"/>
                      <a:pt x="24394" y="4350"/>
                      <a:pt x="24317" y="4373"/>
                    </a:cubicBezTo>
                    <a:cubicBezTo>
                      <a:pt x="24133" y="4455"/>
                      <a:pt x="23990" y="4536"/>
                      <a:pt x="23806" y="4598"/>
                    </a:cubicBezTo>
                    <a:cubicBezTo>
                      <a:pt x="23672" y="4648"/>
                      <a:pt x="23523" y="4685"/>
                      <a:pt x="23384" y="4685"/>
                    </a:cubicBezTo>
                    <a:cubicBezTo>
                      <a:pt x="23354" y="4685"/>
                      <a:pt x="23324" y="4683"/>
                      <a:pt x="23295" y="4679"/>
                    </a:cubicBezTo>
                    <a:cubicBezTo>
                      <a:pt x="23164" y="4679"/>
                      <a:pt x="23001" y="4627"/>
                      <a:pt x="22874" y="4627"/>
                    </a:cubicBezTo>
                    <a:cubicBezTo>
                      <a:pt x="22824" y="4627"/>
                      <a:pt x="22779" y="4636"/>
                      <a:pt x="22744" y="4659"/>
                    </a:cubicBezTo>
                    <a:cubicBezTo>
                      <a:pt x="22539" y="4802"/>
                      <a:pt x="22355" y="4945"/>
                      <a:pt x="22457" y="5170"/>
                    </a:cubicBezTo>
                    <a:cubicBezTo>
                      <a:pt x="22478" y="5190"/>
                      <a:pt x="22478" y="5211"/>
                      <a:pt x="22478" y="5231"/>
                    </a:cubicBezTo>
                    <a:cubicBezTo>
                      <a:pt x="22519" y="5435"/>
                      <a:pt x="22335" y="5599"/>
                      <a:pt x="22008" y="5660"/>
                    </a:cubicBezTo>
                    <a:cubicBezTo>
                      <a:pt x="21947" y="5660"/>
                      <a:pt x="21865" y="5660"/>
                      <a:pt x="21804" y="5640"/>
                    </a:cubicBezTo>
                    <a:cubicBezTo>
                      <a:pt x="21742" y="5619"/>
                      <a:pt x="21681" y="5558"/>
                      <a:pt x="21620" y="5538"/>
                    </a:cubicBezTo>
                    <a:cubicBezTo>
                      <a:pt x="21497" y="5538"/>
                      <a:pt x="21395" y="5476"/>
                      <a:pt x="21313" y="5415"/>
                    </a:cubicBezTo>
                    <a:cubicBezTo>
                      <a:pt x="20945" y="5640"/>
                      <a:pt x="20557" y="5803"/>
                      <a:pt x="20128" y="5865"/>
                    </a:cubicBezTo>
                    <a:cubicBezTo>
                      <a:pt x="20016" y="5889"/>
                      <a:pt x="19901" y="5900"/>
                      <a:pt x="19788" y="5900"/>
                    </a:cubicBezTo>
                    <a:cubicBezTo>
                      <a:pt x="19423" y="5900"/>
                      <a:pt x="19073" y="5781"/>
                      <a:pt x="18902" y="5578"/>
                    </a:cubicBezTo>
                    <a:lnTo>
                      <a:pt x="18636" y="5558"/>
                    </a:lnTo>
                    <a:cubicBezTo>
                      <a:pt x="18452" y="5660"/>
                      <a:pt x="18268" y="5742"/>
                      <a:pt x="18085" y="5803"/>
                    </a:cubicBezTo>
                    <a:cubicBezTo>
                      <a:pt x="17725" y="5906"/>
                      <a:pt x="17351" y="5951"/>
                      <a:pt x="16975" y="5951"/>
                    </a:cubicBezTo>
                    <a:cubicBezTo>
                      <a:pt x="16902" y="5951"/>
                      <a:pt x="16829" y="5950"/>
                      <a:pt x="16756" y="5946"/>
                    </a:cubicBezTo>
                    <a:cubicBezTo>
                      <a:pt x="16491" y="6110"/>
                      <a:pt x="16184" y="6212"/>
                      <a:pt x="15878" y="6294"/>
                    </a:cubicBezTo>
                    <a:cubicBezTo>
                      <a:pt x="15673" y="6335"/>
                      <a:pt x="15449" y="6355"/>
                      <a:pt x="15244" y="6355"/>
                    </a:cubicBezTo>
                    <a:cubicBezTo>
                      <a:pt x="14897" y="6743"/>
                      <a:pt x="14100" y="7009"/>
                      <a:pt x="13344" y="7050"/>
                    </a:cubicBezTo>
                    <a:cubicBezTo>
                      <a:pt x="13303" y="7070"/>
                      <a:pt x="13242" y="7091"/>
                      <a:pt x="13201" y="7131"/>
                    </a:cubicBezTo>
                    <a:cubicBezTo>
                      <a:pt x="12996" y="7254"/>
                      <a:pt x="12996" y="7397"/>
                      <a:pt x="12915" y="7601"/>
                    </a:cubicBezTo>
                    <a:cubicBezTo>
                      <a:pt x="12826" y="7868"/>
                      <a:pt x="12566" y="8042"/>
                      <a:pt x="12298" y="8042"/>
                    </a:cubicBezTo>
                    <a:cubicBezTo>
                      <a:pt x="12259" y="8042"/>
                      <a:pt x="12219" y="8038"/>
                      <a:pt x="12179" y="8031"/>
                    </a:cubicBezTo>
                    <a:cubicBezTo>
                      <a:pt x="12077" y="8174"/>
                      <a:pt x="11954" y="8317"/>
                      <a:pt x="11811" y="8439"/>
                    </a:cubicBezTo>
                    <a:cubicBezTo>
                      <a:pt x="11750" y="8460"/>
                      <a:pt x="11689" y="8480"/>
                      <a:pt x="11627" y="8480"/>
                    </a:cubicBezTo>
                    <a:lnTo>
                      <a:pt x="11627" y="8501"/>
                    </a:lnTo>
                    <a:cubicBezTo>
                      <a:pt x="11565" y="8527"/>
                      <a:pt x="11495" y="8542"/>
                      <a:pt x="11424" y="8542"/>
                    </a:cubicBezTo>
                    <a:cubicBezTo>
                      <a:pt x="11332" y="8542"/>
                      <a:pt x="11238" y="8517"/>
                      <a:pt x="11157" y="8460"/>
                    </a:cubicBezTo>
                    <a:cubicBezTo>
                      <a:pt x="11096" y="8439"/>
                      <a:pt x="11055" y="8398"/>
                      <a:pt x="10994" y="8358"/>
                    </a:cubicBezTo>
                    <a:cubicBezTo>
                      <a:pt x="10866" y="8272"/>
                      <a:pt x="10718" y="8236"/>
                      <a:pt x="10570" y="8236"/>
                    </a:cubicBezTo>
                    <a:cubicBezTo>
                      <a:pt x="10507" y="8236"/>
                      <a:pt x="10443" y="8243"/>
                      <a:pt x="10381" y="8255"/>
                    </a:cubicBezTo>
                    <a:cubicBezTo>
                      <a:pt x="10177" y="8317"/>
                      <a:pt x="10013" y="8398"/>
                      <a:pt x="9829" y="8439"/>
                    </a:cubicBezTo>
                    <a:cubicBezTo>
                      <a:pt x="9726" y="8478"/>
                      <a:pt x="9614" y="8492"/>
                      <a:pt x="9499" y="8492"/>
                    </a:cubicBezTo>
                    <a:cubicBezTo>
                      <a:pt x="9433" y="8492"/>
                      <a:pt x="9365" y="8488"/>
                      <a:pt x="9298" y="8480"/>
                    </a:cubicBezTo>
                    <a:cubicBezTo>
                      <a:pt x="9175" y="8480"/>
                      <a:pt x="9032" y="8398"/>
                      <a:pt x="8889" y="8398"/>
                    </a:cubicBezTo>
                    <a:lnTo>
                      <a:pt x="8664" y="8480"/>
                    </a:lnTo>
                    <a:cubicBezTo>
                      <a:pt x="8481" y="8582"/>
                      <a:pt x="8337" y="8705"/>
                      <a:pt x="8378" y="8909"/>
                    </a:cubicBezTo>
                    <a:cubicBezTo>
                      <a:pt x="8399" y="8930"/>
                      <a:pt x="8399" y="8950"/>
                      <a:pt x="8399" y="8971"/>
                    </a:cubicBezTo>
                    <a:cubicBezTo>
                      <a:pt x="8399" y="9134"/>
                      <a:pt x="8276" y="9257"/>
                      <a:pt x="8051" y="9318"/>
                    </a:cubicBezTo>
                    <a:cubicBezTo>
                      <a:pt x="7886" y="9465"/>
                      <a:pt x="7671" y="9546"/>
                      <a:pt x="7451" y="9546"/>
                    </a:cubicBezTo>
                    <a:cubicBezTo>
                      <a:pt x="7427" y="9546"/>
                      <a:pt x="7402" y="9545"/>
                      <a:pt x="7377" y="9543"/>
                    </a:cubicBezTo>
                    <a:cubicBezTo>
                      <a:pt x="7190" y="9696"/>
                      <a:pt x="6975" y="9778"/>
                      <a:pt x="6744" y="9778"/>
                    </a:cubicBezTo>
                    <a:cubicBezTo>
                      <a:pt x="6697" y="9778"/>
                      <a:pt x="6649" y="9774"/>
                      <a:pt x="6601" y="9767"/>
                    </a:cubicBezTo>
                    <a:cubicBezTo>
                      <a:pt x="6008" y="9706"/>
                      <a:pt x="5661" y="9461"/>
                      <a:pt x="5109" y="9359"/>
                    </a:cubicBezTo>
                    <a:cubicBezTo>
                      <a:pt x="4794" y="9298"/>
                      <a:pt x="4546" y="9272"/>
                      <a:pt x="4335" y="9272"/>
                    </a:cubicBezTo>
                    <a:cubicBezTo>
                      <a:pt x="3631" y="9272"/>
                      <a:pt x="3359" y="9558"/>
                      <a:pt x="2493" y="9747"/>
                    </a:cubicBezTo>
                    <a:cubicBezTo>
                      <a:pt x="2187" y="9788"/>
                      <a:pt x="1860" y="9808"/>
                      <a:pt x="1553" y="9808"/>
                    </a:cubicBezTo>
                    <a:cubicBezTo>
                      <a:pt x="1472" y="9911"/>
                      <a:pt x="1349" y="9972"/>
                      <a:pt x="1226" y="9992"/>
                    </a:cubicBezTo>
                    <a:cubicBezTo>
                      <a:pt x="1083" y="10054"/>
                      <a:pt x="940" y="10074"/>
                      <a:pt x="797" y="10115"/>
                    </a:cubicBezTo>
                    <a:cubicBezTo>
                      <a:pt x="573" y="10319"/>
                      <a:pt x="286" y="10483"/>
                      <a:pt x="0" y="10605"/>
                    </a:cubicBezTo>
                    <a:lnTo>
                      <a:pt x="0" y="19555"/>
                    </a:lnTo>
                    <a:cubicBezTo>
                      <a:pt x="82" y="19555"/>
                      <a:pt x="164" y="19596"/>
                      <a:pt x="225" y="19678"/>
                    </a:cubicBezTo>
                    <a:cubicBezTo>
                      <a:pt x="736" y="19678"/>
                      <a:pt x="1247" y="19841"/>
                      <a:pt x="1349" y="20128"/>
                    </a:cubicBezTo>
                    <a:lnTo>
                      <a:pt x="1758" y="20128"/>
                    </a:lnTo>
                    <a:cubicBezTo>
                      <a:pt x="1758" y="20128"/>
                      <a:pt x="1778" y="20107"/>
                      <a:pt x="1778" y="20087"/>
                    </a:cubicBezTo>
                    <a:cubicBezTo>
                      <a:pt x="1778" y="20005"/>
                      <a:pt x="1860" y="19984"/>
                      <a:pt x="1982" y="19964"/>
                    </a:cubicBezTo>
                    <a:cubicBezTo>
                      <a:pt x="2080" y="19959"/>
                      <a:pt x="2152" y="19955"/>
                      <a:pt x="2211" y="19955"/>
                    </a:cubicBezTo>
                    <a:cubicBezTo>
                      <a:pt x="2387" y="19955"/>
                      <a:pt x="2437" y="19990"/>
                      <a:pt x="2636" y="20128"/>
                    </a:cubicBezTo>
                    <a:cubicBezTo>
                      <a:pt x="2636" y="20128"/>
                      <a:pt x="2657" y="20148"/>
                      <a:pt x="2677" y="20168"/>
                    </a:cubicBezTo>
                    <a:cubicBezTo>
                      <a:pt x="2902" y="20107"/>
                      <a:pt x="3147" y="20046"/>
                      <a:pt x="3372" y="20025"/>
                    </a:cubicBezTo>
                    <a:cubicBezTo>
                      <a:pt x="3454" y="19984"/>
                      <a:pt x="3515" y="19944"/>
                      <a:pt x="3597" y="19944"/>
                    </a:cubicBezTo>
                    <a:cubicBezTo>
                      <a:pt x="3781" y="19903"/>
                      <a:pt x="3985" y="19903"/>
                      <a:pt x="4169" y="19903"/>
                    </a:cubicBezTo>
                    <a:cubicBezTo>
                      <a:pt x="4230" y="19903"/>
                      <a:pt x="4292" y="19882"/>
                      <a:pt x="4353" y="19841"/>
                    </a:cubicBezTo>
                    <a:cubicBezTo>
                      <a:pt x="4377" y="19835"/>
                      <a:pt x="4401" y="19833"/>
                      <a:pt x="4425" y="19833"/>
                    </a:cubicBezTo>
                    <a:cubicBezTo>
                      <a:pt x="4482" y="19833"/>
                      <a:pt x="4540" y="19847"/>
                      <a:pt x="4598" y="19862"/>
                    </a:cubicBezTo>
                    <a:cubicBezTo>
                      <a:pt x="4741" y="19903"/>
                      <a:pt x="4884" y="19944"/>
                      <a:pt x="5007" y="20005"/>
                    </a:cubicBezTo>
                    <a:lnTo>
                      <a:pt x="5150" y="20005"/>
                    </a:lnTo>
                    <a:cubicBezTo>
                      <a:pt x="5354" y="19923"/>
                      <a:pt x="5538" y="19841"/>
                      <a:pt x="5742" y="19780"/>
                    </a:cubicBezTo>
                    <a:cubicBezTo>
                      <a:pt x="5783" y="19739"/>
                      <a:pt x="5804" y="19698"/>
                      <a:pt x="5824" y="19637"/>
                    </a:cubicBezTo>
                    <a:cubicBezTo>
                      <a:pt x="5918" y="19488"/>
                      <a:pt x="6097" y="19389"/>
                      <a:pt x="6283" y="19389"/>
                    </a:cubicBezTo>
                    <a:cubicBezTo>
                      <a:pt x="6300" y="19389"/>
                      <a:pt x="6318" y="19390"/>
                      <a:pt x="6335" y="19392"/>
                    </a:cubicBezTo>
                    <a:cubicBezTo>
                      <a:pt x="6498" y="19249"/>
                      <a:pt x="6682" y="19147"/>
                      <a:pt x="6887" y="19106"/>
                    </a:cubicBezTo>
                    <a:cubicBezTo>
                      <a:pt x="6887" y="19065"/>
                      <a:pt x="6907" y="19024"/>
                      <a:pt x="6948" y="19024"/>
                    </a:cubicBezTo>
                    <a:lnTo>
                      <a:pt x="7214" y="19024"/>
                    </a:lnTo>
                    <a:cubicBezTo>
                      <a:pt x="7275" y="19024"/>
                      <a:pt x="7357" y="19004"/>
                      <a:pt x="7398" y="18942"/>
                    </a:cubicBezTo>
                    <a:lnTo>
                      <a:pt x="7541" y="18779"/>
                    </a:lnTo>
                    <a:lnTo>
                      <a:pt x="7684" y="18779"/>
                    </a:lnTo>
                    <a:cubicBezTo>
                      <a:pt x="7786" y="18677"/>
                      <a:pt x="7908" y="18615"/>
                      <a:pt x="8051" y="18595"/>
                    </a:cubicBezTo>
                    <a:cubicBezTo>
                      <a:pt x="7990" y="18534"/>
                      <a:pt x="7929" y="18452"/>
                      <a:pt x="7868" y="18391"/>
                    </a:cubicBezTo>
                    <a:cubicBezTo>
                      <a:pt x="7806" y="18288"/>
                      <a:pt x="7806" y="18186"/>
                      <a:pt x="7949" y="18125"/>
                    </a:cubicBezTo>
                    <a:cubicBezTo>
                      <a:pt x="8011" y="18105"/>
                      <a:pt x="8072" y="18084"/>
                      <a:pt x="8133" y="18084"/>
                    </a:cubicBezTo>
                    <a:cubicBezTo>
                      <a:pt x="8174" y="18084"/>
                      <a:pt x="8215" y="18084"/>
                      <a:pt x="8256" y="18064"/>
                    </a:cubicBezTo>
                    <a:lnTo>
                      <a:pt x="8419" y="18043"/>
                    </a:lnTo>
                    <a:cubicBezTo>
                      <a:pt x="8481" y="18043"/>
                      <a:pt x="8542" y="18043"/>
                      <a:pt x="8603" y="18064"/>
                    </a:cubicBezTo>
                    <a:cubicBezTo>
                      <a:pt x="8787" y="18105"/>
                      <a:pt x="8951" y="18105"/>
                      <a:pt x="9134" y="18105"/>
                    </a:cubicBezTo>
                    <a:cubicBezTo>
                      <a:pt x="9134" y="18084"/>
                      <a:pt x="9134" y="18043"/>
                      <a:pt x="9175" y="18023"/>
                    </a:cubicBezTo>
                    <a:cubicBezTo>
                      <a:pt x="9212" y="17986"/>
                      <a:pt x="9268" y="17976"/>
                      <a:pt x="9329" y="17976"/>
                    </a:cubicBezTo>
                    <a:cubicBezTo>
                      <a:pt x="9407" y="17976"/>
                      <a:pt x="9494" y="17992"/>
                      <a:pt x="9567" y="17992"/>
                    </a:cubicBezTo>
                    <a:cubicBezTo>
                      <a:pt x="9596" y="17992"/>
                      <a:pt x="9623" y="17989"/>
                      <a:pt x="9645" y="17982"/>
                    </a:cubicBezTo>
                    <a:cubicBezTo>
                      <a:pt x="9686" y="18023"/>
                      <a:pt x="9747" y="18084"/>
                      <a:pt x="9788" y="18125"/>
                    </a:cubicBezTo>
                    <a:cubicBezTo>
                      <a:pt x="9836" y="18185"/>
                      <a:pt x="9911" y="18216"/>
                      <a:pt x="9990" y="18216"/>
                    </a:cubicBezTo>
                    <a:cubicBezTo>
                      <a:pt x="10047" y="18216"/>
                      <a:pt x="10105" y="18200"/>
                      <a:pt x="10156" y="18166"/>
                    </a:cubicBezTo>
                    <a:cubicBezTo>
                      <a:pt x="10238" y="18105"/>
                      <a:pt x="10340" y="18064"/>
                      <a:pt x="10463" y="18043"/>
                    </a:cubicBezTo>
                    <a:cubicBezTo>
                      <a:pt x="10360" y="17962"/>
                      <a:pt x="10320" y="17900"/>
                      <a:pt x="10320" y="17839"/>
                    </a:cubicBezTo>
                    <a:lnTo>
                      <a:pt x="10320" y="17839"/>
                    </a:lnTo>
                    <a:cubicBezTo>
                      <a:pt x="10381" y="17859"/>
                      <a:pt x="10442" y="17880"/>
                      <a:pt x="10483" y="17900"/>
                    </a:cubicBezTo>
                    <a:cubicBezTo>
                      <a:pt x="10626" y="17962"/>
                      <a:pt x="10626" y="18023"/>
                      <a:pt x="10503" y="18043"/>
                    </a:cubicBezTo>
                    <a:cubicBezTo>
                      <a:pt x="10442" y="18064"/>
                      <a:pt x="10381" y="18084"/>
                      <a:pt x="10320" y="18125"/>
                    </a:cubicBezTo>
                    <a:cubicBezTo>
                      <a:pt x="10279" y="18145"/>
                      <a:pt x="10279" y="18207"/>
                      <a:pt x="10258" y="18248"/>
                    </a:cubicBezTo>
                    <a:cubicBezTo>
                      <a:pt x="10217" y="18350"/>
                      <a:pt x="10238" y="18370"/>
                      <a:pt x="10401" y="18431"/>
                    </a:cubicBezTo>
                    <a:cubicBezTo>
                      <a:pt x="10463" y="18452"/>
                      <a:pt x="10524" y="18452"/>
                      <a:pt x="10585" y="18472"/>
                    </a:cubicBezTo>
                    <a:cubicBezTo>
                      <a:pt x="10710" y="18410"/>
                      <a:pt x="10847" y="18383"/>
                      <a:pt x="10987" y="18383"/>
                    </a:cubicBezTo>
                    <a:cubicBezTo>
                      <a:pt x="11030" y="18383"/>
                      <a:pt x="11073" y="18386"/>
                      <a:pt x="11117" y="18391"/>
                    </a:cubicBezTo>
                    <a:cubicBezTo>
                      <a:pt x="11185" y="18416"/>
                      <a:pt x="11253" y="18428"/>
                      <a:pt x="11320" y="18428"/>
                    </a:cubicBezTo>
                    <a:cubicBezTo>
                      <a:pt x="11413" y="18428"/>
                      <a:pt x="11503" y="18406"/>
                      <a:pt x="11587" y="18370"/>
                    </a:cubicBezTo>
                    <a:cubicBezTo>
                      <a:pt x="11627" y="18360"/>
                      <a:pt x="11673" y="18355"/>
                      <a:pt x="11719" y="18355"/>
                    </a:cubicBezTo>
                    <a:cubicBezTo>
                      <a:pt x="11765" y="18355"/>
                      <a:pt x="11811" y="18360"/>
                      <a:pt x="11852" y="18370"/>
                    </a:cubicBezTo>
                    <a:cubicBezTo>
                      <a:pt x="12036" y="18411"/>
                      <a:pt x="12220" y="18493"/>
                      <a:pt x="12363" y="18636"/>
                    </a:cubicBezTo>
                    <a:cubicBezTo>
                      <a:pt x="12532" y="18602"/>
                      <a:pt x="12707" y="18587"/>
                      <a:pt x="12881" y="18587"/>
                    </a:cubicBezTo>
                    <a:cubicBezTo>
                      <a:pt x="13023" y="18587"/>
                      <a:pt x="13165" y="18597"/>
                      <a:pt x="13303" y="18615"/>
                    </a:cubicBezTo>
                    <a:cubicBezTo>
                      <a:pt x="13446" y="18615"/>
                      <a:pt x="13589" y="18677"/>
                      <a:pt x="13712" y="18758"/>
                    </a:cubicBezTo>
                    <a:cubicBezTo>
                      <a:pt x="13828" y="18720"/>
                      <a:pt x="13945" y="18705"/>
                      <a:pt x="14061" y="18705"/>
                    </a:cubicBezTo>
                    <a:cubicBezTo>
                      <a:pt x="14129" y="18705"/>
                      <a:pt x="14196" y="18710"/>
                      <a:pt x="14263" y="18718"/>
                    </a:cubicBezTo>
                    <a:cubicBezTo>
                      <a:pt x="14386" y="18758"/>
                      <a:pt x="14509" y="18799"/>
                      <a:pt x="14611" y="18840"/>
                    </a:cubicBezTo>
                    <a:cubicBezTo>
                      <a:pt x="14652" y="18850"/>
                      <a:pt x="14692" y="18855"/>
                      <a:pt x="14736" y="18855"/>
                    </a:cubicBezTo>
                    <a:cubicBezTo>
                      <a:pt x="14779" y="18855"/>
                      <a:pt x="14825" y="18850"/>
                      <a:pt x="14876" y="18840"/>
                    </a:cubicBezTo>
                    <a:cubicBezTo>
                      <a:pt x="14995" y="18781"/>
                      <a:pt x="15121" y="18749"/>
                      <a:pt x="15250" y="18749"/>
                    </a:cubicBezTo>
                    <a:cubicBezTo>
                      <a:pt x="15343" y="18749"/>
                      <a:pt x="15436" y="18765"/>
                      <a:pt x="15530" y="18799"/>
                    </a:cubicBezTo>
                    <a:cubicBezTo>
                      <a:pt x="15571" y="18820"/>
                      <a:pt x="15632" y="18840"/>
                      <a:pt x="15694" y="18861"/>
                    </a:cubicBezTo>
                    <a:cubicBezTo>
                      <a:pt x="15721" y="18868"/>
                      <a:pt x="15742" y="18872"/>
                      <a:pt x="15757" y="18872"/>
                    </a:cubicBezTo>
                    <a:cubicBezTo>
                      <a:pt x="15823" y="18872"/>
                      <a:pt x="15800" y="18812"/>
                      <a:pt x="15816" y="18779"/>
                    </a:cubicBezTo>
                    <a:cubicBezTo>
                      <a:pt x="15857" y="18738"/>
                      <a:pt x="15857" y="18718"/>
                      <a:pt x="15898" y="18697"/>
                    </a:cubicBezTo>
                    <a:cubicBezTo>
                      <a:pt x="16000" y="18636"/>
                      <a:pt x="15898" y="18513"/>
                      <a:pt x="16062" y="18493"/>
                    </a:cubicBezTo>
                    <a:lnTo>
                      <a:pt x="16184" y="18472"/>
                    </a:lnTo>
                    <a:cubicBezTo>
                      <a:pt x="16205" y="18452"/>
                      <a:pt x="16225" y="18431"/>
                      <a:pt x="16266" y="18431"/>
                    </a:cubicBezTo>
                    <a:cubicBezTo>
                      <a:pt x="16319" y="18414"/>
                      <a:pt x="16366" y="18407"/>
                      <a:pt x="16410" y="18407"/>
                    </a:cubicBezTo>
                    <a:cubicBezTo>
                      <a:pt x="16570" y="18407"/>
                      <a:pt x="16687" y="18502"/>
                      <a:pt x="16879" y="18534"/>
                    </a:cubicBezTo>
                    <a:cubicBezTo>
                      <a:pt x="16957" y="18540"/>
                      <a:pt x="17035" y="18542"/>
                      <a:pt x="17112" y="18542"/>
                    </a:cubicBezTo>
                    <a:cubicBezTo>
                      <a:pt x="17300" y="18542"/>
                      <a:pt x="17488" y="18528"/>
                      <a:pt x="17676" y="18513"/>
                    </a:cubicBezTo>
                    <a:cubicBezTo>
                      <a:pt x="17689" y="18511"/>
                      <a:pt x="17701" y="18510"/>
                      <a:pt x="17714" y="18510"/>
                    </a:cubicBezTo>
                    <a:cubicBezTo>
                      <a:pt x="17823" y="18510"/>
                      <a:pt x="17929" y="18587"/>
                      <a:pt x="18003" y="18697"/>
                    </a:cubicBezTo>
                    <a:cubicBezTo>
                      <a:pt x="18228" y="18738"/>
                      <a:pt x="18432" y="18820"/>
                      <a:pt x="18636" y="18942"/>
                    </a:cubicBezTo>
                    <a:cubicBezTo>
                      <a:pt x="18800" y="18932"/>
                      <a:pt x="18968" y="18927"/>
                      <a:pt x="19139" y="18927"/>
                    </a:cubicBezTo>
                    <a:cubicBezTo>
                      <a:pt x="19311" y="18927"/>
                      <a:pt x="19484" y="18932"/>
                      <a:pt x="19658" y="18942"/>
                    </a:cubicBezTo>
                    <a:lnTo>
                      <a:pt x="19576" y="18840"/>
                    </a:lnTo>
                    <a:lnTo>
                      <a:pt x="19944" y="18799"/>
                    </a:lnTo>
                    <a:cubicBezTo>
                      <a:pt x="20005" y="18753"/>
                      <a:pt x="20078" y="18730"/>
                      <a:pt x="20162" y="18730"/>
                    </a:cubicBezTo>
                    <a:cubicBezTo>
                      <a:pt x="20191" y="18730"/>
                      <a:pt x="20220" y="18733"/>
                      <a:pt x="20251" y="18738"/>
                    </a:cubicBezTo>
                    <a:cubicBezTo>
                      <a:pt x="20312" y="18718"/>
                      <a:pt x="20373" y="18697"/>
                      <a:pt x="20455" y="18656"/>
                    </a:cubicBezTo>
                    <a:cubicBezTo>
                      <a:pt x="20498" y="18642"/>
                      <a:pt x="20552" y="18627"/>
                      <a:pt x="20601" y="18627"/>
                    </a:cubicBezTo>
                    <a:cubicBezTo>
                      <a:pt x="20622" y="18627"/>
                      <a:pt x="20641" y="18630"/>
                      <a:pt x="20659" y="18636"/>
                    </a:cubicBezTo>
                    <a:cubicBezTo>
                      <a:pt x="20639" y="18697"/>
                      <a:pt x="20721" y="18738"/>
                      <a:pt x="20843" y="18779"/>
                    </a:cubicBezTo>
                    <a:cubicBezTo>
                      <a:pt x="20966" y="18738"/>
                      <a:pt x="21088" y="18697"/>
                      <a:pt x="21211" y="18677"/>
                    </a:cubicBezTo>
                    <a:cubicBezTo>
                      <a:pt x="21272" y="18595"/>
                      <a:pt x="21415" y="18554"/>
                      <a:pt x="21517" y="18493"/>
                    </a:cubicBezTo>
                    <a:cubicBezTo>
                      <a:pt x="21538" y="18493"/>
                      <a:pt x="21558" y="18513"/>
                      <a:pt x="21579" y="18513"/>
                    </a:cubicBezTo>
                    <a:cubicBezTo>
                      <a:pt x="21599" y="18554"/>
                      <a:pt x="21640" y="18575"/>
                      <a:pt x="21681" y="18615"/>
                    </a:cubicBezTo>
                    <a:cubicBezTo>
                      <a:pt x="22110" y="18575"/>
                      <a:pt x="22580" y="18575"/>
                      <a:pt x="23050" y="18575"/>
                    </a:cubicBezTo>
                    <a:cubicBezTo>
                      <a:pt x="23431" y="18575"/>
                      <a:pt x="23786" y="18565"/>
                      <a:pt x="24125" y="18565"/>
                    </a:cubicBezTo>
                    <a:cubicBezTo>
                      <a:pt x="24294" y="18565"/>
                      <a:pt x="24460" y="18568"/>
                      <a:pt x="24623" y="18575"/>
                    </a:cubicBezTo>
                    <a:cubicBezTo>
                      <a:pt x="24722" y="18531"/>
                      <a:pt x="24821" y="18510"/>
                      <a:pt x="24919" y="18510"/>
                    </a:cubicBezTo>
                    <a:cubicBezTo>
                      <a:pt x="25004" y="18510"/>
                      <a:pt x="25090" y="18526"/>
                      <a:pt x="25175" y="18554"/>
                    </a:cubicBezTo>
                    <a:cubicBezTo>
                      <a:pt x="25216" y="18554"/>
                      <a:pt x="25257" y="18575"/>
                      <a:pt x="25277" y="18595"/>
                    </a:cubicBezTo>
                    <a:cubicBezTo>
                      <a:pt x="25686" y="18636"/>
                      <a:pt x="26074" y="18677"/>
                      <a:pt x="26463" y="18758"/>
                    </a:cubicBezTo>
                    <a:cubicBezTo>
                      <a:pt x="26544" y="18758"/>
                      <a:pt x="26606" y="18799"/>
                      <a:pt x="26687" y="18820"/>
                    </a:cubicBezTo>
                    <a:cubicBezTo>
                      <a:pt x="26708" y="18820"/>
                      <a:pt x="26728" y="18799"/>
                      <a:pt x="26769" y="18799"/>
                    </a:cubicBezTo>
                    <a:cubicBezTo>
                      <a:pt x="27076" y="18758"/>
                      <a:pt x="27362" y="18697"/>
                      <a:pt x="27668" y="18656"/>
                    </a:cubicBezTo>
                    <a:lnTo>
                      <a:pt x="27913" y="18718"/>
                    </a:lnTo>
                    <a:cubicBezTo>
                      <a:pt x="28281" y="18718"/>
                      <a:pt x="28649" y="18840"/>
                      <a:pt x="28935" y="19065"/>
                    </a:cubicBezTo>
                    <a:cubicBezTo>
                      <a:pt x="29568" y="19106"/>
                      <a:pt x="30182" y="19249"/>
                      <a:pt x="30795" y="19433"/>
                    </a:cubicBezTo>
                    <a:cubicBezTo>
                      <a:pt x="30958" y="19474"/>
                      <a:pt x="31101" y="19555"/>
                      <a:pt x="31244" y="19658"/>
                    </a:cubicBezTo>
                    <a:cubicBezTo>
                      <a:pt x="31367" y="19698"/>
                      <a:pt x="31489" y="19698"/>
                      <a:pt x="31591" y="19698"/>
                    </a:cubicBezTo>
                    <a:cubicBezTo>
                      <a:pt x="31591" y="19678"/>
                      <a:pt x="31612" y="19658"/>
                      <a:pt x="31632" y="19637"/>
                    </a:cubicBezTo>
                    <a:cubicBezTo>
                      <a:pt x="31673" y="19658"/>
                      <a:pt x="31734" y="19698"/>
                      <a:pt x="31775" y="19719"/>
                    </a:cubicBezTo>
                    <a:cubicBezTo>
                      <a:pt x="31837" y="19739"/>
                      <a:pt x="31980" y="19780"/>
                      <a:pt x="32082" y="19801"/>
                    </a:cubicBezTo>
                    <a:lnTo>
                      <a:pt x="32348" y="19801"/>
                    </a:lnTo>
                    <a:cubicBezTo>
                      <a:pt x="32409" y="19850"/>
                      <a:pt x="32479" y="19877"/>
                      <a:pt x="32547" y="19877"/>
                    </a:cubicBezTo>
                    <a:cubicBezTo>
                      <a:pt x="32591" y="19877"/>
                      <a:pt x="32634" y="19866"/>
                      <a:pt x="32674" y="19841"/>
                    </a:cubicBezTo>
                    <a:lnTo>
                      <a:pt x="32756" y="19841"/>
                    </a:lnTo>
                    <a:cubicBezTo>
                      <a:pt x="33001" y="19821"/>
                      <a:pt x="33226" y="19801"/>
                      <a:pt x="33451" y="19760"/>
                    </a:cubicBezTo>
                    <a:cubicBezTo>
                      <a:pt x="33433" y="19668"/>
                      <a:pt x="33500" y="19646"/>
                      <a:pt x="33595" y="19646"/>
                    </a:cubicBezTo>
                    <a:cubicBezTo>
                      <a:pt x="33683" y="19646"/>
                      <a:pt x="33794" y="19665"/>
                      <a:pt x="33882" y="19665"/>
                    </a:cubicBezTo>
                    <a:cubicBezTo>
                      <a:pt x="33912" y="19665"/>
                      <a:pt x="33939" y="19663"/>
                      <a:pt x="33962" y="19658"/>
                    </a:cubicBezTo>
                    <a:cubicBezTo>
                      <a:pt x="34038" y="19704"/>
                      <a:pt x="34138" y="19726"/>
                      <a:pt x="34235" y="19726"/>
                    </a:cubicBezTo>
                    <a:cubicBezTo>
                      <a:pt x="34267" y="19726"/>
                      <a:pt x="34299" y="19724"/>
                      <a:pt x="34330" y="19719"/>
                    </a:cubicBezTo>
                    <a:cubicBezTo>
                      <a:pt x="34473" y="19678"/>
                      <a:pt x="34636" y="19637"/>
                      <a:pt x="34677" y="19535"/>
                    </a:cubicBezTo>
                    <a:cubicBezTo>
                      <a:pt x="34752" y="19363"/>
                      <a:pt x="34794" y="19281"/>
                      <a:pt x="34902" y="19281"/>
                    </a:cubicBezTo>
                    <a:cubicBezTo>
                      <a:pt x="35000" y="19281"/>
                      <a:pt x="35152" y="19348"/>
                      <a:pt x="35433" y="19474"/>
                    </a:cubicBezTo>
                    <a:cubicBezTo>
                      <a:pt x="35474" y="19474"/>
                      <a:pt x="35494" y="19494"/>
                      <a:pt x="35535" y="19514"/>
                    </a:cubicBezTo>
                    <a:cubicBezTo>
                      <a:pt x="35597" y="19514"/>
                      <a:pt x="35699" y="19514"/>
                      <a:pt x="35699" y="19494"/>
                    </a:cubicBezTo>
                    <a:cubicBezTo>
                      <a:pt x="35719" y="19412"/>
                      <a:pt x="35821" y="19371"/>
                      <a:pt x="35964" y="19371"/>
                    </a:cubicBezTo>
                    <a:cubicBezTo>
                      <a:pt x="35944" y="19392"/>
                      <a:pt x="35944" y="19412"/>
                      <a:pt x="35923" y="19433"/>
                    </a:cubicBezTo>
                    <a:cubicBezTo>
                      <a:pt x="35862" y="19474"/>
                      <a:pt x="35821" y="19514"/>
                      <a:pt x="35923" y="19555"/>
                    </a:cubicBezTo>
                    <a:cubicBezTo>
                      <a:pt x="35985" y="19601"/>
                      <a:pt x="36058" y="19624"/>
                      <a:pt x="36133" y="19624"/>
                    </a:cubicBezTo>
                    <a:cubicBezTo>
                      <a:pt x="36158" y="19624"/>
                      <a:pt x="36184" y="19622"/>
                      <a:pt x="36210" y="19617"/>
                    </a:cubicBezTo>
                    <a:cubicBezTo>
                      <a:pt x="36414" y="19555"/>
                      <a:pt x="36618" y="19535"/>
                      <a:pt x="36823" y="19535"/>
                    </a:cubicBezTo>
                    <a:cubicBezTo>
                      <a:pt x="36863" y="19426"/>
                      <a:pt x="36986" y="19399"/>
                      <a:pt x="37148" y="19399"/>
                    </a:cubicBezTo>
                    <a:cubicBezTo>
                      <a:pt x="37229" y="19399"/>
                      <a:pt x="37320" y="19406"/>
                      <a:pt x="37415" y="19412"/>
                    </a:cubicBezTo>
                    <a:cubicBezTo>
                      <a:pt x="37517" y="19412"/>
                      <a:pt x="37620" y="19392"/>
                      <a:pt x="37701" y="19331"/>
                    </a:cubicBezTo>
                    <a:cubicBezTo>
                      <a:pt x="37778" y="19285"/>
                      <a:pt x="37854" y="19262"/>
                      <a:pt x="37940" y="19262"/>
                    </a:cubicBezTo>
                    <a:cubicBezTo>
                      <a:pt x="37968" y="19262"/>
                      <a:pt x="37998" y="19264"/>
                      <a:pt x="38028" y="19269"/>
                    </a:cubicBezTo>
                    <a:cubicBezTo>
                      <a:pt x="38253" y="19269"/>
                      <a:pt x="38478" y="19290"/>
                      <a:pt x="38723" y="19310"/>
                    </a:cubicBezTo>
                    <a:cubicBezTo>
                      <a:pt x="38771" y="19317"/>
                      <a:pt x="38784" y="19317"/>
                      <a:pt x="38784" y="19317"/>
                    </a:cubicBezTo>
                    <a:cubicBezTo>
                      <a:pt x="38784" y="19317"/>
                      <a:pt x="38730" y="19317"/>
                      <a:pt x="38784" y="19371"/>
                    </a:cubicBezTo>
                    <a:cubicBezTo>
                      <a:pt x="38825" y="19392"/>
                      <a:pt x="38805" y="19433"/>
                      <a:pt x="38764" y="19453"/>
                    </a:cubicBezTo>
                    <a:lnTo>
                      <a:pt x="38723" y="19453"/>
                    </a:lnTo>
                    <a:cubicBezTo>
                      <a:pt x="39152" y="19474"/>
                      <a:pt x="39602" y="19535"/>
                      <a:pt x="40153" y="19555"/>
                    </a:cubicBezTo>
                    <a:lnTo>
                      <a:pt x="40685" y="19555"/>
                    </a:lnTo>
                    <a:lnTo>
                      <a:pt x="40909" y="19535"/>
                    </a:lnTo>
                    <a:cubicBezTo>
                      <a:pt x="41012" y="19494"/>
                      <a:pt x="41114" y="19453"/>
                      <a:pt x="41216" y="19433"/>
                    </a:cubicBezTo>
                    <a:cubicBezTo>
                      <a:pt x="41234" y="19427"/>
                      <a:pt x="41254" y="19424"/>
                      <a:pt x="41274" y="19424"/>
                    </a:cubicBezTo>
                    <a:cubicBezTo>
                      <a:pt x="41323" y="19424"/>
                      <a:pt x="41377" y="19439"/>
                      <a:pt x="41420" y="19453"/>
                    </a:cubicBezTo>
                    <a:cubicBezTo>
                      <a:pt x="41420" y="19453"/>
                      <a:pt x="41461" y="19474"/>
                      <a:pt x="41441" y="19494"/>
                    </a:cubicBezTo>
                    <a:cubicBezTo>
                      <a:pt x="41441" y="19504"/>
                      <a:pt x="41441" y="19504"/>
                      <a:pt x="41441" y="19504"/>
                    </a:cubicBezTo>
                    <a:cubicBezTo>
                      <a:pt x="41441" y="19504"/>
                      <a:pt x="41441" y="19504"/>
                      <a:pt x="41441" y="19514"/>
                    </a:cubicBezTo>
                    <a:cubicBezTo>
                      <a:pt x="41727" y="19514"/>
                      <a:pt x="42013" y="19494"/>
                      <a:pt x="42299" y="19494"/>
                    </a:cubicBezTo>
                    <a:cubicBezTo>
                      <a:pt x="42830" y="19474"/>
                      <a:pt x="43361" y="19453"/>
                      <a:pt x="43893" y="19433"/>
                    </a:cubicBezTo>
                    <a:cubicBezTo>
                      <a:pt x="43929" y="19427"/>
                      <a:pt x="43965" y="19424"/>
                      <a:pt x="44001" y="19424"/>
                    </a:cubicBezTo>
                    <a:cubicBezTo>
                      <a:pt x="44209" y="19424"/>
                      <a:pt x="44407" y="19521"/>
                      <a:pt x="44547" y="19678"/>
                    </a:cubicBezTo>
                    <a:cubicBezTo>
                      <a:pt x="44690" y="19658"/>
                      <a:pt x="44792" y="19637"/>
                      <a:pt x="44935" y="19596"/>
                    </a:cubicBezTo>
                    <a:lnTo>
                      <a:pt x="44935" y="19555"/>
                    </a:lnTo>
                    <a:cubicBezTo>
                      <a:pt x="45017" y="19514"/>
                      <a:pt x="45078" y="19494"/>
                      <a:pt x="45160" y="19494"/>
                    </a:cubicBezTo>
                    <a:cubicBezTo>
                      <a:pt x="45609" y="19474"/>
                      <a:pt x="45977" y="19371"/>
                      <a:pt x="46447" y="19351"/>
                    </a:cubicBezTo>
                    <a:cubicBezTo>
                      <a:pt x="46549" y="19351"/>
                      <a:pt x="46774" y="19433"/>
                      <a:pt x="46794" y="19494"/>
                    </a:cubicBezTo>
                    <a:cubicBezTo>
                      <a:pt x="46815" y="19555"/>
                      <a:pt x="46815" y="19678"/>
                      <a:pt x="46856" y="19760"/>
                    </a:cubicBezTo>
                    <a:cubicBezTo>
                      <a:pt x="46856" y="19780"/>
                      <a:pt x="46876" y="19780"/>
                      <a:pt x="46897" y="19780"/>
                    </a:cubicBezTo>
                    <a:lnTo>
                      <a:pt x="47448" y="20066"/>
                    </a:lnTo>
                    <a:lnTo>
                      <a:pt x="47673" y="20066"/>
                    </a:lnTo>
                    <a:cubicBezTo>
                      <a:pt x="47924" y="19941"/>
                      <a:pt x="48198" y="19879"/>
                      <a:pt x="48470" y="19879"/>
                    </a:cubicBezTo>
                    <a:cubicBezTo>
                      <a:pt x="48775" y="19879"/>
                      <a:pt x="49079" y="19956"/>
                      <a:pt x="49349" y="20107"/>
                    </a:cubicBezTo>
                    <a:lnTo>
                      <a:pt x="49778" y="20189"/>
                    </a:lnTo>
                    <a:lnTo>
                      <a:pt x="49798" y="20189"/>
                    </a:lnTo>
                    <a:cubicBezTo>
                      <a:pt x="50023" y="20107"/>
                      <a:pt x="50248" y="20087"/>
                      <a:pt x="50473" y="20087"/>
                    </a:cubicBezTo>
                    <a:cubicBezTo>
                      <a:pt x="50534" y="20087"/>
                      <a:pt x="50595" y="20107"/>
                      <a:pt x="50636" y="20148"/>
                    </a:cubicBezTo>
                    <a:cubicBezTo>
                      <a:pt x="50677" y="20148"/>
                      <a:pt x="50677" y="20189"/>
                      <a:pt x="50677" y="20209"/>
                    </a:cubicBezTo>
                    <a:cubicBezTo>
                      <a:pt x="50656" y="20250"/>
                      <a:pt x="50636" y="20291"/>
                      <a:pt x="50616" y="20352"/>
                    </a:cubicBezTo>
                    <a:cubicBezTo>
                      <a:pt x="50595" y="20373"/>
                      <a:pt x="50534" y="20414"/>
                      <a:pt x="50554" y="20475"/>
                    </a:cubicBezTo>
                    <a:cubicBezTo>
                      <a:pt x="50595" y="20495"/>
                      <a:pt x="50616" y="20516"/>
                      <a:pt x="50636" y="20557"/>
                    </a:cubicBezTo>
                    <a:cubicBezTo>
                      <a:pt x="50677" y="20577"/>
                      <a:pt x="50738" y="20597"/>
                      <a:pt x="50799" y="20597"/>
                    </a:cubicBezTo>
                    <a:cubicBezTo>
                      <a:pt x="50851" y="20597"/>
                      <a:pt x="50902" y="20582"/>
                      <a:pt x="50955" y="20582"/>
                    </a:cubicBezTo>
                    <a:cubicBezTo>
                      <a:pt x="51009" y="20582"/>
                      <a:pt x="51065" y="20597"/>
                      <a:pt x="51126" y="20659"/>
                    </a:cubicBezTo>
                    <a:cubicBezTo>
                      <a:pt x="51188" y="20741"/>
                      <a:pt x="51269" y="20802"/>
                      <a:pt x="51372" y="20802"/>
                    </a:cubicBezTo>
                    <a:cubicBezTo>
                      <a:pt x="51719" y="20822"/>
                      <a:pt x="51780" y="20986"/>
                      <a:pt x="51944" y="21088"/>
                    </a:cubicBezTo>
                    <a:cubicBezTo>
                      <a:pt x="52005" y="21088"/>
                      <a:pt x="52046" y="21088"/>
                      <a:pt x="52087" y="21108"/>
                    </a:cubicBezTo>
                    <a:cubicBezTo>
                      <a:pt x="52536" y="21211"/>
                      <a:pt x="52986" y="21272"/>
                      <a:pt x="53456" y="21292"/>
                    </a:cubicBezTo>
                    <a:cubicBezTo>
                      <a:pt x="53456" y="21251"/>
                      <a:pt x="53517" y="21231"/>
                      <a:pt x="53599" y="21211"/>
                    </a:cubicBezTo>
                    <a:cubicBezTo>
                      <a:pt x="53681" y="21190"/>
                      <a:pt x="53762" y="21170"/>
                      <a:pt x="53824" y="21149"/>
                    </a:cubicBezTo>
                    <a:cubicBezTo>
                      <a:pt x="53888" y="21125"/>
                      <a:pt x="53956" y="21114"/>
                      <a:pt x="54023" y="21114"/>
                    </a:cubicBezTo>
                    <a:cubicBezTo>
                      <a:pt x="54126" y="21114"/>
                      <a:pt x="54228" y="21141"/>
                      <a:pt x="54314" y="21190"/>
                    </a:cubicBezTo>
                    <a:cubicBezTo>
                      <a:pt x="54375" y="21231"/>
                      <a:pt x="54437" y="21272"/>
                      <a:pt x="54498" y="21292"/>
                    </a:cubicBezTo>
                    <a:cubicBezTo>
                      <a:pt x="54636" y="21384"/>
                      <a:pt x="54785" y="21430"/>
                      <a:pt x="54946" y="21430"/>
                    </a:cubicBezTo>
                    <a:cubicBezTo>
                      <a:pt x="55000" y="21430"/>
                      <a:pt x="55055" y="21425"/>
                      <a:pt x="55111" y="21415"/>
                    </a:cubicBezTo>
                    <a:cubicBezTo>
                      <a:pt x="55275" y="21374"/>
                      <a:pt x="55438" y="21333"/>
                      <a:pt x="55601" y="21292"/>
                    </a:cubicBezTo>
                    <a:cubicBezTo>
                      <a:pt x="55683" y="21282"/>
                      <a:pt x="55770" y="21277"/>
                      <a:pt x="55857" y="21277"/>
                    </a:cubicBezTo>
                    <a:cubicBezTo>
                      <a:pt x="55944" y="21277"/>
                      <a:pt x="56031" y="21282"/>
                      <a:pt x="56112" y="21292"/>
                    </a:cubicBezTo>
                    <a:cubicBezTo>
                      <a:pt x="56260" y="21309"/>
                      <a:pt x="56434" y="21391"/>
                      <a:pt x="56560" y="21391"/>
                    </a:cubicBezTo>
                    <a:cubicBezTo>
                      <a:pt x="56591" y="21391"/>
                      <a:pt x="56620" y="21386"/>
                      <a:pt x="56644" y="21374"/>
                    </a:cubicBezTo>
                    <a:cubicBezTo>
                      <a:pt x="56848" y="21292"/>
                      <a:pt x="57032" y="21190"/>
                      <a:pt x="56930" y="20986"/>
                    </a:cubicBezTo>
                    <a:cubicBezTo>
                      <a:pt x="56930" y="20965"/>
                      <a:pt x="56909" y="20945"/>
                      <a:pt x="56909" y="20924"/>
                    </a:cubicBezTo>
                    <a:cubicBezTo>
                      <a:pt x="56868" y="20761"/>
                      <a:pt x="57052" y="20659"/>
                      <a:pt x="57379" y="20638"/>
                    </a:cubicBezTo>
                    <a:cubicBezTo>
                      <a:pt x="57441" y="20638"/>
                      <a:pt x="57522" y="20659"/>
                      <a:pt x="57584" y="20679"/>
                    </a:cubicBezTo>
                    <a:cubicBezTo>
                      <a:pt x="57645" y="20720"/>
                      <a:pt x="57706" y="20761"/>
                      <a:pt x="57768" y="20781"/>
                    </a:cubicBezTo>
                    <a:cubicBezTo>
                      <a:pt x="57890" y="20802"/>
                      <a:pt x="57992" y="20863"/>
                      <a:pt x="58074" y="20924"/>
                    </a:cubicBezTo>
                    <a:cubicBezTo>
                      <a:pt x="58442" y="20781"/>
                      <a:pt x="58830" y="20700"/>
                      <a:pt x="59218" y="20700"/>
                    </a:cubicBezTo>
                    <a:cubicBezTo>
                      <a:pt x="59269" y="20695"/>
                      <a:pt x="59320" y="20693"/>
                      <a:pt x="59370" y="20693"/>
                    </a:cubicBezTo>
                    <a:cubicBezTo>
                      <a:pt x="59764" y="20693"/>
                      <a:pt x="60136" y="20832"/>
                      <a:pt x="60444" y="21067"/>
                    </a:cubicBezTo>
                    <a:lnTo>
                      <a:pt x="60710" y="21129"/>
                    </a:lnTo>
                    <a:cubicBezTo>
                      <a:pt x="60873" y="21067"/>
                      <a:pt x="61057" y="21006"/>
                      <a:pt x="61262" y="21006"/>
                    </a:cubicBezTo>
                    <a:cubicBezTo>
                      <a:pt x="61431" y="20982"/>
                      <a:pt x="61600" y="20971"/>
                      <a:pt x="61771" y="20971"/>
                    </a:cubicBezTo>
                    <a:cubicBezTo>
                      <a:pt x="62033" y="20971"/>
                      <a:pt x="62297" y="20998"/>
                      <a:pt x="62570" y="21047"/>
                    </a:cubicBezTo>
                    <a:cubicBezTo>
                      <a:pt x="62835" y="20945"/>
                      <a:pt x="63142" y="20884"/>
                      <a:pt x="63448" y="20863"/>
                    </a:cubicBezTo>
                    <a:cubicBezTo>
                      <a:pt x="63508" y="20857"/>
                      <a:pt x="63568" y="20855"/>
                      <a:pt x="63628" y="20855"/>
                    </a:cubicBezTo>
                    <a:cubicBezTo>
                      <a:pt x="63774" y="20855"/>
                      <a:pt x="63923" y="20869"/>
                      <a:pt x="64082" y="20884"/>
                    </a:cubicBezTo>
                    <a:cubicBezTo>
                      <a:pt x="64385" y="20656"/>
                      <a:pt x="65005" y="20534"/>
                      <a:pt x="65632" y="20534"/>
                    </a:cubicBezTo>
                    <a:cubicBezTo>
                      <a:pt x="65681" y="20534"/>
                      <a:pt x="65729" y="20535"/>
                      <a:pt x="65778" y="20536"/>
                    </a:cubicBezTo>
                    <a:cubicBezTo>
                      <a:pt x="66248" y="20414"/>
                      <a:pt x="66983" y="20352"/>
                      <a:pt x="67167" y="19821"/>
                    </a:cubicBezTo>
                    <a:cubicBezTo>
                      <a:pt x="67208" y="19678"/>
                      <a:pt x="67290" y="19576"/>
                      <a:pt x="67433" y="19555"/>
                    </a:cubicBezTo>
                    <a:lnTo>
                      <a:pt x="67760" y="19494"/>
                    </a:lnTo>
                    <a:cubicBezTo>
                      <a:pt x="67791" y="19483"/>
                      <a:pt x="67824" y="19478"/>
                      <a:pt x="67857" y="19478"/>
                    </a:cubicBezTo>
                    <a:cubicBezTo>
                      <a:pt x="67952" y="19478"/>
                      <a:pt x="68047" y="19520"/>
                      <a:pt x="68107" y="19596"/>
                    </a:cubicBezTo>
                    <a:lnTo>
                      <a:pt x="68168" y="19637"/>
                    </a:lnTo>
                    <a:cubicBezTo>
                      <a:pt x="68230" y="19658"/>
                      <a:pt x="68271" y="19698"/>
                      <a:pt x="68332" y="19739"/>
                    </a:cubicBezTo>
                    <a:cubicBezTo>
                      <a:pt x="68486" y="19842"/>
                      <a:pt x="68669" y="19887"/>
                      <a:pt x="68856" y="19887"/>
                    </a:cubicBezTo>
                    <a:cubicBezTo>
                      <a:pt x="68892" y="19887"/>
                      <a:pt x="68929" y="19886"/>
                      <a:pt x="68965" y="19882"/>
                    </a:cubicBezTo>
                    <a:cubicBezTo>
                      <a:pt x="69149" y="19862"/>
                      <a:pt x="69313" y="19841"/>
                      <a:pt x="69497" y="19801"/>
                    </a:cubicBezTo>
                    <a:cubicBezTo>
                      <a:pt x="69546" y="19795"/>
                      <a:pt x="69595" y="19793"/>
                      <a:pt x="69644" y="19793"/>
                    </a:cubicBezTo>
                    <a:cubicBezTo>
                      <a:pt x="69779" y="19793"/>
                      <a:pt x="69914" y="19812"/>
                      <a:pt x="70048" y="19841"/>
                    </a:cubicBezTo>
                    <a:cubicBezTo>
                      <a:pt x="70171" y="19862"/>
                      <a:pt x="70314" y="19944"/>
                      <a:pt x="70437" y="19964"/>
                    </a:cubicBezTo>
                    <a:lnTo>
                      <a:pt x="70682" y="19923"/>
                    </a:lnTo>
                    <a:cubicBezTo>
                      <a:pt x="70866" y="19862"/>
                      <a:pt x="71029" y="19760"/>
                      <a:pt x="70968" y="19596"/>
                    </a:cubicBezTo>
                    <a:cubicBezTo>
                      <a:pt x="70968" y="19576"/>
                      <a:pt x="70968" y="19555"/>
                      <a:pt x="70968" y="19535"/>
                    </a:cubicBezTo>
                    <a:cubicBezTo>
                      <a:pt x="70968" y="19412"/>
                      <a:pt x="71091" y="19331"/>
                      <a:pt x="71315" y="19290"/>
                    </a:cubicBezTo>
                    <a:cubicBezTo>
                      <a:pt x="71469" y="19198"/>
                      <a:pt x="71645" y="19152"/>
                      <a:pt x="71827" y="19152"/>
                    </a:cubicBezTo>
                    <a:cubicBezTo>
                      <a:pt x="71887" y="19152"/>
                      <a:pt x="71949" y="19157"/>
                      <a:pt x="72010" y="19167"/>
                    </a:cubicBezTo>
                    <a:cubicBezTo>
                      <a:pt x="72167" y="19089"/>
                      <a:pt x="72341" y="19052"/>
                      <a:pt x="72516" y="19052"/>
                    </a:cubicBezTo>
                    <a:cubicBezTo>
                      <a:pt x="72614" y="19052"/>
                      <a:pt x="72712" y="19063"/>
                      <a:pt x="72807" y="19085"/>
                    </a:cubicBezTo>
                    <a:cubicBezTo>
                      <a:pt x="73400" y="19208"/>
                      <a:pt x="73767" y="19453"/>
                      <a:pt x="74319" y="19617"/>
                    </a:cubicBezTo>
                    <a:cubicBezTo>
                      <a:pt x="74666" y="19722"/>
                      <a:pt x="75025" y="19783"/>
                      <a:pt x="75386" y="19783"/>
                    </a:cubicBezTo>
                    <a:cubicBezTo>
                      <a:pt x="75514" y="19783"/>
                      <a:pt x="75642" y="19776"/>
                      <a:pt x="75770" y="19760"/>
                    </a:cubicBezTo>
                    <a:lnTo>
                      <a:pt x="757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2" name="Google Shape;1592;p40"/>
            <p:cNvSpPr txBox="1"/>
            <p:nvPr/>
          </p:nvSpPr>
          <p:spPr>
            <a:xfrm rot="-904509">
              <a:off x="7365804" y="2907308"/>
              <a:ext cx="670163" cy="215994"/>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lang="en" sz="1000">
                  <a:solidFill>
                    <a:srgbClr val="563D29"/>
                  </a:solidFill>
                  <a:latin typeface="IM Fell English"/>
                  <a:ea typeface="IM Fell English"/>
                  <a:cs typeface="IM Fell English"/>
                  <a:sym typeface="IM Fell English"/>
                </a:rPr>
                <a:t>Venus</a:t>
              </a:r>
              <a:endParaRPr sz="1000">
                <a:solidFill>
                  <a:srgbClr val="563D29"/>
                </a:solidFill>
                <a:latin typeface="Kanit"/>
                <a:ea typeface="Kanit"/>
                <a:cs typeface="Kanit"/>
                <a:sym typeface="Kanit"/>
              </a:endParaRPr>
            </a:p>
          </p:txBody>
        </p:sp>
        <p:sp>
          <p:nvSpPr>
            <p:cNvPr id="1593" name="Google Shape;1593;p40"/>
            <p:cNvSpPr txBox="1"/>
            <p:nvPr/>
          </p:nvSpPr>
          <p:spPr>
            <a:xfrm rot="-824276">
              <a:off x="6406265" y="1710426"/>
              <a:ext cx="670790" cy="216175"/>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rgbClr val="563D29"/>
                  </a:solidFill>
                  <a:latin typeface="IM Fell English"/>
                  <a:ea typeface="IM Fell English"/>
                  <a:cs typeface="IM Fell English"/>
                  <a:sym typeface="IM Fell English"/>
                </a:rPr>
                <a:t>Fig. V</a:t>
              </a:r>
              <a:endParaRPr i="1" sz="1200">
                <a:solidFill>
                  <a:srgbClr val="563D29"/>
                </a:solidFill>
                <a:latin typeface="Kanit"/>
                <a:ea typeface="Kanit"/>
                <a:cs typeface="Kanit"/>
                <a:sym typeface="Kanit"/>
              </a:endParaRPr>
            </a:p>
          </p:txBody>
        </p:sp>
        <p:pic>
          <p:nvPicPr>
            <p:cNvPr id="1594" name="Google Shape;1594;p40"/>
            <p:cNvPicPr preferRelativeResize="0"/>
            <p:nvPr/>
          </p:nvPicPr>
          <p:blipFill>
            <a:blip r:embed="rId3">
              <a:alphaModFix/>
            </a:blip>
            <a:stretch>
              <a:fillRect/>
            </a:stretch>
          </p:blipFill>
          <p:spPr>
            <a:xfrm rot="-757547">
              <a:off x="6934439" y="1522639"/>
              <a:ext cx="424299" cy="1542903"/>
            </a:xfrm>
            <a:prstGeom prst="rect">
              <a:avLst/>
            </a:prstGeom>
            <a:noFill/>
            <a:ln>
              <a:noFill/>
            </a:ln>
          </p:spPr>
        </p:pic>
        <p:sp>
          <p:nvSpPr>
            <p:cNvPr id="1595" name="Google Shape;1595;p40"/>
            <p:cNvSpPr/>
            <p:nvPr/>
          </p:nvSpPr>
          <p:spPr>
            <a:xfrm rot="797752">
              <a:off x="7042450" y="1150933"/>
              <a:ext cx="858877" cy="389409"/>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809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 name="Google Shape;1596;p40"/>
          <p:cNvGrpSpPr/>
          <p:nvPr/>
        </p:nvGrpSpPr>
        <p:grpSpPr>
          <a:xfrm>
            <a:off x="1007909" y="826850"/>
            <a:ext cx="1694841" cy="2523289"/>
            <a:chOff x="1007909" y="826850"/>
            <a:chExt cx="1694841" cy="2523289"/>
          </a:xfrm>
        </p:grpSpPr>
        <p:grpSp>
          <p:nvGrpSpPr>
            <p:cNvPr id="1597" name="Google Shape;1597;p40"/>
            <p:cNvGrpSpPr/>
            <p:nvPr/>
          </p:nvGrpSpPr>
          <p:grpSpPr>
            <a:xfrm rot="-4757685">
              <a:off x="886684" y="1628079"/>
              <a:ext cx="2099703" cy="1163002"/>
              <a:chOff x="3861575" y="518800"/>
              <a:chExt cx="1025325" cy="342650"/>
            </a:xfrm>
          </p:grpSpPr>
          <p:sp>
            <p:nvSpPr>
              <p:cNvPr id="1598" name="Google Shape;1598;p40"/>
              <p:cNvSpPr/>
              <p:nvPr/>
            </p:nvSpPr>
            <p:spPr>
              <a:xfrm>
                <a:off x="3861575" y="535150"/>
                <a:ext cx="1022750" cy="32630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85738"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0"/>
              <p:cNvSpPr/>
              <p:nvPr/>
            </p:nvSpPr>
            <p:spPr>
              <a:xfrm>
                <a:off x="3861575" y="518800"/>
                <a:ext cx="1025325" cy="322875"/>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0"/>
              <p:cNvSpPr/>
              <p:nvPr/>
            </p:nvSpPr>
            <p:spPr>
              <a:xfrm>
                <a:off x="3861575" y="831450"/>
                <a:ext cx="2075" cy="6150"/>
              </a:xfrm>
              <a:custGeom>
                <a:rect b="b" l="l" r="r" t="t"/>
                <a:pathLst>
                  <a:path extrusionOk="0" h="246" w="83">
                    <a:moveTo>
                      <a:pt x="1" y="0"/>
                    </a:moveTo>
                    <a:lnTo>
                      <a:pt x="1" y="245"/>
                    </a:lnTo>
                    <a:cubicBezTo>
                      <a:pt x="21" y="205"/>
                      <a:pt x="62" y="184"/>
                      <a:pt x="83" y="164"/>
                    </a:cubicBezTo>
                    <a:cubicBezTo>
                      <a:pt x="83" y="123"/>
                      <a:pt x="83" y="82"/>
                      <a:pt x="62" y="62"/>
                    </a:cubicBezTo>
                    <a:cubicBezTo>
                      <a:pt x="42" y="41"/>
                      <a:pt x="21" y="21"/>
                      <a:pt x="1" y="0"/>
                    </a:cubicBezTo>
                    <a:close/>
                  </a:path>
                </a:pathLst>
              </a:custGeom>
              <a:solidFill>
                <a:srgbClr val="FFFFFF"/>
              </a:solidFill>
              <a:ln cap="flat" cmpd="sng" w="5625">
                <a:solidFill>
                  <a:srgbClr val="222221"/>
                </a:solidFill>
                <a:prstDash val="solid"/>
                <a:miter lim="2043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01" name="Google Shape;1601;p40"/>
            <p:cNvPicPr preferRelativeResize="0"/>
            <p:nvPr/>
          </p:nvPicPr>
          <p:blipFill>
            <a:blip r:embed="rId4">
              <a:alphaModFix/>
            </a:blip>
            <a:stretch>
              <a:fillRect/>
            </a:stretch>
          </p:blipFill>
          <p:spPr>
            <a:xfrm flipH="1" rot="821494">
              <a:off x="1630075" y="1528775"/>
              <a:ext cx="433650" cy="1530626"/>
            </a:xfrm>
            <a:prstGeom prst="rect">
              <a:avLst/>
            </a:prstGeom>
            <a:noFill/>
            <a:ln>
              <a:noFill/>
            </a:ln>
          </p:spPr>
        </p:pic>
        <p:sp>
          <p:nvSpPr>
            <p:cNvPr id="1602" name="Google Shape;1602;p40"/>
            <p:cNvSpPr txBox="1"/>
            <p:nvPr/>
          </p:nvSpPr>
          <p:spPr>
            <a:xfrm rot="752229">
              <a:off x="1553006" y="1244971"/>
              <a:ext cx="670283" cy="216030"/>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rgbClr val="563D29"/>
                  </a:solidFill>
                  <a:latin typeface="IM Fell English"/>
                  <a:ea typeface="IM Fell English"/>
                  <a:cs typeface="IM Fell English"/>
                  <a:sym typeface="IM Fell English"/>
                </a:rPr>
                <a:t>Fig. IV</a:t>
              </a:r>
              <a:endParaRPr i="1" sz="1200">
                <a:solidFill>
                  <a:srgbClr val="563D29"/>
                </a:solidFill>
                <a:latin typeface="Kanit"/>
                <a:ea typeface="Kanit"/>
                <a:cs typeface="Kanit"/>
                <a:sym typeface="Kanit"/>
              </a:endParaRPr>
            </a:p>
          </p:txBody>
        </p:sp>
        <p:sp>
          <p:nvSpPr>
            <p:cNvPr id="1603" name="Google Shape;1603;p40"/>
            <p:cNvSpPr/>
            <p:nvPr/>
          </p:nvSpPr>
          <p:spPr>
            <a:xfrm>
              <a:off x="1007909" y="826850"/>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4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75" name="Shape 6175"/>
        <p:cNvGrpSpPr/>
        <p:nvPr/>
      </p:nvGrpSpPr>
      <p:grpSpPr>
        <a:xfrm>
          <a:off x="0" y="0"/>
          <a:ext cx="0" cy="0"/>
          <a:chOff x="0" y="0"/>
          <a:chExt cx="0" cy="0"/>
        </a:xfrm>
      </p:grpSpPr>
      <p:grpSp>
        <p:nvGrpSpPr>
          <p:cNvPr id="6176" name="Google Shape;6176;p76"/>
          <p:cNvGrpSpPr/>
          <p:nvPr/>
        </p:nvGrpSpPr>
        <p:grpSpPr>
          <a:xfrm>
            <a:off x="3339744" y="952977"/>
            <a:ext cx="2363393" cy="1017867"/>
            <a:chOff x="3292400" y="1219146"/>
            <a:chExt cx="2615240" cy="1110239"/>
          </a:xfrm>
        </p:grpSpPr>
        <p:sp>
          <p:nvSpPr>
            <p:cNvPr id="6177" name="Google Shape;6177;p76"/>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178" name="Google Shape;6178;p76"/>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79" name="Google Shape;6179;p76"/>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180" name="Google Shape;6180;p76"/>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181" name="Google Shape;6181;p76"/>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182" name="Google Shape;6182;p76"/>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183" name="Google Shape;6183;p76"/>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184" name="Google Shape;6184;p76"/>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185" name="Google Shape;6185;p76"/>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186" name="Google Shape;6186;p76"/>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187" name="Google Shape;6187;p76"/>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188" name="Google Shape;6188;p76"/>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189" name="Google Shape;6189;p76"/>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190" name="Google Shape;6190;p76"/>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191" name="Google Shape;6191;p76"/>
            <p:cNvGrpSpPr/>
            <p:nvPr/>
          </p:nvGrpSpPr>
          <p:grpSpPr>
            <a:xfrm>
              <a:off x="3748438" y="1378608"/>
              <a:ext cx="2159202" cy="903971"/>
              <a:chOff x="1683525" y="2179850"/>
              <a:chExt cx="4519050" cy="2134525"/>
            </a:xfrm>
          </p:grpSpPr>
          <p:sp>
            <p:nvSpPr>
              <p:cNvPr id="6192" name="Google Shape;6192;p7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93" name="Google Shape;6193;p7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94" name="Google Shape;6194;p7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95" name="Google Shape;6195;p7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96" name="Google Shape;6196;p7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97" name="Google Shape;6197;p7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98" name="Google Shape;6198;p7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199" name="Google Shape;6199;p7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200" name="Google Shape;6200;p7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201" name="Google Shape;6201;p7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202" name="Google Shape;6202;p7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203" name="Google Shape;6203;p7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204" name="Google Shape;6204;p76"/>
          <p:cNvGraphicFramePr/>
          <p:nvPr/>
        </p:nvGraphicFramePr>
        <p:xfrm>
          <a:off x="5935838" y="2130450"/>
          <a:ext cx="3000000" cy="3000000"/>
        </p:xfrm>
        <a:graphic>
          <a:graphicData uri="http://schemas.openxmlformats.org/drawingml/2006/table">
            <a:tbl>
              <a:tblPr>
                <a:noFill/>
                <a:tableStyleId>{0F3EA193-AB76-4E02-934F-FA46F82ACFC0}</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205" name="Google Shape;6205;p76"/>
          <p:cNvGrpSpPr/>
          <p:nvPr/>
        </p:nvGrpSpPr>
        <p:grpSpPr>
          <a:xfrm>
            <a:off x="5913087" y="3189047"/>
            <a:ext cx="2519825" cy="1001454"/>
            <a:chOff x="1906114" y="789980"/>
            <a:chExt cx="1487676" cy="606868"/>
          </a:xfrm>
        </p:grpSpPr>
        <p:cxnSp>
          <p:nvCxnSpPr>
            <p:cNvPr id="6206" name="Google Shape;6206;p7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207" name="Google Shape;6207;p7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208" name="Google Shape;6208;p7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209" name="Google Shape;6209;p76"/>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210" name="Google Shape;6210;p76"/>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211" name="Google Shape;6211;p76"/>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212" name="Google Shape;6212;p76"/>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213" name="Google Shape;6213;p7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6"/>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220" name="Google Shape;6220;p76"/>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221" name="Google Shape;6221;p76"/>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222" name="Google Shape;6222;p7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76"/>
          <p:cNvGrpSpPr/>
          <p:nvPr/>
        </p:nvGrpSpPr>
        <p:grpSpPr>
          <a:xfrm>
            <a:off x="712562" y="998005"/>
            <a:ext cx="2394370" cy="976502"/>
            <a:chOff x="749309" y="1112739"/>
            <a:chExt cx="2371603" cy="976502"/>
          </a:xfrm>
        </p:grpSpPr>
        <p:sp>
          <p:nvSpPr>
            <p:cNvPr id="6224" name="Google Shape;6224;p76"/>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6"/>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6"/>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6"/>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6"/>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6"/>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6"/>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6"/>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6"/>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6"/>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6"/>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6"/>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6"/>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6"/>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6"/>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6"/>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6"/>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6"/>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6"/>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6"/>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6"/>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6"/>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6"/>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6"/>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6"/>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6"/>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6"/>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6"/>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256" name="Google Shape;6256;p76"/>
          <p:cNvGraphicFramePr/>
          <p:nvPr/>
        </p:nvGraphicFramePr>
        <p:xfrm>
          <a:off x="5935863" y="996300"/>
          <a:ext cx="3000000" cy="3000000"/>
        </p:xfrm>
        <a:graphic>
          <a:graphicData uri="http://schemas.openxmlformats.org/drawingml/2006/table">
            <a:tbl>
              <a:tblPr>
                <a:noFill/>
                <a:tableStyleId>{0F3EA193-AB76-4E02-934F-FA46F82ACFC0}</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257" name="Google Shape;6257;p76"/>
          <p:cNvGraphicFramePr/>
          <p:nvPr/>
        </p:nvGraphicFramePr>
        <p:xfrm>
          <a:off x="3342575" y="2130450"/>
          <a:ext cx="3000000" cy="3000000"/>
        </p:xfrm>
        <a:graphic>
          <a:graphicData uri="http://schemas.openxmlformats.org/drawingml/2006/table">
            <a:tbl>
              <a:tblPr>
                <a:noFill/>
                <a:tableStyleId>{0F3EA193-AB76-4E02-934F-FA46F82ACFC0}</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258" name="Google Shape;6258;p76"/>
          <p:cNvGrpSpPr/>
          <p:nvPr/>
        </p:nvGrpSpPr>
        <p:grpSpPr>
          <a:xfrm>
            <a:off x="4086504" y="2517093"/>
            <a:ext cx="1517436" cy="74460"/>
            <a:chOff x="3980086" y="2804397"/>
            <a:chExt cx="1227600" cy="66900"/>
          </a:xfrm>
        </p:grpSpPr>
        <p:sp>
          <p:nvSpPr>
            <p:cNvPr id="6259" name="Google Shape;6259;p7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1" name="Google Shape;6261;p76"/>
          <p:cNvGrpSpPr/>
          <p:nvPr/>
        </p:nvGrpSpPr>
        <p:grpSpPr>
          <a:xfrm>
            <a:off x="4711569" y="2809680"/>
            <a:ext cx="892956" cy="74460"/>
            <a:chOff x="3980086" y="2804397"/>
            <a:chExt cx="1227600" cy="66900"/>
          </a:xfrm>
        </p:grpSpPr>
        <p:sp>
          <p:nvSpPr>
            <p:cNvPr id="6262" name="Google Shape;6262;p7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4" name="Google Shape;6264;p76"/>
          <p:cNvGrpSpPr/>
          <p:nvPr/>
        </p:nvGrpSpPr>
        <p:grpSpPr>
          <a:xfrm>
            <a:off x="3344661" y="3168563"/>
            <a:ext cx="2363244" cy="1005943"/>
            <a:chOff x="3358415" y="3361302"/>
            <a:chExt cx="2363244" cy="1024695"/>
          </a:xfrm>
        </p:grpSpPr>
        <p:grpSp>
          <p:nvGrpSpPr>
            <p:cNvPr id="6265" name="Google Shape;6265;p76"/>
            <p:cNvGrpSpPr/>
            <p:nvPr/>
          </p:nvGrpSpPr>
          <p:grpSpPr>
            <a:xfrm>
              <a:off x="3358415" y="3361302"/>
              <a:ext cx="441300" cy="1024695"/>
              <a:chOff x="3358415" y="3361302"/>
              <a:chExt cx="441300" cy="1024695"/>
            </a:xfrm>
          </p:grpSpPr>
          <p:sp>
            <p:nvSpPr>
              <p:cNvPr id="6266" name="Google Shape;6266;p76"/>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6"/>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6"/>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6"/>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6"/>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6"/>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2" name="Google Shape;6272;p76"/>
            <p:cNvGrpSpPr/>
            <p:nvPr/>
          </p:nvGrpSpPr>
          <p:grpSpPr>
            <a:xfrm>
              <a:off x="3838901" y="3361302"/>
              <a:ext cx="441300" cy="1024695"/>
              <a:chOff x="3838901" y="3361302"/>
              <a:chExt cx="441300" cy="1024695"/>
            </a:xfrm>
          </p:grpSpPr>
          <p:sp>
            <p:nvSpPr>
              <p:cNvPr id="6273" name="Google Shape;6273;p76"/>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6"/>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6"/>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6"/>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6"/>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6"/>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9" name="Google Shape;6279;p76"/>
            <p:cNvGrpSpPr/>
            <p:nvPr/>
          </p:nvGrpSpPr>
          <p:grpSpPr>
            <a:xfrm>
              <a:off x="4319387" y="3361302"/>
              <a:ext cx="441300" cy="1024695"/>
              <a:chOff x="4319387" y="3361302"/>
              <a:chExt cx="441300" cy="1024695"/>
            </a:xfrm>
          </p:grpSpPr>
          <p:sp>
            <p:nvSpPr>
              <p:cNvPr id="6280" name="Google Shape;6280;p76"/>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6"/>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6"/>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6"/>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6"/>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6"/>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6" name="Google Shape;6286;p76"/>
            <p:cNvGrpSpPr/>
            <p:nvPr/>
          </p:nvGrpSpPr>
          <p:grpSpPr>
            <a:xfrm>
              <a:off x="4799873" y="3361302"/>
              <a:ext cx="441300" cy="1024695"/>
              <a:chOff x="4799873" y="3361302"/>
              <a:chExt cx="441300" cy="1024695"/>
            </a:xfrm>
          </p:grpSpPr>
          <p:sp>
            <p:nvSpPr>
              <p:cNvPr id="6287" name="Google Shape;6287;p76"/>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6"/>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6"/>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6"/>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6"/>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6"/>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76"/>
            <p:cNvGrpSpPr/>
            <p:nvPr/>
          </p:nvGrpSpPr>
          <p:grpSpPr>
            <a:xfrm>
              <a:off x="5280360" y="3361302"/>
              <a:ext cx="441300" cy="1024695"/>
              <a:chOff x="5280360" y="3361302"/>
              <a:chExt cx="441300" cy="1024695"/>
            </a:xfrm>
          </p:grpSpPr>
          <p:sp>
            <p:nvSpPr>
              <p:cNvPr id="6294" name="Google Shape;6294;p76"/>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6"/>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6"/>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6"/>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6"/>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6"/>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300" name="Google Shape;6300;p76"/>
          <p:cNvGraphicFramePr/>
          <p:nvPr/>
        </p:nvGraphicFramePr>
        <p:xfrm>
          <a:off x="711088" y="2130450"/>
          <a:ext cx="3000000" cy="3000000"/>
        </p:xfrm>
        <a:graphic>
          <a:graphicData uri="http://schemas.openxmlformats.org/drawingml/2006/table">
            <a:tbl>
              <a:tblPr>
                <a:noFill/>
                <a:tableStyleId>{0F3EA193-AB76-4E02-934F-FA46F82ACFC0}</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301" name="Google Shape;6301;p76"/>
          <p:cNvGrpSpPr/>
          <p:nvPr/>
        </p:nvGrpSpPr>
        <p:grpSpPr>
          <a:xfrm>
            <a:off x="712613" y="3180175"/>
            <a:ext cx="2403614" cy="1005900"/>
            <a:chOff x="726450" y="3372825"/>
            <a:chExt cx="2403614" cy="1005900"/>
          </a:xfrm>
        </p:grpSpPr>
        <p:grpSp>
          <p:nvGrpSpPr>
            <p:cNvPr id="6302" name="Google Shape;6302;p76"/>
            <p:cNvGrpSpPr/>
            <p:nvPr/>
          </p:nvGrpSpPr>
          <p:grpSpPr>
            <a:xfrm>
              <a:off x="726450" y="3696000"/>
              <a:ext cx="2403614" cy="500898"/>
              <a:chOff x="726450" y="3696000"/>
              <a:chExt cx="2403614" cy="500898"/>
            </a:xfrm>
          </p:grpSpPr>
          <p:sp>
            <p:nvSpPr>
              <p:cNvPr id="6303" name="Google Shape;6303;p76"/>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304" name="Google Shape;6304;p76"/>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305" name="Google Shape;6305;p76"/>
            <p:cNvGrpSpPr/>
            <p:nvPr/>
          </p:nvGrpSpPr>
          <p:grpSpPr>
            <a:xfrm>
              <a:off x="1348050" y="3372825"/>
              <a:ext cx="1720425" cy="1005900"/>
              <a:chOff x="1348050" y="3372825"/>
              <a:chExt cx="1720425" cy="1005900"/>
            </a:xfrm>
          </p:grpSpPr>
          <p:sp>
            <p:nvSpPr>
              <p:cNvPr id="6306" name="Google Shape;6306;p76"/>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307" name="Google Shape;6307;p76"/>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308" name="Google Shape;6308;p76"/>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309" name="Google Shape;6309;p76"/>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310" name="Google Shape;6310;p76"/>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311" name="Google Shape;6311;p76"/>
            <p:cNvGrpSpPr/>
            <p:nvPr/>
          </p:nvGrpSpPr>
          <p:grpSpPr>
            <a:xfrm>
              <a:off x="1455707" y="3731058"/>
              <a:ext cx="1491150" cy="417657"/>
              <a:chOff x="1455707" y="3731058"/>
              <a:chExt cx="1491150" cy="417657"/>
            </a:xfrm>
          </p:grpSpPr>
          <p:grpSp>
            <p:nvGrpSpPr>
              <p:cNvPr id="6312" name="Google Shape;6312;p76"/>
              <p:cNvGrpSpPr/>
              <p:nvPr/>
            </p:nvGrpSpPr>
            <p:grpSpPr>
              <a:xfrm>
                <a:off x="1472938" y="3745828"/>
                <a:ext cx="72126" cy="53788"/>
                <a:chOff x="1472938" y="3745828"/>
                <a:chExt cx="72126" cy="53788"/>
              </a:xfrm>
            </p:grpSpPr>
            <p:sp>
              <p:nvSpPr>
                <p:cNvPr id="6313" name="Google Shape;6313;p76"/>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6"/>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5" name="Google Shape;6315;p76"/>
              <p:cNvGrpSpPr/>
              <p:nvPr/>
            </p:nvGrpSpPr>
            <p:grpSpPr>
              <a:xfrm>
                <a:off x="1819181" y="4089633"/>
                <a:ext cx="72126" cy="53788"/>
                <a:chOff x="1819181" y="4089633"/>
                <a:chExt cx="72126" cy="53788"/>
              </a:xfrm>
            </p:grpSpPr>
            <p:sp>
              <p:nvSpPr>
                <p:cNvPr id="6316" name="Google Shape;6316;p76"/>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6"/>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8" name="Google Shape;6318;p76"/>
              <p:cNvGrpSpPr/>
              <p:nvPr/>
            </p:nvGrpSpPr>
            <p:grpSpPr>
              <a:xfrm>
                <a:off x="1455707" y="4084171"/>
                <a:ext cx="64321" cy="64544"/>
                <a:chOff x="1455707" y="4084171"/>
                <a:chExt cx="64321" cy="64544"/>
              </a:xfrm>
            </p:grpSpPr>
            <p:sp>
              <p:nvSpPr>
                <p:cNvPr id="6319" name="Google Shape;6319;p76"/>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6"/>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1" name="Google Shape;6321;p76"/>
              <p:cNvGrpSpPr/>
              <p:nvPr/>
            </p:nvGrpSpPr>
            <p:grpSpPr>
              <a:xfrm>
                <a:off x="1818610" y="3731058"/>
                <a:ext cx="64321" cy="64544"/>
                <a:chOff x="1818610" y="3731058"/>
                <a:chExt cx="64321" cy="64544"/>
              </a:xfrm>
            </p:grpSpPr>
            <p:sp>
              <p:nvSpPr>
                <p:cNvPr id="6322" name="Google Shape;6322;p76"/>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6"/>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4" name="Google Shape;6324;p76"/>
              <p:cNvGrpSpPr/>
              <p:nvPr/>
            </p:nvGrpSpPr>
            <p:grpSpPr>
              <a:xfrm>
                <a:off x="2172491" y="4089633"/>
                <a:ext cx="72126" cy="53788"/>
                <a:chOff x="2172491" y="4089633"/>
                <a:chExt cx="72126" cy="53788"/>
              </a:xfrm>
            </p:grpSpPr>
            <p:sp>
              <p:nvSpPr>
                <p:cNvPr id="6325" name="Google Shape;6325;p76"/>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6"/>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7" name="Google Shape;6327;p76"/>
              <p:cNvGrpSpPr/>
              <p:nvPr/>
            </p:nvGrpSpPr>
            <p:grpSpPr>
              <a:xfrm>
                <a:off x="2171920" y="3731058"/>
                <a:ext cx="64321" cy="64544"/>
                <a:chOff x="2171920" y="3731058"/>
                <a:chExt cx="64321" cy="64544"/>
              </a:xfrm>
            </p:grpSpPr>
            <p:sp>
              <p:nvSpPr>
                <p:cNvPr id="6328" name="Google Shape;6328;p76"/>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6"/>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0" name="Google Shape;6330;p76"/>
              <p:cNvGrpSpPr/>
              <p:nvPr/>
            </p:nvGrpSpPr>
            <p:grpSpPr>
              <a:xfrm>
                <a:off x="2874730" y="3745828"/>
                <a:ext cx="72126" cy="53788"/>
                <a:chOff x="2874730" y="3745828"/>
                <a:chExt cx="72126" cy="53788"/>
              </a:xfrm>
            </p:grpSpPr>
            <p:sp>
              <p:nvSpPr>
                <p:cNvPr id="6331" name="Google Shape;6331;p76"/>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6"/>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3" name="Google Shape;6333;p76"/>
              <p:cNvGrpSpPr/>
              <p:nvPr/>
            </p:nvGrpSpPr>
            <p:grpSpPr>
              <a:xfrm>
                <a:off x="2878589" y="4081481"/>
                <a:ext cx="64321" cy="64544"/>
                <a:chOff x="2878589" y="4081481"/>
                <a:chExt cx="64321" cy="64544"/>
              </a:xfrm>
            </p:grpSpPr>
            <p:sp>
              <p:nvSpPr>
                <p:cNvPr id="6334" name="Google Shape;6334;p76"/>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6"/>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6" name="Google Shape;6336;p76"/>
              <p:cNvGrpSpPr/>
              <p:nvPr/>
            </p:nvGrpSpPr>
            <p:grpSpPr>
              <a:xfrm>
                <a:off x="2525796" y="4089633"/>
                <a:ext cx="72126" cy="53788"/>
                <a:chOff x="2525796" y="4089633"/>
                <a:chExt cx="72126" cy="53788"/>
              </a:xfrm>
            </p:grpSpPr>
            <p:sp>
              <p:nvSpPr>
                <p:cNvPr id="6337" name="Google Shape;6337;p76"/>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6"/>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9" name="Google Shape;6339;p76"/>
              <p:cNvGrpSpPr/>
              <p:nvPr/>
            </p:nvGrpSpPr>
            <p:grpSpPr>
              <a:xfrm>
                <a:off x="2525225" y="3731058"/>
                <a:ext cx="64321" cy="64544"/>
                <a:chOff x="2525225" y="3731058"/>
                <a:chExt cx="64321" cy="64544"/>
              </a:xfrm>
            </p:grpSpPr>
            <p:sp>
              <p:nvSpPr>
                <p:cNvPr id="6340" name="Google Shape;6340;p76"/>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6"/>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45" name="Shape 6345"/>
        <p:cNvGrpSpPr/>
        <p:nvPr/>
      </p:nvGrpSpPr>
      <p:grpSpPr>
        <a:xfrm>
          <a:off x="0" y="0"/>
          <a:ext cx="0" cy="0"/>
          <a:chOff x="0" y="0"/>
          <a:chExt cx="0" cy="0"/>
        </a:xfrm>
      </p:grpSpPr>
      <p:grpSp>
        <p:nvGrpSpPr>
          <p:cNvPr id="6346" name="Google Shape;6346;p77"/>
          <p:cNvGrpSpPr/>
          <p:nvPr/>
        </p:nvGrpSpPr>
        <p:grpSpPr>
          <a:xfrm>
            <a:off x="716991" y="971306"/>
            <a:ext cx="845921" cy="690752"/>
            <a:chOff x="732428" y="1198513"/>
            <a:chExt cx="845921" cy="690752"/>
          </a:xfrm>
        </p:grpSpPr>
        <p:grpSp>
          <p:nvGrpSpPr>
            <p:cNvPr id="6347" name="Google Shape;6347;p77"/>
            <p:cNvGrpSpPr/>
            <p:nvPr/>
          </p:nvGrpSpPr>
          <p:grpSpPr>
            <a:xfrm>
              <a:off x="823030" y="1198513"/>
              <a:ext cx="755319" cy="690752"/>
              <a:chOff x="823030" y="1198513"/>
              <a:chExt cx="755319" cy="690752"/>
            </a:xfrm>
          </p:grpSpPr>
          <p:sp>
            <p:nvSpPr>
              <p:cNvPr id="6348" name="Google Shape;6348;p77"/>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7"/>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0" name="Google Shape;6350;p77"/>
            <p:cNvGrpSpPr/>
            <p:nvPr/>
          </p:nvGrpSpPr>
          <p:grpSpPr>
            <a:xfrm>
              <a:off x="732428" y="1239937"/>
              <a:ext cx="739912" cy="607886"/>
              <a:chOff x="732428" y="1239937"/>
              <a:chExt cx="739912" cy="607886"/>
            </a:xfrm>
          </p:grpSpPr>
          <p:sp>
            <p:nvSpPr>
              <p:cNvPr id="6351" name="Google Shape;6351;p77"/>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7"/>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3" name="Google Shape;6353;p77"/>
            <p:cNvGrpSpPr/>
            <p:nvPr/>
          </p:nvGrpSpPr>
          <p:grpSpPr>
            <a:xfrm>
              <a:off x="732428" y="1277018"/>
              <a:ext cx="702832" cy="533758"/>
              <a:chOff x="732428" y="1277018"/>
              <a:chExt cx="702832" cy="533758"/>
            </a:xfrm>
          </p:grpSpPr>
          <p:sp>
            <p:nvSpPr>
              <p:cNvPr id="6354" name="Google Shape;6354;p77"/>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7"/>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77"/>
            <p:cNvGrpSpPr/>
            <p:nvPr/>
          </p:nvGrpSpPr>
          <p:grpSpPr>
            <a:xfrm>
              <a:off x="931170" y="1306653"/>
              <a:ext cx="647179" cy="474455"/>
              <a:chOff x="931170" y="1306653"/>
              <a:chExt cx="647179" cy="474455"/>
            </a:xfrm>
          </p:grpSpPr>
          <p:sp>
            <p:nvSpPr>
              <p:cNvPr id="6357" name="Google Shape;6357;p77"/>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7"/>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9" name="Google Shape;6359;p77"/>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0" name="Google Shape;6360;p77"/>
          <p:cNvGrpSpPr/>
          <p:nvPr/>
        </p:nvGrpSpPr>
        <p:grpSpPr>
          <a:xfrm>
            <a:off x="3948600" y="971313"/>
            <a:ext cx="634656" cy="699982"/>
            <a:chOff x="5985650" y="2860025"/>
            <a:chExt cx="1396075" cy="1539775"/>
          </a:xfrm>
        </p:grpSpPr>
        <p:sp>
          <p:nvSpPr>
            <p:cNvPr id="6361" name="Google Shape;6361;p77"/>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7"/>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7"/>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7"/>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7"/>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7"/>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7"/>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7"/>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7"/>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7"/>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7"/>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7"/>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7"/>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7"/>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7"/>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7"/>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7"/>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7"/>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7"/>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7"/>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7"/>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7"/>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7"/>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7"/>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7"/>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7"/>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7"/>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7"/>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7"/>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7"/>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7"/>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7"/>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3" name="Google Shape;6393;p77"/>
          <p:cNvGrpSpPr/>
          <p:nvPr/>
        </p:nvGrpSpPr>
        <p:grpSpPr>
          <a:xfrm>
            <a:off x="4704250" y="971306"/>
            <a:ext cx="725845" cy="699975"/>
            <a:chOff x="4249973" y="1201875"/>
            <a:chExt cx="1958568" cy="1888762"/>
          </a:xfrm>
        </p:grpSpPr>
        <p:sp>
          <p:nvSpPr>
            <p:cNvPr id="6394" name="Google Shape;6394;p77"/>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5" name="Google Shape;6395;p77"/>
            <p:cNvGrpSpPr/>
            <p:nvPr/>
          </p:nvGrpSpPr>
          <p:grpSpPr>
            <a:xfrm>
              <a:off x="5853086" y="1789142"/>
              <a:ext cx="355454" cy="1048099"/>
              <a:chOff x="5576108" y="2016725"/>
              <a:chExt cx="565200" cy="1666560"/>
            </a:xfrm>
          </p:grpSpPr>
          <p:sp>
            <p:nvSpPr>
              <p:cNvPr id="6396" name="Google Shape;6396;p77"/>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397" name="Google Shape;6397;p7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8" name="Google Shape;6398;p77"/>
            <p:cNvGrpSpPr/>
            <p:nvPr/>
          </p:nvGrpSpPr>
          <p:grpSpPr>
            <a:xfrm>
              <a:off x="4869455" y="2691676"/>
              <a:ext cx="1013897" cy="398961"/>
              <a:chOff x="4012057" y="3451825"/>
              <a:chExt cx="1612175" cy="634379"/>
            </a:xfrm>
          </p:grpSpPr>
          <p:sp>
            <p:nvSpPr>
              <p:cNvPr id="6399" name="Google Shape;6399;p77"/>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400" name="Google Shape;6400;p7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1" name="Google Shape;6401;p77"/>
            <p:cNvGrpSpPr/>
            <p:nvPr/>
          </p:nvGrpSpPr>
          <p:grpSpPr>
            <a:xfrm>
              <a:off x="4276937" y="2155961"/>
              <a:ext cx="651965" cy="891358"/>
              <a:chOff x="3069908" y="2599997"/>
              <a:chExt cx="1036675" cy="1417328"/>
            </a:xfrm>
          </p:grpSpPr>
          <p:sp>
            <p:nvSpPr>
              <p:cNvPr id="6402" name="Google Shape;6402;p77"/>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403" name="Google Shape;6403;p7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4" name="Google Shape;6404;p77"/>
            <p:cNvGrpSpPr/>
            <p:nvPr/>
          </p:nvGrpSpPr>
          <p:grpSpPr>
            <a:xfrm>
              <a:off x="5054918" y="1201875"/>
              <a:ext cx="999548" cy="602711"/>
              <a:chOff x="4306958" y="1082925"/>
              <a:chExt cx="1589359" cy="958358"/>
            </a:xfrm>
          </p:grpSpPr>
          <p:sp>
            <p:nvSpPr>
              <p:cNvPr id="6405" name="Google Shape;6405;p77"/>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406" name="Google Shape;6406;p7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7" name="Google Shape;6407;p77"/>
            <p:cNvGrpSpPr/>
            <p:nvPr/>
          </p:nvGrpSpPr>
          <p:grpSpPr>
            <a:xfrm>
              <a:off x="4249973" y="1303451"/>
              <a:ext cx="799317" cy="841334"/>
              <a:chOff x="3027033" y="1244439"/>
              <a:chExt cx="1270977" cy="1337786"/>
            </a:xfrm>
          </p:grpSpPr>
          <p:sp>
            <p:nvSpPr>
              <p:cNvPr id="6408" name="Google Shape;6408;p77"/>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409" name="Google Shape;6409;p7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10" name="Google Shape;6410;p77"/>
          <p:cNvGrpSpPr/>
          <p:nvPr/>
        </p:nvGrpSpPr>
        <p:grpSpPr>
          <a:xfrm>
            <a:off x="4057114" y="1858087"/>
            <a:ext cx="750769" cy="683784"/>
            <a:chOff x="4204684" y="2104422"/>
            <a:chExt cx="699822" cy="637382"/>
          </a:xfrm>
        </p:grpSpPr>
        <p:grpSp>
          <p:nvGrpSpPr>
            <p:cNvPr id="6411" name="Google Shape;6411;p77"/>
            <p:cNvGrpSpPr/>
            <p:nvPr/>
          </p:nvGrpSpPr>
          <p:grpSpPr>
            <a:xfrm>
              <a:off x="4204684" y="2430067"/>
              <a:ext cx="342957" cy="311738"/>
              <a:chOff x="4204684" y="2430067"/>
              <a:chExt cx="342957" cy="311738"/>
            </a:xfrm>
          </p:grpSpPr>
          <p:sp>
            <p:nvSpPr>
              <p:cNvPr id="6412" name="Google Shape;6412;p77"/>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7"/>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4" name="Google Shape;6414;p77"/>
            <p:cNvGrpSpPr/>
            <p:nvPr/>
          </p:nvGrpSpPr>
          <p:grpSpPr>
            <a:xfrm>
              <a:off x="4561586" y="2430067"/>
              <a:ext cx="342920" cy="311738"/>
              <a:chOff x="4561586" y="2430067"/>
              <a:chExt cx="342920" cy="311738"/>
            </a:xfrm>
          </p:grpSpPr>
          <p:sp>
            <p:nvSpPr>
              <p:cNvPr id="6415" name="Google Shape;6415;p77"/>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7"/>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7" name="Google Shape;6417;p77"/>
            <p:cNvGrpSpPr/>
            <p:nvPr/>
          </p:nvGrpSpPr>
          <p:grpSpPr>
            <a:xfrm>
              <a:off x="4561586" y="2104422"/>
              <a:ext cx="342920" cy="311738"/>
              <a:chOff x="4561586" y="2104422"/>
              <a:chExt cx="342920" cy="311738"/>
            </a:xfrm>
          </p:grpSpPr>
          <p:sp>
            <p:nvSpPr>
              <p:cNvPr id="6418" name="Google Shape;6418;p77"/>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7"/>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0" name="Google Shape;6420;p77"/>
            <p:cNvGrpSpPr/>
            <p:nvPr/>
          </p:nvGrpSpPr>
          <p:grpSpPr>
            <a:xfrm>
              <a:off x="4204684" y="2104422"/>
              <a:ext cx="342957" cy="311664"/>
              <a:chOff x="4204684" y="2104422"/>
              <a:chExt cx="342957" cy="311664"/>
            </a:xfrm>
          </p:grpSpPr>
          <p:sp>
            <p:nvSpPr>
              <p:cNvPr id="6421" name="Google Shape;6421;p77"/>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7"/>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23" name="Google Shape;6423;p77"/>
          <p:cNvGrpSpPr/>
          <p:nvPr/>
        </p:nvGrpSpPr>
        <p:grpSpPr>
          <a:xfrm>
            <a:off x="5521547" y="971301"/>
            <a:ext cx="660591" cy="688867"/>
            <a:chOff x="5830645" y="1267368"/>
            <a:chExt cx="530340" cy="553040"/>
          </a:xfrm>
        </p:grpSpPr>
        <p:sp>
          <p:nvSpPr>
            <p:cNvPr id="6424" name="Google Shape;6424;p77"/>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5" name="Google Shape;6425;p77"/>
            <p:cNvGrpSpPr/>
            <p:nvPr/>
          </p:nvGrpSpPr>
          <p:grpSpPr>
            <a:xfrm>
              <a:off x="5830645" y="1267368"/>
              <a:ext cx="259743" cy="269909"/>
              <a:chOff x="5830645" y="1267368"/>
              <a:chExt cx="259743" cy="269909"/>
            </a:xfrm>
          </p:grpSpPr>
          <p:sp>
            <p:nvSpPr>
              <p:cNvPr id="6426" name="Google Shape;6426;p77"/>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7"/>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8" name="Google Shape;6428;p77"/>
            <p:cNvGrpSpPr/>
            <p:nvPr/>
          </p:nvGrpSpPr>
          <p:grpSpPr>
            <a:xfrm>
              <a:off x="6101293" y="1267368"/>
              <a:ext cx="259692" cy="269909"/>
              <a:chOff x="6101293" y="1267368"/>
              <a:chExt cx="259692" cy="269909"/>
            </a:xfrm>
          </p:grpSpPr>
          <p:sp>
            <p:nvSpPr>
              <p:cNvPr id="6429" name="Google Shape;6429;p77"/>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7"/>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1" name="Google Shape;6431;p77"/>
            <p:cNvGrpSpPr/>
            <p:nvPr/>
          </p:nvGrpSpPr>
          <p:grpSpPr>
            <a:xfrm>
              <a:off x="5830645" y="1550500"/>
              <a:ext cx="259692" cy="269909"/>
              <a:chOff x="5830645" y="1550500"/>
              <a:chExt cx="259692" cy="269909"/>
            </a:xfrm>
          </p:grpSpPr>
          <p:sp>
            <p:nvSpPr>
              <p:cNvPr id="6432" name="Google Shape;6432;p77"/>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7"/>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4" name="Google Shape;6434;p77"/>
            <p:cNvGrpSpPr/>
            <p:nvPr/>
          </p:nvGrpSpPr>
          <p:grpSpPr>
            <a:xfrm>
              <a:off x="6101293" y="1550500"/>
              <a:ext cx="259692" cy="269909"/>
              <a:chOff x="6101293" y="1550500"/>
              <a:chExt cx="259692" cy="269909"/>
            </a:xfrm>
          </p:grpSpPr>
          <p:sp>
            <p:nvSpPr>
              <p:cNvPr id="6435" name="Google Shape;6435;p77"/>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7"/>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37" name="Google Shape;6437;p77"/>
          <p:cNvGrpSpPr/>
          <p:nvPr/>
        </p:nvGrpSpPr>
        <p:grpSpPr>
          <a:xfrm>
            <a:off x="723700" y="1861760"/>
            <a:ext cx="697154" cy="679574"/>
            <a:chOff x="2679875" y="2361475"/>
            <a:chExt cx="780425" cy="760575"/>
          </a:xfrm>
        </p:grpSpPr>
        <p:sp>
          <p:nvSpPr>
            <p:cNvPr id="6438" name="Google Shape;6438;p77"/>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7"/>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7"/>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77"/>
          <p:cNvGrpSpPr/>
          <p:nvPr/>
        </p:nvGrpSpPr>
        <p:grpSpPr>
          <a:xfrm>
            <a:off x="3122859" y="971352"/>
            <a:ext cx="735829" cy="684547"/>
            <a:chOff x="3351965" y="1148808"/>
            <a:chExt cx="750770" cy="698375"/>
          </a:xfrm>
        </p:grpSpPr>
        <p:grpSp>
          <p:nvGrpSpPr>
            <p:cNvPr id="6445" name="Google Shape;6445;p77"/>
            <p:cNvGrpSpPr/>
            <p:nvPr/>
          </p:nvGrpSpPr>
          <p:grpSpPr>
            <a:xfrm>
              <a:off x="3586796" y="1148808"/>
              <a:ext cx="294857" cy="286830"/>
              <a:chOff x="3750225" y="1774000"/>
              <a:chExt cx="149575" cy="145525"/>
            </a:xfrm>
          </p:grpSpPr>
          <p:sp>
            <p:nvSpPr>
              <p:cNvPr id="6446" name="Google Shape;6446;p7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8" name="Google Shape;6448;p77"/>
            <p:cNvGrpSpPr/>
            <p:nvPr/>
          </p:nvGrpSpPr>
          <p:grpSpPr>
            <a:xfrm>
              <a:off x="3779245" y="1375768"/>
              <a:ext cx="323490" cy="286978"/>
              <a:chOff x="3847850" y="1889150"/>
              <a:chExt cx="164100" cy="145600"/>
            </a:xfrm>
          </p:grpSpPr>
          <p:sp>
            <p:nvSpPr>
              <p:cNvPr id="6449" name="Google Shape;6449;p7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1" name="Google Shape;6451;p77"/>
            <p:cNvGrpSpPr/>
            <p:nvPr/>
          </p:nvGrpSpPr>
          <p:grpSpPr>
            <a:xfrm>
              <a:off x="3351965" y="1330435"/>
              <a:ext cx="295449" cy="285401"/>
              <a:chOff x="3631100" y="1866150"/>
              <a:chExt cx="149875" cy="144800"/>
            </a:xfrm>
          </p:grpSpPr>
          <p:sp>
            <p:nvSpPr>
              <p:cNvPr id="6452" name="Google Shape;6452;p77"/>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7"/>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4" name="Google Shape;6454;p77"/>
            <p:cNvGrpSpPr/>
            <p:nvPr/>
          </p:nvGrpSpPr>
          <p:grpSpPr>
            <a:xfrm>
              <a:off x="3548208" y="1560352"/>
              <a:ext cx="294808" cy="286830"/>
              <a:chOff x="3730650" y="1982800"/>
              <a:chExt cx="149550" cy="145525"/>
            </a:xfrm>
          </p:grpSpPr>
          <p:sp>
            <p:nvSpPr>
              <p:cNvPr id="6455" name="Google Shape;6455;p7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57" name="Google Shape;6457;p77"/>
          <p:cNvGrpSpPr/>
          <p:nvPr/>
        </p:nvGrpSpPr>
        <p:grpSpPr>
          <a:xfrm>
            <a:off x="7624512" y="971306"/>
            <a:ext cx="804565" cy="677795"/>
            <a:chOff x="7636443" y="1204988"/>
            <a:chExt cx="804565" cy="677795"/>
          </a:xfrm>
        </p:grpSpPr>
        <p:grpSp>
          <p:nvGrpSpPr>
            <p:cNvPr id="6458" name="Google Shape;6458;p77"/>
            <p:cNvGrpSpPr/>
            <p:nvPr/>
          </p:nvGrpSpPr>
          <p:grpSpPr>
            <a:xfrm>
              <a:off x="7636443" y="1509705"/>
              <a:ext cx="804565" cy="373078"/>
              <a:chOff x="7636443" y="1509705"/>
              <a:chExt cx="804565" cy="373078"/>
            </a:xfrm>
          </p:grpSpPr>
          <p:sp>
            <p:nvSpPr>
              <p:cNvPr id="6459" name="Google Shape;6459;p77"/>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7"/>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1" name="Google Shape;6461;p77"/>
            <p:cNvGrpSpPr/>
            <p:nvPr/>
          </p:nvGrpSpPr>
          <p:grpSpPr>
            <a:xfrm>
              <a:off x="7636443" y="1408133"/>
              <a:ext cx="804565" cy="373078"/>
              <a:chOff x="7636443" y="1408133"/>
              <a:chExt cx="804565" cy="373078"/>
            </a:xfrm>
          </p:grpSpPr>
          <p:sp>
            <p:nvSpPr>
              <p:cNvPr id="6462" name="Google Shape;6462;p77"/>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7"/>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4" name="Google Shape;6464;p77"/>
            <p:cNvGrpSpPr/>
            <p:nvPr/>
          </p:nvGrpSpPr>
          <p:grpSpPr>
            <a:xfrm>
              <a:off x="7636443" y="1306560"/>
              <a:ext cx="804565" cy="373078"/>
              <a:chOff x="7636443" y="1306560"/>
              <a:chExt cx="804565" cy="373078"/>
            </a:xfrm>
          </p:grpSpPr>
          <p:sp>
            <p:nvSpPr>
              <p:cNvPr id="6465" name="Google Shape;6465;p77"/>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7"/>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7" name="Google Shape;6467;p77"/>
            <p:cNvGrpSpPr/>
            <p:nvPr/>
          </p:nvGrpSpPr>
          <p:grpSpPr>
            <a:xfrm>
              <a:off x="7636443" y="1204988"/>
              <a:ext cx="804565" cy="373078"/>
              <a:chOff x="7636443" y="1204988"/>
              <a:chExt cx="804565" cy="373078"/>
            </a:xfrm>
          </p:grpSpPr>
          <p:sp>
            <p:nvSpPr>
              <p:cNvPr id="6468" name="Google Shape;6468;p77"/>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7"/>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70" name="Google Shape;6470;p77"/>
          <p:cNvGrpSpPr/>
          <p:nvPr/>
        </p:nvGrpSpPr>
        <p:grpSpPr>
          <a:xfrm>
            <a:off x="4963358" y="1878721"/>
            <a:ext cx="661339" cy="661188"/>
            <a:chOff x="3990000" y="975400"/>
            <a:chExt cx="3934200" cy="3933300"/>
          </a:xfrm>
        </p:grpSpPr>
        <p:sp>
          <p:nvSpPr>
            <p:cNvPr id="6471" name="Google Shape;6471;p77"/>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7"/>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7"/>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7"/>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5" name="Google Shape;6475;p77"/>
          <p:cNvGrpSpPr/>
          <p:nvPr/>
        </p:nvGrpSpPr>
        <p:grpSpPr>
          <a:xfrm>
            <a:off x="6607006" y="1857359"/>
            <a:ext cx="868881" cy="684241"/>
            <a:chOff x="6598259" y="2078634"/>
            <a:chExt cx="868881" cy="684241"/>
          </a:xfrm>
        </p:grpSpPr>
        <p:sp>
          <p:nvSpPr>
            <p:cNvPr id="6476" name="Google Shape;6476;p77"/>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7"/>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7"/>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7"/>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7"/>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7"/>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2" name="Google Shape;6482;p77"/>
            <p:cNvGrpSpPr/>
            <p:nvPr/>
          </p:nvGrpSpPr>
          <p:grpSpPr>
            <a:xfrm>
              <a:off x="6808175" y="2078634"/>
              <a:ext cx="452229" cy="684241"/>
              <a:chOff x="6808175" y="2078634"/>
              <a:chExt cx="452229" cy="684241"/>
            </a:xfrm>
          </p:grpSpPr>
          <p:sp>
            <p:nvSpPr>
              <p:cNvPr id="6483" name="Google Shape;6483;p77"/>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7"/>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7"/>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7"/>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7"/>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7"/>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9" name="Google Shape;6489;p77"/>
              <p:cNvGrpSpPr/>
              <p:nvPr/>
            </p:nvGrpSpPr>
            <p:grpSpPr>
              <a:xfrm>
                <a:off x="6821586" y="2078634"/>
                <a:ext cx="426871" cy="684241"/>
                <a:chOff x="6821586" y="2078634"/>
                <a:chExt cx="426871" cy="684241"/>
              </a:xfrm>
            </p:grpSpPr>
            <p:grpSp>
              <p:nvGrpSpPr>
                <p:cNvPr id="6490" name="Google Shape;6490;p77"/>
                <p:cNvGrpSpPr/>
                <p:nvPr/>
              </p:nvGrpSpPr>
              <p:grpSpPr>
                <a:xfrm>
                  <a:off x="6821586" y="2078634"/>
                  <a:ext cx="426871" cy="684241"/>
                  <a:chOff x="6821586" y="2078634"/>
                  <a:chExt cx="426871" cy="684241"/>
                </a:xfrm>
              </p:grpSpPr>
              <p:sp>
                <p:nvSpPr>
                  <p:cNvPr id="6491" name="Google Shape;6491;p77"/>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7"/>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7"/>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7"/>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7"/>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7"/>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7"/>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7"/>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7"/>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7"/>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7"/>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7"/>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7"/>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7"/>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7"/>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7"/>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7"/>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7"/>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7"/>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0" name="Google Shape;6510;p77"/>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7"/>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7"/>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7"/>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7"/>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7"/>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16" name="Google Shape;6516;p77"/>
          <p:cNvGrpSpPr/>
          <p:nvPr/>
        </p:nvGrpSpPr>
        <p:grpSpPr>
          <a:xfrm>
            <a:off x="5780173" y="1862968"/>
            <a:ext cx="671358" cy="671358"/>
            <a:chOff x="6535625" y="760425"/>
            <a:chExt cx="1665900" cy="1665900"/>
          </a:xfrm>
        </p:grpSpPr>
        <p:sp>
          <p:nvSpPr>
            <p:cNvPr id="6517" name="Google Shape;6517;p77"/>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7"/>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7"/>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7"/>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1" name="Google Shape;6521;p77"/>
          <p:cNvGrpSpPr/>
          <p:nvPr/>
        </p:nvGrpSpPr>
        <p:grpSpPr>
          <a:xfrm>
            <a:off x="716989" y="3531368"/>
            <a:ext cx="1340789" cy="640830"/>
            <a:chOff x="238125" y="1151100"/>
            <a:chExt cx="7139450" cy="3412300"/>
          </a:xfrm>
        </p:grpSpPr>
        <p:sp>
          <p:nvSpPr>
            <p:cNvPr id="6522" name="Google Shape;6522;p77"/>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7"/>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7"/>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7"/>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7"/>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7"/>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7"/>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7"/>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7"/>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7"/>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7"/>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7"/>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4" name="Google Shape;6534;p77"/>
          <p:cNvGrpSpPr/>
          <p:nvPr/>
        </p:nvGrpSpPr>
        <p:grpSpPr>
          <a:xfrm>
            <a:off x="5584212" y="2734649"/>
            <a:ext cx="985357" cy="585764"/>
            <a:chOff x="5145061" y="2881789"/>
            <a:chExt cx="1107641" cy="658458"/>
          </a:xfrm>
        </p:grpSpPr>
        <p:grpSp>
          <p:nvGrpSpPr>
            <p:cNvPr id="6535" name="Google Shape;6535;p77"/>
            <p:cNvGrpSpPr/>
            <p:nvPr/>
          </p:nvGrpSpPr>
          <p:grpSpPr>
            <a:xfrm>
              <a:off x="5722989" y="3244587"/>
              <a:ext cx="529713" cy="295659"/>
              <a:chOff x="5722989" y="3244587"/>
              <a:chExt cx="529713" cy="295659"/>
            </a:xfrm>
          </p:grpSpPr>
          <p:sp>
            <p:nvSpPr>
              <p:cNvPr id="6536" name="Google Shape;6536;p77"/>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537" name="Google Shape;6537;p77"/>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538" name="Google Shape;6538;p77"/>
            <p:cNvGrpSpPr/>
            <p:nvPr/>
          </p:nvGrpSpPr>
          <p:grpSpPr>
            <a:xfrm>
              <a:off x="5145061" y="3244587"/>
              <a:ext cx="536807" cy="295659"/>
              <a:chOff x="5145061" y="3244587"/>
              <a:chExt cx="536807" cy="295659"/>
            </a:xfrm>
          </p:grpSpPr>
          <p:sp>
            <p:nvSpPr>
              <p:cNvPr id="6539" name="Google Shape;6539;p77"/>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540" name="Google Shape;6540;p77"/>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541" name="Google Shape;6541;p77"/>
            <p:cNvGrpSpPr/>
            <p:nvPr/>
          </p:nvGrpSpPr>
          <p:grpSpPr>
            <a:xfrm>
              <a:off x="5341327" y="2898245"/>
              <a:ext cx="532309" cy="614891"/>
              <a:chOff x="5341327" y="2898245"/>
              <a:chExt cx="532309" cy="614891"/>
            </a:xfrm>
          </p:grpSpPr>
          <p:sp>
            <p:nvSpPr>
              <p:cNvPr id="6542" name="Google Shape;6542;p77"/>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543" name="Google Shape;6543;p77"/>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544" name="Google Shape;6544;p77"/>
            <p:cNvGrpSpPr/>
            <p:nvPr/>
          </p:nvGrpSpPr>
          <p:grpSpPr>
            <a:xfrm>
              <a:off x="5532290" y="2881789"/>
              <a:ext cx="620516" cy="305456"/>
              <a:chOff x="5532290" y="2881789"/>
              <a:chExt cx="620516" cy="305456"/>
            </a:xfrm>
          </p:grpSpPr>
          <p:sp>
            <p:nvSpPr>
              <p:cNvPr id="6545" name="Google Shape;6545;p77"/>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546" name="Google Shape;6546;p77"/>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547" name="Google Shape;6547;p77"/>
          <p:cNvGrpSpPr/>
          <p:nvPr/>
        </p:nvGrpSpPr>
        <p:grpSpPr>
          <a:xfrm>
            <a:off x="8163135" y="3526707"/>
            <a:ext cx="269068" cy="645491"/>
            <a:chOff x="7026852" y="3311869"/>
            <a:chExt cx="434331" cy="1041954"/>
          </a:xfrm>
        </p:grpSpPr>
        <p:sp>
          <p:nvSpPr>
            <p:cNvPr id="6548" name="Google Shape;6548;p77"/>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7"/>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7"/>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1" name="Google Shape;6551;p77"/>
          <p:cNvGrpSpPr/>
          <p:nvPr/>
        </p:nvGrpSpPr>
        <p:grpSpPr>
          <a:xfrm>
            <a:off x="6179716" y="3565945"/>
            <a:ext cx="293882" cy="293836"/>
            <a:chOff x="4873519" y="3311869"/>
            <a:chExt cx="499374" cy="499296"/>
          </a:xfrm>
        </p:grpSpPr>
        <p:sp>
          <p:nvSpPr>
            <p:cNvPr id="6552" name="Google Shape;6552;p77"/>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7"/>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4" name="Google Shape;6554;p77"/>
          <p:cNvGrpSpPr/>
          <p:nvPr/>
        </p:nvGrpSpPr>
        <p:grpSpPr>
          <a:xfrm>
            <a:off x="6179716" y="3878316"/>
            <a:ext cx="293882" cy="293882"/>
            <a:chOff x="4873519" y="3875839"/>
            <a:chExt cx="499374" cy="499374"/>
          </a:xfrm>
        </p:grpSpPr>
        <p:sp>
          <p:nvSpPr>
            <p:cNvPr id="6555" name="Google Shape;6555;p77"/>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7"/>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7" name="Google Shape;6557;p77"/>
          <p:cNvGrpSpPr/>
          <p:nvPr/>
        </p:nvGrpSpPr>
        <p:grpSpPr>
          <a:xfrm>
            <a:off x="2410244" y="1850269"/>
            <a:ext cx="698104" cy="698208"/>
            <a:chOff x="2565073" y="2075876"/>
            <a:chExt cx="672482" cy="672518"/>
          </a:xfrm>
        </p:grpSpPr>
        <p:sp>
          <p:nvSpPr>
            <p:cNvPr id="6558" name="Google Shape;6558;p77"/>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7"/>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7"/>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7"/>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7"/>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7"/>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4" name="Google Shape;6564;p77"/>
          <p:cNvGrpSpPr/>
          <p:nvPr/>
        </p:nvGrpSpPr>
        <p:grpSpPr>
          <a:xfrm>
            <a:off x="5633655" y="3534869"/>
            <a:ext cx="438354" cy="637329"/>
            <a:chOff x="1697726" y="3244179"/>
            <a:chExt cx="788124" cy="1146069"/>
          </a:xfrm>
        </p:grpSpPr>
        <p:sp>
          <p:nvSpPr>
            <p:cNvPr id="6565" name="Google Shape;6565;p7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67" name="Google Shape;6567;p77"/>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8" name="Google Shape;6568;p77"/>
          <p:cNvGrpSpPr/>
          <p:nvPr/>
        </p:nvGrpSpPr>
        <p:grpSpPr>
          <a:xfrm>
            <a:off x="7634869" y="1863232"/>
            <a:ext cx="799565" cy="670282"/>
            <a:chOff x="7617850" y="2063282"/>
            <a:chExt cx="799565" cy="670282"/>
          </a:xfrm>
        </p:grpSpPr>
        <p:cxnSp>
          <p:nvCxnSpPr>
            <p:cNvPr id="6569" name="Google Shape;6569;p77"/>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570" name="Google Shape;6570;p77"/>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571" name="Google Shape;6571;p77"/>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572" name="Google Shape;6572;p77"/>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573" name="Google Shape;6573;p77"/>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574" name="Google Shape;6574;p77"/>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575" name="Google Shape;6575;p77"/>
            <p:cNvGrpSpPr/>
            <p:nvPr/>
          </p:nvGrpSpPr>
          <p:grpSpPr>
            <a:xfrm>
              <a:off x="7734309" y="2063282"/>
              <a:ext cx="570957" cy="620095"/>
              <a:chOff x="7734309" y="2063282"/>
              <a:chExt cx="570957" cy="620095"/>
            </a:xfrm>
          </p:grpSpPr>
          <p:grpSp>
            <p:nvGrpSpPr>
              <p:cNvPr id="6576" name="Google Shape;6576;p77"/>
              <p:cNvGrpSpPr/>
              <p:nvPr/>
            </p:nvGrpSpPr>
            <p:grpSpPr>
              <a:xfrm>
                <a:off x="8031573" y="2063282"/>
                <a:ext cx="273693" cy="620095"/>
                <a:chOff x="8031573" y="2063282"/>
                <a:chExt cx="273693" cy="620095"/>
              </a:xfrm>
            </p:grpSpPr>
            <p:sp>
              <p:nvSpPr>
                <p:cNvPr id="6577" name="Google Shape;6577;p7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1" name="Google Shape;6581;p77"/>
              <p:cNvGrpSpPr/>
              <p:nvPr/>
            </p:nvGrpSpPr>
            <p:grpSpPr>
              <a:xfrm flipH="1">
                <a:off x="7734309" y="2063282"/>
                <a:ext cx="273693" cy="620095"/>
                <a:chOff x="8031573" y="2063282"/>
                <a:chExt cx="273693" cy="620095"/>
              </a:xfrm>
            </p:grpSpPr>
            <p:sp>
              <p:nvSpPr>
                <p:cNvPr id="6582" name="Google Shape;6582;p7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586" name="Google Shape;6586;p77"/>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7"/>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88" name="Google Shape;6588;p77"/>
          <p:cNvGrpSpPr/>
          <p:nvPr/>
        </p:nvGrpSpPr>
        <p:grpSpPr>
          <a:xfrm>
            <a:off x="7821475" y="2716715"/>
            <a:ext cx="602567" cy="601884"/>
            <a:chOff x="1186975" y="238125"/>
            <a:chExt cx="5244275" cy="5238325"/>
          </a:xfrm>
        </p:grpSpPr>
        <p:sp>
          <p:nvSpPr>
            <p:cNvPr id="6589" name="Google Shape;6589;p7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7"/>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7"/>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7"/>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77"/>
          <p:cNvGrpSpPr/>
          <p:nvPr/>
        </p:nvGrpSpPr>
        <p:grpSpPr>
          <a:xfrm>
            <a:off x="3264213" y="1856199"/>
            <a:ext cx="651848" cy="687338"/>
            <a:chOff x="3400515" y="2056248"/>
            <a:chExt cx="698134" cy="735987"/>
          </a:xfrm>
        </p:grpSpPr>
        <p:grpSp>
          <p:nvGrpSpPr>
            <p:cNvPr id="6594" name="Google Shape;6594;p77"/>
            <p:cNvGrpSpPr/>
            <p:nvPr/>
          </p:nvGrpSpPr>
          <p:grpSpPr>
            <a:xfrm>
              <a:off x="3400515" y="2283913"/>
              <a:ext cx="312919" cy="219900"/>
              <a:chOff x="3400515" y="2283913"/>
              <a:chExt cx="312919" cy="219900"/>
            </a:xfrm>
          </p:grpSpPr>
          <p:sp>
            <p:nvSpPr>
              <p:cNvPr id="6595" name="Google Shape;6595;p77"/>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596" name="Google Shape;6596;p77"/>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597" name="Google Shape;6597;p77"/>
            <p:cNvGrpSpPr/>
            <p:nvPr/>
          </p:nvGrpSpPr>
          <p:grpSpPr>
            <a:xfrm>
              <a:off x="3547823" y="2461089"/>
              <a:ext cx="219900" cy="331146"/>
              <a:chOff x="3547823" y="2461089"/>
              <a:chExt cx="219900" cy="331146"/>
            </a:xfrm>
          </p:grpSpPr>
          <p:sp>
            <p:nvSpPr>
              <p:cNvPr id="6598" name="Google Shape;6598;p77"/>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599" name="Google Shape;6599;p77"/>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600" name="Google Shape;6600;p77"/>
            <p:cNvGrpSpPr/>
            <p:nvPr/>
          </p:nvGrpSpPr>
          <p:grpSpPr>
            <a:xfrm>
              <a:off x="3734138" y="2461089"/>
              <a:ext cx="219900" cy="331146"/>
              <a:chOff x="3734138" y="2461089"/>
              <a:chExt cx="219900" cy="331146"/>
            </a:xfrm>
          </p:grpSpPr>
          <p:sp>
            <p:nvSpPr>
              <p:cNvPr id="6601" name="Google Shape;6601;p77"/>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602" name="Google Shape;6602;p77"/>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603" name="Google Shape;6603;p77"/>
            <p:cNvGrpSpPr/>
            <p:nvPr/>
          </p:nvGrpSpPr>
          <p:grpSpPr>
            <a:xfrm>
              <a:off x="3787560" y="2281742"/>
              <a:ext cx="311089" cy="219900"/>
              <a:chOff x="3787560" y="2281742"/>
              <a:chExt cx="311089" cy="219900"/>
            </a:xfrm>
          </p:grpSpPr>
          <p:sp>
            <p:nvSpPr>
              <p:cNvPr id="6604" name="Google Shape;6604;p77"/>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605" name="Google Shape;6605;p77"/>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606" name="Google Shape;6606;p77"/>
            <p:cNvGrpSpPr/>
            <p:nvPr/>
          </p:nvGrpSpPr>
          <p:grpSpPr>
            <a:xfrm>
              <a:off x="3637290" y="2056248"/>
              <a:ext cx="219900" cy="330736"/>
              <a:chOff x="3637290" y="2056248"/>
              <a:chExt cx="219900" cy="330736"/>
            </a:xfrm>
          </p:grpSpPr>
          <p:sp>
            <p:nvSpPr>
              <p:cNvPr id="6607" name="Google Shape;6607;p77"/>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608" name="Google Shape;6608;p77"/>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609" name="Google Shape;6609;p77"/>
          <p:cNvGrpSpPr/>
          <p:nvPr/>
        </p:nvGrpSpPr>
        <p:grpSpPr>
          <a:xfrm>
            <a:off x="2555919" y="2726205"/>
            <a:ext cx="1268144" cy="592394"/>
            <a:chOff x="238125" y="1188750"/>
            <a:chExt cx="7140450" cy="3335550"/>
          </a:xfrm>
        </p:grpSpPr>
        <p:sp>
          <p:nvSpPr>
            <p:cNvPr id="6610" name="Google Shape;6610;p7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77"/>
          <p:cNvGrpSpPr/>
          <p:nvPr/>
        </p:nvGrpSpPr>
        <p:grpSpPr>
          <a:xfrm>
            <a:off x="6663819" y="2728360"/>
            <a:ext cx="1053944" cy="590147"/>
            <a:chOff x="238125" y="1335475"/>
            <a:chExt cx="5418735" cy="3034175"/>
          </a:xfrm>
        </p:grpSpPr>
        <p:sp>
          <p:nvSpPr>
            <p:cNvPr id="6616" name="Google Shape;6616;p7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9" name="Google Shape;6619;p77"/>
          <p:cNvGrpSpPr/>
          <p:nvPr/>
        </p:nvGrpSpPr>
        <p:grpSpPr>
          <a:xfrm>
            <a:off x="4094628" y="3533259"/>
            <a:ext cx="1268207" cy="638939"/>
            <a:chOff x="3967651" y="3645904"/>
            <a:chExt cx="1479304" cy="745292"/>
          </a:xfrm>
        </p:grpSpPr>
        <p:grpSp>
          <p:nvGrpSpPr>
            <p:cNvPr id="6620" name="Google Shape;6620;p77"/>
            <p:cNvGrpSpPr/>
            <p:nvPr/>
          </p:nvGrpSpPr>
          <p:grpSpPr>
            <a:xfrm>
              <a:off x="3967651" y="4009026"/>
              <a:ext cx="1479304" cy="382170"/>
              <a:chOff x="3967651" y="4009026"/>
              <a:chExt cx="1479304" cy="382170"/>
            </a:xfrm>
          </p:grpSpPr>
          <p:grpSp>
            <p:nvGrpSpPr>
              <p:cNvPr id="6621" name="Google Shape;6621;p77"/>
              <p:cNvGrpSpPr/>
              <p:nvPr/>
            </p:nvGrpSpPr>
            <p:grpSpPr>
              <a:xfrm>
                <a:off x="4892216" y="4195630"/>
                <a:ext cx="554739" cy="195566"/>
                <a:chOff x="3604375" y="4892160"/>
                <a:chExt cx="1651500" cy="582215"/>
              </a:xfrm>
            </p:grpSpPr>
            <p:sp>
              <p:nvSpPr>
                <p:cNvPr id="6622" name="Google Shape;6622;p77"/>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7"/>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4" name="Google Shape;6624;p77"/>
              <p:cNvGrpSpPr/>
              <p:nvPr/>
            </p:nvGrpSpPr>
            <p:grpSpPr>
              <a:xfrm>
                <a:off x="3967651" y="4146303"/>
                <a:ext cx="579402" cy="244893"/>
                <a:chOff x="851875" y="4745310"/>
                <a:chExt cx="1724925" cy="729065"/>
              </a:xfrm>
            </p:grpSpPr>
            <p:sp>
              <p:nvSpPr>
                <p:cNvPr id="6625" name="Google Shape;6625;p77"/>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7"/>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7" name="Google Shape;6627;p77"/>
              <p:cNvGrpSpPr/>
              <p:nvPr/>
            </p:nvGrpSpPr>
            <p:grpSpPr>
              <a:xfrm>
                <a:off x="4460753" y="4009026"/>
                <a:ext cx="493110" cy="382170"/>
                <a:chOff x="2319875" y="4336625"/>
                <a:chExt cx="1468025" cy="1137750"/>
              </a:xfrm>
            </p:grpSpPr>
            <p:sp>
              <p:nvSpPr>
                <p:cNvPr id="6628" name="Google Shape;6628;p77"/>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7"/>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30" name="Google Shape;6630;p77"/>
            <p:cNvGrpSpPr/>
            <p:nvPr/>
          </p:nvGrpSpPr>
          <p:grpSpPr>
            <a:xfrm>
              <a:off x="4479443" y="3645904"/>
              <a:ext cx="455965" cy="388789"/>
              <a:chOff x="2957425" y="238100"/>
              <a:chExt cx="1910200" cy="1628775"/>
            </a:xfrm>
          </p:grpSpPr>
          <p:sp>
            <p:nvSpPr>
              <p:cNvPr id="6631" name="Google Shape;6631;p77"/>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7"/>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7"/>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7"/>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7"/>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7"/>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7"/>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7"/>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7"/>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7"/>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41" name="Google Shape;6641;p77"/>
          <p:cNvGrpSpPr/>
          <p:nvPr/>
        </p:nvGrpSpPr>
        <p:grpSpPr>
          <a:xfrm>
            <a:off x="2480742" y="3534460"/>
            <a:ext cx="1243128" cy="637739"/>
            <a:chOff x="2496310" y="3693351"/>
            <a:chExt cx="1342906" cy="688926"/>
          </a:xfrm>
        </p:grpSpPr>
        <p:grpSp>
          <p:nvGrpSpPr>
            <p:cNvPr id="6642" name="Google Shape;6642;p77"/>
            <p:cNvGrpSpPr/>
            <p:nvPr/>
          </p:nvGrpSpPr>
          <p:grpSpPr>
            <a:xfrm>
              <a:off x="2496310" y="3693351"/>
              <a:ext cx="1342906" cy="688875"/>
              <a:chOff x="2496310" y="3693351"/>
              <a:chExt cx="1342906" cy="688875"/>
            </a:xfrm>
          </p:grpSpPr>
          <p:sp>
            <p:nvSpPr>
              <p:cNvPr id="6643" name="Google Shape;6643;p77"/>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7"/>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7"/>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7"/>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7"/>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7"/>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49" name="Google Shape;6649;p77"/>
              <p:cNvCxnSpPr>
                <a:stCxn id="6647"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650" name="Google Shape;6650;p77"/>
              <p:cNvCxnSpPr>
                <a:stCxn id="6644"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651" name="Google Shape;6651;p77"/>
              <p:cNvCxnSpPr>
                <a:stCxn id="6645"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652" name="Google Shape;6652;p77"/>
              <p:cNvCxnSpPr>
                <a:stCxn id="6648"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653" name="Google Shape;6653;p77"/>
              <p:cNvCxnSpPr>
                <a:stCxn id="6646"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654" name="Google Shape;6654;p77"/>
            <p:cNvGrpSpPr/>
            <p:nvPr/>
          </p:nvGrpSpPr>
          <p:grpSpPr>
            <a:xfrm>
              <a:off x="2675275" y="3930557"/>
              <a:ext cx="1003306" cy="451719"/>
              <a:chOff x="2675275" y="4174282"/>
              <a:chExt cx="1003306" cy="451719"/>
            </a:xfrm>
          </p:grpSpPr>
          <p:sp>
            <p:nvSpPr>
              <p:cNvPr id="6655" name="Google Shape;6655;p77"/>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7"/>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7"/>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58" name="Google Shape;6658;p77"/>
          <p:cNvGrpSpPr/>
          <p:nvPr/>
        </p:nvGrpSpPr>
        <p:grpSpPr>
          <a:xfrm>
            <a:off x="1654412" y="971306"/>
            <a:ext cx="574511" cy="874709"/>
            <a:chOff x="1715404" y="1112080"/>
            <a:chExt cx="642270" cy="977984"/>
          </a:xfrm>
        </p:grpSpPr>
        <p:grpSp>
          <p:nvGrpSpPr>
            <p:cNvPr id="6659" name="Google Shape;6659;p77"/>
            <p:cNvGrpSpPr/>
            <p:nvPr/>
          </p:nvGrpSpPr>
          <p:grpSpPr>
            <a:xfrm>
              <a:off x="1715404" y="1112080"/>
              <a:ext cx="642270" cy="977984"/>
              <a:chOff x="1715404" y="1112080"/>
              <a:chExt cx="642270" cy="977984"/>
            </a:xfrm>
          </p:grpSpPr>
          <p:sp>
            <p:nvSpPr>
              <p:cNvPr id="6660" name="Google Shape;6660;p77"/>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7"/>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2" name="Google Shape;6662;p77"/>
            <p:cNvGrpSpPr/>
            <p:nvPr/>
          </p:nvGrpSpPr>
          <p:grpSpPr>
            <a:xfrm>
              <a:off x="1768927" y="1165603"/>
              <a:ext cx="535225" cy="851367"/>
              <a:chOff x="1768927" y="1165603"/>
              <a:chExt cx="535225" cy="851367"/>
            </a:xfrm>
          </p:grpSpPr>
          <p:sp>
            <p:nvSpPr>
              <p:cNvPr id="6663" name="Google Shape;6663;p77"/>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7"/>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5" name="Google Shape;6665;p77"/>
            <p:cNvGrpSpPr/>
            <p:nvPr/>
          </p:nvGrpSpPr>
          <p:grpSpPr>
            <a:xfrm>
              <a:off x="1822449" y="1219125"/>
              <a:ext cx="428180" cy="718859"/>
              <a:chOff x="1822449" y="1219125"/>
              <a:chExt cx="428180" cy="718859"/>
            </a:xfrm>
          </p:grpSpPr>
          <p:sp>
            <p:nvSpPr>
              <p:cNvPr id="6666" name="Google Shape;6666;p77"/>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7"/>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8" name="Google Shape;6668;p77"/>
            <p:cNvGrpSpPr/>
            <p:nvPr/>
          </p:nvGrpSpPr>
          <p:grpSpPr>
            <a:xfrm>
              <a:off x="1875972" y="1272648"/>
              <a:ext cx="321135" cy="586939"/>
              <a:chOff x="1875972" y="1272648"/>
              <a:chExt cx="321135" cy="586939"/>
            </a:xfrm>
          </p:grpSpPr>
          <p:sp>
            <p:nvSpPr>
              <p:cNvPr id="6669" name="Google Shape;6669;p77"/>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7"/>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71" name="Google Shape;6671;p77"/>
          <p:cNvGrpSpPr/>
          <p:nvPr/>
        </p:nvGrpSpPr>
        <p:grpSpPr>
          <a:xfrm>
            <a:off x="7761573" y="3528028"/>
            <a:ext cx="293855" cy="644170"/>
            <a:chOff x="241025" y="3151575"/>
            <a:chExt cx="293855" cy="644170"/>
          </a:xfrm>
        </p:grpSpPr>
        <p:sp>
          <p:nvSpPr>
            <p:cNvPr id="6672" name="Google Shape;6672;p77"/>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7"/>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4" name="Google Shape;6674;p77"/>
          <p:cNvGrpSpPr/>
          <p:nvPr/>
        </p:nvGrpSpPr>
        <p:grpSpPr>
          <a:xfrm>
            <a:off x="709557" y="2728028"/>
            <a:ext cx="1779649" cy="591620"/>
            <a:chOff x="246070" y="1983375"/>
            <a:chExt cx="1855347" cy="616849"/>
          </a:xfrm>
        </p:grpSpPr>
        <p:sp>
          <p:nvSpPr>
            <p:cNvPr id="6675" name="Google Shape;6675;p77"/>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7"/>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7"/>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7"/>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7"/>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7"/>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7"/>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7"/>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7"/>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4" name="Google Shape;6684;p77"/>
          <p:cNvGrpSpPr/>
          <p:nvPr/>
        </p:nvGrpSpPr>
        <p:grpSpPr>
          <a:xfrm>
            <a:off x="2320424" y="971306"/>
            <a:ext cx="711055" cy="745993"/>
            <a:chOff x="2496269" y="1171698"/>
            <a:chExt cx="761953" cy="799392"/>
          </a:xfrm>
        </p:grpSpPr>
        <p:grpSp>
          <p:nvGrpSpPr>
            <p:cNvPr id="6685" name="Google Shape;6685;p77"/>
            <p:cNvGrpSpPr/>
            <p:nvPr/>
          </p:nvGrpSpPr>
          <p:grpSpPr>
            <a:xfrm>
              <a:off x="2496269" y="1171698"/>
              <a:ext cx="761953" cy="723022"/>
              <a:chOff x="2496269" y="1171698"/>
              <a:chExt cx="761953" cy="723022"/>
            </a:xfrm>
          </p:grpSpPr>
          <p:sp>
            <p:nvSpPr>
              <p:cNvPr id="6686" name="Google Shape;6686;p77"/>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7"/>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88" name="Google Shape;6688;p77"/>
              <p:cNvGrpSpPr/>
              <p:nvPr/>
            </p:nvGrpSpPr>
            <p:grpSpPr>
              <a:xfrm>
                <a:off x="2496269" y="1171698"/>
                <a:ext cx="761953" cy="723022"/>
                <a:chOff x="2496269" y="1120652"/>
                <a:chExt cx="761953" cy="723022"/>
              </a:xfrm>
            </p:grpSpPr>
            <p:grpSp>
              <p:nvGrpSpPr>
                <p:cNvPr id="6689" name="Google Shape;6689;p77"/>
                <p:cNvGrpSpPr/>
                <p:nvPr/>
              </p:nvGrpSpPr>
              <p:grpSpPr>
                <a:xfrm>
                  <a:off x="2496269" y="1120652"/>
                  <a:ext cx="761953" cy="723022"/>
                  <a:chOff x="2496269" y="1120652"/>
                  <a:chExt cx="761953" cy="723022"/>
                </a:xfrm>
              </p:grpSpPr>
              <p:grpSp>
                <p:nvGrpSpPr>
                  <p:cNvPr id="6690" name="Google Shape;6690;p77"/>
                  <p:cNvGrpSpPr/>
                  <p:nvPr/>
                </p:nvGrpSpPr>
                <p:grpSpPr>
                  <a:xfrm>
                    <a:off x="2496269" y="1304589"/>
                    <a:ext cx="407089" cy="305057"/>
                    <a:chOff x="2496269" y="1304589"/>
                    <a:chExt cx="407089" cy="305057"/>
                  </a:xfrm>
                </p:grpSpPr>
                <p:sp>
                  <p:nvSpPr>
                    <p:cNvPr id="6691" name="Google Shape;6691;p77"/>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7"/>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3" name="Google Shape;6693;p77"/>
                  <p:cNvGrpSpPr/>
                  <p:nvPr/>
                </p:nvGrpSpPr>
                <p:grpSpPr>
                  <a:xfrm>
                    <a:off x="2586468" y="1493376"/>
                    <a:ext cx="358850" cy="349656"/>
                    <a:chOff x="2586468" y="1493376"/>
                    <a:chExt cx="358850" cy="349656"/>
                  </a:xfrm>
                </p:grpSpPr>
                <p:sp>
                  <p:nvSpPr>
                    <p:cNvPr id="6694" name="Google Shape;6694;p77"/>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7"/>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6" name="Google Shape;6696;p77"/>
                  <p:cNvGrpSpPr/>
                  <p:nvPr/>
                </p:nvGrpSpPr>
                <p:grpSpPr>
                  <a:xfrm>
                    <a:off x="2807939" y="1494024"/>
                    <a:ext cx="358857" cy="349650"/>
                    <a:chOff x="2807939" y="1494024"/>
                    <a:chExt cx="358857" cy="349650"/>
                  </a:xfrm>
                </p:grpSpPr>
                <p:sp>
                  <p:nvSpPr>
                    <p:cNvPr id="6697" name="Google Shape;6697;p77"/>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7"/>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9" name="Google Shape;6699;p77"/>
                  <p:cNvGrpSpPr/>
                  <p:nvPr/>
                </p:nvGrpSpPr>
                <p:grpSpPr>
                  <a:xfrm>
                    <a:off x="2851133" y="1305635"/>
                    <a:ext cx="407089" cy="305057"/>
                    <a:chOff x="2851133" y="1305635"/>
                    <a:chExt cx="407089" cy="305057"/>
                  </a:xfrm>
                </p:grpSpPr>
                <p:sp>
                  <p:nvSpPr>
                    <p:cNvPr id="6700" name="Google Shape;6700;p77"/>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7"/>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2" name="Google Shape;6702;p77"/>
                  <p:cNvGrpSpPr/>
                  <p:nvPr/>
                </p:nvGrpSpPr>
                <p:grpSpPr>
                  <a:xfrm>
                    <a:off x="2727495" y="1120652"/>
                    <a:ext cx="300271" cy="396358"/>
                    <a:chOff x="2727495" y="1120652"/>
                    <a:chExt cx="300271" cy="396358"/>
                  </a:xfrm>
                </p:grpSpPr>
                <p:sp>
                  <p:nvSpPr>
                    <p:cNvPr id="6703" name="Google Shape;6703;p77"/>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7"/>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05" name="Google Shape;6705;p77"/>
                <p:cNvGrpSpPr/>
                <p:nvPr/>
              </p:nvGrpSpPr>
              <p:grpSpPr>
                <a:xfrm>
                  <a:off x="2722305" y="1350460"/>
                  <a:ext cx="308357" cy="308344"/>
                  <a:chOff x="2722305" y="1350460"/>
                  <a:chExt cx="308357" cy="308344"/>
                </a:xfrm>
              </p:grpSpPr>
              <p:sp>
                <p:nvSpPr>
                  <p:cNvPr id="6706" name="Google Shape;6706;p77"/>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7" name="Google Shape;6707;p77"/>
                  <p:cNvGrpSpPr/>
                  <p:nvPr/>
                </p:nvGrpSpPr>
                <p:grpSpPr>
                  <a:xfrm>
                    <a:off x="2725064" y="1364529"/>
                    <a:ext cx="297954" cy="280182"/>
                    <a:chOff x="2725064" y="1364529"/>
                    <a:chExt cx="297954" cy="280182"/>
                  </a:xfrm>
                </p:grpSpPr>
                <p:sp>
                  <p:nvSpPr>
                    <p:cNvPr id="6708" name="Google Shape;6708;p77"/>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7"/>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7"/>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7"/>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7"/>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713" name="Google Shape;6713;p77"/>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7"/>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7"/>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7"/>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7"/>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8" name="Google Shape;6718;p77"/>
          <p:cNvGrpSpPr/>
          <p:nvPr/>
        </p:nvGrpSpPr>
        <p:grpSpPr>
          <a:xfrm>
            <a:off x="3909124" y="2727412"/>
            <a:ext cx="1569144" cy="591015"/>
            <a:chOff x="3820100" y="3023049"/>
            <a:chExt cx="1303926" cy="491162"/>
          </a:xfrm>
        </p:grpSpPr>
        <p:grpSp>
          <p:nvGrpSpPr>
            <p:cNvPr id="6719" name="Google Shape;6719;p77"/>
            <p:cNvGrpSpPr/>
            <p:nvPr/>
          </p:nvGrpSpPr>
          <p:grpSpPr>
            <a:xfrm>
              <a:off x="3820100" y="3023072"/>
              <a:ext cx="1303926" cy="491139"/>
              <a:chOff x="3820100" y="3023072"/>
              <a:chExt cx="1303926" cy="491139"/>
            </a:xfrm>
          </p:grpSpPr>
          <p:sp>
            <p:nvSpPr>
              <p:cNvPr id="6720" name="Google Shape;6720;p77"/>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7"/>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2" name="Google Shape;6722;p77"/>
            <p:cNvGrpSpPr/>
            <p:nvPr/>
          </p:nvGrpSpPr>
          <p:grpSpPr>
            <a:xfrm>
              <a:off x="4132439" y="3023645"/>
              <a:ext cx="393633" cy="177096"/>
              <a:chOff x="4132439" y="3023645"/>
              <a:chExt cx="393633" cy="177096"/>
            </a:xfrm>
          </p:grpSpPr>
          <p:sp>
            <p:nvSpPr>
              <p:cNvPr id="6723" name="Google Shape;6723;p77"/>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7"/>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5" name="Google Shape;6725;p77"/>
            <p:cNvGrpSpPr/>
            <p:nvPr/>
          </p:nvGrpSpPr>
          <p:grpSpPr>
            <a:xfrm>
              <a:off x="3921811" y="3023049"/>
              <a:ext cx="1002397" cy="388943"/>
              <a:chOff x="3921811" y="3023049"/>
              <a:chExt cx="1002397" cy="388943"/>
            </a:xfrm>
          </p:grpSpPr>
          <p:sp>
            <p:nvSpPr>
              <p:cNvPr id="6726" name="Google Shape;6726;p77"/>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7"/>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8" name="Google Shape;6728;p77"/>
            <p:cNvGrpSpPr/>
            <p:nvPr/>
          </p:nvGrpSpPr>
          <p:grpSpPr>
            <a:xfrm>
              <a:off x="4023645" y="3023049"/>
              <a:ext cx="683032" cy="286722"/>
              <a:chOff x="4023645" y="3023049"/>
              <a:chExt cx="683032" cy="286722"/>
            </a:xfrm>
          </p:grpSpPr>
          <p:sp>
            <p:nvSpPr>
              <p:cNvPr id="6729" name="Google Shape;6729;p77"/>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7"/>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31" name="Google Shape;6731;p77"/>
          <p:cNvGrpSpPr/>
          <p:nvPr/>
        </p:nvGrpSpPr>
        <p:grpSpPr>
          <a:xfrm>
            <a:off x="1541246" y="1854257"/>
            <a:ext cx="713522" cy="688025"/>
            <a:chOff x="1706078" y="2092648"/>
            <a:chExt cx="660913" cy="637296"/>
          </a:xfrm>
        </p:grpSpPr>
        <p:sp>
          <p:nvSpPr>
            <p:cNvPr id="6732" name="Google Shape;6732;p77"/>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3" name="Google Shape;6733;p77"/>
            <p:cNvGrpSpPr/>
            <p:nvPr/>
          </p:nvGrpSpPr>
          <p:grpSpPr>
            <a:xfrm>
              <a:off x="1706078" y="2092648"/>
              <a:ext cx="660913" cy="575241"/>
              <a:chOff x="1706078" y="2092648"/>
              <a:chExt cx="660913" cy="575241"/>
            </a:xfrm>
          </p:grpSpPr>
          <p:sp>
            <p:nvSpPr>
              <p:cNvPr id="6734" name="Google Shape;6734;p77"/>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7"/>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7"/>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37" name="Google Shape;6737;p77"/>
          <p:cNvGrpSpPr/>
          <p:nvPr/>
        </p:nvGrpSpPr>
        <p:grpSpPr>
          <a:xfrm>
            <a:off x="6303104" y="971806"/>
            <a:ext cx="1317459" cy="684168"/>
            <a:chOff x="238125" y="999450"/>
            <a:chExt cx="7140700" cy="3708225"/>
          </a:xfrm>
        </p:grpSpPr>
        <p:sp>
          <p:nvSpPr>
            <p:cNvPr id="6738" name="Google Shape;6738;p77"/>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7"/>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50" name="Shape 6750"/>
        <p:cNvGrpSpPr/>
        <p:nvPr/>
      </p:nvGrpSpPr>
      <p:grpSpPr>
        <a:xfrm>
          <a:off x="0" y="0"/>
          <a:ext cx="0" cy="0"/>
          <a:chOff x="0" y="0"/>
          <a:chExt cx="0" cy="0"/>
        </a:xfrm>
      </p:grpSpPr>
      <p:grpSp>
        <p:nvGrpSpPr>
          <p:cNvPr id="6751" name="Google Shape;6751;p78"/>
          <p:cNvGrpSpPr/>
          <p:nvPr/>
        </p:nvGrpSpPr>
        <p:grpSpPr>
          <a:xfrm>
            <a:off x="717025" y="967615"/>
            <a:ext cx="1636117" cy="1526144"/>
            <a:chOff x="729238" y="1179665"/>
            <a:chExt cx="1636117" cy="1526144"/>
          </a:xfrm>
        </p:grpSpPr>
        <p:grpSp>
          <p:nvGrpSpPr>
            <p:cNvPr id="6752" name="Google Shape;6752;p78"/>
            <p:cNvGrpSpPr/>
            <p:nvPr/>
          </p:nvGrpSpPr>
          <p:grpSpPr>
            <a:xfrm>
              <a:off x="729238" y="1179665"/>
              <a:ext cx="80700" cy="1526144"/>
              <a:chOff x="729238" y="1179665"/>
              <a:chExt cx="80700" cy="1526144"/>
            </a:xfrm>
          </p:grpSpPr>
          <p:sp>
            <p:nvSpPr>
              <p:cNvPr id="6753" name="Google Shape;6753;p78"/>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8"/>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8"/>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8"/>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3" name="Google Shape;6763;p78"/>
            <p:cNvGrpSpPr/>
            <p:nvPr/>
          </p:nvGrpSpPr>
          <p:grpSpPr>
            <a:xfrm>
              <a:off x="903098" y="1179665"/>
              <a:ext cx="80700" cy="1526144"/>
              <a:chOff x="903098" y="1179665"/>
              <a:chExt cx="80700" cy="1526144"/>
            </a:xfrm>
          </p:grpSpPr>
          <p:sp>
            <p:nvSpPr>
              <p:cNvPr id="6764" name="Google Shape;6764;p78"/>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8"/>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8"/>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8"/>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8"/>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8"/>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4" name="Google Shape;6774;p78"/>
            <p:cNvGrpSpPr/>
            <p:nvPr/>
          </p:nvGrpSpPr>
          <p:grpSpPr>
            <a:xfrm>
              <a:off x="1076958" y="1179665"/>
              <a:ext cx="80700" cy="1526144"/>
              <a:chOff x="1076958" y="1179665"/>
              <a:chExt cx="80700" cy="1526144"/>
            </a:xfrm>
          </p:grpSpPr>
          <p:sp>
            <p:nvSpPr>
              <p:cNvPr id="6775" name="Google Shape;6775;p78"/>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8"/>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8"/>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8"/>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8"/>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8"/>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8"/>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78"/>
            <p:cNvGrpSpPr/>
            <p:nvPr/>
          </p:nvGrpSpPr>
          <p:grpSpPr>
            <a:xfrm>
              <a:off x="1247707" y="1179665"/>
              <a:ext cx="80700" cy="1526144"/>
              <a:chOff x="1247707" y="1179665"/>
              <a:chExt cx="80700" cy="1526144"/>
            </a:xfrm>
          </p:grpSpPr>
          <p:sp>
            <p:nvSpPr>
              <p:cNvPr id="6786" name="Google Shape;6786;p78"/>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8"/>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8"/>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78"/>
            <p:cNvGrpSpPr/>
            <p:nvPr/>
          </p:nvGrpSpPr>
          <p:grpSpPr>
            <a:xfrm>
              <a:off x="1421567" y="1179665"/>
              <a:ext cx="80700" cy="1526144"/>
              <a:chOff x="1421567" y="1179665"/>
              <a:chExt cx="80700" cy="1526144"/>
            </a:xfrm>
          </p:grpSpPr>
          <p:sp>
            <p:nvSpPr>
              <p:cNvPr id="6797" name="Google Shape;6797;p78"/>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8"/>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8"/>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8"/>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8"/>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8"/>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8"/>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8"/>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78"/>
            <p:cNvGrpSpPr/>
            <p:nvPr/>
          </p:nvGrpSpPr>
          <p:grpSpPr>
            <a:xfrm>
              <a:off x="1592327" y="1179665"/>
              <a:ext cx="80700" cy="1526144"/>
              <a:chOff x="1592327" y="1179665"/>
              <a:chExt cx="80700" cy="1526144"/>
            </a:xfrm>
          </p:grpSpPr>
          <p:sp>
            <p:nvSpPr>
              <p:cNvPr id="6808" name="Google Shape;6808;p78"/>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8"/>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8"/>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8"/>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8"/>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8"/>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8" name="Google Shape;6818;p78"/>
            <p:cNvGrpSpPr/>
            <p:nvPr/>
          </p:nvGrpSpPr>
          <p:grpSpPr>
            <a:xfrm>
              <a:off x="1766187" y="1179665"/>
              <a:ext cx="80700" cy="1526144"/>
              <a:chOff x="1766187" y="1179665"/>
              <a:chExt cx="80700" cy="1526144"/>
            </a:xfrm>
          </p:grpSpPr>
          <p:sp>
            <p:nvSpPr>
              <p:cNvPr id="6819" name="Google Shape;6819;p78"/>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8"/>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8"/>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8"/>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8"/>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8"/>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8"/>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8"/>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8"/>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9" name="Google Shape;6829;p78"/>
            <p:cNvGrpSpPr/>
            <p:nvPr/>
          </p:nvGrpSpPr>
          <p:grpSpPr>
            <a:xfrm>
              <a:off x="1936935" y="1179665"/>
              <a:ext cx="80700" cy="1526144"/>
              <a:chOff x="1936935" y="1179665"/>
              <a:chExt cx="80700" cy="1526144"/>
            </a:xfrm>
          </p:grpSpPr>
          <p:sp>
            <p:nvSpPr>
              <p:cNvPr id="6830" name="Google Shape;6830;p78"/>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8"/>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8"/>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8"/>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8"/>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78"/>
            <p:cNvGrpSpPr/>
            <p:nvPr/>
          </p:nvGrpSpPr>
          <p:grpSpPr>
            <a:xfrm>
              <a:off x="2110795" y="1179665"/>
              <a:ext cx="80700" cy="1526144"/>
              <a:chOff x="2110795" y="1179665"/>
              <a:chExt cx="80700" cy="1526144"/>
            </a:xfrm>
          </p:grpSpPr>
          <p:sp>
            <p:nvSpPr>
              <p:cNvPr id="6841" name="Google Shape;6841;p78"/>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8"/>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8"/>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8"/>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1" name="Google Shape;6851;p78"/>
            <p:cNvGrpSpPr/>
            <p:nvPr/>
          </p:nvGrpSpPr>
          <p:grpSpPr>
            <a:xfrm>
              <a:off x="2284655" y="1179665"/>
              <a:ext cx="80700" cy="1526144"/>
              <a:chOff x="2284655" y="1179665"/>
              <a:chExt cx="80700" cy="1526144"/>
            </a:xfrm>
          </p:grpSpPr>
          <p:sp>
            <p:nvSpPr>
              <p:cNvPr id="6852" name="Google Shape;6852;p78"/>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8"/>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8"/>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8"/>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8"/>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8"/>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62" name="Google Shape;6862;p78"/>
          <p:cNvGrpSpPr/>
          <p:nvPr/>
        </p:nvGrpSpPr>
        <p:grpSpPr>
          <a:xfrm>
            <a:off x="2611692" y="986753"/>
            <a:ext cx="1364248" cy="1102133"/>
            <a:chOff x="2623904" y="1198803"/>
            <a:chExt cx="1364248" cy="1102133"/>
          </a:xfrm>
        </p:grpSpPr>
        <p:grpSp>
          <p:nvGrpSpPr>
            <p:cNvPr id="6863" name="Google Shape;6863;p78"/>
            <p:cNvGrpSpPr/>
            <p:nvPr/>
          </p:nvGrpSpPr>
          <p:grpSpPr>
            <a:xfrm>
              <a:off x="2623907" y="1198803"/>
              <a:ext cx="1364245" cy="273000"/>
              <a:chOff x="2623907" y="1198803"/>
              <a:chExt cx="1364245" cy="273000"/>
            </a:xfrm>
          </p:grpSpPr>
          <p:sp>
            <p:nvSpPr>
              <p:cNvPr id="6864" name="Google Shape;6864;p7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8"/>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9" name="Google Shape;6869;p78"/>
            <p:cNvGrpSpPr/>
            <p:nvPr/>
          </p:nvGrpSpPr>
          <p:grpSpPr>
            <a:xfrm>
              <a:off x="2623904" y="1476964"/>
              <a:ext cx="1364245" cy="273000"/>
              <a:chOff x="2623904" y="1476964"/>
              <a:chExt cx="1364245" cy="273000"/>
            </a:xfrm>
          </p:grpSpPr>
          <p:sp>
            <p:nvSpPr>
              <p:cNvPr id="6870" name="Google Shape;6870;p7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8"/>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8"/>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8"/>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78"/>
            <p:cNvGrpSpPr/>
            <p:nvPr/>
          </p:nvGrpSpPr>
          <p:grpSpPr>
            <a:xfrm>
              <a:off x="2623907" y="1749775"/>
              <a:ext cx="1364245" cy="273000"/>
              <a:chOff x="2623907" y="1749775"/>
              <a:chExt cx="1364245" cy="273000"/>
            </a:xfrm>
          </p:grpSpPr>
          <p:sp>
            <p:nvSpPr>
              <p:cNvPr id="6876" name="Google Shape;6876;p7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8"/>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8"/>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78"/>
            <p:cNvGrpSpPr/>
            <p:nvPr/>
          </p:nvGrpSpPr>
          <p:grpSpPr>
            <a:xfrm>
              <a:off x="2623904" y="2027936"/>
              <a:ext cx="1364245" cy="273000"/>
              <a:chOff x="2623904" y="2027936"/>
              <a:chExt cx="1364245" cy="273000"/>
            </a:xfrm>
          </p:grpSpPr>
          <p:sp>
            <p:nvSpPr>
              <p:cNvPr id="6882" name="Google Shape;6882;p7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87" name="Google Shape;6887;p78"/>
          <p:cNvGrpSpPr/>
          <p:nvPr/>
        </p:nvGrpSpPr>
        <p:grpSpPr>
          <a:xfrm>
            <a:off x="2601153" y="2445826"/>
            <a:ext cx="1387541" cy="159124"/>
            <a:chOff x="3200660" y="2180272"/>
            <a:chExt cx="2563824" cy="378237"/>
          </a:xfrm>
        </p:grpSpPr>
        <p:sp>
          <p:nvSpPr>
            <p:cNvPr id="6888" name="Google Shape;6888;p7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6" name="Google Shape;6906;p78"/>
          <p:cNvGrpSpPr/>
          <p:nvPr/>
        </p:nvGrpSpPr>
        <p:grpSpPr>
          <a:xfrm>
            <a:off x="2597677" y="2723590"/>
            <a:ext cx="1390502" cy="159625"/>
            <a:chOff x="3530150" y="2790075"/>
            <a:chExt cx="1962600" cy="225300"/>
          </a:xfrm>
        </p:grpSpPr>
        <p:sp>
          <p:nvSpPr>
            <p:cNvPr id="6907" name="Google Shape;6907;p78"/>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8"/>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9" name="Google Shape;6909;p78"/>
          <p:cNvGrpSpPr/>
          <p:nvPr/>
        </p:nvGrpSpPr>
        <p:grpSpPr>
          <a:xfrm>
            <a:off x="2597735" y="3001855"/>
            <a:ext cx="1411629" cy="154175"/>
            <a:chOff x="3558802" y="4011244"/>
            <a:chExt cx="1866000" cy="111600"/>
          </a:xfrm>
        </p:grpSpPr>
        <p:sp>
          <p:nvSpPr>
            <p:cNvPr id="6910" name="Google Shape;6910;p78"/>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8"/>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2" name="Google Shape;6912;p78"/>
          <p:cNvGrpSpPr/>
          <p:nvPr/>
        </p:nvGrpSpPr>
        <p:grpSpPr>
          <a:xfrm>
            <a:off x="2598023" y="2207425"/>
            <a:ext cx="1383503" cy="119761"/>
            <a:chOff x="3465975" y="2270258"/>
            <a:chExt cx="1986364" cy="171947"/>
          </a:xfrm>
        </p:grpSpPr>
        <p:sp>
          <p:nvSpPr>
            <p:cNvPr id="6913" name="Google Shape;6913;p7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8"/>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8"/>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8"/>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8"/>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8"/>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78"/>
          <p:cNvGrpSpPr/>
          <p:nvPr/>
        </p:nvGrpSpPr>
        <p:grpSpPr>
          <a:xfrm>
            <a:off x="2609030" y="3571198"/>
            <a:ext cx="1369531" cy="195460"/>
            <a:chOff x="723300" y="4253549"/>
            <a:chExt cx="2276482" cy="324900"/>
          </a:xfrm>
        </p:grpSpPr>
        <p:sp>
          <p:nvSpPr>
            <p:cNvPr id="6922" name="Google Shape;6922;p7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8"/>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7" name="Google Shape;6927;p78"/>
          <p:cNvGrpSpPr/>
          <p:nvPr/>
        </p:nvGrpSpPr>
        <p:grpSpPr>
          <a:xfrm>
            <a:off x="2598591" y="3272439"/>
            <a:ext cx="1389066" cy="180119"/>
            <a:chOff x="705948" y="3788465"/>
            <a:chExt cx="2308953" cy="299400"/>
          </a:xfrm>
        </p:grpSpPr>
        <p:sp>
          <p:nvSpPr>
            <p:cNvPr id="6928" name="Google Shape;6928;p7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8"/>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8"/>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3" name="Google Shape;6933;p78"/>
          <p:cNvGrpSpPr/>
          <p:nvPr/>
        </p:nvGrpSpPr>
        <p:grpSpPr>
          <a:xfrm>
            <a:off x="4195581" y="1876393"/>
            <a:ext cx="1433821" cy="191501"/>
            <a:chOff x="4273350" y="2088443"/>
            <a:chExt cx="1433821" cy="191501"/>
          </a:xfrm>
        </p:grpSpPr>
        <p:grpSp>
          <p:nvGrpSpPr>
            <p:cNvPr id="6934" name="Google Shape;6934;p78"/>
            <p:cNvGrpSpPr/>
            <p:nvPr/>
          </p:nvGrpSpPr>
          <p:grpSpPr>
            <a:xfrm>
              <a:off x="4273350" y="2088443"/>
              <a:ext cx="1433821" cy="0"/>
              <a:chOff x="5224975" y="2962250"/>
              <a:chExt cx="1544400" cy="0"/>
            </a:xfrm>
          </p:grpSpPr>
          <p:cxnSp>
            <p:nvCxnSpPr>
              <p:cNvPr id="6935" name="Google Shape;6935;p7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936" name="Google Shape;6936;p78"/>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937" name="Google Shape;6937;p78"/>
            <p:cNvGrpSpPr/>
            <p:nvPr/>
          </p:nvGrpSpPr>
          <p:grpSpPr>
            <a:xfrm>
              <a:off x="4273350" y="2279944"/>
              <a:ext cx="1433821" cy="0"/>
              <a:chOff x="5224975" y="2962250"/>
              <a:chExt cx="1544400" cy="0"/>
            </a:xfrm>
          </p:grpSpPr>
          <p:cxnSp>
            <p:nvCxnSpPr>
              <p:cNvPr id="6938" name="Google Shape;6938;p7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939" name="Google Shape;6939;p78"/>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940" name="Google Shape;6940;p78"/>
          <p:cNvGrpSpPr/>
          <p:nvPr/>
        </p:nvGrpSpPr>
        <p:grpSpPr>
          <a:xfrm>
            <a:off x="2646528" y="3885297"/>
            <a:ext cx="1304609" cy="294074"/>
            <a:chOff x="2658741" y="4097347"/>
            <a:chExt cx="1304609" cy="294074"/>
          </a:xfrm>
        </p:grpSpPr>
        <p:grpSp>
          <p:nvGrpSpPr>
            <p:cNvPr id="6941" name="Google Shape;6941;p78"/>
            <p:cNvGrpSpPr/>
            <p:nvPr/>
          </p:nvGrpSpPr>
          <p:grpSpPr>
            <a:xfrm>
              <a:off x="2658741" y="4097347"/>
              <a:ext cx="118572" cy="294074"/>
              <a:chOff x="3343310" y="4475555"/>
              <a:chExt cx="127717" cy="316753"/>
            </a:xfrm>
          </p:grpSpPr>
          <p:sp>
            <p:nvSpPr>
              <p:cNvPr id="6942" name="Google Shape;6942;p7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4" name="Google Shape;6944;p78"/>
            <p:cNvGrpSpPr/>
            <p:nvPr/>
          </p:nvGrpSpPr>
          <p:grpSpPr>
            <a:xfrm>
              <a:off x="3815519" y="4098388"/>
              <a:ext cx="147831" cy="291991"/>
              <a:chOff x="3527539" y="4476677"/>
              <a:chExt cx="159232" cy="314510"/>
            </a:xfrm>
          </p:grpSpPr>
          <p:sp>
            <p:nvSpPr>
              <p:cNvPr id="6945" name="Google Shape;6945;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7" name="Google Shape;6947;p78"/>
            <p:cNvGrpSpPr/>
            <p:nvPr/>
          </p:nvGrpSpPr>
          <p:grpSpPr>
            <a:xfrm>
              <a:off x="3511696" y="4098388"/>
              <a:ext cx="147831" cy="291991"/>
              <a:chOff x="3527539" y="4476677"/>
              <a:chExt cx="159232" cy="314510"/>
            </a:xfrm>
          </p:grpSpPr>
          <p:sp>
            <p:nvSpPr>
              <p:cNvPr id="6948" name="Google Shape;6948;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0" name="Google Shape;6950;p78"/>
            <p:cNvGrpSpPr/>
            <p:nvPr/>
          </p:nvGrpSpPr>
          <p:grpSpPr>
            <a:xfrm>
              <a:off x="3207874" y="4098388"/>
              <a:ext cx="147831" cy="291991"/>
              <a:chOff x="3527539" y="4476677"/>
              <a:chExt cx="159232" cy="314510"/>
            </a:xfrm>
          </p:grpSpPr>
          <p:sp>
            <p:nvSpPr>
              <p:cNvPr id="6951" name="Google Shape;6951;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3" name="Google Shape;6953;p78"/>
            <p:cNvGrpSpPr/>
            <p:nvPr/>
          </p:nvGrpSpPr>
          <p:grpSpPr>
            <a:xfrm>
              <a:off x="2933305" y="4097347"/>
              <a:ext cx="118572" cy="294074"/>
              <a:chOff x="3343310" y="4475555"/>
              <a:chExt cx="127717" cy="316753"/>
            </a:xfrm>
          </p:grpSpPr>
          <p:sp>
            <p:nvSpPr>
              <p:cNvPr id="6954" name="Google Shape;6954;p7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56" name="Google Shape;6956;p78"/>
          <p:cNvGrpSpPr/>
          <p:nvPr/>
        </p:nvGrpSpPr>
        <p:grpSpPr>
          <a:xfrm>
            <a:off x="4197136" y="963991"/>
            <a:ext cx="1430711" cy="751237"/>
            <a:chOff x="5159450" y="1919950"/>
            <a:chExt cx="1541050" cy="862500"/>
          </a:xfrm>
        </p:grpSpPr>
        <p:sp>
          <p:nvSpPr>
            <p:cNvPr id="6957" name="Google Shape;6957;p7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958" name="Google Shape;6958;p78"/>
            <p:cNvGrpSpPr/>
            <p:nvPr/>
          </p:nvGrpSpPr>
          <p:grpSpPr>
            <a:xfrm>
              <a:off x="5159450" y="1919950"/>
              <a:ext cx="1541050" cy="862500"/>
              <a:chOff x="5159450" y="1919950"/>
              <a:chExt cx="1541050" cy="862500"/>
            </a:xfrm>
          </p:grpSpPr>
          <p:cxnSp>
            <p:nvCxnSpPr>
              <p:cNvPr id="6959" name="Google Shape;6959;p7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960" name="Google Shape;6960;p7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961" name="Google Shape;6961;p78"/>
          <p:cNvGrpSpPr/>
          <p:nvPr/>
        </p:nvGrpSpPr>
        <p:grpSpPr>
          <a:xfrm>
            <a:off x="4245274" y="2227761"/>
            <a:ext cx="1334436" cy="967914"/>
            <a:chOff x="4294923" y="2439811"/>
            <a:chExt cx="1334436" cy="967914"/>
          </a:xfrm>
        </p:grpSpPr>
        <p:grpSp>
          <p:nvGrpSpPr>
            <p:cNvPr id="6962" name="Google Shape;6962;p78"/>
            <p:cNvGrpSpPr/>
            <p:nvPr/>
          </p:nvGrpSpPr>
          <p:grpSpPr>
            <a:xfrm>
              <a:off x="4960455" y="2469658"/>
              <a:ext cx="668904" cy="885524"/>
              <a:chOff x="4960455" y="2469658"/>
              <a:chExt cx="668904" cy="885524"/>
            </a:xfrm>
          </p:grpSpPr>
          <p:sp>
            <p:nvSpPr>
              <p:cNvPr id="6963" name="Google Shape;6963;p78"/>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8"/>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8"/>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8"/>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8"/>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8"/>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9" name="Google Shape;6969;p78"/>
            <p:cNvGrpSpPr/>
            <p:nvPr/>
          </p:nvGrpSpPr>
          <p:grpSpPr>
            <a:xfrm>
              <a:off x="4294923" y="2469658"/>
              <a:ext cx="668951" cy="885524"/>
              <a:chOff x="4294923" y="2469658"/>
              <a:chExt cx="668951" cy="885524"/>
            </a:xfrm>
          </p:grpSpPr>
          <p:sp>
            <p:nvSpPr>
              <p:cNvPr id="6970" name="Google Shape;6970;p78"/>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8"/>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8"/>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8"/>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8"/>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8"/>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6" name="Google Shape;6976;p78"/>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7" name="Google Shape;6977;p78"/>
          <p:cNvGrpSpPr/>
          <p:nvPr/>
        </p:nvGrpSpPr>
        <p:grpSpPr>
          <a:xfrm>
            <a:off x="4231477" y="3282206"/>
            <a:ext cx="1430949" cy="897289"/>
            <a:chOff x="4351371" y="3547942"/>
            <a:chExt cx="1345130" cy="843475"/>
          </a:xfrm>
        </p:grpSpPr>
        <p:grpSp>
          <p:nvGrpSpPr>
            <p:cNvPr id="6978" name="Google Shape;6978;p78"/>
            <p:cNvGrpSpPr/>
            <p:nvPr/>
          </p:nvGrpSpPr>
          <p:grpSpPr>
            <a:xfrm>
              <a:off x="4351371" y="4209917"/>
              <a:ext cx="1345130" cy="181500"/>
              <a:chOff x="4351371" y="4209917"/>
              <a:chExt cx="1345130" cy="181500"/>
            </a:xfrm>
          </p:grpSpPr>
          <p:sp>
            <p:nvSpPr>
              <p:cNvPr id="6979" name="Google Shape;6979;p78"/>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80" name="Google Shape;6980;p78"/>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981" name="Google Shape;6981;p78"/>
            <p:cNvGrpSpPr/>
            <p:nvPr/>
          </p:nvGrpSpPr>
          <p:grpSpPr>
            <a:xfrm>
              <a:off x="4403010" y="3985221"/>
              <a:ext cx="1109518" cy="181500"/>
              <a:chOff x="4403010" y="3985221"/>
              <a:chExt cx="1109518" cy="181500"/>
            </a:xfrm>
          </p:grpSpPr>
          <p:sp>
            <p:nvSpPr>
              <p:cNvPr id="6982" name="Google Shape;6982;p78"/>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83" name="Google Shape;6983;p78"/>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984" name="Google Shape;6984;p78"/>
            <p:cNvGrpSpPr/>
            <p:nvPr/>
          </p:nvGrpSpPr>
          <p:grpSpPr>
            <a:xfrm>
              <a:off x="4618704" y="3766582"/>
              <a:ext cx="807858" cy="181500"/>
              <a:chOff x="4618704" y="3766582"/>
              <a:chExt cx="807858" cy="181500"/>
            </a:xfrm>
          </p:grpSpPr>
          <p:sp>
            <p:nvSpPr>
              <p:cNvPr id="6985" name="Google Shape;6985;p78"/>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86" name="Google Shape;6986;p78"/>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987" name="Google Shape;6987;p78"/>
            <p:cNvGrpSpPr/>
            <p:nvPr/>
          </p:nvGrpSpPr>
          <p:grpSpPr>
            <a:xfrm>
              <a:off x="4735238" y="3547942"/>
              <a:ext cx="462839" cy="181500"/>
              <a:chOff x="4735238" y="3547942"/>
              <a:chExt cx="462839" cy="181500"/>
            </a:xfrm>
          </p:grpSpPr>
          <p:sp>
            <p:nvSpPr>
              <p:cNvPr id="6988" name="Google Shape;6988;p78"/>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89" name="Google Shape;6989;p78"/>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990" name="Google Shape;6990;p78"/>
          <p:cNvGrpSpPr/>
          <p:nvPr/>
        </p:nvGrpSpPr>
        <p:grpSpPr>
          <a:xfrm>
            <a:off x="7407835" y="2217530"/>
            <a:ext cx="1020955" cy="928853"/>
            <a:chOff x="926675" y="238125"/>
            <a:chExt cx="5755100" cy="5232975"/>
          </a:xfrm>
        </p:grpSpPr>
        <p:sp>
          <p:nvSpPr>
            <p:cNvPr id="6991" name="Google Shape;6991;p78"/>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8"/>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8"/>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8"/>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5" name="Google Shape;6995;p78"/>
          <p:cNvGrpSpPr/>
          <p:nvPr/>
        </p:nvGrpSpPr>
        <p:grpSpPr>
          <a:xfrm>
            <a:off x="715208" y="2616265"/>
            <a:ext cx="1695374" cy="1560837"/>
            <a:chOff x="727421" y="2828315"/>
            <a:chExt cx="1695374" cy="1560837"/>
          </a:xfrm>
        </p:grpSpPr>
        <p:grpSp>
          <p:nvGrpSpPr>
            <p:cNvPr id="6996" name="Google Shape;6996;p78"/>
            <p:cNvGrpSpPr/>
            <p:nvPr/>
          </p:nvGrpSpPr>
          <p:grpSpPr>
            <a:xfrm>
              <a:off x="727421" y="2828315"/>
              <a:ext cx="1695374" cy="1560837"/>
              <a:chOff x="734799" y="2782450"/>
              <a:chExt cx="1571100" cy="1577400"/>
            </a:xfrm>
          </p:grpSpPr>
          <p:cxnSp>
            <p:nvCxnSpPr>
              <p:cNvPr id="6997" name="Google Shape;6997;p7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998" name="Google Shape;6998;p7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999" name="Google Shape;6999;p78"/>
            <p:cNvGrpSpPr/>
            <p:nvPr/>
          </p:nvGrpSpPr>
          <p:grpSpPr>
            <a:xfrm>
              <a:off x="819108" y="2882501"/>
              <a:ext cx="1556791" cy="1426186"/>
              <a:chOff x="819108" y="2882501"/>
              <a:chExt cx="1556791" cy="1426186"/>
            </a:xfrm>
          </p:grpSpPr>
          <p:grpSp>
            <p:nvGrpSpPr>
              <p:cNvPr id="7000" name="Google Shape;7000;p78"/>
              <p:cNvGrpSpPr/>
              <p:nvPr/>
            </p:nvGrpSpPr>
            <p:grpSpPr>
              <a:xfrm>
                <a:off x="819108" y="2882501"/>
                <a:ext cx="103104" cy="1426186"/>
                <a:chOff x="4674013" y="3100904"/>
                <a:chExt cx="122758" cy="1698043"/>
              </a:xfrm>
            </p:grpSpPr>
            <p:sp>
              <p:nvSpPr>
                <p:cNvPr id="7001" name="Google Shape;7001;p7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8" name="Google Shape;7008;p78"/>
              <p:cNvGrpSpPr/>
              <p:nvPr/>
            </p:nvGrpSpPr>
            <p:grpSpPr>
              <a:xfrm>
                <a:off x="1062475" y="2882501"/>
                <a:ext cx="103104" cy="1426186"/>
                <a:chOff x="4940438" y="3100904"/>
                <a:chExt cx="122758" cy="1698043"/>
              </a:xfrm>
            </p:grpSpPr>
            <p:sp>
              <p:nvSpPr>
                <p:cNvPr id="7009" name="Google Shape;7009;p7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78"/>
              <p:cNvGrpSpPr/>
              <p:nvPr/>
            </p:nvGrpSpPr>
            <p:grpSpPr>
              <a:xfrm>
                <a:off x="1299324" y="2882501"/>
                <a:ext cx="103104" cy="1426186"/>
                <a:chOff x="5206863" y="3100904"/>
                <a:chExt cx="122758" cy="1698043"/>
              </a:xfrm>
            </p:grpSpPr>
            <p:sp>
              <p:nvSpPr>
                <p:cNvPr id="7017" name="Google Shape;7017;p7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4" name="Google Shape;7024;p78"/>
              <p:cNvGrpSpPr/>
              <p:nvPr/>
            </p:nvGrpSpPr>
            <p:grpSpPr>
              <a:xfrm>
                <a:off x="1786057" y="2882501"/>
                <a:ext cx="103104" cy="1426186"/>
                <a:chOff x="6006138" y="3143629"/>
                <a:chExt cx="122758" cy="1698043"/>
              </a:xfrm>
            </p:grpSpPr>
            <p:sp>
              <p:nvSpPr>
                <p:cNvPr id="7025" name="Google Shape;7025;p7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78"/>
              <p:cNvGrpSpPr/>
              <p:nvPr/>
            </p:nvGrpSpPr>
            <p:grpSpPr>
              <a:xfrm>
                <a:off x="2029422" y="2882501"/>
                <a:ext cx="103104" cy="1426186"/>
                <a:chOff x="6805413" y="3100904"/>
                <a:chExt cx="122758" cy="1698043"/>
              </a:xfrm>
            </p:grpSpPr>
            <p:sp>
              <p:nvSpPr>
                <p:cNvPr id="7033" name="Google Shape;7033;p7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0" name="Google Shape;7040;p78"/>
              <p:cNvGrpSpPr/>
              <p:nvPr/>
            </p:nvGrpSpPr>
            <p:grpSpPr>
              <a:xfrm>
                <a:off x="2272795" y="2882501"/>
                <a:ext cx="103104" cy="1426186"/>
                <a:chOff x="5206863" y="3100904"/>
                <a:chExt cx="122758" cy="1698043"/>
              </a:xfrm>
            </p:grpSpPr>
            <p:sp>
              <p:nvSpPr>
                <p:cNvPr id="7041" name="Google Shape;7041;p7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8" name="Google Shape;7048;p78"/>
              <p:cNvGrpSpPr/>
              <p:nvPr/>
            </p:nvGrpSpPr>
            <p:grpSpPr>
              <a:xfrm>
                <a:off x="1542694" y="2882501"/>
                <a:ext cx="103104" cy="1426186"/>
                <a:chOff x="6006138" y="3143629"/>
                <a:chExt cx="122758" cy="1698043"/>
              </a:xfrm>
            </p:grpSpPr>
            <p:sp>
              <p:nvSpPr>
                <p:cNvPr id="7049" name="Google Shape;7049;p7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056" name="Google Shape;7056;p78"/>
          <p:cNvGrpSpPr/>
          <p:nvPr/>
        </p:nvGrpSpPr>
        <p:grpSpPr>
          <a:xfrm>
            <a:off x="5671259" y="3305987"/>
            <a:ext cx="2749952" cy="870677"/>
            <a:chOff x="238125" y="1725700"/>
            <a:chExt cx="7139025" cy="2260325"/>
          </a:xfrm>
        </p:grpSpPr>
        <p:sp>
          <p:nvSpPr>
            <p:cNvPr id="7057" name="Google Shape;7057;p78"/>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8"/>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8"/>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8"/>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8"/>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8"/>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8"/>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8"/>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8"/>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8"/>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78"/>
          <p:cNvGrpSpPr/>
          <p:nvPr/>
        </p:nvGrpSpPr>
        <p:grpSpPr>
          <a:xfrm>
            <a:off x="5941423" y="2247733"/>
            <a:ext cx="1105452" cy="916747"/>
            <a:chOff x="5249100" y="1210600"/>
            <a:chExt cx="3502700" cy="2904775"/>
          </a:xfrm>
        </p:grpSpPr>
        <p:sp>
          <p:nvSpPr>
            <p:cNvPr id="7068" name="Google Shape;7068;p7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72" name="Google Shape;7072;p78"/>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073" name="Google Shape;7073;p78"/>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074" name="Google Shape;7074;p78"/>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075" name="Google Shape;7075;p78"/>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076" name="Google Shape;7076;p78"/>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7" name="Google Shape;7077;p78"/>
          <p:cNvGrpSpPr/>
          <p:nvPr/>
        </p:nvGrpSpPr>
        <p:grpSpPr>
          <a:xfrm>
            <a:off x="7123971" y="967151"/>
            <a:ext cx="1304650" cy="1124856"/>
            <a:chOff x="7287122" y="1165658"/>
            <a:chExt cx="1219413" cy="1051365"/>
          </a:xfrm>
        </p:grpSpPr>
        <p:grpSp>
          <p:nvGrpSpPr>
            <p:cNvPr id="7078" name="Google Shape;7078;p78"/>
            <p:cNvGrpSpPr/>
            <p:nvPr/>
          </p:nvGrpSpPr>
          <p:grpSpPr>
            <a:xfrm>
              <a:off x="7287122" y="1969723"/>
              <a:ext cx="1219413" cy="247300"/>
              <a:chOff x="7287122" y="1969723"/>
              <a:chExt cx="1219413" cy="247300"/>
            </a:xfrm>
          </p:grpSpPr>
          <p:sp>
            <p:nvSpPr>
              <p:cNvPr id="7079" name="Google Shape;7079;p7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0" name="Google Shape;7080;p78"/>
              <p:cNvGrpSpPr/>
              <p:nvPr/>
            </p:nvGrpSpPr>
            <p:grpSpPr>
              <a:xfrm>
                <a:off x="7287122" y="2063892"/>
                <a:ext cx="1151753" cy="73428"/>
                <a:chOff x="7287122" y="2063892"/>
                <a:chExt cx="1151753" cy="73428"/>
              </a:xfrm>
            </p:grpSpPr>
            <p:sp>
              <p:nvSpPr>
                <p:cNvPr id="7081" name="Google Shape;7081;p7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82" name="Google Shape;7082;p7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083" name="Google Shape;7083;p78"/>
            <p:cNvGrpSpPr/>
            <p:nvPr/>
          </p:nvGrpSpPr>
          <p:grpSpPr>
            <a:xfrm>
              <a:off x="7287122" y="1712201"/>
              <a:ext cx="1219403" cy="246767"/>
              <a:chOff x="7287122" y="1712201"/>
              <a:chExt cx="1219403" cy="246767"/>
            </a:xfrm>
          </p:grpSpPr>
          <p:sp>
            <p:nvSpPr>
              <p:cNvPr id="7084" name="Google Shape;7084;p7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5" name="Google Shape;7085;p78"/>
              <p:cNvGrpSpPr/>
              <p:nvPr/>
            </p:nvGrpSpPr>
            <p:grpSpPr>
              <a:xfrm>
                <a:off x="7287122" y="1842861"/>
                <a:ext cx="1005303" cy="73419"/>
                <a:chOff x="7287122" y="1842861"/>
                <a:chExt cx="1005303" cy="73419"/>
              </a:xfrm>
            </p:grpSpPr>
            <p:sp>
              <p:nvSpPr>
                <p:cNvPr id="7086" name="Google Shape;7086;p7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87" name="Google Shape;7087;p7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088" name="Google Shape;7088;p78"/>
            <p:cNvGrpSpPr/>
            <p:nvPr/>
          </p:nvGrpSpPr>
          <p:grpSpPr>
            <a:xfrm>
              <a:off x="7287122" y="1447520"/>
              <a:ext cx="1219403" cy="286667"/>
              <a:chOff x="7287122" y="1447520"/>
              <a:chExt cx="1219403" cy="286667"/>
            </a:xfrm>
          </p:grpSpPr>
          <p:sp>
            <p:nvSpPr>
              <p:cNvPr id="7089" name="Google Shape;7089;p7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0" name="Google Shape;7090;p78"/>
              <p:cNvGrpSpPr/>
              <p:nvPr/>
            </p:nvGrpSpPr>
            <p:grpSpPr>
              <a:xfrm>
                <a:off x="7287122" y="1581977"/>
                <a:ext cx="852803" cy="73428"/>
                <a:chOff x="7287122" y="1581977"/>
                <a:chExt cx="852803" cy="73428"/>
              </a:xfrm>
            </p:grpSpPr>
            <p:sp>
              <p:nvSpPr>
                <p:cNvPr id="7091" name="Google Shape;7091;p7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92" name="Google Shape;7092;p7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093" name="Google Shape;7093;p78"/>
            <p:cNvGrpSpPr/>
            <p:nvPr/>
          </p:nvGrpSpPr>
          <p:grpSpPr>
            <a:xfrm>
              <a:off x="7287122" y="1165658"/>
              <a:ext cx="1219403" cy="344253"/>
              <a:chOff x="7287122" y="1165658"/>
              <a:chExt cx="1219403" cy="344253"/>
            </a:xfrm>
          </p:grpSpPr>
          <p:sp>
            <p:nvSpPr>
              <p:cNvPr id="7094" name="Google Shape;7094;p7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5" name="Google Shape;7095;p78"/>
              <p:cNvGrpSpPr/>
              <p:nvPr/>
            </p:nvGrpSpPr>
            <p:grpSpPr>
              <a:xfrm>
                <a:off x="7287122" y="1341025"/>
                <a:ext cx="695703" cy="73419"/>
                <a:chOff x="7287122" y="1341025"/>
                <a:chExt cx="695703" cy="73419"/>
              </a:xfrm>
            </p:grpSpPr>
            <p:sp>
              <p:nvSpPr>
                <p:cNvPr id="7096" name="Google Shape;7096;p7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97" name="Google Shape;7097;p7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098" name="Google Shape;7098;p78"/>
          <p:cNvGrpSpPr/>
          <p:nvPr/>
        </p:nvGrpSpPr>
        <p:grpSpPr>
          <a:xfrm>
            <a:off x="5790463" y="973174"/>
            <a:ext cx="1397729" cy="1098540"/>
            <a:chOff x="5900602" y="1193063"/>
            <a:chExt cx="1299851" cy="1021707"/>
          </a:xfrm>
        </p:grpSpPr>
        <p:grpSp>
          <p:nvGrpSpPr>
            <p:cNvPr id="7099" name="Google Shape;7099;p78"/>
            <p:cNvGrpSpPr/>
            <p:nvPr/>
          </p:nvGrpSpPr>
          <p:grpSpPr>
            <a:xfrm>
              <a:off x="6520337" y="1193063"/>
              <a:ext cx="341815" cy="799959"/>
              <a:chOff x="6520337" y="1193063"/>
              <a:chExt cx="341815" cy="799959"/>
            </a:xfrm>
          </p:grpSpPr>
          <p:grpSp>
            <p:nvGrpSpPr>
              <p:cNvPr id="7100" name="Google Shape;7100;p78"/>
              <p:cNvGrpSpPr/>
              <p:nvPr/>
            </p:nvGrpSpPr>
            <p:grpSpPr>
              <a:xfrm>
                <a:off x="6520337" y="1589527"/>
                <a:ext cx="213950" cy="403494"/>
                <a:chOff x="6520337" y="1589527"/>
                <a:chExt cx="213950" cy="403494"/>
              </a:xfrm>
            </p:grpSpPr>
            <p:sp>
              <p:nvSpPr>
                <p:cNvPr id="7101" name="Google Shape;7101;p7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8"/>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78"/>
              <p:cNvGrpSpPr/>
              <p:nvPr/>
            </p:nvGrpSpPr>
            <p:grpSpPr>
              <a:xfrm>
                <a:off x="6577204" y="1193063"/>
                <a:ext cx="284947" cy="464512"/>
                <a:chOff x="6577204" y="1193063"/>
                <a:chExt cx="284947" cy="464512"/>
              </a:xfrm>
            </p:grpSpPr>
            <p:sp>
              <p:nvSpPr>
                <p:cNvPr id="7104" name="Google Shape;7104;p7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05" name="Google Shape;7105;p78"/>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106" name="Google Shape;7106;p78"/>
            <p:cNvGrpSpPr/>
            <p:nvPr/>
          </p:nvGrpSpPr>
          <p:grpSpPr>
            <a:xfrm>
              <a:off x="6238903" y="1193063"/>
              <a:ext cx="300475" cy="900152"/>
              <a:chOff x="6238903" y="1193063"/>
              <a:chExt cx="300475" cy="900152"/>
            </a:xfrm>
          </p:grpSpPr>
          <p:grpSp>
            <p:nvGrpSpPr>
              <p:cNvPr id="7107" name="Google Shape;7107;p78"/>
              <p:cNvGrpSpPr/>
              <p:nvPr/>
            </p:nvGrpSpPr>
            <p:grpSpPr>
              <a:xfrm>
                <a:off x="6290865" y="1489315"/>
                <a:ext cx="248514" cy="603900"/>
                <a:chOff x="6290865" y="1489315"/>
                <a:chExt cx="248514" cy="603900"/>
              </a:xfrm>
            </p:grpSpPr>
            <p:sp>
              <p:nvSpPr>
                <p:cNvPr id="7108" name="Google Shape;7108;p7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8"/>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0" name="Google Shape;7110;p78"/>
              <p:cNvGrpSpPr/>
              <p:nvPr/>
            </p:nvGrpSpPr>
            <p:grpSpPr>
              <a:xfrm>
                <a:off x="6238903" y="1193063"/>
                <a:ext cx="284947" cy="333087"/>
                <a:chOff x="6238903" y="1193063"/>
                <a:chExt cx="284947" cy="333087"/>
              </a:xfrm>
            </p:grpSpPr>
            <p:sp>
              <p:nvSpPr>
                <p:cNvPr id="7111" name="Google Shape;7111;p7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12" name="Google Shape;7112;p78"/>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113" name="Google Shape;7113;p78"/>
            <p:cNvGrpSpPr/>
            <p:nvPr/>
          </p:nvGrpSpPr>
          <p:grpSpPr>
            <a:xfrm>
              <a:off x="5900602" y="1193063"/>
              <a:ext cx="444345" cy="1021707"/>
              <a:chOff x="5900602" y="1193063"/>
              <a:chExt cx="444345" cy="1021707"/>
            </a:xfrm>
          </p:grpSpPr>
          <p:grpSp>
            <p:nvGrpSpPr>
              <p:cNvPr id="7114" name="Google Shape;7114;p78"/>
              <p:cNvGrpSpPr/>
              <p:nvPr/>
            </p:nvGrpSpPr>
            <p:grpSpPr>
              <a:xfrm>
                <a:off x="6046501" y="1367785"/>
                <a:ext cx="298446" cy="846986"/>
                <a:chOff x="6046501" y="1367785"/>
                <a:chExt cx="298446" cy="846986"/>
              </a:xfrm>
            </p:grpSpPr>
            <p:sp>
              <p:nvSpPr>
                <p:cNvPr id="7115" name="Google Shape;7115;p7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8"/>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78"/>
              <p:cNvGrpSpPr/>
              <p:nvPr/>
            </p:nvGrpSpPr>
            <p:grpSpPr>
              <a:xfrm>
                <a:off x="5900602" y="1193063"/>
                <a:ext cx="284947" cy="182312"/>
                <a:chOff x="5900602" y="1193063"/>
                <a:chExt cx="284947" cy="182312"/>
              </a:xfrm>
            </p:grpSpPr>
            <p:sp>
              <p:nvSpPr>
                <p:cNvPr id="7118" name="Google Shape;7118;p7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19" name="Google Shape;7119;p7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120" name="Google Shape;7120;p78"/>
            <p:cNvGrpSpPr/>
            <p:nvPr/>
          </p:nvGrpSpPr>
          <p:grpSpPr>
            <a:xfrm>
              <a:off x="6738300" y="1193063"/>
              <a:ext cx="462153" cy="707634"/>
              <a:chOff x="6738300" y="1193063"/>
              <a:chExt cx="462153" cy="707634"/>
            </a:xfrm>
          </p:grpSpPr>
          <p:grpSp>
            <p:nvGrpSpPr>
              <p:cNvPr id="7121" name="Google Shape;7121;p78"/>
              <p:cNvGrpSpPr/>
              <p:nvPr/>
            </p:nvGrpSpPr>
            <p:grpSpPr>
              <a:xfrm>
                <a:off x="6915505" y="1193063"/>
                <a:ext cx="284947" cy="597387"/>
                <a:chOff x="6915505" y="1193063"/>
                <a:chExt cx="284947" cy="597387"/>
              </a:xfrm>
            </p:grpSpPr>
            <p:sp>
              <p:nvSpPr>
                <p:cNvPr id="7122" name="Google Shape;7122;p7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23" name="Google Shape;7123;p78"/>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124" name="Google Shape;7124;p78"/>
              <p:cNvGrpSpPr/>
              <p:nvPr/>
            </p:nvGrpSpPr>
            <p:grpSpPr>
              <a:xfrm>
                <a:off x="6738300" y="1684725"/>
                <a:ext cx="230066" cy="215971"/>
                <a:chOff x="6738300" y="1684725"/>
                <a:chExt cx="230066" cy="215971"/>
              </a:xfrm>
            </p:grpSpPr>
            <p:sp>
              <p:nvSpPr>
                <p:cNvPr id="7125" name="Google Shape;7125;p78"/>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8"/>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130" name="Shape 7130"/>
        <p:cNvGrpSpPr/>
        <p:nvPr/>
      </p:nvGrpSpPr>
      <p:grpSpPr>
        <a:xfrm>
          <a:off x="0" y="0"/>
          <a:ext cx="0" cy="0"/>
          <a:chOff x="0" y="0"/>
          <a:chExt cx="0" cy="0"/>
        </a:xfrm>
      </p:grpSpPr>
      <p:grpSp>
        <p:nvGrpSpPr>
          <p:cNvPr id="7131" name="Google Shape;7131;p79"/>
          <p:cNvGrpSpPr/>
          <p:nvPr/>
        </p:nvGrpSpPr>
        <p:grpSpPr>
          <a:xfrm>
            <a:off x="829359" y="2307635"/>
            <a:ext cx="339235" cy="298186"/>
            <a:chOff x="898875" y="244725"/>
            <a:chExt cx="481800" cy="423500"/>
          </a:xfrm>
        </p:grpSpPr>
        <p:sp>
          <p:nvSpPr>
            <p:cNvPr id="7132" name="Google Shape;7132;p79"/>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3" name="Google Shape;7133;p79"/>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4" name="Google Shape;7134;p79"/>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5" name="Google Shape;7135;p79"/>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6" name="Google Shape;7136;p79"/>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7" name="Google Shape;7137;p79"/>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38" name="Google Shape;7138;p79"/>
          <p:cNvGrpSpPr/>
          <p:nvPr/>
        </p:nvGrpSpPr>
        <p:grpSpPr>
          <a:xfrm>
            <a:off x="1267741" y="2287103"/>
            <a:ext cx="298169" cy="339253"/>
            <a:chOff x="1529350" y="258825"/>
            <a:chExt cx="423475" cy="481825"/>
          </a:xfrm>
        </p:grpSpPr>
        <p:sp>
          <p:nvSpPr>
            <p:cNvPr id="7139" name="Google Shape;7139;p79"/>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0" name="Google Shape;7140;p79"/>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41" name="Google Shape;7141;p79"/>
          <p:cNvGrpSpPr/>
          <p:nvPr/>
        </p:nvGrpSpPr>
        <p:grpSpPr>
          <a:xfrm>
            <a:off x="1660716" y="2367273"/>
            <a:ext cx="340890" cy="178912"/>
            <a:chOff x="2084325" y="363300"/>
            <a:chExt cx="484150" cy="254100"/>
          </a:xfrm>
        </p:grpSpPr>
        <p:sp>
          <p:nvSpPr>
            <p:cNvPr id="7142" name="Google Shape;7142;p79"/>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3" name="Google Shape;7143;p79"/>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44" name="Google Shape;7144;p79"/>
          <p:cNvGrpSpPr/>
          <p:nvPr/>
        </p:nvGrpSpPr>
        <p:grpSpPr>
          <a:xfrm>
            <a:off x="2110011" y="2287102"/>
            <a:ext cx="298169" cy="339253"/>
            <a:chOff x="2707500" y="249400"/>
            <a:chExt cx="423475" cy="481825"/>
          </a:xfrm>
        </p:grpSpPr>
        <p:sp>
          <p:nvSpPr>
            <p:cNvPr id="7145" name="Google Shape;7145;p79"/>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6" name="Google Shape;7146;p79"/>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47" name="Google Shape;7147;p79"/>
          <p:cNvGrpSpPr/>
          <p:nvPr/>
        </p:nvGrpSpPr>
        <p:grpSpPr>
          <a:xfrm>
            <a:off x="2523626" y="2287428"/>
            <a:ext cx="305386" cy="338602"/>
            <a:chOff x="3300325" y="249875"/>
            <a:chExt cx="433725" cy="480900"/>
          </a:xfrm>
        </p:grpSpPr>
        <p:sp>
          <p:nvSpPr>
            <p:cNvPr id="7148" name="Google Shape;7148;p79"/>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9" name="Google Shape;7149;p79"/>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0" name="Google Shape;7150;p79"/>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1" name="Google Shape;7151;p79"/>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2" name="Google Shape;7152;p79"/>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3" name="Google Shape;7153;p79"/>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54" name="Google Shape;7154;p79"/>
          <p:cNvGrpSpPr/>
          <p:nvPr/>
        </p:nvGrpSpPr>
        <p:grpSpPr>
          <a:xfrm>
            <a:off x="2912712" y="2287349"/>
            <a:ext cx="352349" cy="338760"/>
            <a:chOff x="3854700" y="249750"/>
            <a:chExt cx="500425" cy="481125"/>
          </a:xfrm>
        </p:grpSpPr>
        <p:sp>
          <p:nvSpPr>
            <p:cNvPr id="7155" name="Google Shape;7155;p79"/>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6" name="Google Shape;7156;p79"/>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7" name="Google Shape;7157;p79"/>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8" name="Google Shape;7158;p79"/>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9" name="Google Shape;7159;p79"/>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0" name="Google Shape;7160;p79"/>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1" name="Google Shape;7161;p79"/>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2" name="Google Shape;7162;p79"/>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63" name="Google Shape;7163;p79"/>
          <p:cNvGrpSpPr/>
          <p:nvPr/>
        </p:nvGrpSpPr>
        <p:grpSpPr>
          <a:xfrm>
            <a:off x="3330701" y="2287349"/>
            <a:ext cx="352349" cy="338760"/>
            <a:chOff x="4447550" y="249750"/>
            <a:chExt cx="500425" cy="481125"/>
          </a:xfrm>
        </p:grpSpPr>
        <p:sp>
          <p:nvSpPr>
            <p:cNvPr id="7164" name="Google Shape;7164;p79"/>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5" name="Google Shape;7165;p79"/>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66" name="Google Shape;7166;p79"/>
          <p:cNvGrpSpPr/>
          <p:nvPr/>
        </p:nvGrpSpPr>
        <p:grpSpPr>
          <a:xfrm>
            <a:off x="3759902" y="2287102"/>
            <a:ext cx="339253" cy="339253"/>
            <a:chOff x="5049725" y="249400"/>
            <a:chExt cx="481825" cy="481825"/>
          </a:xfrm>
        </p:grpSpPr>
        <p:sp>
          <p:nvSpPr>
            <p:cNvPr id="7167" name="Google Shape;7167;p79"/>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8" name="Google Shape;7168;p79"/>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69" name="Google Shape;7169;p79"/>
          <p:cNvGrpSpPr/>
          <p:nvPr/>
        </p:nvGrpSpPr>
        <p:grpSpPr>
          <a:xfrm>
            <a:off x="4173843" y="2287102"/>
            <a:ext cx="339253" cy="339253"/>
            <a:chOff x="5660400" y="238125"/>
            <a:chExt cx="481825" cy="481825"/>
          </a:xfrm>
        </p:grpSpPr>
        <p:sp>
          <p:nvSpPr>
            <p:cNvPr id="7170" name="Google Shape;7170;p79"/>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71" name="Google Shape;7171;p79"/>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72" name="Google Shape;7172;p79"/>
          <p:cNvGrpSpPr/>
          <p:nvPr/>
        </p:nvGrpSpPr>
        <p:grpSpPr>
          <a:xfrm>
            <a:off x="4590529" y="2287102"/>
            <a:ext cx="339253" cy="339253"/>
            <a:chOff x="6235400" y="249400"/>
            <a:chExt cx="481825" cy="481825"/>
          </a:xfrm>
        </p:grpSpPr>
        <p:sp>
          <p:nvSpPr>
            <p:cNvPr id="7173" name="Google Shape;7173;p79"/>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74" name="Google Shape;7174;p79"/>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75" name="Google Shape;7175;p79"/>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76" name="Google Shape;7176;p79"/>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77" name="Google Shape;7177;p79"/>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78" name="Google Shape;7178;p79"/>
          <p:cNvGrpSpPr/>
          <p:nvPr/>
        </p:nvGrpSpPr>
        <p:grpSpPr>
          <a:xfrm>
            <a:off x="828875" y="2731810"/>
            <a:ext cx="340204" cy="298116"/>
            <a:chOff x="899850" y="871450"/>
            <a:chExt cx="483175" cy="423400"/>
          </a:xfrm>
        </p:grpSpPr>
        <p:sp>
          <p:nvSpPr>
            <p:cNvPr id="7179" name="Google Shape;7179;p79"/>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80" name="Google Shape;7180;p79"/>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81" name="Google Shape;7181;p79"/>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82" name="Google Shape;7182;p79"/>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183" name="Google Shape;7183;p79"/>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184" name="Google Shape;7184;p79"/>
          <p:cNvGrpSpPr/>
          <p:nvPr/>
        </p:nvGrpSpPr>
        <p:grpSpPr>
          <a:xfrm>
            <a:off x="1660875" y="2711232"/>
            <a:ext cx="340573" cy="339271"/>
            <a:chOff x="2085450" y="842250"/>
            <a:chExt cx="483700" cy="481850"/>
          </a:xfrm>
        </p:grpSpPr>
        <p:sp>
          <p:nvSpPr>
            <p:cNvPr id="7185" name="Google Shape;7185;p79"/>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86" name="Google Shape;7186;p79"/>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87" name="Google Shape;7187;p79"/>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88" name="Google Shape;7188;p79"/>
          <p:cNvGrpSpPr/>
          <p:nvPr/>
        </p:nvGrpSpPr>
        <p:grpSpPr>
          <a:xfrm>
            <a:off x="2089443" y="2711241"/>
            <a:ext cx="339306" cy="339253"/>
            <a:chOff x="2685825" y="840375"/>
            <a:chExt cx="481900" cy="481825"/>
          </a:xfrm>
        </p:grpSpPr>
        <p:sp>
          <p:nvSpPr>
            <p:cNvPr id="7189" name="Google Shape;7189;p79"/>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90" name="Google Shape;7190;p79"/>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91" name="Google Shape;7191;p79"/>
          <p:cNvGrpSpPr/>
          <p:nvPr/>
        </p:nvGrpSpPr>
        <p:grpSpPr>
          <a:xfrm>
            <a:off x="2501104" y="2710924"/>
            <a:ext cx="350431" cy="339887"/>
            <a:chOff x="3270675" y="841800"/>
            <a:chExt cx="497700" cy="482725"/>
          </a:xfrm>
        </p:grpSpPr>
        <p:sp>
          <p:nvSpPr>
            <p:cNvPr id="7192" name="Google Shape;7192;p79"/>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93" name="Google Shape;7193;p79"/>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94" name="Google Shape;7194;p79"/>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195" name="Google Shape;7195;p79"/>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196" name="Google Shape;7196;p79"/>
          <p:cNvGrpSpPr/>
          <p:nvPr/>
        </p:nvGrpSpPr>
        <p:grpSpPr>
          <a:xfrm>
            <a:off x="3337249" y="2731783"/>
            <a:ext cx="339253" cy="298169"/>
            <a:chOff x="4467200" y="877100"/>
            <a:chExt cx="481825" cy="423475"/>
          </a:xfrm>
        </p:grpSpPr>
        <p:sp>
          <p:nvSpPr>
            <p:cNvPr id="7197" name="Google Shape;7197;p79"/>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98" name="Google Shape;7198;p79"/>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99" name="Google Shape;7199;p79"/>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0" name="Google Shape;7200;p79"/>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01" name="Google Shape;7201;p79"/>
          <p:cNvGrpSpPr/>
          <p:nvPr/>
        </p:nvGrpSpPr>
        <p:grpSpPr>
          <a:xfrm>
            <a:off x="3752140" y="2711232"/>
            <a:ext cx="354778" cy="339271"/>
            <a:chOff x="5045500" y="842250"/>
            <a:chExt cx="503875" cy="481850"/>
          </a:xfrm>
        </p:grpSpPr>
        <p:sp>
          <p:nvSpPr>
            <p:cNvPr id="7202" name="Google Shape;7202;p79"/>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3" name="Google Shape;7203;p79"/>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04" name="Google Shape;7204;p79"/>
          <p:cNvGrpSpPr/>
          <p:nvPr/>
        </p:nvGrpSpPr>
        <p:grpSpPr>
          <a:xfrm>
            <a:off x="4174987" y="2737451"/>
            <a:ext cx="336965" cy="286833"/>
            <a:chOff x="5645200" y="879425"/>
            <a:chExt cx="478575" cy="407375"/>
          </a:xfrm>
        </p:grpSpPr>
        <p:sp>
          <p:nvSpPr>
            <p:cNvPr id="7205" name="Google Shape;7205;p79"/>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6" name="Google Shape;7206;p79"/>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7" name="Google Shape;7207;p79"/>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8" name="Google Shape;7208;p79"/>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9" name="Google Shape;7209;p79"/>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10" name="Google Shape;7210;p79"/>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11" name="Google Shape;7211;p79"/>
          <p:cNvGrpSpPr/>
          <p:nvPr/>
        </p:nvGrpSpPr>
        <p:grpSpPr>
          <a:xfrm>
            <a:off x="4611062" y="2711241"/>
            <a:ext cx="298186" cy="339253"/>
            <a:chOff x="6264525" y="842250"/>
            <a:chExt cx="423500" cy="481825"/>
          </a:xfrm>
        </p:grpSpPr>
        <p:sp>
          <p:nvSpPr>
            <p:cNvPr id="7212" name="Google Shape;7212;p79"/>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13" name="Google Shape;7213;p79"/>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14" name="Google Shape;7214;p79"/>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15" name="Google Shape;7215;p79"/>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16" name="Google Shape;7216;p79"/>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17" name="Google Shape;7217;p79"/>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18" name="Google Shape;7218;p79"/>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19" name="Google Shape;7219;p79"/>
          <p:cNvGrpSpPr/>
          <p:nvPr/>
        </p:nvGrpSpPr>
        <p:grpSpPr>
          <a:xfrm>
            <a:off x="829350" y="3125895"/>
            <a:ext cx="339253" cy="339253"/>
            <a:chOff x="900750" y="1436075"/>
            <a:chExt cx="481825" cy="481825"/>
          </a:xfrm>
        </p:grpSpPr>
        <p:sp>
          <p:nvSpPr>
            <p:cNvPr id="7220" name="Google Shape;7220;p79"/>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21" name="Google Shape;7221;p79"/>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22" name="Google Shape;7222;p79"/>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23" name="Google Shape;7223;p79"/>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24" name="Google Shape;7224;p79"/>
          <p:cNvGrpSpPr/>
          <p:nvPr/>
        </p:nvGrpSpPr>
        <p:grpSpPr>
          <a:xfrm>
            <a:off x="1247198" y="3186183"/>
            <a:ext cx="339253" cy="218676"/>
            <a:chOff x="1492675" y="1520750"/>
            <a:chExt cx="481825" cy="310575"/>
          </a:xfrm>
        </p:grpSpPr>
        <p:sp>
          <p:nvSpPr>
            <p:cNvPr id="7225" name="Google Shape;7225;p79"/>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26" name="Google Shape;7226;p79"/>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27" name="Google Shape;7227;p79"/>
          <p:cNvGrpSpPr/>
          <p:nvPr/>
        </p:nvGrpSpPr>
        <p:grpSpPr>
          <a:xfrm>
            <a:off x="1654995" y="3125877"/>
            <a:ext cx="352332" cy="339288"/>
            <a:chOff x="2071000" y="1435025"/>
            <a:chExt cx="500400" cy="481875"/>
          </a:xfrm>
        </p:grpSpPr>
        <p:sp>
          <p:nvSpPr>
            <p:cNvPr id="7228" name="Google Shape;7228;p79"/>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29" name="Google Shape;7229;p79"/>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30" name="Google Shape;7230;p79"/>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31" name="Google Shape;7231;p79"/>
          <p:cNvGrpSpPr/>
          <p:nvPr/>
        </p:nvGrpSpPr>
        <p:grpSpPr>
          <a:xfrm>
            <a:off x="2083159" y="3146709"/>
            <a:ext cx="351874" cy="297623"/>
            <a:chOff x="2678350" y="1464650"/>
            <a:chExt cx="499750" cy="422700"/>
          </a:xfrm>
        </p:grpSpPr>
        <p:sp>
          <p:nvSpPr>
            <p:cNvPr id="7232" name="Google Shape;7232;p79"/>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33" name="Google Shape;7233;p79"/>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34" name="Google Shape;7234;p79"/>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35" name="Google Shape;7235;p79"/>
          <p:cNvGrpSpPr/>
          <p:nvPr/>
        </p:nvGrpSpPr>
        <p:grpSpPr>
          <a:xfrm>
            <a:off x="2506692" y="3125895"/>
            <a:ext cx="339253" cy="339253"/>
            <a:chOff x="3271200" y="1435075"/>
            <a:chExt cx="481825" cy="481825"/>
          </a:xfrm>
        </p:grpSpPr>
        <p:sp>
          <p:nvSpPr>
            <p:cNvPr id="7236" name="Google Shape;7236;p79"/>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37" name="Google Shape;7237;p79"/>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38" name="Google Shape;7238;p79"/>
          <p:cNvGrpSpPr/>
          <p:nvPr/>
        </p:nvGrpSpPr>
        <p:grpSpPr>
          <a:xfrm>
            <a:off x="2917165" y="3125877"/>
            <a:ext cx="343442" cy="339288"/>
            <a:chOff x="3858100" y="1435075"/>
            <a:chExt cx="487775" cy="481875"/>
          </a:xfrm>
        </p:grpSpPr>
        <p:sp>
          <p:nvSpPr>
            <p:cNvPr id="7239" name="Google Shape;7239;p79"/>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0" name="Google Shape;7240;p79"/>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1" name="Google Shape;7241;p79"/>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2" name="Google Shape;7242;p79"/>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3" name="Google Shape;7243;p79"/>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44" name="Google Shape;7244;p79"/>
          <p:cNvGrpSpPr/>
          <p:nvPr/>
        </p:nvGrpSpPr>
        <p:grpSpPr>
          <a:xfrm>
            <a:off x="3337249" y="3125895"/>
            <a:ext cx="339253" cy="339253"/>
            <a:chOff x="4456875" y="1435075"/>
            <a:chExt cx="481825" cy="481825"/>
          </a:xfrm>
        </p:grpSpPr>
        <p:sp>
          <p:nvSpPr>
            <p:cNvPr id="7245" name="Google Shape;7245;p79"/>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6" name="Google Shape;7246;p79"/>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7" name="Google Shape;7247;p79"/>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8" name="Google Shape;7248;p79"/>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9" name="Google Shape;7249;p79"/>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0" name="Google Shape;7250;p79"/>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1" name="Google Shape;7251;p79"/>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2" name="Google Shape;7252;p79"/>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3" name="Google Shape;7253;p79"/>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4" name="Google Shape;7254;p79"/>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5" name="Google Shape;7255;p79"/>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6" name="Google Shape;7256;p79"/>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7" name="Google Shape;7257;p79"/>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8" name="Google Shape;7258;p79"/>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9" name="Google Shape;7259;p79"/>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0" name="Google Shape;7260;p79"/>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1" name="Google Shape;7261;p79"/>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2" name="Google Shape;7262;p79"/>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3" name="Google Shape;7263;p79"/>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64" name="Google Shape;7264;p79"/>
          <p:cNvGrpSpPr/>
          <p:nvPr/>
        </p:nvGrpSpPr>
        <p:grpSpPr>
          <a:xfrm>
            <a:off x="3758239" y="3125886"/>
            <a:ext cx="342580" cy="339271"/>
            <a:chOff x="5049725" y="1435050"/>
            <a:chExt cx="486550" cy="481850"/>
          </a:xfrm>
        </p:grpSpPr>
        <p:sp>
          <p:nvSpPr>
            <p:cNvPr id="7265" name="Google Shape;7265;p79"/>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6" name="Google Shape;7266;p79"/>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7" name="Google Shape;7267;p79"/>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8" name="Google Shape;7268;p79"/>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69" name="Google Shape;7269;p79"/>
          <p:cNvGrpSpPr/>
          <p:nvPr/>
        </p:nvGrpSpPr>
        <p:grpSpPr>
          <a:xfrm>
            <a:off x="4173790" y="3125895"/>
            <a:ext cx="339359" cy="339253"/>
            <a:chOff x="5642475" y="1435075"/>
            <a:chExt cx="481975" cy="481825"/>
          </a:xfrm>
        </p:grpSpPr>
        <p:sp>
          <p:nvSpPr>
            <p:cNvPr id="7270" name="Google Shape;7270;p79"/>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1" name="Google Shape;7271;p79"/>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2" name="Google Shape;7272;p79"/>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73" name="Google Shape;7273;p79"/>
          <p:cNvGrpSpPr/>
          <p:nvPr/>
        </p:nvGrpSpPr>
        <p:grpSpPr>
          <a:xfrm>
            <a:off x="4588276" y="3125886"/>
            <a:ext cx="343759" cy="339271"/>
            <a:chOff x="6232000" y="1435050"/>
            <a:chExt cx="488225" cy="481850"/>
          </a:xfrm>
        </p:grpSpPr>
        <p:sp>
          <p:nvSpPr>
            <p:cNvPr id="7274" name="Google Shape;7274;p79"/>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5" name="Google Shape;7275;p79"/>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6" name="Google Shape;7276;p79"/>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7" name="Google Shape;7277;p79"/>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8" name="Google Shape;7278;p79"/>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79" name="Google Shape;7279;p79"/>
          <p:cNvGrpSpPr/>
          <p:nvPr/>
        </p:nvGrpSpPr>
        <p:grpSpPr>
          <a:xfrm>
            <a:off x="849012" y="3539545"/>
            <a:ext cx="299929" cy="337792"/>
            <a:chOff x="924450" y="2028975"/>
            <a:chExt cx="425975" cy="479750"/>
          </a:xfrm>
        </p:grpSpPr>
        <p:sp>
          <p:nvSpPr>
            <p:cNvPr id="7280" name="Google Shape;7280;p79"/>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1" name="Google Shape;7281;p79"/>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2" name="Google Shape;7282;p79"/>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83" name="Google Shape;7283;p79"/>
          <p:cNvGrpSpPr/>
          <p:nvPr/>
        </p:nvGrpSpPr>
        <p:grpSpPr>
          <a:xfrm>
            <a:off x="1661509" y="3559347"/>
            <a:ext cx="339306" cy="298186"/>
            <a:chOff x="2085450" y="2057100"/>
            <a:chExt cx="481900" cy="423500"/>
          </a:xfrm>
        </p:grpSpPr>
        <p:sp>
          <p:nvSpPr>
            <p:cNvPr id="7284" name="Google Shape;7284;p79"/>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5" name="Google Shape;7285;p79"/>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6" name="Google Shape;7286;p79"/>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87" name="Google Shape;7287;p79"/>
          <p:cNvGrpSpPr/>
          <p:nvPr/>
        </p:nvGrpSpPr>
        <p:grpSpPr>
          <a:xfrm>
            <a:off x="2089442" y="3582592"/>
            <a:ext cx="339306" cy="251698"/>
            <a:chOff x="2678275" y="2090100"/>
            <a:chExt cx="481900" cy="357475"/>
          </a:xfrm>
        </p:grpSpPr>
        <p:sp>
          <p:nvSpPr>
            <p:cNvPr id="7288" name="Google Shape;7288;p79"/>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9" name="Google Shape;7289;p79"/>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90" name="Google Shape;7290;p79"/>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91" name="Google Shape;7291;p79"/>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92" name="Google Shape;7292;p79"/>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93" name="Google Shape;7293;p79"/>
          <p:cNvGrpSpPr/>
          <p:nvPr/>
        </p:nvGrpSpPr>
        <p:grpSpPr>
          <a:xfrm>
            <a:off x="2566646" y="3594790"/>
            <a:ext cx="219345" cy="227301"/>
            <a:chOff x="3357325" y="2093500"/>
            <a:chExt cx="311525" cy="322825"/>
          </a:xfrm>
        </p:grpSpPr>
        <p:sp>
          <p:nvSpPr>
            <p:cNvPr id="7294" name="Google Shape;7294;p79"/>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95" name="Google Shape;7295;p79"/>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96" name="Google Shape;7296;p79"/>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297" name="Google Shape;7297;p79"/>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298" name="Google Shape;7298;p79"/>
          <p:cNvGrpSpPr/>
          <p:nvPr/>
        </p:nvGrpSpPr>
        <p:grpSpPr>
          <a:xfrm>
            <a:off x="3360836" y="3538814"/>
            <a:ext cx="292078" cy="339253"/>
            <a:chOff x="4492800" y="2027925"/>
            <a:chExt cx="414825" cy="481825"/>
          </a:xfrm>
        </p:grpSpPr>
        <p:sp>
          <p:nvSpPr>
            <p:cNvPr id="7299" name="Google Shape;7299;p79"/>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0" name="Google Shape;7300;p79"/>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01" name="Google Shape;7301;p79"/>
          <p:cNvGrpSpPr/>
          <p:nvPr/>
        </p:nvGrpSpPr>
        <p:grpSpPr>
          <a:xfrm>
            <a:off x="3759928" y="3538805"/>
            <a:ext cx="339200" cy="339271"/>
            <a:chOff x="5049725" y="2027900"/>
            <a:chExt cx="481750" cy="481850"/>
          </a:xfrm>
        </p:grpSpPr>
        <p:sp>
          <p:nvSpPr>
            <p:cNvPr id="7302" name="Google Shape;7302;p79"/>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3" name="Google Shape;7303;p79"/>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4" name="Google Shape;7304;p79"/>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5" name="Google Shape;7305;p79"/>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6" name="Google Shape;7306;p79"/>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7" name="Google Shape;7307;p79"/>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8" name="Google Shape;7308;p79"/>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9" name="Google Shape;7309;p79"/>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10" name="Google Shape;7310;p79"/>
          <p:cNvGrpSpPr/>
          <p:nvPr/>
        </p:nvGrpSpPr>
        <p:grpSpPr>
          <a:xfrm>
            <a:off x="4233524" y="3538893"/>
            <a:ext cx="219890" cy="339095"/>
            <a:chOff x="5726350" y="2028150"/>
            <a:chExt cx="312300" cy="481600"/>
          </a:xfrm>
        </p:grpSpPr>
        <p:sp>
          <p:nvSpPr>
            <p:cNvPr id="7311" name="Google Shape;7311;p79"/>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12" name="Google Shape;7312;p79"/>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13" name="Google Shape;7313;p79"/>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14" name="Google Shape;7314;p79"/>
          <p:cNvGrpSpPr/>
          <p:nvPr/>
        </p:nvGrpSpPr>
        <p:grpSpPr>
          <a:xfrm>
            <a:off x="4593715" y="3542000"/>
            <a:ext cx="332881" cy="332881"/>
            <a:chOff x="6239925" y="2032450"/>
            <a:chExt cx="472775" cy="472775"/>
          </a:xfrm>
        </p:grpSpPr>
        <p:sp>
          <p:nvSpPr>
            <p:cNvPr id="7315" name="Google Shape;7315;p79"/>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16" name="Google Shape;7316;p79"/>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17" name="Google Shape;7317;p79"/>
          <p:cNvGrpSpPr/>
          <p:nvPr/>
        </p:nvGrpSpPr>
        <p:grpSpPr>
          <a:xfrm>
            <a:off x="5042807" y="2364092"/>
            <a:ext cx="334641" cy="185425"/>
            <a:chOff x="903075" y="2730000"/>
            <a:chExt cx="475275" cy="263350"/>
          </a:xfrm>
        </p:grpSpPr>
        <p:sp>
          <p:nvSpPr>
            <p:cNvPr id="7318" name="Google Shape;7318;p79"/>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19" name="Google Shape;7319;p79"/>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0" name="Google Shape;7320;p79"/>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21" name="Google Shape;7321;p79"/>
          <p:cNvGrpSpPr/>
          <p:nvPr/>
        </p:nvGrpSpPr>
        <p:grpSpPr>
          <a:xfrm>
            <a:off x="1247198" y="3538814"/>
            <a:ext cx="339253" cy="339253"/>
            <a:chOff x="1492675" y="2027925"/>
            <a:chExt cx="481825" cy="481825"/>
          </a:xfrm>
        </p:grpSpPr>
        <p:sp>
          <p:nvSpPr>
            <p:cNvPr id="7322" name="Google Shape;7322;p79"/>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3" name="Google Shape;7323;p79"/>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4" name="Google Shape;7324;p79"/>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5" name="Google Shape;7325;p79"/>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6" name="Google Shape;7326;p79"/>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27" name="Google Shape;7327;p79"/>
          <p:cNvGrpSpPr/>
          <p:nvPr/>
        </p:nvGrpSpPr>
        <p:grpSpPr>
          <a:xfrm>
            <a:off x="5473575" y="2287178"/>
            <a:ext cx="339253" cy="339253"/>
            <a:chOff x="1492675" y="2620775"/>
            <a:chExt cx="481825" cy="481825"/>
          </a:xfrm>
        </p:grpSpPr>
        <p:sp>
          <p:nvSpPr>
            <p:cNvPr id="7328" name="Google Shape;7328;p79"/>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9" name="Google Shape;7329;p79"/>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330" name="Google Shape;7330;p79"/>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331" name="Google Shape;7331;p79"/>
          <p:cNvGrpSpPr/>
          <p:nvPr/>
        </p:nvGrpSpPr>
        <p:grpSpPr>
          <a:xfrm>
            <a:off x="6297328" y="2303161"/>
            <a:ext cx="333585" cy="307287"/>
            <a:chOff x="2682350" y="2643425"/>
            <a:chExt cx="473775" cy="436425"/>
          </a:xfrm>
        </p:grpSpPr>
        <p:sp>
          <p:nvSpPr>
            <p:cNvPr id="7332" name="Google Shape;7332;p79"/>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3" name="Google Shape;7333;p79"/>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4" name="Google Shape;7334;p79"/>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5" name="Google Shape;7335;p79"/>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6" name="Google Shape;7336;p79"/>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7" name="Google Shape;7337;p79"/>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8" name="Google Shape;7338;p79"/>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39" name="Google Shape;7339;p79"/>
          <p:cNvGrpSpPr/>
          <p:nvPr/>
        </p:nvGrpSpPr>
        <p:grpSpPr>
          <a:xfrm>
            <a:off x="6762818" y="2287178"/>
            <a:ext cx="238531" cy="339253"/>
            <a:chOff x="3342725" y="2620775"/>
            <a:chExt cx="338775" cy="481825"/>
          </a:xfrm>
        </p:grpSpPr>
        <p:sp>
          <p:nvSpPr>
            <p:cNvPr id="7340" name="Google Shape;7340;p79"/>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41" name="Google Shape;7341;p79"/>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42" name="Google Shape;7342;p79"/>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43" name="Google Shape;7343;p79"/>
          <p:cNvGrpSpPr/>
          <p:nvPr/>
        </p:nvGrpSpPr>
        <p:grpSpPr>
          <a:xfrm>
            <a:off x="7156568" y="2287178"/>
            <a:ext cx="278296" cy="339253"/>
            <a:chOff x="3907325" y="2620775"/>
            <a:chExt cx="395250" cy="481825"/>
          </a:xfrm>
        </p:grpSpPr>
        <p:sp>
          <p:nvSpPr>
            <p:cNvPr id="7344" name="Google Shape;7344;p79"/>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45" name="Google Shape;7345;p79"/>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46" name="Google Shape;7346;p79"/>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47" name="Google Shape;7347;p79"/>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48" name="Google Shape;7348;p79"/>
          <p:cNvGrpSpPr/>
          <p:nvPr/>
        </p:nvGrpSpPr>
        <p:grpSpPr>
          <a:xfrm>
            <a:off x="7549755" y="2297783"/>
            <a:ext cx="339253" cy="318042"/>
            <a:chOff x="4456875" y="2635825"/>
            <a:chExt cx="481825" cy="451700"/>
          </a:xfrm>
        </p:grpSpPr>
        <p:sp>
          <p:nvSpPr>
            <p:cNvPr id="7349" name="Google Shape;7349;p79"/>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50" name="Google Shape;7350;p79"/>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51" name="Google Shape;7351;p79"/>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52" name="Google Shape;7352;p79"/>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53" name="Google Shape;7353;p79"/>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54" name="Google Shape;7354;p79"/>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55" name="Google Shape;7355;p79"/>
          <p:cNvGrpSpPr/>
          <p:nvPr/>
        </p:nvGrpSpPr>
        <p:grpSpPr>
          <a:xfrm>
            <a:off x="7974679" y="2297783"/>
            <a:ext cx="339253" cy="318042"/>
            <a:chOff x="5049725" y="2635825"/>
            <a:chExt cx="481825" cy="451700"/>
          </a:xfrm>
        </p:grpSpPr>
        <p:sp>
          <p:nvSpPr>
            <p:cNvPr id="7356" name="Google Shape;7356;p79"/>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57" name="Google Shape;7357;p79"/>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58" name="Google Shape;7358;p79"/>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59" name="Google Shape;7359;p79"/>
          <p:cNvGrpSpPr/>
          <p:nvPr/>
        </p:nvGrpSpPr>
        <p:grpSpPr>
          <a:xfrm>
            <a:off x="2375386" y="3952243"/>
            <a:ext cx="338566" cy="338373"/>
            <a:chOff x="5643000" y="2621375"/>
            <a:chExt cx="480850" cy="480575"/>
          </a:xfrm>
        </p:grpSpPr>
        <p:sp>
          <p:nvSpPr>
            <p:cNvPr id="7360" name="Google Shape;7360;p79"/>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61" name="Google Shape;7361;p79"/>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62" name="Google Shape;7362;p79"/>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63" name="Google Shape;7363;p79"/>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64" name="Google Shape;7364;p79"/>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65" name="Google Shape;7365;p79"/>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66" name="Google Shape;7366;p79"/>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67" name="Google Shape;7367;p79"/>
          <p:cNvGrpSpPr/>
          <p:nvPr/>
        </p:nvGrpSpPr>
        <p:grpSpPr>
          <a:xfrm>
            <a:off x="4192782" y="3951803"/>
            <a:ext cx="339359" cy="339253"/>
            <a:chOff x="6235250" y="2620775"/>
            <a:chExt cx="481975" cy="481825"/>
          </a:xfrm>
        </p:grpSpPr>
        <p:sp>
          <p:nvSpPr>
            <p:cNvPr id="7368" name="Google Shape;7368;p79"/>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69" name="Google Shape;7369;p79"/>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70" name="Google Shape;7370;p79"/>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71" name="Google Shape;7371;p79"/>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72" name="Google Shape;7372;p79"/>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373" name="Google Shape;7373;p79"/>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374" name="Google Shape;7374;p79"/>
          <p:cNvGrpSpPr/>
          <p:nvPr/>
        </p:nvGrpSpPr>
        <p:grpSpPr>
          <a:xfrm>
            <a:off x="5472652" y="2711317"/>
            <a:ext cx="341101" cy="339253"/>
            <a:chOff x="1535000" y="3223325"/>
            <a:chExt cx="484450" cy="481825"/>
          </a:xfrm>
        </p:grpSpPr>
        <p:sp>
          <p:nvSpPr>
            <p:cNvPr id="7375" name="Google Shape;7375;p79"/>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76" name="Google Shape;7376;p79"/>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77" name="Google Shape;7377;p79"/>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78" name="Google Shape;7378;p79"/>
          <p:cNvGrpSpPr/>
          <p:nvPr/>
        </p:nvGrpSpPr>
        <p:grpSpPr>
          <a:xfrm>
            <a:off x="5880219" y="2746618"/>
            <a:ext cx="339253" cy="268649"/>
            <a:chOff x="2085525" y="3263750"/>
            <a:chExt cx="481825" cy="381550"/>
          </a:xfrm>
        </p:grpSpPr>
        <p:sp>
          <p:nvSpPr>
            <p:cNvPr id="7379" name="Google Shape;7379;p79"/>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80" name="Google Shape;7380;p79"/>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381" name="Google Shape;7381;p79"/>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382" name="Google Shape;7382;p79"/>
          <p:cNvGrpSpPr/>
          <p:nvPr/>
        </p:nvGrpSpPr>
        <p:grpSpPr>
          <a:xfrm>
            <a:off x="6711982" y="2711308"/>
            <a:ext cx="340204" cy="339271"/>
            <a:chOff x="3270450" y="3213625"/>
            <a:chExt cx="483175" cy="481850"/>
          </a:xfrm>
        </p:grpSpPr>
        <p:sp>
          <p:nvSpPr>
            <p:cNvPr id="7383" name="Google Shape;7383;p79"/>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84" name="Google Shape;7384;p79"/>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85" name="Google Shape;7385;p79"/>
          <p:cNvGrpSpPr/>
          <p:nvPr/>
        </p:nvGrpSpPr>
        <p:grpSpPr>
          <a:xfrm>
            <a:off x="7211250" y="2711317"/>
            <a:ext cx="168931" cy="339253"/>
            <a:chOff x="3984950" y="3213600"/>
            <a:chExt cx="239925" cy="481825"/>
          </a:xfrm>
        </p:grpSpPr>
        <p:sp>
          <p:nvSpPr>
            <p:cNvPr id="7386" name="Google Shape;7386;p79"/>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87" name="Google Shape;7387;p79"/>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388" name="Google Shape;7388;p79"/>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89" name="Google Shape;7389;p79"/>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390" name="Google Shape;7390;p79"/>
          <p:cNvGrpSpPr/>
          <p:nvPr/>
        </p:nvGrpSpPr>
        <p:grpSpPr>
          <a:xfrm>
            <a:off x="1874281" y="3981487"/>
            <a:ext cx="355218" cy="279880"/>
            <a:chOff x="5629975" y="3255775"/>
            <a:chExt cx="504500" cy="397500"/>
          </a:xfrm>
        </p:grpSpPr>
        <p:sp>
          <p:nvSpPr>
            <p:cNvPr id="7391" name="Google Shape;7391;p79"/>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92" name="Google Shape;7392;p79"/>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93" name="Google Shape;7393;p79"/>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94" name="Google Shape;7394;p79"/>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95" name="Google Shape;7395;p79"/>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96" name="Google Shape;7396;p79"/>
          <p:cNvGrpSpPr/>
          <p:nvPr/>
        </p:nvGrpSpPr>
        <p:grpSpPr>
          <a:xfrm>
            <a:off x="3755839" y="3981593"/>
            <a:ext cx="340256" cy="279669"/>
            <a:chOff x="6234950" y="3255925"/>
            <a:chExt cx="483250" cy="397200"/>
          </a:xfrm>
        </p:grpSpPr>
        <p:sp>
          <p:nvSpPr>
            <p:cNvPr id="7397" name="Google Shape;7397;p79"/>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98" name="Google Shape;7398;p79"/>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99" name="Google Shape;7399;p79"/>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00" name="Google Shape;7400;p79"/>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01" name="Google Shape;7401;p79"/>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02" name="Google Shape;7402;p79"/>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03" name="Google Shape;7403;p79"/>
          <p:cNvGrpSpPr/>
          <p:nvPr/>
        </p:nvGrpSpPr>
        <p:grpSpPr>
          <a:xfrm>
            <a:off x="5051107" y="3125970"/>
            <a:ext cx="318042" cy="339253"/>
            <a:chOff x="914900" y="3806450"/>
            <a:chExt cx="451700" cy="481825"/>
          </a:xfrm>
        </p:grpSpPr>
        <p:sp>
          <p:nvSpPr>
            <p:cNvPr id="7404" name="Google Shape;7404;p79"/>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05" name="Google Shape;7405;p79"/>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06" name="Google Shape;7406;p79"/>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07" name="Google Shape;7407;p79"/>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08" name="Google Shape;7408;p79"/>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09" name="Google Shape;7409;p79"/>
          <p:cNvGrpSpPr/>
          <p:nvPr/>
        </p:nvGrpSpPr>
        <p:grpSpPr>
          <a:xfrm>
            <a:off x="5470028" y="3125785"/>
            <a:ext cx="346347" cy="339623"/>
            <a:chOff x="1490050" y="3805975"/>
            <a:chExt cx="491900" cy="482350"/>
          </a:xfrm>
        </p:grpSpPr>
        <p:sp>
          <p:nvSpPr>
            <p:cNvPr id="7410" name="Google Shape;7410;p79"/>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11" name="Google Shape;7411;p79"/>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12" name="Google Shape;7412;p79"/>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13" name="Google Shape;7413;p79"/>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14" name="Google Shape;7414;p79"/>
          <p:cNvGrpSpPr/>
          <p:nvPr/>
        </p:nvGrpSpPr>
        <p:grpSpPr>
          <a:xfrm>
            <a:off x="5893896" y="3125970"/>
            <a:ext cx="311899" cy="339253"/>
            <a:chOff x="2104275" y="3806450"/>
            <a:chExt cx="442975" cy="481825"/>
          </a:xfrm>
        </p:grpSpPr>
        <p:sp>
          <p:nvSpPr>
            <p:cNvPr id="7415" name="Google Shape;7415;p79"/>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16" name="Google Shape;7416;p79"/>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17" name="Google Shape;7417;p79"/>
          <p:cNvGrpSpPr/>
          <p:nvPr/>
        </p:nvGrpSpPr>
        <p:grpSpPr>
          <a:xfrm>
            <a:off x="6317413" y="3125970"/>
            <a:ext cx="293416" cy="339253"/>
            <a:chOff x="2710875" y="3806450"/>
            <a:chExt cx="416725" cy="481825"/>
          </a:xfrm>
        </p:grpSpPr>
        <p:sp>
          <p:nvSpPr>
            <p:cNvPr id="7418" name="Google Shape;7418;p79"/>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19" name="Google Shape;7419;p79"/>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20" name="Google Shape;7420;p79"/>
          <p:cNvGrpSpPr/>
          <p:nvPr/>
        </p:nvGrpSpPr>
        <p:grpSpPr>
          <a:xfrm>
            <a:off x="6712457" y="3166412"/>
            <a:ext cx="339253" cy="258369"/>
            <a:chOff x="3271200" y="3863875"/>
            <a:chExt cx="481825" cy="366950"/>
          </a:xfrm>
        </p:grpSpPr>
        <p:sp>
          <p:nvSpPr>
            <p:cNvPr id="7421" name="Google Shape;7421;p79"/>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22" name="Google Shape;7422;p79"/>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23" name="Google Shape;7423;p79"/>
          <p:cNvGrpSpPr/>
          <p:nvPr/>
        </p:nvGrpSpPr>
        <p:grpSpPr>
          <a:xfrm>
            <a:off x="7147952" y="3126199"/>
            <a:ext cx="295528" cy="338795"/>
            <a:chOff x="3895050" y="3806775"/>
            <a:chExt cx="419725" cy="481175"/>
          </a:xfrm>
        </p:grpSpPr>
        <p:sp>
          <p:nvSpPr>
            <p:cNvPr id="7424" name="Google Shape;7424;p79"/>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25" name="Google Shape;7425;p79"/>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26" name="Google Shape;7426;p79"/>
          <p:cNvGrpSpPr/>
          <p:nvPr/>
        </p:nvGrpSpPr>
        <p:grpSpPr>
          <a:xfrm>
            <a:off x="7551234" y="3125979"/>
            <a:ext cx="336296" cy="339235"/>
            <a:chOff x="4464775" y="3806475"/>
            <a:chExt cx="477625" cy="481800"/>
          </a:xfrm>
        </p:grpSpPr>
        <p:sp>
          <p:nvSpPr>
            <p:cNvPr id="7427" name="Google Shape;7427;p79"/>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28" name="Google Shape;7428;p79"/>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29" name="Google Shape;7429;p79"/>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30" name="Google Shape;7430;p79"/>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31" name="Google Shape;7431;p79"/>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32" name="Google Shape;7432;p79"/>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33" name="Google Shape;7433;p79"/>
          <p:cNvGrpSpPr/>
          <p:nvPr/>
        </p:nvGrpSpPr>
        <p:grpSpPr>
          <a:xfrm>
            <a:off x="7974679" y="3125970"/>
            <a:ext cx="339253" cy="339253"/>
            <a:chOff x="5049725" y="3806450"/>
            <a:chExt cx="481825" cy="481825"/>
          </a:xfrm>
        </p:grpSpPr>
        <p:sp>
          <p:nvSpPr>
            <p:cNvPr id="7434" name="Google Shape;7434;p79"/>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35" name="Google Shape;7435;p79"/>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36" name="Google Shape;7436;p79"/>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37" name="Google Shape;7437;p79"/>
          <p:cNvGrpSpPr/>
          <p:nvPr/>
        </p:nvGrpSpPr>
        <p:grpSpPr>
          <a:xfrm>
            <a:off x="1461983" y="3951798"/>
            <a:ext cx="339253" cy="339253"/>
            <a:chOff x="5651375" y="3806450"/>
            <a:chExt cx="481825" cy="481825"/>
          </a:xfrm>
        </p:grpSpPr>
        <p:sp>
          <p:nvSpPr>
            <p:cNvPr id="7438" name="Google Shape;7438;p79"/>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39" name="Google Shape;7439;p79"/>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40" name="Google Shape;7440;p79"/>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41" name="Google Shape;7441;p79"/>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42" name="Google Shape;7442;p79"/>
          <p:cNvGrpSpPr/>
          <p:nvPr/>
        </p:nvGrpSpPr>
        <p:grpSpPr>
          <a:xfrm>
            <a:off x="3360663" y="3953787"/>
            <a:ext cx="298503" cy="335275"/>
            <a:chOff x="6264300" y="3809300"/>
            <a:chExt cx="423950" cy="476175"/>
          </a:xfrm>
        </p:grpSpPr>
        <p:sp>
          <p:nvSpPr>
            <p:cNvPr id="7443" name="Google Shape;7443;p79"/>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44" name="Google Shape;7444;p79"/>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45" name="Google Shape;7445;p79"/>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46" name="Google Shape;7446;p79"/>
          <p:cNvGrpSpPr/>
          <p:nvPr/>
        </p:nvGrpSpPr>
        <p:grpSpPr>
          <a:xfrm>
            <a:off x="5039841" y="3538881"/>
            <a:ext cx="340573" cy="339271"/>
            <a:chOff x="898875" y="4399275"/>
            <a:chExt cx="483700" cy="481850"/>
          </a:xfrm>
        </p:grpSpPr>
        <p:sp>
          <p:nvSpPr>
            <p:cNvPr id="7447" name="Google Shape;7447;p79"/>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48" name="Google Shape;7448;p79"/>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49" name="Google Shape;7449;p79"/>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50" name="Google Shape;7450;p79"/>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51" name="Google Shape;7451;p79"/>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52" name="Google Shape;7452;p79"/>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53" name="Google Shape;7453;p79"/>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54" name="Google Shape;7454;p79"/>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55" name="Google Shape;7455;p79"/>
          <p:cNvGrpSpPr/>
          <p:nvPr/>
        </p:nvGrpSpPr>
        <p:grpSpPr>
          <a:xfrm>
            <a:off x="5473575" y="3554133"/>
            <a:ext cx="339253" cy="308765"/>
            <a:chOff x="1492675" y="4420975"/>
            <a:chExt cx="481825" cy="438525"/>
          </a:xfrm>
        </p:grpSpPr>
        <p:sp>
          <p:nvSpPr>
            <p:cNvPr id="7456" name="Google Shape;7456;p79"/>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57" name="Google Shape;7457;p79"/>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58" name="Google Shape;7458;p79"/>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59" name="Google Shape;7459;p79"/>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60" name="Google Shape;7460;p79"/>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61" name="Google Shape;7461;p79"/>
          <p:cNvGrpSpPr/>
          <p:nvPr/>
        </p:nvGrpSpPr>
        <p:grpSpPr>
          <a:xfrm>
            <a:off x="5878556" y="3539558"/>
            <a:ext cx="342580" cy="337915"/>
            <a:chOff x="2084100" y="4400250"/>
            <a:chExt cx="486550" cy="479925"/>
          </a:xfrm>
        </p:grpSpPr>
        <p:sp>
          <p:nvSpPr>
            <p:cNvPr id="7462" name="Google Shape;7462;p79"/>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63" name="Google Shape;7463;p79"/>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64" name="Google Shape;7464;p79"/>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65" name="Google Shape;7465;p79"/>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66" name="Google Shape;7466;p79"/>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67" name="Google Shape;7467;p79"/>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68" name="Google Shape;7468;p79"/>
          <p:cNvGrpSpPr/>
          <p:nvPr/>
        </p:nvGrpSpPr>
        <p:grpSpPr>
          <a:xfrm>
            <a:off x="6315036" y="3538907"/>
            <a:ext cx="298169" cy="339218"/>
            <a:chOff x="2707950" y="4399325"/>
            <a:chExt cx="423475" cy="481775"/>
          </a:xfrm>
        </p:grpSpPr>
        <p:sp>
          <p:nvSpPr>
            <p:cNvPr id="7469" name="Google Shape;7469;p79"/>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70" name="Google Shape;7470;p79"/>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71" name="Google Shape;7471;p79"/>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72" name="Google Shape;7472;p79"/>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73" name="Google Shape;7473;p79"/>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74" name="Google Shape;7474;p79"/>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75" name="Google Shape;7475;p79"/>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76" name="Google Shape;7476;p79"/>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77" name="Google Shape;7477;p79"/>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78" name="Google Shape;7478;p79"/>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79" name="Google Shape;7479;p79"/>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80" name="Google Shape;7480;p79"/>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81" name="Google Shape;7481;p79"/>
          <p:cNvGrpSpPr/>
          <p:nvPr/>
        </p:nvGrpSpPr>
        <p:grpSpPr>
          <a:xfrm>
            <a:off x="6744555" y="3538881"/>
            <a:ext cx="275057" cy="339271"/>
            <a:chOff x="3330525" y="4399275"/>
            <a:chExt cx="390650" cy="481850"/>
          </a:xfrm>
        </p:grpSpPr>
        <p:sp>
          <p:nvSpPr>
            <p:cNvPr id="7482" name="Google Shape;7482;p79"/>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83" name="Google Shape;7483;p79"/>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84" name="Google Shape;7484;p79"/>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85" name="Google Shape;7485;p79"/>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86" name="Google Shape;7486;p79"/>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87" name="Google Shape;7487;p79"/>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88" name="Google Shape;7488;p79"/>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89" name="Google Shape;7489;p79"/>
          <p:cNvGrpSpPr/>
          <p:nvPr/>
        </p:nvGrpSpPr>
        <p:grpSpPr>
          <a:xfrm>
            <a:off x="7169084" y="3538890"/>
            <a:ext cx="253265" cy="339253"/>
            <a:chOff x="3938800" y="4399275"/>
            <a:chExt cx="359700" cy="481825"/>
          </a:xfrm>
        </p:grpSpPr>
        <p:sp>
          <p:nvSpPr>
            <p:cNvPr id="7490" name="Google Shape;7490;p79"/>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91" name="Google Shape;7491;p79"/>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92" name="Google Shape;7492;p79"/>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93" name="Google Shape;7493;p79"/>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94" name="Google Shape;7494;p79"/>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495" name="Google Shape;7495;p79"/>
          <p:cNvGrpSpPr/>
          <p:nvPr/>
        </p:nvGrpSpPr>
        <p:grpSpPr>
          <a:xfrm>
            <a:off x="7639862" y="3538890"/>
            <a:ext cx="159039" cy="339253"/>
            <a:chOff x="4584850" y="4399275"/>
            <a:chExt cx="225875" cy="481825"/>
          </a:xfrm>
        </p:grpSpPr>
        <p:sp>
          <p:nvSpPr>
            <p:cNvPr id="7496" name="Google Shape;7496;p79"/>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497" name="Google Shape;7497;p79"/>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498" name="Google Shape;7498;p79"/>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499" name="Google Shape;7499;p79"/>
          <p:cNvGrpSpPr/>
          <p:nvPr/>
        </p:nvGrpSpPr>
        <p:grpSpPr>
          <a:xfrm>
            <a:off x="1049680" y="3951795"/>
            <a:ext cx="339253" cy="339253"/>
            <a:chOff x="5642550" y="4399275"/>
            <a:chExt cx="481825" cy="481825"/>
          </a:xfrm>
        </p:grpSpPr>
        <p:sp>
          <p:nvSpPr>
            <p:cNvPr id="7500" name="Google Shape;7500;p79"/>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01" name="Google Shape;7501;p79"/>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02" name="Google Shape;7502;p79"/>
          <p:cNvGrpSpPr/>
          <p:nvPr/>
        </p:nvGrpSpPr>
        <p:grpSpPr>
          <a:xfrm>
            <a:off x="2859815" y="3963703"/>
            <a:ext cx="363316" cy="315437"/>
            <a:chOff x="6218300" y="4416175"/>
            <a:chExt cx="516000" cy="448000"/>
          </a:xfrm>
        </p:grpSpPr>
        <p:sp>
          <p:nvSpPr>
            <p:cNvPr id="7503" name="Google Shape;7503;p79"/>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04" name="Google Shape;7504;p79"/>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05" name="Google Shape;7505;p79"/>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06" name="Google Shape;7506;p79"/>
          <p:cNvGrpSpPr/>
          <p:nvPr/>
        </p:nvGrpSpPr>
        <p:grpSpPr>
          <a:xfrm>
            <a:off x="5918879" y="3951792"/>
            <a:ext cx="339253" cy="339253"/>
            <a:chOff x="899850" y="4992125"/>
            <a:chExt cx="481825" cy="481825"/>
          </a:xfrm>
        </p:grpSpPr>
        <p:sp>
          <p:nvSpPr>
            <p:cNvPr id="7507" name="Google Shape;7507;p79"/>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08" name="Google Shape;7508;p79"/>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09" name="Google Shape;7509;p79"/>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10" name="Google Shape;7510;p79"/>
          <p:cNvGrpSpPr/>
          <p:nvPr/>
        </p:nvGrpSpPr>
        <p:grpSpPr>
          <a:xfrm>
            <a:off x="5461708" y="3951792"/>
            <a:ext cx="339253" cy="339253"/>
            <a:chOff x="1492675" y="4992125"/>
            <a:chExt cx="481825" cy="481825"/>
          </a:xfrm>
        </p:grpSpPr>
        <p:sp>
          <p:nvSpPr>
            <p:cNvPr id="7511" name="Google Shape;7511;p79"/>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12" name="Google Shape;7512;p79"/>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13" name="Google Shape;7513;p79"/>
          <p:cNvGrpSpPr/>
          <p:nvPr/>
        </p:nvGrpSpPr>
        <p:grpSpPr>
          <a:xfrm>
            <a:off x="5004462" y="3951792"/>
            <a:ext cx="339253" cy="339253"/>
            <a:chOff x="2085525" y="4992125"/>
            <a:chExt cx="481825" cy="481825"/>
          </a:xfrm>
        </p:grpSpPr>
        <p:sp>
          <p:nvSpPr>
            <p:cNvPr id="7514" name="Google Shape;7514;p79"/>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15" name="Google Shape;7515;p79"/>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16" name="Google Shape;7516;p79"/>
          <p:cNvGrpSpPr/>
          <p:nvPr/>
        </p:nvGrpSpPr>
        <p:grpSpPr>
          <a:xfrm>
            <a:off x="6833221" y="3951792"/>
            <a:ext cx="339253" cy="339253"/>
            <a:chOff x="2678350" y="4992125"/>
            <a:chExt cx="481825" cy="481825"/>
          </a:xfrm>
        </p:grpSpPr>
        <p:sp>
          <p:nvSpPr>
            <p:cNvPr id="7517" name="Google Shape;7517;p79"/>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18" name="Google Shape;7518;p79"/>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19" name="Google Shape;7519;p79"/>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20" name="Google Shape;7520;p79"/>
          <p:cNvGrpSpPr/>
          <p:nvPr/>
        </p:nvGrpSpPr>
        <p:grpSpPr>
          <a:xfrm>
            <a:off x="4628816" y="3951792"/>
            <a:ext cx="339253" cy="339253"/>
            <a:chOff x="3271200" y="4992125"/>
            <a:chExt cx="481825" cy="481825"/>
          </a:xfrm>
        </p:grpSpPr>
        <p:sp>
          <p:nvSpPr>
            <p:cNvPr id="7521" name="Google Shape;7521;p79"/>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22" name="Google Shape;7522;p79"/>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23" name="Google Shape;7523;p79"/>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24" name="Google Shape;7524;p79"/>
          <p:cNvGrpSpPr/>
          <p:nvPr/>
        </p:nvGrpSpPr>
        <p:grpSpPr>
          <a:xfrm>
            <a:off x="7290263" y="3952822"/>
            <a:ext cx="339411" cy="337193"/>
            <a:chOff x="3863900" y="4993625"/>
            <a:chExt cx="482050" cy="478900"/>
          </a:xfrm>
        </p:grpSpPr>
        <p:sp>
          <p:nvSpPr>
            <p:cNvPr id="7525" name="Google Shape;7525;p79"/>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26" name="Google Shape;7526;p79"/>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27" name="Google Shape;7527;p79"/>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28" name="Google Shape;7528;p79"/>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29" name="Google Shape;7529;p79"/>
          <p:cNvGrpSpPr/>
          <p:nvPr/>
        </p:nvGrpSpPr>
        <p:grpSpPr>
          <a:xfrm>
            <a:off x="7747437" y="3952822"/>
            <a:ext cx="339411" cy="337193"/>
            <a:chOff x="4456725" y="4993625"/>
            <a:chExt cx="482050" cy="478900"/>
          </a:xfrm>
        </p:grpSpPr>
        <p:sp>
          <p:nvSpPr>
            <p:cNvPr id="7530" name="Google Shape;7530;p79"/>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31" name="Google Shape;7531;p79"/>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32" name="Google Shape;7532;p79"/>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33" name="Google Shape;7533;p79"/>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534" name="Google Shape;7534;p79"/>
          <p:cNvGrpSpPr/>
          <p:nvPr/>
        </p:nvGrpSpPr>
        <p:grpSpPr>
          <a:xfrm>
            <a:off x="6376030" y="3952813"/>
            <a:ext cx="339411" cy="337211"/>
            <a:chOff x="5049575" y="4993600"/>
            <a:chExt cx="482050" cy="478925"/>
          </a:xfrm>
        </p:grpSpPr>
        <p:sp>
          <p:nvSpPr>
            <p:cNvPr id="7535" name="Google Shape;7535;p79"/>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36" name="Google Shape;7536;p79"/>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37" name="Google Shape;7537;p79"/>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38" name="Google Shape;7538;p79"/>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539" name="Google Shape;7539;p79"/>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7540" name="Google Shape;7540;p7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544" name="Shape 7544"/>
        <p:cNvGrpSpPr/>
        <p:nvPr/>
      </p:nvGrpSpPr>
      <p:grpSpPr>
        <a:xfrm>
          <a:off x="0" y="0"/>
          <a:ext cx="0" cy="0"/>
          <a:chOff x="0" y="0"/>
          <a:chExt cx="0" cy="0"/>
        </a:xfrm>
      </p:grpSpPr>
      <p:grpSp>
        <p:nvGrpSpPr>
          <p:cNvPr id="7545" name="Google Shape;7545;p80"/>
          <p:cNvGrpSpPr/>
          <p:nvPr/>
        </p:nvGrpSpPr>
        <p:grpSpPr>
          <a:xfrm>
            <a:off x="876361" y="1308054"/>
            <a:ext cx="322099" cy="370529"/>
            <a:chOff x="-42971725" y="3217825"/>
            <a:chExt cx="275675" cy="317125"/>
          </a:xfrm>
        </p:grpSpPr>
        <p:sp>
          <p:nvSpPr>
            <p:cNvPr id="7546" name="Google Shape;7546;p80"/>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0"/>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0"/>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9" name="Google Shape;7549;p80"/>
          <p:cNvGrpSpPr/>
          <p:nvPr/>
        </p:nvGrpSpPr>
        <p:grpSpPr>
          <a:xfrm>
            <a:off x="848276" y="1776710"/>
            <a:ext cx="378270" cy="337551"/>
            <a:chOff x="-42996150" y="3612600"/>
            <a:chExt cx="323750" cy="288900"/>
          </a:xfrm>
        </p:grpSpPr>
        <p:sp>
          <p:nvSpPr>
            <p:cNvPr id="7550" name="Google Shape;7550;p80"/>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0"/>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0"/>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80"/>
          <p:cNvGrpSpPr/>
          <p:nvPr/>
        </p:nvGrpSpPr>
        <p:grpSpPr>
          <a:xfrm>
            <a:off x="851036" y="2186080"/>
            <a:ext cx="372749" cy="370909"/>
            <a:chOff x="-42994575" y="3950300"/>
            <a:chExt cx="319025" cy="317450"/>
          </a:xfrm>
        </p:grpSpPr>
        <p:sp>
          <p:nvSpPr>
            <p:cNvPr id="7554" name="Google Shape;7554;p80"/>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0"/>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0"/>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80"/>
          <p:cNvGrpSpPr/>
          <p:nvPr/>
        </p:nvGrpSpPr>
        <p:grpSpPr>
          <a:xfrm>
            <a:off x="3004431" y="1332912"/>
            <a:ext cx="371785" cy="370879"/>
            <a:chOff x="-41111350" y="3239100"/>
            <a:chExt cx="318200" cy="317425"/>
          </a:xfrm>
        </p:grpSpPr>
        <p:sp>
          <p:nvSpPr>
            <p:cNvPr id="7558" name="Google Shape;7558;p80"/>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0"/>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0"/>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0"/>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80"/>
          <p:cNvGrpSpPr/>
          <p:nvPr/>
        </p:nvGrpSpPr>
        <p:grpSpPr>
          <a:xfrm>
            <a:off x="3000751" y="1768444"/>
            <a:ext cx="379146" cy="370967"/>
            <a:chOff x="-41117650" y="3605525"/>
            <a:chExt cx="324500" cy="317500"/>
          </a:xfrm>
        </p:grpSpPr>
        <p:sp>
          <p:nvSpPr>
            <p:cNvPr id="7563" name="Google Shape;7563;p80"/>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0"/>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0"/>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6" name="Google Shape;7566;p80"/>
          <p:cNvSpPr/>
          <p:nvPr/>
        </p:nvSpPr>
        <p:spPr>
          <a:xfrm>
            <a:off x="3006881" y="221802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7" name="Google Shape;7567;p80"/>
          <p:cNvGrpSpPr/>
          <p:nvPr/>
        </p:nvGrpSpPr>
        <p:grpSpPr>
          <a:xfrm>
            <a:off x="1827005" y="2659967"/>
            <a:ext cx="216271" cy="371814"/>
            <a:chOff x="-39205300" y="3220175"/>
            <a:chExt cx="185100" cy="318225"/>
          </a:xfrm>
        </p:grpSpPr>
        <p:sp>
          <p:nvSpPr>
            <p:cNvPr id="7568" name="Google Shape;7568;p80"/>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0"/>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0" name="Google Shape;7570;p80"/>
          <p:cNvGrpSpPr/>
          <p:nvPr/>
        </p:nvGrpSpPr>
        <p:grpSpPr>
          <a:xfrm>
            <a:off x="1792533" y="3120038"/>
            <a:ext cx="300016" cy="369273"/>
            <a:chOff x="-39248625" y="3588600"/>
            <a:chExt cx="256775" cy="316050"/>
          </a:xfrm>
        </p:grpSpPr>
        <p:sp>
          <p:nvSpPr>
            <p:cNvPr id="7571" name="Google Shape;7571;p80"/>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0"/>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3" name="Google Shape;7573;p80"/>
          <p:cNvSpPr/>
          <p:nvPr/>
        </p:nvSpPr>
        <p:spPr>
          <a:xfrm>
            <a:off x="1763554" y="357566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0"/>
          <p:cNvSpPr/>
          <p:nvPr/>
        </p:nvSpPr>
        <p:spPr>
          <a:xfrm>
            <a:off x="3953101" y="264710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5" name="Google Shape;7575;p80"/>
          <p:cNvGrpSpPr/>
          <p:nvPr/>
        </p:nvGrpSpPr>
        <p:grpSpPr>
          <a:xfrm>
            <a:off x="1243246" y="1308054"/>
            <a:ext cx="429504" cy="370879"/>
            <a:chOff x="-42651700" y="3217825"/>
            <a:chExt cx="367600" cy="317425"/>
          </a:xfrm>
        </p:grpSpPr>
        <p:sp>
          <p:nvSpPr>
            <p:cNvPr id="7576" name="Google Shape;7576;p80"/>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0"/>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0"/>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0"/>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80"/>
          <p:cNvGrpSpPr/>
          <p:nvPr/>
        </p:nvGrpSpPr>
        <p:grpSpPr>
          <a:xfrm>
            <a:off x="1278678" y="1747704"/>
            <a:ext cx="358640" cy="363226"/>
            <a:chOff x="-42617300" y="3587775"/>
            <a:chExt cx="306950" cy="310875"/>
          </a:xfrm>
        </p:grpSpPr>
        <p:sp>
          <p:nvSpPr>
            <p:cNvPr id="7581" name="Google Shape;7581;p80"/>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0"/>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83" name="Google Shape;7583;p80"/>
          <p:cNvSpPr/>
          <p:nvPr/>
        </p:nvSpPr>
        <p:spPr>
          <a:xfrm>
            <a:off x="1275131" y="218674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4" name="Google Shape;7584;p80"/>
          <p:cNvGrpSpPr/>
          <p:nvPr/>
        </p:nvGrpSpPr>
        <p:grpSpPr>
          <a:xfrm>
            <a:off x="3450506" y="1332445"/>
            <a:ext cx="376926" cy="370324"/>
            <a:chOff x="-40748275" y="3238700"/>
            <a:chExt cx="322600" cy="316950"/>
          </a:xfrm>
        </p:grpSpPr>
        <p:sp>
          <p:nvSpPr>
            <p:cNvPr id="7585" name="Google Shape;7585;p80"/>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0"/>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0"/>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0"/>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0"/>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0"/>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1" name="Google Shape;7591;p80"/>
          <p:cNvGrpSpPr/>
          <p:nvPr/>
        </p:nvGrpSpPr>
        <p:grpSpPr>
          <a:xfrm>
            <a:off x="3453062" y="1800429"/>
            <a:ext cx="371814" cy="338690"/>
            <a:chOff x="-40745125" y="3632900"/>
            <a:chExt cx="318225" cy="289875"/>
          </a:xfrm>
        </p:grpSpPr>
        <p:sp>
          <p:nvSpPr>
            <p:cNvPr id="7592" name="Google Shape;7592;p80"/>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0"/>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0"/>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0"/>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0"/>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0"/>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0"/>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9" name="Google Shape;7599;p80"/>
          <p:cNvGrpSpPr/>
          <p:nvPr/>
        </p:nvGrpSpPr>
        <p:grpSpPr>
          <a:xfrm>
            <a:off x="3457209" y="2211639"/>
            <a:ext cx="363518" cy="370178"/>
            <a:chOff x="-40742750" y="3972175"/>
            <a:chExt cx="311125" cy="316825"/>
          </a:xfrm>
        </p:grpSpPr>
        <p:sp>
          <p:nvSpPr>
            <p:cNvPr id="7600" name="Google Shape;7600;p80"/>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0"/>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2" name="Google Shape;7602;p80"/>
          <p:cNvGrpSpPr/>
          <p:nvPr/>
        </p:nvGrpSpPr>
        <p:grpSpPr>
          <a:xfrm>
            <a:off x="2239871" y="2661807"/>
            <a:ext cx="266892" cy="369974"/>
            <a:chOff x="-38860325" y="3221750"/>
            <a:chExt cx="228425" cy="316650"/>
          </a:xfrm>
        </p:grpSpPr>
        <p:sp>
          <p:nvSpPr>
            <p:cNvPr id="7603" name="Google Shape;7603;p80"/>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0"/>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0"/>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0"/>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7" name="Google Shape;7607;p80"/>
          <p:cNvGrpSpPr/>
          <p:nvPr/>
        </p:nvGrpSpPr>
        <p:grpSpPr>
          <a:xfrm>
            <a:off x="2190678" y="3123864"/>
            <a:ext cx="380081" cy="367111"/>
            <a:chOff x="-38905225" y="3591875"/>
            <a:chExt cx="325300" cy="314200"/>
          </a:xfrm>
        </p:grpSpPr>
        <p:sp>
          <p:nvSpPr>
            <p:cNvPr id="7608" name="Google Shape;7608;p80"/>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0"/>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0"/>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1" name="Google Shape;7611;p80"/>
          <p:cNvSpPr/>
          <p:nvPr/>
        </p:nvSpPr>
        <p:spPr>
          <a:xfrm>
            <a:off x="2198491" y="363364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2" name="Google Shape;7612;p80"/>
          <p:cNvGrpSpPr/>
          <p:nvPr/>
        </p:nvGrpSpPr>
        <p:grpSpPr>
          <a:xfrm>
            <a:off x="3997427" y="3108944"/>
            <a:ext cx="290815" cy="369740"/>
            <a:chOff x="-37370925" y="3579105"/>
            <a:chExt cx="248900" cy="316450"/>
          </a:xfrm>
        </p:grpSpPr>
        <p:sp>
          <p:nvSpPr>
            <p:cNvPr id="7613" name="Google Shape;7613;p80"/>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0"/>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5" name="Google Shape;7615;p80"/>
          <p:cNvSpPr/>
          <p:nvPr/>
        </p:nvSpPr>
        <p:spPr>
          <a:xfrm>
            <a:off x="1697481" y="130874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0"/>
          <p:cNvSpPr/>
          <p:nvPr/>
        </p:nvSpPr>
        <p:spPr>
          <a:xfrm>
            <a:off x="1722323" y="174404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7" name="Google Shape;7617;p80"/>
          <p:cNvGrpSpPr/>
          <p:nvPr/>
        </p:nvGrpSpPr>
        <p:grpSpPr>
          <a:xfrm>
            <a:off x="1690803" y="2187015"/>
            <a:ext cx="371814" cy="369974"/>
            <a:chOff x="-42259725" y="3951100"/>
            <a:chExt cx="318225" cy="316650"/>
          </a:xfrm>
        </p:grpSpPr>
        <p:sp>
          <p:nvSpPr>
            <p:cNvPr id="7618" name="Google Shape;7618;p80"/>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0"/>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80"/>
          <p:cNvGrpSpPr/>
          <p:nvPr/>
        </p:nvGrpSpPr>
        <p:grpSpPr>
          <a:xfrm>
            <a:off x="3889164" y="1366036"/>
            <a:ext cx="370879" cy="337755"/>
            <a:chOff x="-40378075" y="3267450"/>
            <a:chExt cx="317425" cy="289075"/>
          </a:xfrm>
        </p:grpSpPr>
        <p:sp>
          <p:nvSpPr>
            <p:cNvPr id="7621" name="Google Shape;7621;p80"/>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0"/>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0"/>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0"/>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5" name="Google Shape;7625;p80"/>
          <p:cNvGrpSpPr/>
          <p:nvPr/>
        </p:nvGrpSpPr>
        <p:grpSpPr>
          <a:xfrm>
            <a:off x="3892830" y="1767304"/>
            <a:ext cx="363548" cy="369974"/>
            <a:chOff x="-40372575" y="3604550"/>
            <a:chExt cx="311150" cy="316650"/>
          </a:xfrm>
        </p:grpSpPr>
        <p:sp>
          <p:nvSpPr>
            <p:cNvPr id="7626" name="Google Shape;7626;p80"/>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0"/>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0"/>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9" name="Google Shape;7629;p80"/>
          <p:cNvSpPr/>
          <p:nvPr/>
        </p:nvSpPr>
        <p:spPr>
          <a:xfrm>
            <a:off x="3896162" y="221058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30" name="Google Shape;7630;p80"/>
          <p:cNvGrpSpPr/>
          <p:nvPr/>
        </p:nvGrpSpPr>
        <p:grpSpPr>
          <a:xfrm>
            <a:off x="2616780" y="2659967"/>
            <a:ext cx="399038" cy="372165"/>
            <a:chOff x="-38542250" y="3220175"/>
            <a:chExt cx="341525" cy="318525"/>
          </a:xfrm>
        </p:grpSpPr>
        <p:sp>
          <p:nvSpPr>
            <p:cNvPr id="7631" name="Google Shape;7631;p80"/>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0"/>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0"/>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4" name="Google Shape;7634;p80"/>
          <p:cNvGrpSpPr/>
          <p:nvPr/>
        </p:nvGrpSpPr>
        <p:grpSpPr>
          <a:xfrm>
            <a:off x="2638712" y="3119337"/>
            <a:ext cx="369974" cy="369068"/>
            <a:chOff x="-38537400" y="3588000"/>
            <a:chExt cx="316650" cy="315875"/>
          </a:xfrm>
        </p:grpSpPr>
        <p:sp>
          <p:nvSpPr>
            <p:cNvPr id="7635" name="Google Shape;7635;p80"/>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0"/>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0"/>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0"/>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80"/>
          <p:cNvGrpSpPr/>
          <p:nvPr/>
        </p:nvGrpSpPr>
        <p:grpSpPr>
          <a:xfrm>
            <a:off x="2637792" y="3576866"/>
            <a:ext cx="371814" cy="369974"/>
            <a:chOff x="-38538975" y="3954250"/>
            <a:chExt cx="318225" cy="316650"/>
          </a:xfrm>
        </p:grpSpPr>
        <p:sp>
          <p:nvSpPr>
            <p:cNvPr id="7640" name="Google Shape;7640;p80"/>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0"/>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80"/>
          <p:cNvGrpSpPr/>
          <p:nvPr/>
        </p:nvGrpSpPr>
        <p:grpSpPr>
          <a:xfrm>
            <a:off x="3955104" y="3571793"/>
            <a:ext cx="375465" cy="371814"/>
            <a:chOff x="-37385100" y="3949908"/>
            <a:chExt cx="321350" cy="318225"/>
          </a:xfrm>
        </p:grpSpPr>
        <p:sp>
          <p:nvSpPr>
            <p:cNvPr id="7643" name="Google Shape;7643;p80"/>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0"/>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5" name="Google Shape;7645;p80"/>
          <p:cNvGrpSpPr/>
          <p:nvPr/>
        </p:nvGrpSpPr>
        <p:grpSpPr>
          <a:xfrm>
            <a:off x="2130763" y="1307353"/>
            <a:ext cx="370909" cy="370675"/>
            <a:chOff x="-41895050" y="3217225"/>
            <a:chExt cx="317450" cy="317250"/>
          </a:xfrm>
        </p:grpSpPr>
        <p:sp>
          <p:nvSpPr>
            <p:cNvPr id="7646" name="Google Shape;7646;p80"/>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0"/>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0"/>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0"/>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0"/>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80"/>
          <p:cNvGrpSpPr/>
          <p:nvPr/>
        </p:nvGrpSpPr>
        <p:grpSpPr>
          <a:xfrm>
            <a:off x="2130310" y="1744287"/>
            <a:ext cx="371814" cy="369974"/>
            <a:chOff x="-41893475" y="3584850"/>
            <a:chExt cx="318225" cy="316650"/>
          </a:xfrm>
        </p:grpSpPr>
        <p:sp>
          <p:nvSpPr>
            <p:cNvPr id="7652" name="Google Shape;7652;p80"/>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0"/>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0"/>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0"/>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6" name="Google Shape;7656;p80"/>
          <p:cNvSpPr/>
          <p:nvPr/>
        </p:nvSpPr>
        <p:spPr>
          <a:xfrm>
            <a:off x="2133283" y="218858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0"/>
          <p:cNvSpPr/>
          <p:nvPr/>
        </p:nvSpPr>
        <p:spPr>
          <a:xfrm>
            <a:off x="845041" y="268092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8" name="Google Shape;7658;p80"/>
          <p:cNvGrpSpPr/>
          <p:nvPr/>
        </p:nvGrpSpPr>
        <p:grpSpPr>
          <a:xfrm>
            <a:off x="900338" y="3139579"/>
            <a:ext cx="337522" cy="370909"/>
            <a:chOff x="-39998250" y="3605325"/>
            <a:chExt cx="288875" cy="317450"/>
          </a:xfrm>
        </p:grpSpPr>
        <p:sp>
          <p:nvSpPr>
            <p:cNvPr id="7659" name="Google Shape;7659;p80"/>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0"/>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1" name="Google Shape;7661;p80"/>
          <p:cNvGrpSpPr/>
          <p:nvPr/>
        </p:nvGrpSpPr>
        <p:grpSpPr>
          <a:xfrm>
            <a:off x="884112" y="3598043"/>
            <a:ext cx="369974" cy="369945"/>
            <a:chOff x="-40011050" y="3972375"/>
            <a:chExt cx="316650" cy="316625"/>
          </a:xfrm>
        </p:grpSpPr>
        <p:sp>
          <p:nvSpPr>
            <p:cNvPr id="7662" name="Google Shape;7662;p80"/>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0"/>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4" name="Google Shape;7664;p80"/>
          <p:cNvGrpSpPr/>
          <p:nvPr/>
        </p:nvGrpSpPr>
        <p:grpSpPr>
          <a:xfrm>
            <a:off x="3116043" y="2662742"/>
            <a:ext cx="266921" cy="369039"/>
            <a:chOff x="-38129425" y="3222550"/>
            <a:chExt cx="228450" cy="315850"/>
          </a:xfrm>
        </p:grpSpPr>
        <p:sp>
          <p:nvSpPr>
            <p:cNvPr id="7665" name="Google Shape;7665;p80"/>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0"/>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80"/>
          <p:cNvGrpSpPr/>
          <p:nvPr/>
        </p:nvGrpSpPr>
        <p:grpSpPr>
          <a:xfrm>
            <a:off x="3071012" y="3119337"/>
            <a:ext cx="371785" cy="369974"/>
            <a:chOff x="-38172725" y="3588000"/>
            <a:chExt cx="318200" cy="316650"/>
          </a:xfrm>
        </p:grpSpPr>
        <p:sp>
          <p:nvSpPr>
            <p:cNvPr id="7668" name="Google Shape;7668;p80"/>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0"/>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0"/>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0"/>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0"/>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0"/>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0"/>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0"/>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80"/>
          <p:cNvGrpSpPr/>
          <p:nvPr/>
        </p:nvGrpSpPr>
        <p:grpSpPr>
          <a:xfrm>
            <a:off x="3146914" y="3577772"/>
            <a:ext cx="219981" cy="369974"/>
            <a:chOff x="-38109725" y="3955025"/>
            <a:chExt cx="188275" cy="316650"/>
          </a:xfrm>
        </p:grpSpPr>
        <p:sp>
          <p:nvSpPr>
            <p:cNvPr id="7677" name="Google Shape;7677;p80"/>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0"/>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9" name="Google Shape;7679;p80"/>
          <p:cNvSpPr/>
          <p:nvPr/>
        </p:nvSpPr>
        <p:spPr>
          <a:xfrm>
            <a:off x="2248517" y="403753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0" name="Google Shape;7680;p80"/>
          <p:cNvGrpSpPr/>
          <p:nvPr/>
        </p:nvGrpSpPr>
        <p:grpSpPr>
          <a:xfrm>
            <a:off x="2562313" y="1309193"/>
            <a:ext cx="373654" cy="369068"/>
            <a:chOff x="-41530375" y="3218800"/>
            <a:chExt cx="319800" cy="315875"/>
          </a:xfrm>
        </p:grpSpPr>
        <p:sp>
          <p:nvSpPr>
            <p:cNvPr id="7681" name="Google Shape;7681;p80"/>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0"/>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3" name="Google Shape;7683;p80"/>
          <p:cNvGrpSpPr/>
          <p:nvPr/>
        </p:nvGrpSpPr>
        <p:grpSpPr>
          <a:xfrm>
            <a:off x="2564607" y="1824351"/>
            <a:ext cx="369068" cy="289004"/>
            <a:chOff x="-41526450" y="3653375"/>
            <a:chExt cx="315875" cy="247350"/>
          </a:xfrm>
        </p:grpSpPr>
        <p:sp>
          <p:nvSpPr>
            <p:cNvPr id="7684" name="Google Shape;7684;p80"/>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0"/>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6" name="Google Shape;7686;p80"/>
          <p:cNvGrpSpPr/>
          <p:nvPr/>
        </p:nvGrpSpPr>
        <p:grpSpPr>
          <a:xfrm>
            <a:off x="2565994" y="2187015"/>
            <a:ext cx="366293" cy="369974"/>
            <a:chOff x="-41526450" y="3951100"/>
            <a:chExt cx="313500" cy="316650"/>
          </a:xfrm>
        </p:grpSpPr>
        <p:sp>
          <p:nvSpPr>
            <p:cNvPr id="7687" name="Google Shape;7687;p80"/>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0"/>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0"/>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80"/>
          <p:cNvGrpSpPr/>
          <p:nvPr/>
        </p:nvGrpSpPr>
        <p:grpSpPr>
          <a:xfrm>
            <a:off x="1331249" y="2681144"/>
            <a:ext cx="339595" cy="371814"/>
            <a:chOff x="-39625900" y="3238300"/>
            <a:chExt cx="290650" cy="318225"/>
          </a:xfrm>
        </p:grpSpPr>
        <p:sp>
          <p:nvSpPr>
            <p:cNvPr id="7691" name="Google Shape;7691;p80"/>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0"/>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93" name="Google Shape;7693;p80"/>
          <p:cNvSpPr/>
          <p:nvPr/>
        </p:nvSpPr>
        <p:spPr>
          <a:xfrm>
            <a:off x="1353422" y="314027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4" name="Google Shape;7694;p80"/>
          <p:cNvGrpSpPr/>
          <p:nvPr/>
        </p:nvGrpSpPr>
        <p:grpSpPr>
          <a:xfrm>
            <a:off x="1325300" y="3597605"/>
            <a:ext cx="366293" cy="370441"/>
            <a:chOff x="-39647175" y="3972000"/>
            <a:chExt cx="313500" cy="317050"/>
          </a:xfrm>
        </p:grpSpPr>
        <p:sp>
          <p:nvSpPr>
            <p:cNvPr id="7695" name="Google Shape;7695;p80"/>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0"/>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0"/>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8" name="Google Shape;7698;p80"/>
          <p:cNvGrpSpPr/>
          <p:nvPr/>
        </p:nvGrpSpPr>
        <p:grpSpPr>
          <a:xfrm>
            <a:off x="3494427" y="2661603"/>
            <a:ext cx="375495" cy="370879"/>
            <a:chOff x="-37808850" y="3221575"/>
            <a:chExt cx="321375" cy="317425"/>
          </a:xfrm>
        </p:grpSpPr>
        <p:sp>
          <p:nvSpPr>
            <p:cNvPr id="7699" name="Google Shape;7699;p80"/>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0"/>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1" name="Google Shape;7701;p80"/>
          <p:cNvGrpSpPr/>
          <p:nvPr/>
        </p:nvGrpSpPr>
        <p:grpSpPr>
          <a:xfrm>
            <a:off x="3503201" y="3183634"/>
            <a:ext cx="372749" cy="241158"/>
            <a:chOff x="-37806500" y="3643030"/>
            <a:chExt cx="319025" cy="206400"/>
          </a:xfrm>
        </p:grpSpPr>
        <p:sp>
          <p:nvSpPr>
            <p:cNvPr id="7702" name="Google Shape;7702;p80"/>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0"/>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4" name="Google Shape;7704;p80"/>
          <p:cNvGrpSpPr/>
          <p:nvPr/>
        </p:nvGrpSpPr>
        <p:grpSpPr>
          <a:xfrm>
            <a:off x="3476933" y="3575956"/>
            <a:ext cx="368134" cy="371814"/>
            <a:chOff x="-37804925" y="3953450"/>
            <a:chExt cx="315075" cy="318225"/>
          </a:xfrm>
        </p:grpSpPr>
        <p:sp>
          <p:nvSpPr>
            <p:cNvPr id="7705" name="Google Shape;7705;p80"/>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0"/>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0"/>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8" name="Google Shape;7708;p80"/>
          <p:cNvSpPr/>
          <p:nvPr/>
        </p:nvSpPr>
        <p:spPr>
          <a:xfrm>
            <a:off x="2754452" y="404067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9" name="Google Shape;7709;p80"/>
          <p:cNvGrpSpPr/>
          <p:nvPr/>
        </p:nvGrpSpPr>
        <p:grpSpPr>
          <a:xfrm>
            <a:off x="4860977" y="1328538"/>
            <a:ext cx="355663" cy="308725"/>
            <a:chOff x="-28462125" y="3199700"/>
            <a:chExt cx="298550" cy="259150"/>
          </a:xfrm>
        </p:grpSpPr>
        <p:sp>
          <p:nvSpPr>
            <p:cNvPr id="7710" name="Google Shape;7710;p80"/>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0"/>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0"/>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80"/>
          <p:cNvGrpSpPr/>
          <p:nvPr/>
        </p:nvGrpSpPr>
        <p:grpSpPr>
          <a:xfrm>
            <a:off x="4861930" y="1763228"/>
            <a:ext cx="353757" cy="352833"/>
            <a:chOff x="-28461325" y="3545475"/>
            <a:chExt cx="296950" cy="296175"/>
          </a:xfrm>
        </p:grpSpPr>
        <p:sp>
          <p:nvSpPr>
            <p:cNvPr id="7714" name="Google Shape;7714;p80"/>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0"/>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0"/>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0"/>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0"/>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0"/>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0" name="Google Shape;7720;p80"/>
          <p:cNvGrpSpPr/>
          <p:nvPr/>
        </p:nvGrpSpPr>
        <p:grpSpPr>
          <a:xfrm>
            <a:off x="4858162" y="2213272"/>
            <a:ext cx="361292" cy="352803"/>
            <a:chOff x="-28463700" y="3914875"/>
            <a:chExt cx="303275" cy="296150"/>
          </a:xfrm>
        </p:grpSpPr>
        <p:sp>
          <p:nvSpPr>
            <p:cNvPr id="7721" name="Google Shape;7721;p80"/>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0"/>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3" name="Google Shape;7723;p80"/>
          <p:cNvGrpSpPr/>
          <p:nvPr/>
        </p:nvGrpSpPr>
        <p:grpSpPr>
          <a:xfrm>
            <a:off x="7092947" y="1369355"/>
            <a:ext cx="351880" cy="227092"/>
            <a:chOff x="-26573400" y="3224125"/>
            <a:chExt cx="295375" cy="190625"/>
          </a:xfrm>
        </p:grpSpPr>
        <p:sp>
          <p:nvSpPr>
            <p:cNvPr id="7724" name="Google Shape;7724;p80"/>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0"/>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80"/>
          <p:cNvGrpSpPr/>
          <p:nvPr/>
        </p:nvGrpSpPr>
        <p:grpSpPr>
          <a:xfrm>
            <a:off x="7092947" y="1763690"/>
            <a:ext cx="351880" cy="351910"/>
            <a:chOff x="-26573400" y="3546250"/>
            <a:chExt cx="295375" cy="295400"/>
          </a:xfrm>
        </p:grpSpPr>
        <p:sp>
          <p:nvSpPr>
            <p:cNvPr id="7727" name="Google Shape;7727;p80"/>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0"/>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0"/>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0"/>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0"/>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2" name="Google Shape;7732;p80"/>
          <p:cNvGrpSpPr/>
          <p:nvPr/>
        </p:nvGrpSpPr>
        <p:grpSpPr>
          <a:xfrm>
            <a:off x="7081228" y="2213599"/>
            <a:ext cx="375319" cy="352148"/>
            <a:chOff x="-26583625" y="3917025"/>
            <a:chExt cx="315050" cy="295600"/>
          </a:xfrm>
        </p:grpSpPr>
        <p:sp>
          <p:nvSpPr>
            <p:cNvPr id="7733" name="Google Shape;7733;p80"/>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0"/>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0"/>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0"/>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7" name="Google Shape;7737;p80"/>
          <p:cNvSpPr/>
          <p:nvPr/>
        </p:nvSpPr>
        <p:spPr>
          <a:xfrm>
            <a:off x="5748315"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8" name="Google Shape;7738;p80"/>
          <p:cNvGrpSpPr/>
          <p:nvPr/>
        </p:nvGrpSpPr>
        <p:grpSpPr>
          <a:xfrm>
            <a:off x="5779742" y="3172629"/>
            <a:ext cx="289039" cy="352833"/>
            <a:chOff x="-24694925" y="3518700"/>
            <a:chExt cx="242625" cy="296175"/>
          </a:xfrm>
        </p:grpSpPr>
        <p:sp>
          <p:nvSpPr>
            <p:cNvPr id="7739" name="Google Shape;7739;p80"/>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0"/>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0"/>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0"/>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3" name="Google Shape;7743;p80"/>
          <p:cNvGrpSpPr/>
          <p:nvPr/>
        </p:nvGrpSpPr>
        <p:grpSpPr>
          <a:xfrm>
            <a:off x="5779280" y="3622657"/>
            <a:ext cx="289962" cy="352833"/>
            <a:chOff x="-24709100" y="3888875"/>
            <a:chExt cx="243400" cy="296175"/>
          </a:xfrm>
        </p:grpSpPr>
        <p:sp>
          <p:nvSpPr>
            <p:cNvPr id="7744" name="Google Shape;7744;p80"/>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0"/>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0"/>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7" name="Google Shape;7747;p80"/>
          <p:cNvGrpSpPr/>
          <p:nvPr/>
        </p:nvGrpSpPr>
        <p:grpSpPr>
          <a:xfrm>
            <a:off x="7979280" y="2695320"/>
            <a:ext cx="356556" cy="349557"/>
            <a:chOff x="-22863675" y="3131775"/>
            <a:chExt cx="299300" cy="293425"/>
          </a:xfrm>
        </p:grpSpPr>
        <p:sp>
          <p:nvSpPr>
            <p:cNvPr id="7748" name="Google Shape;7748;p80"/>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0"/>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0"/>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1" name="Google Shape;7751;p80"/>
          <p:cNvGrpSpPr/>
          <p:nvPr/>
        </p:nvGrpSpPr>
        <p:grpSpPr>
          <a:xfrm>
            <a:off x="5322144" y="1306499"/>
            <a:ext cx="310602" cy="352803"/>
            <a:chOff x="-28069875" y="3175300"/>
            <a:chExt cx="260725" cy="296150"/>
          </a:xfrm>
        </p:grpSpPr>
        <p:sp>
          <p:nvSpPr>
            <p:cNvPr id="7752" name="Google Shape;7752;p80"/>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0"/>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0"/>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0"/>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0"/>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0"/>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0"/>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0"/>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0"/>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1" name="Google Shape;7761;p80"/>
          <p:cNvSpPr/>
          <p:nvPr/>
        </p:nvSpPr>
        <p:spPr>
          <a:xfrm>
            <a:off x="5301578"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2" name="Google Shape;7762;p80"/>
          <p:cNvGrpSpPr/>
          <p:nvPr/>
        </p:nvGrpSpPr>
        <p:grpSpPr>
          <a:xfrm>
            <a:off x="5363423" y="2213733"/>
            <a:ext cx="228045" cy="351880"/>
            <a:chOff x="-28032075" y="3916450"/>
            <a:chExt cx="191425" cy="295375"/>
          </a:xfrm>
        </p:grpSpPr>
        <p:sp>
          <p:nvSpPr>
            <p:cNvPr id="7763" name="Google Shape;7763;p80"/>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0"/>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0"/>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80"/>
          <p:cNvGrpSpPr/>
          <p:nvPr/>
        </p:nvGrpSpPr>
        <p:grpSpPr>
          <a:xfrm>
            <a:off x="7528769" y="1306484"/>
            <a:ext cx="352833" cy="352833"/>
            <a:chOff x="-26201650" y="3176075"/>
            <a:chExt cx="296175" cy="296175"/>
          </a:xfrm>
        </p:grpSpPr>
        <p:sp>
          <p:nvSpPr>
            <p:cNvPr id="7767" name="Google Shape;7767;p80"/>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0"/>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9" name="Google Shape;7769;p80"/>
          <p:cNvGrpSpPr/>
          <p:nvPr/>
        </p:nvGrpSpPr>
        <p:grpSpPr>
          <a:xfrm>
            <a:off x="7528293" y="1763705"/>
            <a:ext cx="353786" cy="351880"/>
            <a:chOff x="-26204800" y="3547050"/>
            <a:chExt cx="296975" cy="295375"/>
          </a:xfrm>
        </p:grpSpPr>
        <p:sp>
          <p:nvSpPr>
            <p:cNvPr id="7770" name="Google Shape;7770;p80"/>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0"/>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2" name="Google Shape;7772;p80"/>
          <p:cNvSpPr/>
          <p:nvPr/>
        </p:nvSpPr>
        <p:spPr>
          <a:xfrm>
            <a:off x="7561179"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3" name="Google Shape;7773;p80"/>
          <p:cNvGrpSpPr/>
          <p:nvPr/>
        </p:nvGrpSpPr>
        <p:grpSpPr>
          <a:xfrm>
            <a:off x="6199548" y="2693683"/>
            <a:ext cx="345328" cy="352833"/>
            <a:chOff x="-24353875" y="3147725"/>
            <a:chExt cx="289875" cy="296175"/>
          </a:xfrm>
        </p:grpSpPr>
        <p:sp>
          <p:nvSpPr>
            <p:cNvPr id="7774" name="Google Shape;7774;p80"/>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0"/>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80"/>
          <p:cNvGrpSpPr/>
          <p:nvPr/>
        </p:nvGrpSpPr>
        <p:grpSpPr>
          <a:xfrm>
            <a:off x="6207530" y="3173090"/>
            <a:ext cx="329365" cy="351910"/>
            <a:chOff x="-24344425" y="3519475"/>
            <a:chExt cx="276475" cy="295400"/>
          </a:xfrm>
        </p:grpSpPr>
        <p:sp>
          <p:nvSpPr>
            <p:cNvPr id="7777" name="Google Shape;7777;p80"/>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0"/>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9" name="Google Shape;7779;p80"/>
          <p:cNvGrpSpPr/>
          <p:nvPr/>
        </p:nvGrpSpPr>
        <p:grpSpPr>
          <a:xfrm>
            <a:off x="6197210" y="3625010"/>
            <a:ext cx="350004" cy="348128"/>
            <a:chOff x="-24353075" y="3891250"/>
            <a:chExt cx="293800" cy="292225"/>
          </a:xfrm>
        </p:grpSpPr>
        <p:sp>
          <p:nvSpPr>
            <p:cNvPr id="7780" name="Google Shape;7780;p80"/>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0"/>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80"/>
          <p:cNvGrpSpPr/>
          <p:nvPr/>
        </p:nvGrpSpPr>
        <p:grpSpPr>
          <a:xfrm>
            <a:off x="7980681" y="3173313"/>
            <a:ext cx="353757" cy="351463"/>
            <a:chOff x="-22845575" y="3504075"/>
            <a:chExt cx="296950" cy="295025"/>
          </a:xfrm>
        </p:grpSpPr>
        <p:sp>
          <p:nvSpPr>
            <p:cNvPr id="7783" name="Google Shape;7783;p80"/>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0"/>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5" name="Google Shape;7785;p80"/>
          <p:cNvGrpSpPr/>
          <p:nvPr/>
        </p:nvGrpSpPr>
        <p:grpSpPr>
          <a:xfrm>
            <a:off x="5773862" y="1306961"/>
            <a:ext cx="299344" cy="351880"/>
            <a:chOff x="-27691025" y="3175300"/>
            <a:chExt cx="251275" cy="295375"/>
          </a:xfrm>
        </p:grpSpPr>
        <p:sp>
          <p:nvSpPr>
            <p:cNvPr id="7786" name="Google Shape;7786;p80"/>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0"/>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0"/>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0"/>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0" name="Google Shape;7790;p80"/>
          <p:cNvGrpSpPr/>
          <p:nvPr/>
        </p:nvGrpSpPr>
        <p:grpSpPr>
          <a:xfrm>
            <a:off x="5746179" y="1825637"/>
            <a:ext cx="354710" cy="228015"/>
            <a:chOff x="-27721750" y="3598250"/>
            <a:chExt cx="297750" cy="191400"/>
          </a:xfrm>
        </p:grpSpPr>
        <p:sp>
          <p:nvSpPr>
            <p:cNvPr id="7791" name="Google Shape;7791;p80"/>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0"/>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80"/>
          <p:cNvGrpSpPr/>
          <p:nvPr/>
        </p:nvGrpSpPr>
        <p:grpSpPr>
          <a:xfrm>
            <a:off x="5747579" y="2219183"/>
            <a:ext cx="351910" cy="340980"/>
            <a:chOff x="-27719400" y="3925600"/>
            <a:chExt cx="295400" cy="286225"/>
          </a:xfrm>
        </p:grpSpPr>
        <p:sp>
          <p:nvSpPr>
            <p:cNvPr id="7794" name="Google Shape;7794;p80"/>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0"/>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6" name="Google Shape;7796;p80"/>
          <p:cNvGrpSpPr/>
          <p:nvPr/>
        </p:nvGrpSpPr>
        <p:grpSpPr>
          <a:xfrm>
            <a:off x="7968851" y="1306023"/>
            <a:ext cx="353757" cy="353757"/>
            <a:chOff x="-25834600" y="3176875"/>
            <a:chExt cx="296950" cy="296950"/>
          </a:xfrm>
        </p:grpSpPr>
        <p:sp>
          <p:nvSpPr>
            <p:cNvPr id="7797" name="Google Shape;7797;p80"/>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0"/>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0"/>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0"/>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0"/>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2" name="Google Shape;7802;p80"/>
          <p:cNvGrpSpPr/>
          <p:nvPr/>
        </p:nvGrpSpPr>
        <p:grpSpPr>
          <a:xfrm>
            <a:off x="7968851" y="1774024"/>
            <a:ext cx="353757" cy="331241"/>
            <a:chOff x="-25834600" y="3564375"/>
            <a:chExt cx="296950" cy="278050"/>
          </a:xfrm>
        </p:grpSpPr>
        <p:sp>
          <p:nvSpPr>
            <p:cNvPr id="7803" name="Google Shape;7803;p80"/>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0"/>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0"/>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0"/>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0"/>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0"/>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0"/>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0"/>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80"/>
          <p:cNvGrpSpPr/>
          <p:nvPr/>
        </p:nvGrpSpPr>
        <p:grpSpPr>
          <a:xfrm>
            <a:off x="7966974" y="2213376"/>
            <a:ext cx="357509" cy="352595"/>
            <a:chOff x="-25834600" y="3915850"/>
            <a:chExt cx="300100" cy="295975"/>
          </a:xfrm>
        </p:grpSpPr>
        <p:sp>
          <p:nvSpPr>
            <p:cNvPr id="7812" name="Google Shape;7812;p80"/>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0"/>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0"/>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80"/>
          <p:cNvGrpSpPr/>
          <p:nvPr/>
        </p:nvGrpSpPr>
        <p:grpSpPr>
          <a:xfrm>
            <a:off x="6702402" y="2694606"/>
            <a:ext cx="228968" cy="350987"/>
            <a:chOff x="-23930925" y="3149300"/>
            <a:chExt cx="192200" cy="294625"/>
          </a:xfrm>
        </p:grpSpPr>
        <p:sp>
          <p:nvSpPr>
            <p:cNvPr id="7816" name="Google Shape;7816;p80"/>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0"/>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0"/>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0"/>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80"/>
          <p:cNvGrpSpPr/>
          <p:nvPr/>
        </p:nvGrpSpPr>
        <p:grpSpPr>
          <a:xfrm>
            <a:off x="6659232" y="3173090"/>
            <a:ext cx="315307" cy="351910"/>
            <a:chOff x="-23962425" y="3519475"/>
            <a:chExt cx="264675" cy="295400"/>
          </a:xfrm>
        </p:grpSpPr>
        <p:sp>
          <p:nvSpPr>
            <p:cNvPr id="7821" name="Google Shape;7821;p80"/>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0"/>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3" name="Google Shape;7823;p80"/>
          <p:cNvSpPr/>
          <p:nvPr/>
        </p:nvSpPr>
        <p:spPr>
          <a:xfrm>
            <a:off x="6629668"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4" name="Google Shape;7824;p80"/>
          <p:cNvGrpSpPr/>
          <p:nvPr/>
        </p:nvGrpSpPr>
        <p:grpSpPr>
          <a:xfrm>
            <a:off x="8037908" y="3623134"/>
            <a:ext cx="239302" cy="351880"/>
            <a:chOff x="-22788075" y="3904625"/>
            <a:chExt cx="200875" cy="295375"/>
          </a:xfrm>
        </p:grpSpPr>
        <p:sp>
          <p:nvSpPr>
            <p:cNvPr id="7825" name="Google Shape;7825;p80"/>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0"/>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0"/>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0"/>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80"/>
          <p:cNvGrpSpPr/>
          <p:nvPr/>
        </p:nvGrpSpPr>
        <p:grpSpPr>
          <a:xfrm>
            <a:off x="6193206" y="1306499"/>
            <a:ext cx="354710" cy="352803"/>
            <a:chOff x="-27351575" y="3175300"/>
            <a:chExt cx="297750" cy="296150"/>
          </a:xfrm>
        </p:grpSpPr>
        <p:sp>
          <p:nvSpPr>
            <p:cNvPr id="7830" name="Google Shape;7830;p80"/>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0"/>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0"/>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0"/>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80"/>
          <p:cNvGrpSpPr/>
          <p:nvPr/>
        </p:nvGrpSpPr>
        <p:grpSpPr>
          <a:xfrm>
            <a:off x="6235914" y="1763109"/>
            <a:ext cx="269293" cy="353072"/>
            <a:chOff x="-27313750" y="3545275"/>
            <a:chExt cx="226050" cy="296375"/>
          </a:xfrm>
        </p:grpSpPr>
        <p:sp>
          <p:nvSpPr>
            <p:cNvPr id="7835" name="Google Shape;7835;p80"/>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0"/>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0"/>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8" name="Google Shape;7838;p80"/>
          <p:cNvGrpSpPr/>
          <p:nvPr/>
        </p:nvGrpSpPr>
        <p:grpSpPr>
          <a:xfrm>
            <a:off x="6193206" y="2211380"/>
            <a:ext cx="354710" cy="356586"/>
            <a:chOff x="-27351575" y="3915650"/>
            <a:chExt cx="297750" cy="299325"/>
          </a:xfrm>
        </p:grpSpPr>
        <p:sp>
          <p:nvSpPr>
            <p:cNvPr id="7839" name="Google Shape;7839;p80"/>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0"/>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80"/>
          <p:cNvGrpSpPr/>
          <p:nvPr/>
        </p:nvGrpSpPr>
        <p:grpSpPr>
          <a:xfrm>
            <a:off x="4880696" y="2693579"/>
            <a:ext cx="319060" cy="353042"/>
            <a:chOff x="-25445525" y="3175900"/>
            <a:chExt cx="267825" cy="296350"/>
          </a:xfrm>
        </p:grpSpPr>
        <p:sp>
          <p:nvSpPr>
            <p:cNvPr id="7842" name="Google Shape;7842;p80"/>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0"/>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0"/>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80"/>
          <p:cNvGrpSpPr/>
          <p:nvPr/>
        </p:nvGrpSpPr>
        <p:grpSpPr>
          <a:xfrm>
            <a:off x="4862410" y="3183902"/>
            <a:ext cx="355633" cy="330288"/>
            <a:chOff x="-25465200" y="3565175"/>
            <a:chExt cx="298525" cy="277250"/>
          </a:xfrm>
        </p:grpSpPr>
        <p:sp>
          <p:nvSpPr>
            <p:cNvPr id="7846" name="Google Shape;7846;p80"/>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0"/>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80"/>
          <p:cNvGrpSpPr/>
          <p:nvPr/>
        </p:nvGrpSpPr>
        <p:grpSpPr>
          <a:xfrm>
            <a:off x="4861948" y="3623432"/>
            <a:ext cx="356556" cy="351285"/>
            <a:chOff x="-25465200" y="3916150"/>
            <a:chExt cx="299300" cy="294875"/>
          </a:xfrm>
        </p:grpSpPr>
        <p:sp>
          <p:nvSpPr>
            <p:cNvPr id="7849" name="Google Shape;7849;p80"/>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0"/>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80"/>
          <p:cNvGrpSpPr/>
          <p:nvPr/>
        </p:nvGrpSpPr>
        <p:grpSpPr>
          <a:xfrm>
            <a:off x="7089388" y="2693698"/>
            <a:ext cx="351880" cy="352803"/>
            <a:chOff x="-23615075" y="3148525"/>
            <a:chExt cx="295375" cy="296150"/>
          </a:xfrm>
        </p:grpSpPr>
        <p:sp>
          <p:nvSpPr>
            <p:cNvPr id="7852" name="Google Shape;7852;p80"/>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0"/>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0"/>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0"/>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56" name="Google Shape;7856;p80"/>
          <p:cNvSpPr/>
          <p:nvPr/>
        </p:nvSpPr>
        <p:spPr>
          <a:xfrm>
            <a:off x="7087484"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57" name="Google Shape;7857;p80"/>
          <p:cNvGrpSpPr/>
          <p:nvPr/>
        </p:nvGrpSpPr>
        <p:grpSpPr>
          <a:xfrm>
            <a:off x="7088911" y="3632977"/>
            <a:ext cx="352833" cy="332194"/>
            <a:chOff x="-23615075" y="3906200"/>
            <a:chExt cx="296175" cy="278850"/>
          </a:xfrm>
        </p:grpSpPr>
        <p:sp>
          <p:nvSpPr>
            <p:cNvPr id="7858" name="Google Shape;7858;p80"/>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0"/>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0"/>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61" name="Google Shape;7861;p80"/>
          <p:cNvSpPr/>
          <p:nvPr/>
        </p:nvSpPr>
        <p:spPr>
          <a:xfrm>
            <a:off x="6207743"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2" name="Google Shape;7862;p80"/>
          <p:cNvGrpSpPr/>
          <p:nvPr/>
        </p:nvGrpSpPr>
        <p:grpSpPr>
          <a:xfrm>
            <a:off x="6637880" y="1306618"/>
            <a:ext cx="353757" cy="352565"/>
            <a:chOff x="-26980600" y="3175500"/>
            <a:chExt cx="296950" cy="295950"/>
          </a:xfrm>
        </p:grpSpPr>
        <p:sp>
          <p:nvSpPr>
            <p:cNvPr id="7863" name="Google Shape;7863;p80"/>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0"/>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0"/>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66" name="Google Shape;7866;p80"/>
          <p:cNvSpPr/>
          <p:nvPr/>
        </p:nvSpPr>
        <p:spPr>
          <a:xfrm>
            <a:off x="6660447"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7" name="Google Shape;7867;p80"/>
          <p:cNvGrpSpPr/>
          <p:nvPr/>
        </p:nvGrpSpPr>
        <p:grpSpPr>
          <a:xfrm>
            <a:off x="6638357" y="2245154"/>
            <a:ext cx="352803" cy="289039"/>
            <a:chOff x="-26981375" y="3951875"/>
            <a:chExt cx="296150" cy="242625"/>
          </a:xfrm>
        </p:grpSpPr>
        <p:sp>
          <p:nvSpPr>
            <p:cNvPr id="7868" name="Google Shape;7868;p80"/>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0"/>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0"/>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1" name="Google Shape;7871;p80"/>
          <p:cNvGrpSpPr/>
          <p:nvPr/>
        </p:nvGrpSpPr>
        <p:grpSpPr>
          <a:xfrm>
            <a:off x="5303399" y="2692745"/>
            <a:ext cx="351910" cy="354710"/>
            <a:chOff x="-25094250" y="3176075"/>
            <a:chExt cx="295400" cy="297750"/>
          </a:xfrm>
        </p:grpSpPr>
        <p:sp>
          <p:nvSpPr>
            <p:cNvPr id="7872" name="Google Shape;7872;p80"/>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0"/>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0"/>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5" name="Google Shape;7875;p80"/>
          <p:cNvGrpSpPr/>
          <p:nvPr/>
        </p:nvGrpSpPr>
        <p:grpSpPr>
          <a:xfrm>
            <a:off x="5303399" y="3173106"/>
            <a:ext cx="351910" cy="351880"/>
            <a:chOff x="-25094250" y="3547050"/>
            <a:chExt cx="295400" cy="295375"/>
          </a:xfrm>
        </p:grpSpPr>
        <p:sp>
          <p:nvSpPr>
            <p:cNvPr id="7876" name="Google Shape;7876;p80"/>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0"/>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0"/>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0"/>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0"/>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1" name="Google Shape;7881;p80"/>
          <p:cNvSpPr/>
          <p:nvPr/>
        </p:nvSpPr>
        <p:spPr>
          <a:xfrm>
            <a:off x="5303415"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2" name="Google Shape;7882;p80"/>
          <p:cNvGrpSpPr/>
          <p:nvPr/>
        </p:nvGrpSpPr>
        <p:grpSpPr>
          <a:xfrm>
            <a:off x="7535476" y="2693698"/>
            <a:ext cx="352803" cy="352803"/>
            <a:chOff x="-23245675" y="3148525"/>
            <a:chExt cx="296150" cy="296150"/>
          </a:xfrm>
        </p:grpSpPr>
        <p:sp>
          <p:nvSpPr>
            <p:cNvPr id="7883" name="Google Shape;7883;p80"/>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0"/>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0"/>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6" name="Google Shape;7886;p80"/>
          <p:cNvSpPr/>
          <p:nvPr/>
        </p:nvSpPr>
        <p:spPr>
          <a:xfrm>
            <a:off x="7577658"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7" name="Google Shape;7887;p80"/>
          <p:cNvGrpSpPr/>
          <p:nvPr/>
        </p:nvGrpSpPr>
        <p:grpSpPr>
          <a:xfrm>
            <a:off x="7535938" y="3622672"/>
            <a:ext cx="351880" cy="352803"/>
            <a:chOff x="-23244900" y="3888100"/>
            <a:chExt cx="295375" cy="296150"/>
          </a:xfrm>
        </p:grpSpPr>
        <p:sp>
          <p:nvSpPr>
            <p:cNvPr id="7888" name="Google Shape;7888;p80"/>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0"/>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0"/>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0"/>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0"/>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0"/>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0"/>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0"/>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0"/>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0"/>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0"/>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9" name="Google Shape;7899;p80"/>
          <p:cNvSpPr/>
          <p:nvPr/>
        </p:nvSpPr>
        <p:spPr>
          <a:xfrm>
            <a:off x="6612202"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0"/>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7901" name="Google Shape;7901;p80"/>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905" name="Shape 7905"/>
        <p:cNvGrpSpPr/>
        <p:nvPr/>
      </p:nvGrpSpPr>
      <p:grpSpPr>
        <a:xfrm>
          <a:off x="0" y="0"/>
          <a:ext cx="0" cy="0"/>
          <a:chOff x="0" y="0"/>
          <a:chExt cx="0" cy="0"/>
        </a:xfrm>
      </p:grpSpPr>
      <p:sp>
        <p:nvSpPr>
          <p:cNvPr id="7906" name="Google Shape;7906;p81"/>
          <p:cNvSpPr/>
          <p:nvPr/>
        </p:nvSpPr>
        <p:spPr>
          <a:xfrm>
            <a:off x="849879" y="13804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07" name="Google Shape;7907;p81"/>
          <p:cNvGrpSpPr/>
          <p:nvPr/>
        </p:nvGrpSpPr>
        <p:grpSpPr>
          <a:xfrm>
            <a:off x="850004" y="1823018"/>
            <a:ext cx="367261" cy="367261"/>
            <a:chOff x="-65145700" y="3727425"/>
            <a:chExt cx="317425" cy="317425"/>
          </a:xfrm>
        </p:grpSpPr>
        <p:sp>
          <p:nvSpPr>
            <p:cNvPr id="7908" name="Google Shape;7908;p81"/>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1"/>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0" name="Google Shape;7910;p81"/>
          <p:cNvGrpSpPr/>
          <p:nvPr/>
        </p:nvGrpSpPr>
        <p:grpSpPr>
          <a:xfrm>
            <a:off x="853201" y="2251933"/>
            <a:ext cx="360868" cy="367261"/>
            <a:chOff x="-65144125" y="4094450"/>
            <a:chExt cx="311900" cy="317425"/>
          </a:xfrm>
        </p:grpSpPr>
        <p:sp>
          <p:nvSpPr>
            <p:cNvPr id="7911" name="Google Shape;7911;p81"/>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1"/>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1"/>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14" name="Google Shape;7914;p81"/>
          <p:cNvSpPr/>
          <p:nvPr/>
        </p:nvSpPr>
        <p:spPr>
          <a:xfrm>
            <a:off x="3057429" y="13790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5" name="Google Shape;7915;p81"/>
          <p:cNvGrpSpPr/>
          <p:nvPr/>
        </p:nvGrpSpPr>
        <p:grpSpPr>
          <a:xfrm>
            <a:off x="3056770" y="1822628"/>
            <a:ext cx="370645" cy="368042"/>
            <a:chOff x="-63250675" y="3744075"/>
            <a:chExt cx="320350" cy="318100"/>
          </a:xfrm>
        </p:grpSpPr>
        <p:sp>
          <p:nvSpPr>
            <p:cNvPr id="7916" name="Google Shape;7916;p81"/>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1"/>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1"/>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9" name="Google Shape;7919;p81"/>
          <p:cNvGrpSpPr/>
          <p:nvPr/>
        </p:nvGrpSpPr>
        <p:grpSpPr>
          <a:xfrm>
            <a:off x="3058462" y="2251933"/>
            <a:ext cx="367261" cy="367261"/>
            <a:chOff x="-63250675" y="4110200"/>
            <a:chExt cx="317425" cy="317425"/>
          </a:xfrm>
        </p:grpSpPr>
        <p:sp>
          <p:nvSpPr>
            <p:cNvPr id="7920" name="Google Shape;7920;p81"/>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1"/>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1"/>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1"/>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1"/>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1"/>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1"/>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1"/>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1"/>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9" name="Google Shape;7929;p81"/>
          <p:cNvGrpSpPr/>
          <p:nvPr/>
        </p:nvGrpSpPr>
        <p:grpSpPr>
          <a:xfrm>
            <a:off x="1737509" y="2749028"/>
            <a:ext cx="359075" cy="358844"/>
            <a:chOff x="-61351725" y="3372400"/>
            <a:chExt cx="310350" cy="310150"/>
          </a:xfrm>
        </p:grpSpPr>
        <p:sp>
          <p:nvSpPr>
            <p:cNvPr id="7930" name="Google Shape;7930;p81"/>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1"/>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1"/>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81"/>
          <p:cNvGrpSpPr/>
          <p:nvPr/>
        </p:nvGrpSpPr>
        <p:grpSpPr>
          <a:xfrm>
            <a:off x="1733864" y="3212084"/>
            <a:ext cx="366364" cy="333534"/>
            <a:chOff x="-61354875" y="3751050"/>
            <a:chExt cx="316650" cy="288275"/>
          </a:xfrm>
        </p:grpSpPr>
        <p:sp>
          <p:nvSpPr>
            <p:cNvPr id="7934" name="Google Shape;7934;p81"/>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1"/>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1"/>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7" name="Google Shape;7937;p81"/>
          <p:cNvGrpSpPr/>
          <p:nvPr/>
        </p:nvGrpSpPr>
        <p:grpSpPr>
          <a:xfrm>
            <a:off x="1733864" y="3653724"/>
            <a:ext cx="366364" cy="367290"/>
            <a:chOff x="-61354875" y="4101525"/>
            <a:chExt cx="316650" cy="317450"/>
          </a:xfrm>
        </p:grpSpPr>
        <p:sp>
          <p:nvSpPr>
            <p:cNvPr id="7938" name="Google Shape;7938;p81"/>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1"/>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0" name="Google Shape;7940;p81"/>
          <p:cNvGrpSpPr/>
          <p:nvPr/>
        </p:nvGrpSpPr>
        <p:grpSpPr>
          <a:xfrm>
            <a:off x="3950299" y="2745600"/>
            <a:ext cx="368157" cy="365699"/>
            <a:chOff x="-59470075" y="3308975"/>
            <a:chExt cx="318200" cy="316075"/>
          </a:xfrm>
        </p:grpSpPr>
        <p:sp>
          <p:nvSpPr>
            <p:cNvPr id="7941" name="Google Shape;7941;p81"/>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1"/>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1"/>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1"/>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1"/>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1"/>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1"/>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1"/>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1"/>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81"/>
          <p:cNvGrpSpPr/>
          <p:nvPr/>
        </p:nvGrpSpPr>
        <p:grpSpPr>
          <a:xfrm>
            <a:off x="1295729" y="1381305"/>
            <a:ext cx="367261" cy="364686"/>
            <a:chOff x="-64781025" y="3361050"/>
            <a:chExt cx="317425" cy="315200"/>
          </a:xfrm>
        </p:grpSpPr>
        <p:sp>
          <p:nvSpPr>
            <p:cNvPr id="7951" name="Google Shape;7951;p81"/>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1"/>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1"/>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1"/>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55" name="Google Shape;7955;p81"/>
          <p:cNvSpPr/>
          <p:nvPr/>
        </p:nvSpPr>
        <p:spPr>
          <a:xfrm>
            <a:off x="1295604" y="18239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1"/>
          <p:cNvSpPr/>
          <p:nvPr/>
        </p:nvSpPr>
        <p:spPr>
          <a:xfrm>
            <a:off x="1322938" y="22519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1"/>
          <p:cNvSpPr/>
          <p:nvPr/>
        </p:nvSpPr>
        <p:spPr>
          <a:xfrm>
            <a:off x="3508223" y="14205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8" name="Google Shape;7958;p81"/>
          <p:cNvGrpSpPr/>
          <p:nvPr/>
        </p:nvGrpSpPr>
        <p:grpSpPr>
          <a:xfrm>
            <a:off x="3500129" y="1822744"/>
            <a:ext cx="382765" cy="367810"/>
            <a:chOff x="-62890750" y="3747425"/>
            <a:chExt cx="330825" cy="317900"/>
          </a:xfrm>
        </p:grpSpPr>
        <p:sp>
          <p:nvSpPr>
            <p:cNvPr id="7959" name="Google Shape;7959;p81"/>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1"/>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1"/>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1"/>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1"/>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1"/>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1"/>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1"/>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1"/>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1"/>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1"/>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1"/>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1"/>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1"/>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3" name="Google Shape;7973;p81"/>
          <p:cNvGrpSpPr/>
          <p:nvPr/>
        </p:nvGrpSpPr>
        <p:grpSpPr>
          <a:xfrm>
            <a:off x="3507881" y="2252381"/>
            <a:ext cx="367261" cy="366364"/>
            <a:chOff x="-62884425" y="4111775"/>
            <a:chExt cx="317425" cy="316650"/>
          </a:xfrm>
        </p:grpSpPr>
        <p:sp>
          <p:nvSpPr>
            <p:cNvPr id="7974" name="Google Shape;7974;p81"/>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1"/>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6" name="Google Shape;7976;p81"/>
          <p:cNvGrpSpPr/>
          <p:nvPr/>
        </p:nvGrpSpPr>
        <p:grpSpPr>
          <a:xfrm>
            <a:off x="2180515" y="2748450"/>
            <a:ext cx="365438" cy="360001"/>
            <a:chOff x="-60991775" y="3376900"/>
            <a:chExt cx="315850" cy="311150"/>
          </a:xfrm>
        </p:grpSpPr>
        <p:sp>
          <p:nvSpPr>
            <p:cNvPr id="7977" name="Google Shape;7977;p81"/>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1"/>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1"/>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0" name="Google Shape;7980;p81"/>
          <p:cNvGrpSpPr/>
          <p:nvPr/>
        </p:nvGrpSpPr>
        <p:grpSpPr>
          <a:xfrm>
            <a:off x="2180052" y="3199314"/>
            <a:ext cx="366364" cy="359075"/>
            <a:chOff x="-60988625" y="3740800"/>
            <a:chExt cx="316650" cy="310350"/>
          </a:xfrm>
        </p:grpSpPr>
        <p:sp>
          <p:nvSpPr>
            <p:cNvPr id="7981" name="Google Shape;7981;p81"/>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1"/>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1"/>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81"/>
          <p:cNvGrpSpPr/>
          <p:nvPr/>
        </p:nvGrpSpPr>
        <p:grpSpPr>
          <a:xfrm>
            <a:off x="2180052" y="3654765"/>
            <a:ext cx="366364" cy="365207"/>
            <a:chOff x="-60987850" y="4100950"/>
            <a:chExt cx="316650" cy="315650"/>
          </a:xfrm>
        </p:grpSpPr>
        <p:sp>
          <p:nvSpPr>
            <p:cNvPr id="7985" name="Google Shape;7985;p81"/>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1"/>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1"/>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1"/>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1"/>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81"/>
          <p:cNvGrpSpPr/>
          <p:nvPr/>
        </p:nvGrpSpPr>
        <p:grpSpPr>
          <a:xfrm>
            <a:off x="3949836" y="3200225"/>
            <a:ext cx="369083" cy="357253"/>
            <a:chOff x="-59447250" y="3706150"/>
            <a:chExt cx="319000" cy="308775"/>
          </a:xfrm>
        </p:grpSpPr>
        <p:sp>
          <p:nvSpPr>
            <p:cNvPr id="7991" name="Google Shape;7991;p81"/>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1"/>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1"/>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1"/>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5" name="Google Shape;7995;p81"/>
          <p:cNvGrpSpPr/>
          <p:nvPr/>
        </p:nvGrpSpPr>
        <p:grpSpPr>
          <a:xfrm>
            <a:off x="1738564" y="1381536"/>
            <a:ext cx="368186" cy="364224"/>
            <a:chOff x="-64406125" y="3362225"/>
            <a:chExt cx="318225" cy="314800"/>
          </a:xfrm>
        </p:grpSpPr>
        <p:sp>
          <p:nvSpPr>
            <p:cNvPr id="7996" name="Google Shape;7996;p81"/>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1"/>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98" name="Google Shape;7998;p81"/>
          <p:cNvSpPr/>
          <p:nvPr/>
        </p:nvSpPr>
        <p:spPr>
          <a:xfrm>
            <a:off x="1801771" y="18230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9" name="Google Shape;7999;p81"/>
          <p:cNvGrpSpPr/>
          <p:nvPr/>
        </p:nvGrpSpPr>
        <p:grpSpPr>
          <a:xfrm>
            <a:off x="1739027" y="2252381"/>
            <a:ext cx="367261" cy="366364"/>
            <a:chOff x="-64410850" y="4094450"/>
            <a:chExt cx="317425" cy="316650"/>
          </a:xfrm>
        </p:grpSpPr>
        <p:sp>
          <p:nvSpPr>
            <p:cNvPr id="8000" name="Google Shape;8000;p81"/>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1"/>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1"/>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3" name="Google Shape;8003;p81"/>
          <p:cNvSpPr/>
          <p:nvPr/>
        </p:nvSpPr>
        <p:spPr>
          <a:xfrm>
            <a:off x="3983247" y="13799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4" name="Google Shape;8004;p81"/>
          <p:cNvGrpSpPr/>
          <p:nvPr/>
        </p:nvGrpSpPr>
        <p:grpSpPr>
          <a:xfrm>
            <a:off x="3960575" y="1822454"/>
            <a:ext cx="365467" cy="368389"/>
            <a:chOff x="-62516625" y="3743175"/>
            <a:chExt cx="315875" cy="318400"/>
          </a:xfrm>
        </p:grpSpPr>
        <p:sp>
          <p:nvSpPr>
            <p:cNvPr id="8005" name="Google Shape;8005;p81"/>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1"/>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7" name="Google Shape;8007;p81"/>
          <p:cNvGrpSpPr/>
          <p:nvPr/>
        </p:nvGrpSpPr>
        <p:grpSpPr>
          <a:xfrm>
            <a:off x="3967415" y="2272426"/>
            <a:ext cx="351786" cy="326274"/>
            <a:chOff x="-62511900" y="4129100"/>
            <a:chExt cx="304050" cy="282000"/>
          </a:xfrm>
        </p:grpSpPr>
        <p:sp>
          <p:nvSpPr>
            <p:cNvPr id="8008" name="Google Shape;8008;p81"/>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1"/>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1"/>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1"/>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1"/>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81"/>
          <p:cNvGrpSpPr/>
          <p:nvPr/>
        </p:nvGrpSpPr>
        <p:grpSpPr>
          <a:xfrm>
            <a:off x="2645537" y="2744820"/>
            <a:ext cx="310770" cy="367261"/>
            <a:chOff x="-60597975" y="3367475"/>
            <a:chExt cx="268600" cy="317425"/>
          </a:xfrm>
        </p:grpSpPr>
        <p:sp>
          <p:nvSpPr>
            <p:cNvPr id="8014" name="Google Shape;8014;p81"/>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1"/>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1"/>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1"/>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1"/>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9" name="Google Shape;8019;p81"/>
          <p:cNvSpPr/>
          <p:nvPr/>
        </p:nvSpPr>
        <p:spPr>
          <a:xfrm>
            <a:off x="2616264" y="31963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20" name="Google Shape;8020;p81"/>
          <p:cNvGrpSpPr/>
          <p:nvPr/>
        </p:nvGrpSpPr>
        <p:grpSpPr>
          <a:xfrm>
            <a:off x="2617740" y="3706136"/>
            <a:ext cx="366364" cy="262465"/>
            <a:chOff x="-60621600" y="4145650"/>
            <a:chExt cx="316650" cy="226850"/>
          </a:xfrm>
        </p:grpSpPr>
        <p:sp>
          <p:nvSpPr>
            <p:cNvPr id="8021" name="Google Shape;8021;p81"/>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1"/>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1"/>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4" name="Google Shape;8024;p81"/>
          <p:cNvGrpSpPr/>
          <p:nvPr/>
        </p:nvGrpSpPr>
        <p:grpSpPr>
          <a:xfrm>
            <a:off x="3954392" y="3654635"/>
            <a:ext cx="359972" cy="365467"/>
            <a:chOff x="-59400775" y="4084200"/>
            <a:chExt cx="311125" cy="315875"/>
          </a:xfrm>
        </p:grpSpPr>
        <p:sp>
          <p:nvSpPr>
            <p:cNvPr id="8025" name="Google Shape;8025;p81"/>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1"/>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1"/>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1"/>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1"/>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1"/>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1" name="Google Shape;8031;p81"/>
          <p:cNvGrpSpPr/>
          <p:nvPr/>
        </p:nvGrpSpPr>
        <p:grpSpPr>
          <a:xfrm>
            <a:off x="2178486" y="1380466"/>
            <a:ext cx="365438" cy="366364"/>
            <a:chOff x="-64044600" y="3360375"/>
            <a:chExt cx="315850" cy="316650"/>
          </a:xfrm>
        </p:grpSpPr>
        <p:sp>
          <p:nvSpPr>
            <p:cNvPr id="8032" name="Google Shape;8032;p81"/>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1"/>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1"/>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81"/>
          <p:cNvGrpSpPr/>
          <p:nvPr/>
        </p:nvGrpSpPr>
        <p:grpSpPr>
          <a:xfrm>
            <a:off x="2204909" y="1823018"/>
            <a:ext cx="312592" cy="367261"/>
            <a:chOff x="-64022550" y="3727425"/>
            <a:chExt cx="270175" cy="317425"/>
          </a:xfrm>
        </p:grpSpPr>
        <p:sp>
          <p:nvSpPr>
            <p:cNvPr id="8036" name="Google Shape;8036;p81"/>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1"/>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1"/>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9" name="Google Shape;8039;p81"/>
          <p:cNvGrpSpPr/>
          <p:nvPr/>
        </p:nvGrpSpPr>
        <p:grpSpPr>
          <a:xfrm>
            <a:off x="2229047" y="2251918"/>
            <a:ext cx="264317" cy="367290"/>
            <a:chOff x="-64001300" y="4093650"/>
            <a:chExt cx="228450" cy="317450"/>
          </a:xfrm>
        </p:grpSpPr>
        <p:sp>
          <p:nvSpPr>
            <p:cNvPr id="8040" name="Google Shape;8040;p81"/>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1"/>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1"/>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1"/>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81"/>
          <p:cNvGrpSpPr/>
          <p:nvPr/>
        </p:nvGrpSpPr>
        <p:grpSpPr>
          <a:xfrm>
            <a:off x="848051" y="2745210"/>
            <a:ext cx="359972" cy="366480"/>
            <a:chOff x="-62148800" y="3377700"/>
            <a:chExt cx="311125" cy="316750"/>
          </a:xfrm>
        </p:grpSpPr>
        <p:sp>
          <p:nvSpPr>
            <p:cNvPr id="8045" name="Google Shape;8045;p81"/>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1"/>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81"/>
          <p:cNvGrpSpPr/>
          <p:nvPr/>
        </p:nvGrpSpPr>
        <p:grpSpPr>
          <a:xfrm>
            <a:off x="843958" y="3195207"/>
            <a:ext cx="368157" cy="367290"/>
            <a:chOff x="-62154300" y="3743950"/>
            <a:chExt cx="318200" cy="317450"/>
          </a:xfrm>
        </p:grpSpPr>
        <p:sp>
          <p:nvSpPr>
            <p:cNvPr id="8048" name="Google Shape;8048;p81"/>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1"/>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0" name="Google Shape;8050;p81"/>
          <p:cNvGrpSpPr/>
          <p:nvPr/>
        </p:nvGrpSpPr>
        <p:grpSpPr>
          <a:xfrm>
            <a:off x="843944" y="3654187"/>
            <a:ext cx="368186" cy="366364"/>
            <a:chOff x="-62151950" y="4111775"/>
            <a:chExt cx="318225" cy="316650"/>
          </a:xfrm>
        </p:grpSpPr>
        <p:sp>
          <p:nvSpPr>
            <p:cNvPr id="8051" name="Google Shape;8051;p81"/>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1"/>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1"/>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1"/>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5" name="Google Shape;8055;p81"/>
          <p:cNvGrpSpPr/>
          <p:nvPr/>
        </p:nvGrpSpPr>
        <p:grpSpPr>
          <a:xfrm>
            <a:off x="3062568" y="2744733"/>
            <a:ext cx="368157" cy="367434"/>
            <a:chOff x="-60254550" y="3367325"/>
            <a:chExt cx="318200" cy="317575"/>
          </a:xfrm>
        </p:grpSpPr>
        <p:sp>
          <p:nvSpPr>
            <p:cNvPr id="8056" name="Google Shape;8056;p81"/>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1"/>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1"/>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1"/>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0" name="Google Shape;8060;p81"/>
          <p:cNvGrpSpPr/>
          <p:nvPr/>
        </p:nvGrpSpPr>
        <p:grpSpPr>
          <a:xfrm>
            <a:off x="3063465" y="3195727"/>
            <a:ext cx="366364" cy="366248"/>
            <a:chOff x="-60255350" y="3733825"/>
            <a:chExt cx="316650" cy="316550"/>
          </a:xfrm>
        </p:grpSpPr>
        <p:sp>
          <p:nvSpPr>
            <p:cNvPr id="8061" name="Google Shape;8061;p81"/>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1"/>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1"/>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1"/>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1"/>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1"/>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1"/>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81"/>
          <p:cNvGrpSpPr/>
          <p:nvPr/>
        </p:nvGrpSpPr>
        <p:grpSpPr>
          <a:xfrm>
            <a:off x="3091262" y="3654635"/>
            <a:ext cx="310770" cy="365467"/>
            <a:chOff x="-60232500" y="4101525"/>
            <a:chExt cx="268600" cy="315875"/>
          </a:xfrm>
        </p:grpSpPr>
        <p:sp>
          <p:nvSpPr>
            <p:cNvPr id="8069" name="Google Shape;8069;p81"/>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1"/>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1" name="Google Shape;8071;p81"/>
          <p:cNvSpPr/>
          <p:nvPr/>
        </p:nvSpPr>
        <p:spPr>
          <a:xfrm>
            <a:off x="2179036" y="41235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2" name="Google Shape;8072;p81"/>
          <p:cNvGrpSpPr/>
          <p:nvPr/>
        </p:nvGrpSpPr>
        <p:grpSpPr>
          <a:xfrm>
            <a:off x="2624262" y="1380466"/>
            <a:ext cx="368186" cy="366364"/>
            <a:chOff x="-63679950" y="3360375"/>
            <a:chExt cx="318225" cy="316650"/>
          </a:xfrm>
        </p:grpSpPr>
        <p:sp>
          <p:nvSpPr>
            <p:cNvPr id="8073" name="Google Shape;8073;p81"/>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1"/>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1"/>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1"/>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7" name="Google Shape;8077;p81"/>
          <p:cNvSpPr/>
          <p:nvPr/>
        </p:nvSpPr>
        <p:spPr>
          <a:xfrm>
            <a:off x="2623229" y="18227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8" name="Google Shape;8078;p81"/>
          <p:cNvGrpSpPr/>
          <p:nvPr/>
        </p:nvGrpSpPr>
        <p:grpSpPr>
          <a:xfrm>
            <a:off x="2622889" y="2251803"/>
            <a:ext cx="370934" cy="367521"/>
            <a:chOff x="-63679950" y="4093450"/>
            <a:chExt cx="320600" cy="317650"/>
          </a:xfrm>
        </p:grpSpPr>
        <p:sp>
          <p:nvSpPr>
            <p:cNvPr id="8079" name="Google Shape;8079;p81"/>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1"/>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1"/>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81"/>
          <p:cNvGrpSpPr/>
          <p:nvPr/>
        </p:nvGrpSpPr>
        <p:grpSpPr>
          <a:xfrm>
            <a:off x="1283006" y="2744805"/>
            <a:ext cx="366364" cy="367290"/>
            <a:chOff x="-61784125" y="3377700"/>
            <a:chExt cx="316650" cy="317450"/>
          </a:xfrm>
        </p:grpSpPr>
        <p:sp>
          <p:nvSpPr>
            <p:cNvPr id="8083" name="Google Shape;8083;p81"/>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1"/>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1"/>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1"/>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1"/>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1"/>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1"/>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81"/>
          <p:cNvGrpSpPr/>
          <p:nvPr/>
        </p:nvGrpSpPr>
        <p:grpSpPr>
          <a:xfrm>
            <a:off x="1283006" y="3195207"/>
            <a:ext cx="366364" cy="367290"/>
            <a:chOff x="-61783350" y="3743950"/>
            <a:chExt cx="316650" cy="317450"/>
          </a:xfrm>
        </p:grpSpPr>
        <p:sp>
          <p:nvSpPr>
            <p:cNvPr id="8091" name="Google Shape;8091;p81"/>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1"/>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93" name="Google Shape;8093;p81"/>
          <p:cNvSpPr/>
          <p:nvPr/>
        </p:nvSpPr>
        <p:spPr>
          <a:xfrm>
            <a:off x="1282887" y="36540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1"/>
          <p:cNvSpPr/>
          <p:nvPr/>
        </p:nvSpPr>
        <p:spPr>
          <a:xfrm>
            <a:off x="3505689" y="27546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1"/>
          <p:cNvSpPr/>
          <p:nvPr/>
        </p:nvSpPr>
        <p:spPr>
          <a:xfrm>
            <a:off x="3504778" y="32352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6" name="Google Shape;8096;p81"/>
          <p:cNvGrpSpPr/>
          <p:nvPr/>
        </p:nvGrpSpPr>
        <p:grpSpPr>
          <a:xfrm>
            <a:off x="3504430" y="3655040"/>
            <a:ext cx="369112" cy="364657"/>
            <a:chOff x="-59869425" y="4102225"/>
            <a:chExt cx="319025" cy="315175"/>
          </a:xfrm>
        </p:grpSpPr>
        <p:sp>
          <p:nvSpPr>
            <p:cNvPr id="8097" name="Google Shape;8097;p81"/>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1"/>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1"/>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1"/>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81"/>
          <p:cNvGrpSpPr/>
          <p:nvPr/>
        </p:nvGrpSpPr>
        <p:grpSpPr>
          <a:xfrm>
            <a:off x="2623233" y="4123862"/>
            <a:ext cx="366364" cy="365467"/>
            <a:chOff x="-59029025" y="3711650"/>
            <a:chExt cx="316650" cy="315875"/>
          </a:xfrm>
        </p:grpSpPr>
        <p:sp>
          <p:nvSpPr>
            <p:cNvPr id="8102" name="Google Shape;8102;p81"/>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1"/>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1"/>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1"/>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1"/>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1"/>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1"/>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9" name="Google Shape;8109;p81"/>
          <p:cNvGrpSpPr/>
          <p:nvPr/>
        </p:nvGrpSpPr>
        <p:grpSpPr>
          <a:xfrm>
            <a:off x="4859311" y="1379917"/>
            <a:ext cx="351940" cy="348188"/>
            <a:chOff x="581525" y="3254850"/>
            <a:chExt cx="297750" cy="294575"/>
          </a:xfrm>
        </p:grpSpPr>
        <p:sp>
          <p:nvSpPr>
            <p:cNvPr id="8110" name="Google Shape;8110;p81"/>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1"/>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1"/>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81"/>
          <p:cNvGrpSpPr/>
          <p:nvPr/>
        </p:nvGrpSpPr>
        <p:grpSpPr>
          <a:xfrm>
            <a:off x="4858380" y="1818853"/>
            <a:ext cx="353802" cy="351497"/>
            <a:chOff x="580725" y="3617925"/>
            <a:chExt cx="299325" cy="297375"/>
          </a:xfrm>
        </p:grpSpPr>
        <p:sp>
          <p:nvSpPr>
            <p:cNvPr id="8114" name="Google Shape;8114;p81"/>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1"/>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1"/>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1"/>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1"/>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9" name="Google Shape;8119;p81"/>
          <p:cNvGrpSpPr/>
          <p:nvPr/>
        </p:nvGrpSpPr>
        <p:grpSpPr>
          <a:xfrm>
            <a:off x="4860242" y="2266043"/>
            <a:ext cx="350079" cy="350079"/>
            <a:chOff x="583100" y="3982600"/>
            <a:chExt cx="296175" cy="296175"/>
          </a:xfrm>
        </p:grpSpPr>
        <p:sp>
          <p:nvSpPr>
            <p:cNvPr id="8120" name="Google Shape;8120;p81"/>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1"/>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1"/>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1"/>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1"/>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1"/>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1"/>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7" name="Google Shape;8127;p81"/>
          <p:cNvGrpSpPr/>
          <p:nvPr/>
        </p:nvGrpSpPr>
        <p:grpSpPr>
          <a:xfrm>
            <a:off x="7092856" y="1379667"/>
            <a:ext cx="307231" cy="348690"/>
            <a:chOff x="2423775" y="3226875"/>
            <a:chExt cx="259925" cy="295000"/>
          </a:xfrm>
        </p:grpSpPr>
        <p:sp>
          <p:nvSpPr>
            <p:cNvPr id="8128" name="Google Shape;8128;p81"/>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1"/>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1"/>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81"/>
          <p:cNvGrpSpPr/>
          <p:nvPr/>
        </p:nvGrpSpPr>
        <p:grpSpPr>
          <a:xfrm>
            <a:off x="7070043" y="1820952"/>
            <a:ext cx="352857" cy="347301"/>
            <a:chOff x="2404875" y="3592725"/>
            <a:chExt cx="298525" cy="293825"/>
          </a:xfrm>
        </p:grpSpPr>
        <p:sp>
          <p:nvSpPr>
            <p:cNvPr id="8132" name="Google Shape;8132;p81"/>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1"/>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1"/>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5" name="Google Shape;8135;p81"/>
          <p:cNvGrpSpPr/>
          <p:nvPr/>
        </p:nvGrpSpPr>
        <p:grpSpPr>
          <a:xfrm>
            <a:off x="7070974" y="2266517"/>
            <a:ext cx="350995" cy="349133"/>
            <a:chOff x="2404875" y="3955825"/>
            <a:chExt cx="296950" cy="295375"/>
          </a:xfrm>
        </p:grpSpPr>
        <p:sp>
          <p:nvSpPr>
            <p:cNvPr id="8136" name="Google Shape;8136;p81"/>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1"/>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1"/>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1"/>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0" name="Google Shape;8140;p81"/>
          <p:cNvGrpSpPr/>
          <p:nvPr/>
        </p:nvGrpSpPr>
        <p:grpSpPr>
          <a:xfrm>
            <a:off x="5764954" y="2730711"/>
            <a:ext cx="349163" cy="350079"/>
            <a:chOff x="4263650" y="3235150"/>
            <a:chExt cx="295400" cy="296175"/>
          </a:xfrm>
        </p:grpSpPr>
        <p:sp>
          <p:nvSpPr>
            <p:cNvPr id="8141" name="Google Shape;8141;p81"/>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1"/>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1"/>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1"/>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1"/>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81"/>
          <p:cNvGrpSpPr/>
          <p:nvPr/>
        </p:nvGrpSpPr>
        <p:grpSpPr>
          <a:xfrm>
            <a:off x="5762634" y="3189872"/>
            <a:ext cx="353802" cy="327739"/>
            <a:chOff x="4266025" y="3609275"/>
            <a:chExt cx="299325" cy="277275"/>
          </a:xfrm>
        </p:grpSpPr>
        <p:sp>
          <p:nvSpPr>
            <p:cNvPr id="8147" name="Google Shape;8147;p81"/>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1"/>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81"/>
          <p:cNvGrpSpPr/>
          <p:nvPr/>
        </p:nvGrpSpPr>
        <p:grpSpPr>
          <a:xfrm>
            <a:off x="5763092" y="3655259"/>
            <a:ext cx="352886" cy="349133"/>
            <a:chOff x="4263650" y="3963700"/>
            <a:chExt cx="298550" cy="295375"/>
          </a:xfrm>
        </p:grpSpPr>
        <p:sp>
          <p:nvSpPr>
            <p:cNvPr id="8150" name="Google Shape;8150;p81"/>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1"/>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1"/>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1"/>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1"/>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1"/>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1"/>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81"/>
          <p:cNvGrpSpPr/>
          <p:nvPr/>
        </p:nvGrpSpPr>
        <p:grpSpPr>
          <a:xfrm>
            <a:off x="8041429" y="2730711"/>
            <a:ext cx="226264" cy="350079"/>
            <a:chOff x="6164975" y="3211525"/>
            <a:chExt cx="191425" cy="296175"/>
          </a:xfrm>
        </p:grpSpPr>
        <p:sp>
          <p:nvSpPr>
            <p:cNvPr id="8158" name="Google Shape;8158;p81"/>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1"/>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1"/>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1"/>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1"/>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1"/>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1"/>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81"/>
          <p:cNvGrpSpPr/>
          <p:nvPr/>
        </p:nvGrpSpPr>
        <p:grpSpPr>
          <a:xfrm>
            <a:off x="5303466" y="1378987"/>
            <a:ext cx="352886" cy="350049"/>
            <a:chOff x="946175" y="3253275"/>
            <a:chExt cx="298550" cy="296150"/>
          </a:xfrm>
        </p:grpSpPr>
        <p:sp>
          <p:nvSpPr>
            <p:cNvPr id="8166" name="Google Shape;8166;p81"/>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1"/>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1"/>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1"/>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1"/>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1" name="Google Shape;8171;p81"/>
          <p:cNvGrpSpPr/>
          <p:nvPr/>
        </p:nvGrpSpPr>
        <p:grpSpPr>
          <a:xfrm>
            <a:off x="5304397" y="1820951"/>
            <a:ext cx="351024" cy="347301"/>
            <a:chOff x="946175" y="3619500"/>
            <a:chExt cx="296975" cy="293825"/>
          </a:xfrm>
        </p:grpSpPr>
        <p:sp>
          <p:nvSpPr>
            <p:cNvPr id="8172" name="Google Shape;8172;p81"/>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1"/>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1"/>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1"/>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1"/>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1"/>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8" name="Google Shape;8178;p81"/>
          <p:cNvGrpSpPr/>
          <p:nvPr/>
        </p:nvGrpSpPr>
        <p:grpSpPr>
          <a:xfrm>
            <a:off x="5303939" y="2265585"/>
            <a:ext cx="351940" cy="350995"/>
            <a:chOff x="944600" y="3981825"/>
            <a:chExt cx="297750" cy="296950"/>
          </a:xfrm>
        </p:grpSpPr>
        <p:sp>
          <p:nvSpPr>
            <p:cNvPr id="8179" name="Google Shape;8179;p81"/>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1"/>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1"/>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1"/>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3" name="Google Shape;8183;p81"/>
          <p:cNvGrpSpPr/>
          <p:nvPr/>
        </p:nvGrpSpPr>
        <p:grpSpPr>
          <a:xfrm>
            <a:off x="7520875" y="1379445"/>
            <a:ext cx="350079" cy="349133"/>
            <a:chOff x="2768750" y="3227275"/>
            <a:chExt cx="296175" cy="295375"/>
          </a:xfrm>
        </p:grpSpPr>
        <p:sp>
          <p:nvSpPr>
            <p:cNvPr id="8184" name="Google Shape;8184;p81"/>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1"/>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1"/>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1"/>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1"/>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1"/>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1"/>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1"/>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2" name="Google Shape;8192;p81"/>
          <p:cNvGrpSpPr/>
          <p:nvPr/>
        </p:nvGrpSpPr>
        <p:grpSpPr>
          <a:xfrm>
            <a:off x="7541826" y="1820317"/>
            <a:ext cx="308177" cy="348572"/>
            <a:chOff x="2786075" y="3591800"/>
            <a:chExt cx="260725" cy="294900"/>
          </a:xfrm>
        </p:grpSpPr>
        <p:sp>
          <p:nvSpPr>
            <p:cNvPr id="8193" name="Google Shape;8193;p81"/>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1"/>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1"/>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1"/>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1"/>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8" name="Google Shape;8198;p81"/>
          <p:cNvGrpSpPr/>
          <p:nvPr/>
        </p:nvGrpSpPr>
        <p:grpSpPr>
          <a:xfrm>
            <a:off x="7582324" y="2266044"/>
            <a:ext cx="227180" cy="350079"/>
            <a:chOff x="2819150" y="3955025"/>
            <a:chExt cx="192200" cy="296175"/>
          </a:xfrm>
        </p:grpSpPr>
        <p:sp>
          <p:nvSpPr>
            <p:cNvPr id="8199" name="Google Shape;8199;p81"/>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1"/>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1"/>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1"/>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3" name="Google Shape;8203;p81"/>
          <p:cNvGrpSpPr/>
          <p:nvPr/>
        </p:nvGrpSpPr>
        <p:grpSpPr>
          <a:xfrm>
            <a:off x="6206097" y="2731642"/>
            <a:ext cx="349133" cy="348217"/>
            <a:chOff x="4629125" y="3235150"/>
            <a:chExt cx="295375" cy="294600"/>
          </a:xfrm>
        </p:grpSpPr>
        <p:sp>
          <p:nvSpPr>
            <p:cNvPr id="8204" name="Google Shape;8204;p81"/>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1"/>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1"/>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1"/>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1"/>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81"/>
          <p:cNvGrpSpPr/>
          <p:nvPr/>
        </p:nvGrpSpPr>
        <p:grpSpPr>
          <a:xfrm>
            <a:off x="6206082" y="3179175"/>
            <a:ext cx="349163" cy="349133"/>
            <a:chOff x="4628325" y="3599825"/>
            <a:chExt cx="295400" cy="295375"/>
          </a:xfrm>
        </p:grpSpPr>
        <p:sp>
          <p:nvSpPr>
            <p:cNvPr id="8210" name="Google Shape;8210;p81"/>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1"/>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1"/>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1"/>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1"/>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1"/>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1"/>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1"/>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1"/>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1"/>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1"/>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1"/>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2" name="Google Shape;8222;p81"/>
          <p:cNvGrpSpPr/>
          <p:nvPr/>
        </p:nvGrpSpPr>
        <p:grpSpPr>
          <a:xfrm>
            <a:off x="6227033" y="3654786"/>
            <a:ext cx="307261" cy="350079"/>
            <a:chOff x="4645650" y="3962900"/>
            <a:chExt cx="259950" cy="296175"/>
          </a:xfrm>
        </p:grpSpPr>
        <p:sp>
          <p:nvSpPr>
            <p:cNvPr id="8223" name="Google Shape;8223;p81"/>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1"/>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1"/>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1"/>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1"/>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1"/>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81"/>
          <p:cNvGrpSpPr/>
          <p:nvPr/>
        </p:nvGrpSpPr>
        <p:grpSpPr>
          <a:xfrm>
            <a:off x="7979994" y="3179648"/>
            <a:ext cx="349133" cy="348188"/>
            <a:chOff x="6143725" y="3582500"/>
            <a:chExt cx="295375" cy="294575"/>
          </a:xfrm>
        </p:grpSpPr>
        <p:sp>
          <p:nvSpPr>
            <p:cNvPr id="8230" name="Google Shape;8230;p81"/>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1"/>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1"/>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1"/>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1"/>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1"/>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1"/>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81"/>
          <p:cNvGrpSpPr/>
          <p:nvPr/>
        </p:nvGrpSpPr>
        <p:grpSpPr>
          <a:xfrm>
            <a:off x="5748820" y="1378987"/>
            <a:ext cx="350995" cy="350049"/>
            <a:chOff x="1310075" y="3253275"/>
            <a:chExt cx="296950" cy="296150"/>
          </a:xfrm>
        </p:grpSpPr>
        <p:sp>
          <p:nvSpPr>
            <p:cNvPr id="8238" name="Google Shape;8238;p81"/>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1"/>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1"/>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1" name="Google Shape;8241;p81"/>
          <p:cNvSpPr/>
          <p:nvPr/>
        </p:nvSpPr>
        <p:spPr>
          <a:xfrm>
            <a:off x="5750241" y="18210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2" name="Google Shape;8242;p81"/>
          <p:cNvGrpSpPr/>
          <p:nvPr/>
        </p:nvGrpSpPr>
        <p:grpSpPr>
          <a:xfrm>
            <a:off x="5748347" y="2265246"/>
            <a:ext cx="351941" cy="351675"/>
            <a:chOff x="1310075" y="3980250"/>
            <a:chExt cx="297750" cy="297525"/>
          </a:xfrm>
        </p:grpSpPr>
        <p:sp>
          <p:nvSpPr>
            <p:cNvPr id="8243" name="Google Shape;8243;p81"/>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1"/>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1"/>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1"/>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81"/>
          <p:cNvGrpSpPr/>
          <p:nvPr/>
        </p:nvGrpSpPr>
        <p:grpSpPr>
          <a:xfrm>
            <a:off x="8013136" y="1379445"/>
            <a:ext cx="266305" cy="349133"/>
            <a:chOff x="3167275" y="3227275"/>
            <a:chExt cx="225300" cy="295375"/>
          </a:xfrm>
        </p:grpSpPr>
        <p:sp>
          <p:nvSpPr>
            <p:cNvPr id="8248" name="Google Shape;8248;p81"/>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1"/>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1"/>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1"/>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1"/>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3" name="Google Shape;8253;p81"/>
          <p:cNvSpPr/>
          <p:nvPr/>
        </p:nvSpPr>
        <p:spPr>
          <a:xfrm>
            <a:off x="7962474" y="18193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4" name="Google Shape;8254;p81"/>
          <p:cNvGrpSpPr/>
          <p:nvPr/>
        </p:nvGrpSpPr>
        <p:grpSpPr>
          <a:xfrm>
            <a:off x="7970318" y="2266502"/>
            <a:ext cx="351940" cy="349163"/>
            <a:chOff x="3133425" y="3955025"/>
            <a:chExt cx="297750" cy="295400"/>
          </a:xfrm>
        </p:grpSpPr>
        <p:sp>
          <p:nvSpPr>
            <p:cNvPr id="8255" name="Google Shape;8255;p81"/>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1"/>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1"/>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8" name="Google Shape;8258;p81"/>
          <p:cNvGrpSpPr/>
          <p:nvPr/>
        </p:nvGrpSpPr>
        <p:grpSpPr>
          <a:xfrm>
            <a:off x="6650491" y="2730090"/>
            <a:ext cx="350079" cy="351320"/>
            <a:chOff x="4991425" y="3234750"/>
            <a:chExt cx="296175" cy="297225"/>
          </a:xfrm>
        </p:grpSpPr>
        <p:sp>
          <p:nvSpPr>
            <p:cNvPr id="8259" name="Google Shape;8259;p81"/>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1"/>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1"/>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1"/>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1"/>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1"/>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5" name="Google Shape;8265;p81"/>
          <p:cNvGrpSpPr/>
          <p:nvPr/>
        </p:nvGrpSpPr>
        <p:grpSpPr>
          <a:xfrm>
            <a:off x="6650491" y="3199653"/>
            <a:ext cx="350079" cy="308177"/>
            <a:chOff x="4991425" y="3617150"/>
            <a:chExt cx="296175" cy="260725"/>
          </a:xfrm>
        </p:grpSpPr>
        <p:sp>
          <p:nvSpPr>
            <p:cNvPr id="8266" name="Google Shape;8266;p81"/>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1"/>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1"/>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1"/>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1"/>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1"/>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1"/>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81"/>
          <p:cNvGrpSpPr/>
          <p:nvPr/>
        </p:nvGrpSpPr>
        <p:grpSpPr>
          <a:xfrm>
            <a:off x="6727764" y="3655244"/>
            <a:ext cx="195532" cy="349163"/>
            <a:chOff x="5056800" y="3962900"/>
            <a:chExt cx="165425" cy="295400"/>
          </a:xfrm>
        </p:grpSpPr>
        <p:sp>
          <p:nvSpPr>
            <p:cNvPr id="8274" name="Google Shape;8274;p81"/>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1"/>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1"/>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7" name="Google Shape;8277;p81"/>
          <p:cNvGrpSpPr/>
          <p:nvPr/>
        </p:nvGrpSpPr>
        <p:grpSpPr>
          <a:xfrm>
            <a:off x="7979062" y="3655260"/>
            <a:ext cx="350995" cy="349133"/>
            <a:chOff x="6168925" y="3936925"/>
            <a:chExt cx="296950" cy="295375"/>
          </a:xfrm>
        </p:grpSpPr>
        <p:sp>
          <p:nvSpPr>
            <p:cNvPr id="8278" name="Google Shape;8278;p81"/>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1"/>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1"/>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1"/>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1"/>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1"/>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81"/>
          <p:cNvGrpSpPr/>
          <p:nvPr/>
        </p:nvGrpSpPr>
        <p:grpSpPr>
          <a:xfrm>
            <a:off x="6192781" y="1372332"/>
            <a:ext cx="348188" cy="349133"/>
            <a:chOff x="1674750" y="3254050"/>
            <a:chExt cx="294575" cy="295375"/>
          </a:xfrm>
        </p:grpSpPr>
        <p:sp>
          <p:nvSpPr>
            <p:cNvPr id="8285" name="Google Shape;8285;p81"/>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1"/>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1"/>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8" name="Google Shape;8288;p81"/>
          <p:cNvGrpSpPr/>
          <p:nvPr/>
        </p:nvGrpSpPr>
        <p:grpSpPr>
          <a:xfrm>
            <a:off x="6207177" y="1820035"/>
            <a:ext cx="319347" cy="349133"/>
            <a:chOff x="1687350" y="3618725"/>
            <a:chExt cx="270175" cy="295375"/>
          </a:xfrm>
        </p:grpSpPr>
        <p:sp>
          <p:nvSpPr>
            <p:cNvPr id="8289" name="Google Shape;8289;p81"/>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1"/>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1"/>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81"/>
          <p:cNvGrpSpPr/>
          <p:nvPr/>
        </p:nvGrpSpPr>
        <p:grpSpPr>
          <a:xfrm>
            <a:off x="6190880" y="2266516"/>
            <a:ext cx="351940" cy="349133"/>
            <a:chOff x="1672375" y="3982600"/>
            <a:chExt cx="297750" cy="295375"/>
          </a:xfrm>
        </p:grpSpPr>
        <p:sp>
          <p:nvSpPr>
            <p:cNvPr id="8293" name="Google Shape;8293;p81"/>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1"/>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1"/>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6" name="Google Shape;8296;p81"/>
          <p:cNvGrpSpPr/>
          <p:nvPr/>
        </p:nvGrpSpPr>
        <p:grpSpPr>
          <a:xfrm>
            <a:off x="4882872" y="2730711"/>
            <a:ext cx="350079" cy="350079"/>
            <a:chOff x="3497300" y="3227275"/>
            <a:chExt cx="296175" cy="296175"/>
          </a:xfrm>
        </p:grpSpPr>
        <p:sp>
          <p:nvSpPr>
            <p:cNvPr id="8297" name="Google Shape;8297;p81"/>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1"/>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1"/>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1"/>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1"/>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1"/>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1"/>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1"/>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81"/>
          <p:cNvGrpSpPr/>
          <p:nvPr/>
        </p:nvGrpSpPr>
        <p:grpSpPr>
          <a:xfrm>
            <a:off x="4883345" y="3180106"/>
            <a:ext cx="349133" cy="347272"/>
            <a:chOff x="3497300" y="3591950"/>
            <a:chExt cx="295375" cy="293800"/>
          </a:xfrm>
        </p:grpSpPr>
        <p:sp>
          <p:nvSpPr>
            <p:cNvPr id="8306" name="Google Shape;8306;p81"/>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1"/>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1"/>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1"/>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1"/>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1"/>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1"/>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1"/>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4" name="Google Shape;8314;p81"/>
          <p:cNvGrpSpPr/>
          <p:nvPr/>
        </p:nvGrpSpPr>
        <p:grpSpPr>
          <a:xfrm>
            <a:off x="4883345" y="3655244"/>
            <a:ext cx="349133" cy="349163"/>
            <a:chOff x="3497300" y="3955025"/>
            <a:chExt cx="295375" cy="295400"/>
          </a:xfrm>
        </p:grpSpPr>
        <p:sp>
          <p:nvSpPr>
            <p:cNvPr id="8315" name="Google Shape;8315;p81"/>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1"/>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1"/>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81"/>
          <p:cNvGrpSpPr/>
          <p:nvPr/>
        </p:nvGrpSpPr>
        <p:grpSpPr>
          <a:xfrm>
            <a:off x="7107917" y="2731435"/>
            <a:ext cx="327739" cy="348631"/>
            <a:chOff x="5364750" y="3235150"/>
            <a:chExt cx="277275" cy="294950"/>
          </a:xfrm>
        </p:grpSpPr>
        <p:sp>
          <p:nvSpPr>
            <p:cNvPr id="8319" name="Google Shape;8319;p81"/>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1"/>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1"/>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1"/>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1"/>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1"/>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1"/>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1"/>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7" name="Google Shape;8327;p81"/>
          <p:cNvGrpSpPr/>
          <p:nvPr/>
        </p:nvGrpSpPr>
        <p:grpSpPr>
          <a:xfrm>
            <a:off x="7096274" y="3177771"/>
            <a:ext cx="351024" cy="351941"/>
            <a:chOff x="5355300" y="3598250"/>
            <a:chExt cx="296975" cy="297750"/>
          </a:xfrm>
        </p:grpSpPr>
        <p:sp>
          <p:nvSpPr>
            <p:cNvPr id="8328" name="Google Shape;8328;p81"/>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1"/>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1"/>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1"/>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1"/>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1"/>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1"/>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1"/>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6" name="Google Shape;8336;p81"/>
          <p:cNvGrpSpPr/>
          <p:nvPr/>
        </p:nvGrpSpPr>
        <p:grpSpPr>
          <a:xfrm>
            <a:off x="7100470" y="3716693"/>
            <a:ext cx="342632" cy="226264"/>
            <a:chOff x="5358450" y="4015675"/>
            <a:chExt cx="289875" cy="191425"/>
          </a:xfrm>
        </p:grpSpPr>
        <p:sp>
          <p:nvSpPr>
            <p:cNvPr id="8337" name="Google Shape;8337;p81"/>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1"/>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1"/>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1"/>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81"/>
          <p:cNvGrpSpPr/>
          <p:nvPr/>
        </p:nvGrpSpPr>
        <p:grpSpPr>
          <a:xfrm>
            <a:off x="6226953" y="4099224"/>
            <a:ext cx="351024" cy="325464"/>
            <a:chOff x="6543825" y="3202075"/>
            <a:chExt cx="296975" cy="275350"/>
          </a:xfrm>
        </p:grpSpPr>
        <p:sp>
          <p:nvSpPr>
            <p:cNvPr id="8342" name="Google Shape;8342;p81"/>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1"/>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1"/>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1"/>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1"/>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1"/>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1"/>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9" name="Google Shape;8349;p81"/>
          <p:cNvGrpSpPr/>
          <p:nvPr/>
        </p:nvGrpSpPr>
        <p:grpSpPr>
          <a:xfrm>
            <a:off x="6633934" y="1378972"/>
            <a:ext cx="350079" cy="350079"/>
            <a:chOff x="2037825" y="3254050"/>
            <a:chExt cx="296175" cy="296175"/>
          </a:xfrm>
        </p:grpSpPr>
        <p:sp>
          <p:nvSpPr>
            <p:cNvPr id="8350" name="Google Shape;8350;p81"/>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1"/>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1"/>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1"/>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1"/>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1"/>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81"/>
          <p:cNvGrpSpPr/>
          <p:nvPr/>
        </p:nvGrpSpPr>
        <p:grpSpPr>
          <a:xfrm>
            <a:off x="6632072" y="1820139"/>
            <a:ext cx="353802" cy="348926"/>
            <a:chOff x="2034675" y="3617925"/>
            <a:chExt cx="299325" cy="295200"/>
          </a:xfrm>
        </p:grpSpPr>
        <p:sp>
          <p:nvSpPr>
            <p:cNvPr id="8357" name="Google Shape;8357;p81"/>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1"/>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1"/>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1"/>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1"/>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81"/>
          <p:cNvGrpSpPr/>
          <p:nvPr/>
        </p:nvGrpSpPr>
        <p:grpSpPr>
          <a:xfrm>
            <a:off x="6633934" y="2266516"/>
            <a:ext cx="350079" cy="349133"/>
            <a:chOff x="2037825" y="3981825"/>
            <a:chExt cx="296175" cy="295375"/>
          </a:xfrm>
        </p:grpSpPr>
        <p:sp>
          <p:nvSpPr>
            <p:cNvPr id="8363" name="Google Shape;8363;p81"/>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1"/>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1"/>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6" name="Google Shape;8366;p81"/>
          <p:cNvGrpSpPr/>
          <p:nvPr/>
        </p:nvGrpSpPr>
        <p:grpSpPr>
          <a:xfrm>
            <a:off x="5318952" y="2762832"/>
            <a:ext cx="350079" cy="285837"/>
            <a:chOff x="3860400" y="3254050"/>
            <a:chExt cx="296175" cy="241825"/>
          </a:xfrm>
        </p:grpSpPr>
        <p:sp>
          <p:nvSpPr>
            <p:cNvPr id="8367" name="Google Shape;8367;p81"/>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1"/>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1"/>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1"/>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1"/>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1"/>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1"/>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81"/>
          <p:cNvGrpSpPr/>
          <p:nvPr/>
        </p:nvGrpSpPr>
        <p:grpSpPr>
          <a:xfrm>
            <a:off x="5318479" y="3178702"/>
            <a:ext cx="351024" cy="350079"/>
            <a:chOff x="3859600" y="3591950"/>
            <a:chExt cx="296975" cy="296175"/>
          </a:xfrm>
        </p:grpSpPr>
        <p:sp>
          <p:nvSpPr>
            <p:cNvPr id="8375" name="Google Shape;8375;p81"/>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1"/>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1"/>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81"/>
          <p:cNvGrpSpPr/>
          <p:nvPr/>
        </p:nvGrpSpPr>
        <p:grpSpPr>
          <a:xfrm>
            <a:off x="5318952" y="3654786"/>
            <a:ext cx="350079" cy="350079"/>
            <a:chOff x="3860400" y="3955025"/>
            <a:chExt cx="296175" cy="296175"/>
          </a:xfrm>
        </p:grpSpPr>
        <p:sp>
          <p:nvSpPr>
            <p:cNvPr id="8379" name="Google Shape;8379;p81"/>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1"/>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1"/>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1"/>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1"/>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4" name="Google Shape;8384;p81"/>
          <p:cNvGrpSpPr/>
          <p:nvPr/>
        </p:nvGrpSpPr>
        <p:grpSpPr>
          <a:xfrm>
            <a:off x="7534167" y="2731184"/>
            <a:ext cx="355664" cy="349133"/>
            <a:chOff x="5716825" y="3235950"/>
            <a:chExt cx="300900" cy="295375"/>
          </a:xfrm>
        </p:grpSpPr>
        <p:sp>
          <p:nvSpPr>
            <p:cNvPr id="8385" name="Google Shape;8385;p81"/>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1"/>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1"/>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1"/>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9" name="Google Shape;8389;p81"/>
          <p:cNvGrpSpPr/>
          <p:nvPr/>
        </p:nvGrpSpPr>
        <p:grpSpPr>
          <a:xfrm>
            <a:off x="7547199" y="3189872"/>
            <a:ext cx="329601" cy="327739"/>
            <a:chOff x="5727850" y="3609275"/>
            <a:chExt cx="278850" cy="277275"/>
          </a:xfrm>
        </p:grpSpPr>
        <p:sp>
          <p:nvSpPr>
            <p:cNvPr id="8390" name="Google Shape;8390;p81"/>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1"/>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1"/>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1"/>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1"/>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5" name="Google Shape;8395;p81"/>
          <p:cNvGrpSpPr/>
          <p:nvPr/>
        </p:nvGrpSpPr>
        <p:grpSpPr>
          <a:xfrm>
            <a:off x="7558383" y="3655259"/>
            <a:ext cx="307231" cy="349133"/>
            <a:chOff x="5736525" y="3963700"/>
            <a:chExt cx="259925" cy="295375"/>
          </a:xfrm>
        </p:grpSpPr>
        <p:sp>
          <p:nvSpPr>
            <p:cNvPr id="8396" name="Google Shape;8396;p81"/>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1"/>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1"/>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1"/>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1"/>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1"/>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1"/>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3" name="Google Shape;8403;p81"/>
          <p:cNvGrpSpPr/>
          <p:nvPr/>
        </p:nvGrpSpPr>
        <p:grpSpPr>
          <a:xfrm>
            <a:off x="6649963" y="4104585"/>
            <a:ext cx="351024" cy="350079"/>
            <a:chOff x="6553275" y="3604550"/>
            <a:chExt cx="296975" cy="296175"/>
          </a:xfrm>
        </p:grpSpPr>
        <p:sp>
          <p:nvSpPr>
            <p:cNvPr id="8404" name="Google Shape;8404;p81"/>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1"/>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1"/>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1"/>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1"/>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1"/>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0" name="Google Shape;8410;p81"/>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8411" name="Google Shape;8411;p81"/>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415" name="Shape 8415"/>
        <p:cNvGrpSpPr/>
        <p:nvPr/>
      </p:nvGrpSpPr>
      <p:grpSpPr>
        <a:xfrm>
          <a:off x="0" y="0"/>
          <a:ext cx="0" cy="0"/>
          <a:chOff x="0" y="0"/>
          <a:chExt cx="0" cy="0"/>
        </a:xfrm>
      </p:grpSpPr>
      <p:grpSp>
        <p:nvGrpSpPr>
          <p:cNvPr id="8416" name="Google Shape;8416;p82"/>
          <p:cNvGrpSpPr/>
          <p:nvPr/>
        </p:nvGrpSpPr>
        <p:grpSpPr>
          <a:xfrm>
            <a:off x="877057" y="1380546"/>
            <a:ext cx="294401" cy="353645"/>
            <a:chOff x="-35814600" y="3202075"/>
            <a:chExt cx="242625" cy="291450"/>
          </a:xfrm>
        </p:grpSpPr>
        <p:sp>
          <p:nvSpPr>
            <p:cNvPr id="8417" name="Google Shape;8417;p82"/>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2"/>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2"/>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2"/>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2"/>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2"/>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2"/>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82"/>
          <p:cNvGrpSpPr/>
          <p:nvPr/>
        </p:nvGrpSpPr>
        <p:grpSpPr>
          <a:xfrm>
            <a:off x="847435" y="1821466"/>
            <a:ext cx="353645" cy="353888"/>
            <a:chOff x="-35839800" y="3561025"/>
            <a:chExt cx="291450" cy="291650"/>
          </a:xfrm>
        </p:grpSpPr>
        <p:sp>
          <p:nvSpPr>
            <p:cNvPr id="8425" name="Google Shape;8425;p82"/>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2"/>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2"/>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2"/>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2"/>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2"/>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2"/>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32" name="Google Shape;8432;p82"/>
          <p:cNvSpPr/>
          <p:nvPr/>
        </p:nvSpPr>
        <p:spPr>
          <a:xfrm>
            <a:off x="845859"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3" name="Google Shape;8433;p82"/>
          <p:cNvGrpSpPr/>
          <p:nvPr/>
        </p:nvGrpSpPr>
        <p:grpSpPr>
          <a:xfrm>
            <a:off x="3084980" y="1380546"/>
            <a:ext cx="353645" cy="353645"/>
            <a:chOff x="-34003850" y="3227275"/>
            <a:chExt cx="291450" cy="291450"/>
          </a:xfrm>
        </p:grpSpPr>
        <p:sp>
          <p:nvSpPr>
            <p:cNvPr id="8434" name="Google Shape;8434;p82"/>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2"/>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2"/>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2"/>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2"/>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82"/>
          <p:cNvGrpSpPr/>
          <p:nvPr/>
        </p:nvGrpSpPr>
        <p:grpSpPr>
          <a:xfrm>
            <a:off x="3084510" y="1821238"/>
            <a:ext cx="354586" cy="354343"/>
            <a:chOff x="-34004625" y="3585850"/>
            <a:chExt cx="292225" cy="292025"/>
          </a:xfrm>
        </p:grpSpPr>
        <p:sp>
          <p:nvSpPr>
            <p:cNvPr id="8440" name="Google Shape;8440;p82"/>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2"/>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2"/>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2"/>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2"/>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5" name="Google Shape;8445;p82"/>
          <p:cNvGrpSpPr/>
          <p:nvPr/>
        </p:nvGrpSpPr>
        <p:grpSpPr>
          <a:xfrm>
            <a:off x="3084025" y="2256439"/>
            <a:ext cx="355557" cy="354616"/>
            <a:chOff x="-34005425" y="3945575"/>
            <a:chExt cx="293025" cy="292250"/>
          </a:xfrm>
        </p:grpSpPr>
        <p:sp>
          <p:nvSpPr>
            <p:cNvPr id="8446" name="Google Shape;8446;p82"/>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2"/>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2"/>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9" name="Google Shape;8449;p82"/>
          <p:cNvGrpSpPr/>
          <p:nvPr/>
        </p:nvGrpSpPr>
        <p:grpSpPr>
          <a:xfrm>
            <a:off x="1731124" y="2729615"/>
            <a:ext cx="358408" cy="355557"/>
            <a:chOff x="-32174975" y="3192625"/>
            <a:chExt cx="295375" cy="293025"/>
          </a:xfrm>
        </p:grpSpPr>
        <p:sp>
          <p:nvSpPr>
            <p:cNvPr id="8450" name="Google Shape;8450;p82"/>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2"/>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2"/>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2"/>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4" name="Google Shape;8454;p82"/>
          <p:cNvSpPr/>
          <p:nvPr/>
        </p:nvSpPr>
        <p:spPr>
          <a:xfrm>
            <a:off x="1728170"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2"/>
          <p:cNvSpPr/>
          <p:nvPr/>
        </p:nvSpPr>
        <p:spPr>
          <a:xfrm>
            <a:off x="1732948"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6" name="Google Shape;8456;p82"/>
          <p:cNvGrpSpPr/>
          <p:nvPr/>
        </p:nvGrpSpPr>
        <p:grpSpPr>
          <a:xfrm>
            <a:off x="3970274" y="2730570"/>
            <a:ext cx="354586" cy="353645"/>
            <a:chOff x="-30345325" y="3184750"/>
            <a:chExt cx="292225" cy="291450"/>
          </a:xfrm>
        </p:grpSpPr>
        <p:sp>
          <p:nvSpPr>
            <p:cNvPr id="8457" name="Google Shape;8457;p82"/>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2"/>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2"/>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2"/>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2"/>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2" name="Google Shape;8462;p82"/>
          <p:cNvGrpSpPr/>
          <p:nvPr/>
        </p:nvGrpSpPr>
        <p:grpSpPr>
          <a:xfrm>
            <a:off x="1295026" y="1380546"/>
            <a:ext cx="353645" cy="353645"/>
            <a:chOff x="-35481425" y="3202075"/>
            <a:chExt cx="291450" cy="291450"/>
          </a:xfrm>
        </p:grpSpPr>
        <p:sp>
          <p:nvSpPr>
            <p:cNvPr id="8463" name="Google Shape;8463;p82"/>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2"/>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2"/>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2"/>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2"/>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2"/>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2"/>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82"/>
          <p:cNvGrpSpPr/>
          <p:nvPr/>
        </p:nvGrpSpPr>
        <p:grpSpPr>
          <a:xfrm>
            <a:off x="1294556" y="1822072"/>
            <a:ext cx="354586" cy="352675"/>
            <a:chOff x="-35482200" y="3561225"/>
            <a:chExt cx="292225" cy="290650"/>
          </a:xfrm>
        </p:grpSpPr>
        <p:sp>
          <p:nvSpPr>
            <p:cNvPr id="8471" name="Google Shape;8471;p82"/>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2"/>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2"/>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4" name="Google Shape;8474;p82"/>
          <p:cNvGrpSpPr/>
          <p:nvPr/>
        </p:nvGrpSpPr>
        <p:grpSpPr>
          <a:xfrm>
            <a:off x="1295026" y="2256940"/>
            <a:ext cx="353645" cy="353615"/>
            <a:chOff x="-35481425" y="3919600"/>
            <a:chExt cx="291450" cy="291425"/>
          </a:xfrm>
        </p:grpSpPr>
        <p:sp>
          <p:nvSpPr>
            <p:cNvPr id="8475" name="Google Shape;8475;p82"/>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2"/>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2"/>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2"/>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2"/>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2"/>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2"/>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2"/>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82"/>
          <p:cNvGrpSpPr/>
          <p:nvPr/>
        </p:nvGrpSpPr>
        <p:grpSpPr>
          <a:xfrm>
            <a:off x="3530661" y="1381031"/>
            <a:ext cx="357468" cy="352675"/>
            <a:chOff x="-33645475" y="3228075"/>
            <a:chExt cx="294600" cy="290650"/>
          </a:xfrm>
        </p:grpSpPr>
        <p:sp>
          <p:nvSpPr>
            <p:cNvPr id="8484" name="Google Shape;8484;p82"/>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2"/>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2"/>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2"/>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2"/>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2"/>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2"/>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1" name="Google Shape;8491;p82"/>
          <p:cNvGrpSpPr/>
          <p:nvPr/>
        </p:nvGrpSpPr>
        <p:grpSpPr>
          <a:xfrm>
            <a:off x="3531631" y="1821116"/>
            <a:ext cx="355526" cy="354586"/>
            <a:chOff x="-33646250" y="3586425"/>
            <a:chExt cx="293000" cy="292225"/>
          </a:xfrm>
        </p:grpSpPr>
        <p:sp>
          <p:nvSpPr>
            <p:cNvPr id="8492" name="Google Shape;8492;p82"/>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2"/>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82"/>
          <p:cNvGrpSpPr/>
          <p:nvPr/>
        </p:nvGrpSpPr>
        <p:grpSpPr>
          <a:xfrm>
            <a:off x="3532101" y="2255969"/>
            <a:ext cx="354586" cy="355557"/>
            <a:chOff x="-33645475" y="3944800"/>
            <a:chExt cx="292225" cy="293025"/>
          </a:xfrm>
        </p:grpSpPr>
        <p:sp>
          <p:nvSpPr>
            <p:cNvPr id="8495" name="Google Shape;8495;p82"/>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2"/>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2"/>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2"/>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2"/>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2"/>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2"/>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2"/>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2"/>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2"/>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82"/>
          <p:cNvGrpSpPr/>
          <p:nvPr/>
        </p:nvGrpSpPr>
        <p:grpSpPr>
          <a:xfrm>
            <a:off x="2185320" y="2729706"/>
            <a:ext cx="352675" cy="355375"/>
            <a:chOff x="-31809525" y="3192625"/>
            <a:chExt cx="290650" cy="292875"/>
          </a:xfrm>
        </p:grpSpPr>
        <p:sp>
          <p:nvSpPr>
            <p:cNvPr id="8506" name="Google Shape;8506;p82"/>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2"/>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2"/>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2"/>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0" name="Google Shape;8510;p82"/>
          <p:cNvGrpSpPr/>
          <p:nvPr/>
        </p:nvGrpSpPr>
        <p:grpSpPr>
          <a:xfrm>
            <a:off x="2184835" y="3200258"/>
            <a:ext cx="353645" cy="355557"/>
            <a:chOff x="-31811100" y="3550975"/>
            <a:chExt cx="291450" cy="293025"/>
          </a:xfrm>
        </p:grpSpPr>
        <p:sp>
          <p:nvSpPr>
            <p:cNvPr id="8511" name="Google Shape;8511;p82"/>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2"/>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2"/>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2"/>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2"/>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2"/>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2"/>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82"/>
          <p:cNvGrpSpPr/>
          <p:nvPr/>
        </p:nvGrpSpPr>
        <p:grpSpPr>
          <a:xfrm>
            <a:off x="2178631" y="3664562"/>
            <a:ext cx="366052" cy="356831"/>
            <a:chOff x="-31817400" y="3910025"/>
            <a:chExt cx="301675" cy="294075"/>
          </a:xfrm>
        </p:grpSpPr>
        <p:sp>
          <p:nvSpPr>
            <p:cNvPr id="8519" name="Google Shape;8519;p82"/>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2"/>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2"/>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2" name="Google Shape;8522;p82"/>
          <p:cNvGrpSpPr/>
          <p:nvPr/>
        </p:nvGrpSpPr>
        <p:grpSpPr>
          <a:xfrm>
            <a:off x="3970259" y="3200743"/>
            <a:ext cx="354616" cy="354586"/>
            <a:chOff x="-30354000" y="3569100"/>
            <a:chExt cx="292250" cy="292225"/>
          </a:xfrm>
        </p:grpSpPr>
        <p:sp>
          <p:nvSpPr>
            <p:cNvPr id="8523" name="Google Shape;8523;p82"/>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2"/>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2"/>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2"/>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2"/>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2"/>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82"/>
          <p:cNvGrpSpPr/>
          <p:nvPr/>
        </p:nvGrpSpPr>
        <p:grpSpPr>
          <a:xfrm>
            <a:off x="1748837" y="1380546"/>
            <a:ext cx="342148" cy="353645"/>
            <a:chOff x="-35118325" y="3202075"/>
            <a:chExt cx="281975" cy="291450"/>
          </a:xfrm>
        </p:grpSpPr>
        <p:sp>
          <p:nvSpPr>
            <p:cNvPr id="8530" name="Google Shape;8530;p82"/>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2"/>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2"/>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2"/>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4" name="Google Shape;8534;p82"/>
          <p:cNvGrpSpPr/>
          <p:nvPr/>
        </p:nvGrpSpPr>
        <p:grpSpPr>
          <a:xfrm>
            <a:off x="1742618" y="1821799"/>
            <a:ext cx="354586" cy="353221"/>
            <a:chOff x="-35123050" y="3561225"/>
            <a:chExt cx="292225" cy="291100"/>
          </a:xfrm>
        </p:grpSpPr>
        <p:sp>
          <p:nvSpPr>
            <p:cNvPr id="8535" name="Google Shape;8535;p82"/>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2"/>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7" name="Google Shape;8537;p82"/>
          <p:cNvGrpSpPr/>
          <p:nvPr/>
        </p:nvGrpSpPr>
        <p:grpSpPr>
          <a:xfrm>
            <a:off x="1784677" y="2256940"/>
            <a:ext cx="270467" cy="353615"/>
            <a:chOff x="-35089175" y="3919600"/>
            <a:chExt cx="222900" cy="291425"/>
          </a:xfrm>
        </p:grpSpPr>
        <p:sp>
          <p:nvSpPr>
            <p:cNvPr id="8538" name="Google Shape;8538;p82"/>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2"/>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0" name="Google Shape;8540;p82"/>
          <p:cNvGrpSpPr/>
          <p:nvPr/>
        </p:nvGrpSpPr>
        <p:grpSpPr>
          <a:xfrm>
            <a:off x="3981673" y="1380303"/>
            <a:ext cx="336445" cy="354131"/>
            <a:chOff x="-33277650" y="3226875"/>
            <a:chExt cx="277275" cy="291850"/>
          </a:xfrm>
        </p:grpSpPr>
        <p:sp>
          <p:nvSpPr>
            <p:cNvPr id="8541" name="Google Shape;8541;p82"/>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2"/>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2"/>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2"/>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2"/>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2"/>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2"/>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8" name="Google Shape;8548;p82"/>
          <p:cNvGrpSpPr/>
          <p:nvPr/>
        </p:nvGrpSpPr>
        <p:grpSpPr>
          <a:xfrm>
            <a:off x="3973073" y="1821587"/>
            <a:ext cx="353645" cy="353645"/>
            <a:chOff x="-33286325" y="3586425"/>
            <a:chExt cx="291450" cy="291450"/>
          </a:xfrm>
        </p:grpSpPr>
        <p:sp>
          <p:nvSpPr>
            <p:cNvPr id="8549" name="Google Shape;8549;p82"/>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2"/>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2"/>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2"/>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2"/>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4" name="Google Shape;8554;p82"/>
          <p:cNvGrpSpPr/>
          <p:nvPr/>
        </p:nvGrpSpPr>
        <p:grpSpPr>
          <a:xfrm>
            <a:off x="3973073" y="2255969"/>
            <a:ext cx="353645" cy="355557"/>
            <a:chOff x="-33286325" y="3944800"/>
            <a:chExt cx="291450" cy="293025"/>
          </a:xfrm>
        </p:grpSpPr>
        <p:sp>
          <p:nvSpPr>
            <p:cNvPr id="8555" name="Google Shape;8555;p82"/>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2"/>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2"/>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2"/>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9" name="Google Shape;8559;p82"/>
          <p:cNvGrpSpPr/>
          <p:nvPr/>
        </p:nvGrpSpPr>
        <p:grpSpPr>
          <a:xfrm>
            <a:off x="2631470" y="2729129"/>
            <a:ext cx="353645" cy="356527"/>
            <a:chOff x="-31452725" y="3191825"/>
            <a:chExt cx="291450" cy="293825"/>
          </a:xfrm>
        </p:grpSpPr>
        <p:sp>
          <p:nvSpPr>
            <p:cNvPr id="8560" name="Google Shape;8560;p82"/>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2"/>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2"/>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2"/>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82"/>
          <p:cNvGrpSpPr/>
          <p:nvPr/>
        </p:nvGrpSpPr>
        <p:grpSpPr>
          <a:xfrm>
            <a:off x="2631000" y="3200744"/>
            <a:ext cx="354586" cy="354586"/>
            <a:chOff x="-31452725" y="3551775"/>
            <a:chExt cx="292225" cy="292225"/>
          </a:xfrm>
        </p:grpSpPr>
        <p:sp>
          <p:nvSpPr>
            <p:cNvPr id="8565" name="Google Shape;8565;p82"/>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2"/>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2"/>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2"/>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9" name="Google Shape;8569;p82"/>
          <p:cNvGrpSpPr/>
          <p:nvPr/>
        </p:nvGrpSpPr>
        <p:grpSpPr>
          <a:xfrm>
            <a:off x="2629559" y="3664729"/>
            <a:ext cx="357468" cy="356497"/>
            <a:chOff x="-31455100" y="3909350"/>
            <a:chExt cx="294600" cy="293800"/>
          </a:xfrm>
        </p:grpSpPr>
        <p:sp>
          <p:nvSpPr>
            <p:cNvPr id="8570" name="Google Shape;8570;p82"/>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2"/>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2" name="Google Shape;8572;p82"/>
          <p:cNvGrpSpPr/>
          <p:nvPr/>
        </p:nvGrpSpPr>
        <p:grpSpPr>
          <a:xfrm>
            <a:off x="3970744" y="3665684"/>
            <a:ext cx="353645" cy="354586"/>
            <a:chOff x="-30345325" y="3918800"/>
            <a:chExt cx="291450" cy="292225"/>
          </a:xfrm>
        </p:grpSpPr>
        <p:sp>
          <p:nvSpPr>
            <p:cNvPr id="8573" name="Google Shape;8573;p82"/>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2"/>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2"/>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2"/>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2"/>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82"/>
          <p:cNvGrpSpPr/>
          <p:nvPr/>
        </p:nvGrpSpPr>
        <p:grpSpPr>
          <a:xfrm>
            <a:off x="2200736" y="1380546"/>
            <a:ext cx="332593" cy="353645"/>
            <a:chOff x="-34755225" y="3202075"/>
            <a:chExt cx="274100" cy="291450"/>
          </a:xfrm>
        </p:grpSpPr>
        <p:sp>
          <p:nvSpPr>
            <p:cNvPr id="8579" name="Google Shape;8579;p82"/>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2"/>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2"/>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2"/>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2"/>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2"/>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2"/>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6" name="Google Shape;8586;p82"/>
          <p:cNvGrpSpPr/>
          <p:nvPr/>
        </p:nvGrpSpPr>
        <p:grpSpPr>
          <a:xfrm>
            <a:off x="2190209" y="1821587"/>
            <a:ext cx="353645" cy="353645"/>
            <a:chOff x="-34763900" y="3561225"/>
            <a:chExt cx="291450" cy="291450"/>
          </a:xfrm>
        </p:grpSpPr>
        <p:sp>
          <p:nvSpPr>
            <p:cNvPr id="8587" name="Google Shape;8587;p82"/>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2"/>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2"/>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0" name="Google Shape;8590;p82"/>
          <p:cNvSpPr/>
          <p:nvPr/>
        </p:nvSpPr>
        <p:spPr>
          <a:xfrm>
            <a:off x="2189608"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1" name="Google Shape;8591;p82"/>
          <p:cNvGrpSpPr/>
          <p:nvPr/>
        </p:nvGrpSpPr>
        <p:grpSpPr>
          <a:xfrm>
            <a:off x="845106" y="2730099"/>
            <a:ext cx="354586" cy="354586"/>
            <a:chOff x="-32927950" y="3227275"/>
            <a:chExt cx="292225" cy="292225"/>
          </a:xfrm>
        </p:grpSpPr>
        <p:sp>
          <p:nvSpPr>
            <p:cNvPr id="8592" name="Google Shape;8592;p82"/>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2"/>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2"/>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2"/>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2"/>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7" name="Google Shape;8597;p82"/>
          <p:cNvGrpSpPr/>
          <p:nvPr/>
        </p:nvGrpSpPr>
        <p:grpSpPr>
          <a:xfrm>
            <a:off x="844621" y="3201213"/>
            <a:ext cx="355557" cy="353645"/>
            <a:chOff x="-32927950" y="3586425"/>
            <a:chExt cx="293025" cy="291450"/>
          </a:xfrm>
        </p:grpSpPr>
        <p:sp>
          <p:nvSpPr>
            <p:cNvPr id="8598" name="Google Shape;8598;p82"/>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2"/>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2"/>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2"/>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2"/>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82"/>
          <p:cNvGrpSpPr/>
          <p:nvPr/>
        </p:nvGrpSpPr>
        <p:grpSpPr>
          <a:xfrm>
            <a:off x="845106" y="3665198"/>
            <a:ext cx="354586" cy="355557"/>
            <a:chOff x="-32927950" y="3944800"/>
            <a:chExt cx="292225" cy="293025"/>
          </a:xfrm>
        </p:grpSpPr>
        <p:sp>
          <p:nvSpPr>
            <p:cNvPr id="8604" name="Google Shape;8604;p82"/>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2"/>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2"/>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2"/>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2"/>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2"/>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2"/>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2"/>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2"/>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82"/>
          <p:cNvGrpSpPr/>
          <p:nvPr/>
        </p:nvGrpSpPr>
        <p:grpSpPr>
          <a:xfrm>
            <a:off x="3073898" y="2730449"/>
            <a:ext cx="354586" cy="353888"/>
            <a:chOff x="-31094350" y="3194000"/>
            <a:chExt cx="292225" cy="291650"/>
          </a:xfrm>
        </p:grpSpPr>
        <p:sp>
          <p:nvSpPr>
            <p:cNvPr id="8614" name="Google Shape;8614;p82"/>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2"/>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2"/>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2"/>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2"/>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2"/>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2"/>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2"/>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82"/>
          <p:cNvGrpSpPr/>
          <p:nvPr/>
        </p:nvGrpSpPr>
        <p:grpSpPr>
          <a:xfrm>
            <a:off x="3074368" y="3200941"/>
            <a:ext cx="353645" cy="354191"/>
            <a:chOff x="-31093575" y="3552550"/>
            <a:chExt cx="291450" cy="291900"/>
          </a:xfrm>
        </p:grpSpPr>
        <p:sp>
          <p:nvSpPr>
            <p:cNvPr id="8623" name="Google Shape;8623;p82"/>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2"/>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2"/>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2"/>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7" name="Google Shape;8627;p82"/>
          <p:cNvGrpSpPr/>
          <p:nvPr/>
        </p:nvGrpSpPr>
        <p:grpSpPr>
          <a:xfrm>
            <a:off x="3074368" y="3666169"/>
            <a:ext cx="353645" cy="353615"/>
            <a:chOff x="-31093575" y="3911725"/>
            <a:chExt cx="291450" cy="291425"/>
          </a:xfrm>
        </p:grpSpPr>
        <p:sp>
          <p:nvSpPr>
            <p:cNvPr id="8628" name="Google Shape;8628;p82"/>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2"/>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82"/>
          <p:cNvGrpSpPr/>
          <p:nvPr/>
        </p:nvGrpSpPr>
        <p:grpSpPr>
          <a:xfrm>
            <a:off x="2183798" y="4123136"/>
            <a:ext cx="356497" cy="354586"/>
            <a:chOff x="-29946000" y="3183175"/>
            <a:chExt cx="293800" cy="292225"/>
          </a:xfrm>
        </p:grpSpPr>
        <p:sp>
          <p:nvSpPr>
            <p:cNvPr id="8631" name="Google Shape;8631;p82"/>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2"/>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2"/>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2"/>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2"/>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2"/>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7" name="Google Shape;8637;p82"/>
          <p:cNvGrpSpPr/>
          <p:nvPr/>
        </p:nvGrpSpPr>
        <p:grpSpPr>
          <a:xfrm>
            <a:off x="2628330" y="1380289"/>
            <a:ext cx="358408" cy="354161"/>
            <a:chOff x="-34408675" y="3202075"/>
            <a:chExt cx="295375" cy="291875"/>
          </a:xfrm>
        </p:grpSpPr>
        <p:sp>
          <p:nvSpPr>
            <p:cNvPr id="8638" name="Google Shape;8638;p82"/>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2"/>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2"/>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2"/>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82"/>
          <p:cNvGrpSpPr/>
          <p:nvPr/>
        </p:nvGrpSpPr>
        <p:grpSpPr>
          <a:xfrm>
            <a:off x="2630241" y="1820283"/>
            <a:ext cx="354586" cy="356254"/>
            <a:chOff x="-34405525" y="3558075"/>
            <a:chExt cx="292225" cy="293600"/>
          </a:xfrm>
        </p:grpSpPr>
        <p:sp>
          <p:nvSpPr>
            <p:cNvPr id="8643" name="Google Shape;8643;p82"/>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2"/>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2"/>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82"/>
          <p:cNvGrpSpPr/>
          <p:nvPr/>
        </p:nvGrpSpPr>
        <p:grpSpPr>
          <a:xfrm>
            <a:off x="2629755" y="2256940"/>
            <a:ext cx="355557" cy="353615"/>
            <a:chOff x="-34406325" y="3919600"/>
            <a:chExt cx="293025" cy="291425"/>
          </a:xfrm>
        </p:grpSpPr>
        <p:sp>
          <p:nvSpPr>
            <p:cNvPr id="8647" name="Google Shape;8647;p82"/>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2"/>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2"/>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2"/>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2"/>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2"/>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2"/>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4" name="Google Shape;8654;p82"/>
          <p:cNvGrpSpPr/>
          <p:nvPr/>
        </p:nvGrpSpPr>
        <p:grpSpPr>
          <a:xfrm>
            <a:off x="1293653" y="2736303"/>
            <a:ext cx="353645" cy="342179"/>
            <a:chOff x="-32568800" y="3232000"/>
            <a:chExt cx="291450" cy="282000"/>
          </a:xfrm>
        </p:grpSpPr>
        <p:sp>
          <p:nvSpPr>
            <p:cNvPr id="8655" name="Google Shape;8655;p82"/>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2"/>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7" name="Google Shape;8657;p82"/>
          <p:cNvGrpSpPr/>
          <p:nvPr/>
        </p:nvGrpSpPr>
        <p:grpSpPr>
          <a:xfrm>
            <a:off x="1293183" y="3201213"/>
            <a:ext cx="354586" cy="353645"/>
            <a:chOff x="-32569575" y="3586425"/>
            <a:chExt cx="292225" cy="291450"/>
          </a:xfrm>
        </p:grpSpPr>
        <p:sp>
          <p:nvSpPr>
            <p:cNvPr id="8658" name="Google Shape;8658;p82"/>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2"/>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0" name="Google Shape;8660;p82"/>
          <p:cNvGrpSpPr/>
          <p:nvPr/>
        </p:nvGrpSpPr>
        <p:grpSpPr>
          <a:xfrm>
            <a:off x="1284098" y="3665805"/>
            <a:ext cx="372756" cy="354343"/>
            <a:chOff x="-32576675" y="3944600"/>
            <a:chExt cx="307200" cy="292025"/>
          </a:xfrm>
        </p:grpSpPr>
        <p:sp>
          <p:nvSpPr>
            <p:cNvPr id="8661" name="Google Shape;8661;p82"/>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2"/>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3" name="Google Shape;8663;p82"/>
          <p:cNvGrpSpPr/>
          <p:nvPr/>
        </p:nvGrpSpPr>
        <p:grpSpPr>
          <a:xfrm>
            <a:off x="3529065" y="2730100"/>
            <a:ext cx="354586" cy="354586"/>
            <a:chOff x="-30735200" y="3192625"/>
            <a:chExt cx="292225" cy="292225"/>
          </a:xfrm>
        </p:grpSpPr>
        <p:sp>
          <p:nvSpPr>
            <p:cNvPr id="8664" name="Google Shape;8664;p82"/>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2"/>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2"/>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2"/>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2"/>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2"/>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2"/>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82"/>
          <p:cNvGrpSpPr/>
          <p:nvPr/>
        </p:nvGrpSpPr>
        <p:grpSpPr>
          <a:xfrm>
            <a:off x="3529065" y="3201532"/>
            <a:ext cx="354586" cy="353008"/>
            <a:chOff x="-30735200" y="3552550"/>
            <a:chExt cx="292225" cy="290925"/>
          </a:xfrm>
        </p:grpSpPr>
        <p:sp>
          <p:nvSpPr>
            <p:cNvPr id="8672" name="Google Shape;8672;p82"/>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2"/>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82"/>
          <p:cNvGrpSpPr/>
          <p:nvPr/>
        </p:nvGrpSpPr>
        <p:grpSpPr>
          <a:xfrm>
            <a:off x="3529065" y="3666154"/>
            <a:ext cx="354586" cy="353645"/>
            <a:chOff x="-30735200" y="3910925"/>
            <a:chExt cx="292225" cy="291450"/>
          </a:xfrm>
        </p:grpSpPr>
        <p:sp>
          <p:nvSpPr>
            <p:cNvPr id="8675" name="Google Shape;8675;p82"/>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2"/>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7" name="Google Shape;8677;p82"/>
          <p:cNvSpPr/>
          <p:nvPr/>
        </p:nvSpPr>
        <p:spPr>
          <a:xfrm>
            <a:off x="2632180"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78" name="Google Shape;8678;p82"/>
          <p:cNvGrpSpPr/>
          <p:nvPr/>
        </p:nvGrpSpPr>
        <p:grpSpPr>
          <a:xfrm>
            <a:off x="4882910" y="1379021"/>
            <a:ext cx="358971" cy="359224"/>
            <a:chOff x="-57956275" y="3197925"/>
            <a:chExt cx="319000" cy="319225"/>
          </a:xfrm>
        </p:grpSpPr>
        <p:sp>
          <p:nvSpPr>
            <p:cNvPr id="8679" name="Google Shape;8679;p82"/>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2"/>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2"/>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2"/>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2"/>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2"/>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2"/>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82"/>
          <p:cNvGrpSpPr/>
          <p:nvPr/>
        </p:nvGrpSpPr>
        <p:grpSpPr>
          <a:xfrm>
            <a:off x="4905064" y="1835446"/>
            <a:ext cx="314662" cy="358971"/>
            <a:chOff x="-57940525" y="3590375"/>
            <a:chExt cx="279625" cy="319000"/>
          </a:xfrm>
        </p:grpSpPr>
        <p:sp>
          <p:nvSpPr>
            <p:cNvPr id="8687" name="Google Shape;8687;p82"/>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2"/>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2"/>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2"/>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2"/>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82"/>
          <p:cNvGrpSpPr/>
          <p:nvPr/>
        </p:nvGrpSpPr>
        <p:grpSpPr>
          <a:xfrm>
            <a:off x="4875945" y="2276817"/>
            <a:ext cx="358099" cy="358999"/>
            <a:chOff x="-57959425" y="3982600"/>
            <a:chExt cx="318225" cy="319025"/>
          </a:xfrm>
        </p:grpSpPr>
        <p:sp>
          <p:nvSpPr>
            <p:cNvPr id="8693" name="Google Shape;8693;p82"/>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2"/>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2"/>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2"/>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7" name="Google Shape;8697;p82"/>
          <p:cNvGrpSpPr/>
          <p:nvPr/>
        </p:nvGrpSpPr>
        <p:grpSpPr>
          <a:xfrm>
            <a:off x="7076112" y="1380146"/>
            <a:ext cx="357226" cy="357226"/>
            <a:chOff x="-55987225" y="3198925"/>
            <a:chExt cx="317450" cy="317450"/>
          </a:xfrm>
        </p:grpSpPr>
        <p:sp>
          <p:nvSpPr>
            <p:cNvPr id="8698" name="Google Shape;8698;p82"/>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2"/>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2"/>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2"/>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82"/>
          <p:cNvGrpSpPr/>
          <p:nvPr/>
        </p:nvGrpSpPr>
        <p:grpSpPr>
          <a:xfrm>
            <a:off x="7076112" y="1836178"/>
            <a:ext cx="357226" cy="357367"/>
            <a:chOff x="-55987225" y="3591025"/>
            <a:chExt cx="317450" cy="317575"/>
          </a:xfrm>
        </p:grpSpPr>
        <p:sp>
          <p:nvSpPr>
            <p:cNvPr id="8703" name="Google Shape;8703;p82"/>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2"/>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2"/>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2"/>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2"/>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8" name="Google Shape;8708;p82"/>
          <p:cNvGrpSpPr/>
          <p:nvPr/>
        </p:nvGrpSpPr>
        <p:grpSpPr>
          <a:xfrm>
            <a:off x="7090027" y="2276817"/>
            <a:ext cx="358999" cy="358999"/>
            <a:chOff x="-55988800" y="3982600"/>
            <a:chExt cx="319025" cy="319025"/>
          </a:xfrm>
        </p:grpSpPr>
        <p:sp>
          <p:nvSpPr>
            <p:cNvPr id="8709" name="Google Shape;8709;p82"/>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2"/>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2"/>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2"/>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2"/>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4" name="Google Shape;8714;p82"/>
          <p:cNvGrpSpPr/>
          <p:nvPr/>
        </p:nvGrpSpPr>
        <p:grpSpPr>
          <a:xfrm>
            <a:off x="5748546" y="2734774"/>
            <a:ext cx="356326" cy="358971"/>
            <a:chOff x="-54026025" y="3192625"/>
            <a:chExt cx="316650" cy="319000"/>
          </a:xfrm>
        </p:grpSpPr>
        <p:sp>
          <p:nvSpPr>
            <p:cNvPr id="8715" name="Google Shape;8715;p82"/>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2"/>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2"/>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2"/>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2"/>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2"/>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2"/>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2"/>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82"/>
          <p:cNvGrpSpPr/>
          <p:nvPr/>
        </p:nvGrpSpPr>
        <p:grpSpPr>
          <a:xfrm>
            <a:off x="5768492" y="3205748"/>
            <a:ext cx="316434" cy="358099"/>
            <a:chOff x="-54007925" y="3584850"/>
            <a:chExt cx="281200" cy="318225"/>
          </a:xfrm>
        </p:grpSpPr>
        <p:sp>
          <p:nvSpPr>
            <p:cNvPr id="8724" name="Google Shape;8724;p82"/>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2"/>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2"/>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2"/>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2"/>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2"/>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0" name="Google Shape;8730;p82"/>
          <p:cNvGrpSpPr/>
          <p:nvPr/>
        </p:nvGrpSpPr>
        <p:grpSpPr>
          <a:xfrm>
            <a:off x="5768492" y="3667633"/>
            <a:ext cx="316434" cy="358914"/>
            <a:chOff x="-54007925" y="3975575"/>
            <a:chExt cx="281200" cy="318950"/>
          </a:xfrm>
        </p:grpSpPr>
        <p:sp>
          <p:nvSpPr>
            <p:cNvPr id="8731" name="Google Shape;8731;p82"/>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2"/>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2"/>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2"/>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5" name="Google Shape;8735;p82"/>
          <p:cNvGrpSpPr/>
          <p:nvPr/>
        </p:nvGrpSpPr>
        <p:grpSpPr>
          <a:xfrm>
            <a:off x="8003359" y="2752104"/>
            <a:ext cx="274770" cy="358492"/>
            <a:chOff x="-52005775" y="3208025"/>
            <a:chExt cx="244175" cy="318575"/>
          </a:xfrm>
        </p:grpSpPr>
        <p:sp>
          <p:nvSpPr>
            <p:cNvPr id="8736" name="Google Shape;8736;p82"/>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2"/>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2"/>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2"/>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2"/>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2"/>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2"/>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2"/>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2"/>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2"/>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2"/>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7" name="Google Shape;8747;p82"/>
          <p:cNvGrpSpPr/>
          <p:nvPr/>
        </p:nvGrpSpPr>
        <p:grpSpPr>
          <a:xfrm>
            <a:off x="5309825" y="1380146"/>
            <a:ext cx="358099" cy="358099"/>
            <a:chOff x="-57568775" y="3198925"/>
            <a:chExt cx="318225" cy="318225"/>
          </a:xfrm>
        </p:grpSpPr>
        <p:sp>
          <p:nvSpPr>
            <p:cNvPr id="8748" name="Google Shape;8748;p82"/>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2"/>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2"/>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2"/>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2"/>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2"/>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4" name="Google Shape;8754;p82"/>
          <p:cNvGrpSpPr/>
          <p:nvPr/>
        </p:nvGrpSpPr>
        <p:grpSpPr>
          <a:xfrm>
            <a:off x="5331543" y="1835446"/>
            <a:ext cx="314662" cy="358099"/>
            <a:chOff x="-57549075" y="3590375"/>
            <a:chExt cx="279625" cy="318225"/>
          </a:xfrm>
        </p:grpSpPr>
        <p:sp>
          <p:nvSpPr>
            <p:cNvPr id="8755" name="Google Shape;8755;p82"/>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2"/>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2"/>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2"/>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82"/>
          <p:cNvGrpSpPr/>
          <p:nvPr/>
        </p:nvGrpSpPr>
        <p:grpSpPr>
          <a:xfrm>
            <a:off x="5323740" y="2276817"/>
            <a:ext cx="359871" cy="359871"/>
            <a:chOff x="-57570350" y="3982600"/>
            <a:chExt cx="319800" cy="319800"/>
          </a:xfrm>
        </p:grpSpPr>
        <p:sp>
          <p:nvSpPr>
            <p:cNvPr id="8760" name="Google Shape;8760;p82"/>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2"/>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2"/>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2"/>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82"/>
          <p:cNvGrpSpPr/>
          <p:nvPr/>
        </p:nvGrpSpPr>
        <p:grpSpPr>
          <a:xfrm>
            <a:off x="7538779" y="1379246"/>
            <a:ext cx="314662" cy="358999"/>
            <a:chOff x="-55576850" y="3198125"/>
            <a:chExt cx="279625" cy="319025"/>
          </a:xfrm>
        </p:grpSpPr>
        <p:sp>
          <p:nvSpPr>
            <p:cNvPr id="8765" name="Google Shape;8765;p82"/>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2"/>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2"/>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2"/>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9" name="Google Shape;8769;p82"/>
          <p:cNvGrpSpPr/>
          <p:nvPr/>
        </p:nvGrpSpPr>
        <p:grpSpPr>
          <a:xfrm>
            <a:off x="7516174" y="1835221"/>
            <a:ext cx="359871" cy="358324"/>
            <a:chOff x="-55596550" y="3590175"/>
            <a:chExt cx="319800" cy="318425"/>
          </a:xfrm>
        </p:grpSpPr>
        <p:sp>
          <p:nvSpPr>
            <p:cNvPr id="8770" name="Google Shape;8770;p82"/>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2"/>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2"/>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2"/>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4" name="Google Shape;8774;p82"/>
          <p:cNvGrpSpPr/>
          <p:nvPr/>
        </p:nvGrpSpPr>
        <p:grpSpPr>
          <a:xfrm>
            <a:off x="7531412" y="2276564"/>
            <a:ext cx="358999" cy="359252"/>
            <a:chOff x="-55595775" y="3982375"/>
            <a:chExt cx="319025" cy="319250"/>
          </a:xfrm>
        </p:grpSpPr>
        <p:sp>
          <p:nvSpPr>
            <p:cNvPr id="8775" name="Google Shape;8775;p82"/>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2"/>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2"/>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2"/>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2"/>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2"/>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1" name="Google Shape;8781;p82"/>
          <p:cNvGrpSpPr/>
          <p:nvPr/>
        </p:nvGrpSpPr>
        <p:grpSpPr>
          <a:xfrm>
            <a:off x="6188595" y="2734774"/>
            <a:ext cx="358999" cy="358099"/>
            <a:chOff x="-53635375" y="3192625"/>
            <a:chExt cx="319025" cy="318225"/>
          </a:xfrm>
        </p:grpSpPr>
        <p:sp>
          <p:nvSpPr>
            <p:cNvPr id="8782" name="Google Shape;8782;p82"/>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2"/>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2"/>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5" name="Google Shape;8785;p82"/>
          <p:cNvGrpSpPr/>
          <p:nvPr/>
        </p:nvGrpSpPr>
        <p:grpSpPr>
          <a:xfrm>
            <a:off x="6210763" y="3205748"/>
            <a:ext cx="314662" cy="358999"/>
            <a:chOff x="-53615675" y="3584850"/>
            <a:chExt cx="279625" cy="319025"/>
          </a:xfrm>
        </p:grpSpPr>
        <p:sp>
          <p:nvSpPr>
            <p:cNvPr id="8786" name="Google Shape;8786;p82"/>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2"/>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2"/>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9" name="Google Shape;8789;p82"/>
          <p:cNvGrpSpPr/>
          <p:nvPr/>
        </p:nvGrpSpPr>
        <p:grpSpPr>
          <a:xfrm>
            <a:off x="6188609" y="3668674"/>
            <a:ext cx="358971" cy="357874"/>
            <a:chOff x="-53634575" y="3976500"/>
            <a:chExt cx="319000" cy="318025"/>
          </a:xfrm>
        </p:grpSpPr>
        <p:sp>
          <p:nvSpPr>
            <p:cNvPr id="8790" name="Google Shape;8790;p82"/>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2"/>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2"/>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2"/>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2"/>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2"/>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2"/>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2"/>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82"/>
          <p:cNvGrpSpPr/>
          <p:nvPr/>
        </p:nvGrpSpPr>
        <p:grpSpPr>
          <a:xfrm>
            <a:off x="7983413" y="3211628"/>
            <a:ext cx="314662" cy="358436"/>
            <a:chOff x="-52023900" y="3590075"/>
            <a:chExt cx="279625" cy="318525"/>
          </a:xfrm>
        </p:grpSpPr>
        <p:sp>
          <p:nvSpPr>
            <p:cNvPr id="8799" name="Google Shape;8799;p82"/>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2"/>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2"/>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2"/>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2"/>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2"/>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2"/>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6" name="Google Shape;8806;p82"/>
          <p:cNvGrpSpPr/>
          <p:nvPr/>
        </p:nvGrpSpPr>
        <p:grpSpPr>
          <a:xfrm>
            <a:off x="5746654" y="1380146"/>
            <a:ext cx="358971" cy="358971"/>
            <a:chOff x="-57173375" y="3198925"/>
            <a:chExt cx="319000" cy="319000"/>
          </a:xfrm>
        </p:grpSpPr>
        <p:sp>
          <p:nvSpPr>
            <p:cNvPr id="8807" name="Google Shape;8807;p82"/>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2"/>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2"/>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2"/>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82"/>
          <p:cNvGrpSpPr/>
          <p:nvPr/>
        </p:nvGrpSpPr>
        <p:grpSpPr>
          <a:xfrm>
            <a:off x="5747541" y="1857587"/>
            <a:ext cx="357198" cy="314690"/>
            <a:chOff x="-57176525" y="3610050"/>
            <a:chExt cx="317425" cy="279650"/>
          </a:xfrm>
        </p:grpSpPr>
        <p:sp>
          <p:nvSpPr>
            <p:cNvPr id="8812" name="Google Shape;8812;p82"/>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2"/>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2"/>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2"/>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2"/>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82"/>
          <p:cNvGrpSpPr/>
          <p:nvPr/>
        </p:nvGrpSpPr>
        <p:grpSpPr>
          <a:xfrm>
            <a:off x="7957995" y="1380146"/>
            <a:ext cx="358099" cy="356326"/>
            <a:chOff x="-55202750" y="3198925"/>
            <a:chExt cx="318225" cy="316650"/>
          </a:xfrm>
        </p:grpSpPr>
        <p:sp>
          <p:nvSpPr>
            <p:cNvPr id="8818" name="Google Shape;8818;p82"/>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2"/>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0" name="Google Shape;8820;p82"/>
          <p:cNvGrpSpPr/>
          <p:nvPr/>
        </p:nvGrpSpPr>
        <p:grpSpPr>
          <a:xfrm>
            <a:off x="7968629" y="1835446"/>
            <a:ext cx="336830" cy="358099"/>
            <a:chOff x="-55194875" y="3590375"/>
            <a:chExt cx="299325" cy="318225"/>
          </a:xfrm>
        </p:grpSpPr>
        <p:sp>
          <p:nvSpPr>
            <p:cNvPr id="8821" name="Google Shape;8821;p82"/>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2"/>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2"/>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2"/>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2"/>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82"/>
          <p:cNvGrpSpPr/>
          <p:nvPr/>
        </p:nvGrpSpPr>
        <p:grpSpPr>
          <a:xfrm>
            <a:off x="7973247" y="2277717"/>
            <a:ext cx="357198" cy="357198"/>
            <a:chOff x="-55203525" y="3983400"/>
            <a:chExt cx="317425" cy="317425"/>
          </a:xfrm>
        </p:grpSpPr>
        <p:sp>
          <p:nvSpPr>
            <p:cNvPr id="8827" name="Google Shape;8827;p82"/>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2"/>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2"/>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0" name="Google Shape;8830;p82"/>
          <p:cNvGrpSpPr/>
          <p:nvPr/>
        </p:nvGrpSpPr>
        <p:grpSpPr>
          <a:xfrm>
            <a:off x="6639727" y="2734774"/>
            <a:ext cx="335930" cy="358971"/>
            <a:chOff x="-53232900" y="3192625"/>
            <a:chExt cx="298525" cy="319000"/>
          </a:xfrm>
        </p:grpSpPr>
        <p:sp>
          <p:nvSpPr>
            <p:cNvPr id="8831" name="Google Shape;8831;p82"/>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2"/>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2"/>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2"/>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2"/>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2"/>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2"/>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2"/>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82"/>
          <p:cNvGrpSpPr/>
          <p:nvPr/>
        </p:nvGrpSpPr>
        <p:grpSpPr>
          <a:xfrm>
            <a:off x="6629093" y="3205748"/>
            <a:ext cx="357198" cy="356326"/>
            <a:chOff x="-53242350" y="3584850"/>
            <a:chExt cx="317425" cy="316650"/>
          </a:xfrm>
        </p:grpSpPr>
        <p:sp>
          <p:nvSpPr>
            <p:cNvPr id="8840" name="Google Shape;8840;p82"/>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2"/>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2"/>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2"/>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2"/>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82"/>
          <p:cNvGrpSpPr/>
          <p:nvPr/>
        </p:nvGrpSpPr>
        <p:grpSpPr>
          <a:xfrm>
            <a:off x="6650362" y="3668449"/>
            <a:ext cx="314662" cy="358999"/>
            <a:chOff x="-53224225" y="3976300"/>
            <a:chExt cx="279625" cy="319025"/>
          </a:xfrm>
        </p:grpSpPr>
        <p:sp>
          <p:nvSpPr>
            <p:cNvPr id="8846" name="Google Shape;8846;p82"/>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2"/>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2"/>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2"/>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2"/>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2"/>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2"/>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3" name="Google Shape;8853;p82"/>
          <p:cNvGrpSpPr/>
          <p:nvPr/>
        </p:nvGrpSpPr>
        <p:grpSpPr>
          <a:xfrm>
            <a:off x="7961258" y="3676129"/>
            <a:ext cx="358971" cy="358408"/>
            <a:chOff x="-52043575" y="3983125"/>
            <a:chExt cx="319000" cy="318500"/>
          </a:xfrm>
        </p:grpSpPr>
        <p:sp>
          <p:nvSpPr>
            <p:cNvPr id="8854" name="Google Shape;8854;p82"/>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2"/>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2"/>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2"/>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2"/>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2"/>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2"/>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2"/>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2"/>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3" name="Google Shape;8863;p82"/>
          <p:cNvGrpSpPr/>
          <p:nvPr/>
        </p:nvGrpSpPr>
        <p:grpSpPr>
          <a:xfrm>
            <a:off x="6215199" y="1380146"/>
            <a:ext cx="314662" cy="358971"/>
            <a:chOff x="-56766175" y="3198925"/>
            <a:chExt cx="279625" cy="319000"/>
          </a:xfrm>
        </p:grpSpPr>
        <p:sp>
          <p:nvSpPr>
            <p:cNvPr id="8864" name="Google Shape;8864;p82"/>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2"/>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2"/>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2"/>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2"/>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2"/>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2"/>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82"/>
          <p:cNvGrpSpPr/>
          <p:nvPr/>
        </p:nvGrpSpPr>
        <p:grpSpPr>
          <a:xfrm>
            <a:off x="6214313" y="1835446"/>
            <a:ext cx="316434" cy="358099"/>
            <a:chOff x="-56766175" y="3590375"/>
            <a:chExt cx="281200" cy="318225"/>
          </a:xfrm>
        </p:grpSpPr>
        <p:sp>
          <p:nvSpPr>
            <p:cNvPr id="8872" name="Google Shape;8872;p82"/>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2"/>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2"/>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2"/>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82"/>
          <p:cNvGrpSpPr/>
          <p:nvPr/>
        </p:nvGrpSpPr>
        <p:grpSpPr>
          <a:xfrm>
            <a:off x="6251269" y="2276817"/>
            <a:ext cx="272126" cy="358099"/>
            <a:chOff x="-56747275" y="3982600"/>
            <a:chExt cx="241825" cy="318225"/>
          </a:xfrm>
        </p:grpSpPr>
        <p:sp>
          <p:nvSpPr>
            <p:cNvPr id="8877" name="Google Shape;8877;p82"/>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2"/>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2"/>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2"/>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2"/>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2"/>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2"/>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4" name="Google Shape;8884;p82"/>
          <p:cNvGrpSpPr/>
          <p:nvPr/>
        </p:nvGrpSpPr>
        <p:grpSpPr>
          <a:xfrm>
            <a:off x="4859020" y="3219055"/>
            <a:ext cx="358999" cy="342991"/>
            <a:chOff x="-54812875" y="3596675"/>
            <a:chExt cx="319025" cy="304800"/>
          </a:xfrm>
        </p:grpSpPr>
        <p:sp>
          <p:nvSpPr>
            <p:cNvPr id="8885" name="Google Shape;8885;p82"/>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2"/>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2"/>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2"/>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2"/>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2"/>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2"/>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92" name="Google Shape;8892;p82"/>
          <p:cNvSpPr/>
          <p:nvPr/>
        </p:nvSpPr>
        <p:spPr>
          <a:xfrm>
            <a:off x="5033910" y="35933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2"/>
          <p:cNvSpPr/>
          <p:nvPr/>
        </p:nvSpPr>
        <p:spPr>
          <a:xfrm>
            <a:off x="5034361" y="35941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4" name="Google Shape;8894;p82"/>
          <p:cNvGrpSpPr/>
          <p:nvPr/>
        </p:nvGrpSpPr>
        <p:grpSpPr>
          <a:xfrm>
            <a:off x="4881188" y="3675538"/>
            <a:ext cx="314662" cy="358099"/>
            <a:chOff x="-54793175" y="3982600"/>
            <a:chExt cx="279625" cy="318225"/>
          </a:xfrm>
        </p:grpSpPr>
        <p:sp>
          <p:nvSpPr>
            <p:cNvPr id="8895" name="Google Shape;8895;p82"/>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2"/>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2"/>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2"/>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2"/>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2"/>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2"/>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82"/>
          <p:cNvGrpSpPr/>
          <p:nvPr/>
        </p:nvGrpSpPr>
        <p:grpSpPr>
          <a:xfrm>
            <a:off x="7092647" y="2734774"/>
            <a:ext cx="314662" cy="358099"/>
            <a:chOff x="-52832000" y="3192625"/>
            <a:chExt cx="279625" cy="318225"/>
          </a:xfrm>
        </p:grpSpPr>
        <p:sp>
          <p:nvSpPr>
            <p:cNvPr id="8903" name="Google Shape;8903;p82"/>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2"/>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2"/>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2"/>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2"/>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2"/>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2"/>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2"/>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82"/>
          <p:cNvGrpSpPr/>
          <p:nvPr/>
        </p:nvGrpSpPr>
        <p:grpSpPr>
          <a:xfrm>
            <a:off x="5779179" y="2276142"/>
            <a:ext cx="323524" cy="358774"/>
            <a:chOff x="-57162350" y="3982000"/>
            <a:chExt cx="287500" cy="318825"/>
          </a:xfrm>
        </p:grpSpPr>
        <p:sp>
          <p:nvSpPr>
            <p:cNvPr id="8912" name="Google Shape;8912;p82"/>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2"/>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2"/>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2"/>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2"/>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2"/>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2"/>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2"/>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82"/>
          <p:cNvGrpSpPr/>
          <p:nvPr/>
        </p:nvGrpSpPr>
        <p:grpSpPr>
          <a:xfrm>
            <a:off x="7070492" y="3206648"/>
            <a:ext cx="358971" cy="357198"/>
            <a:chOff x="-52851675" y="3585650"/>
            <a:chExt cx="319000" cy="317425"/>
          </a:xfrm>
        </p:grpSpPr>
        <p:sp>
          <p:nvSpPr>
            <p:cNvPr id="8921" name="Google Shape;8921;p82"/>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2"/>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2"/>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2"/>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2"/>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2"/>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7" name="Google Shape;8927;p82"/>
          <p:cNvGrpSpPr/>
          <p:nvPr/>
        </p:nvGrpSpPr>
        <p:grpSpPr>
          <a:xfrm>
            <a:off x="7092647" y="3668449"/>
            <a:ext cx="314662" cy="358999"/>
            <a:chOff x="-52832000" y="3976300"/>
            <a:chExt cx="279625" cy="319025"/>
          </a:xfrm>
        </p:grpSpPr>
        <p:sp>
          <p:nvSpPr>
            <p:cNvPr id="8928" name="Google Shape;8928;p82"/>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2"/>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2"/>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2"/>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2"/>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82"/>
          <p:cNvGrpSpPr/>
          <p:nvPr/>
        </p:nvGrpSpPr>
        <p:grpSpPr>
          <a:xfrm>
            <a:off x="6209853" y="4123097"/>
            <a:ext cx="316434" cy="358099"/>
            <a:chOff x="-51633225" y="3198925"/>
            <a:chExt cx="281200" cy="318225"/>
          </a:xfrm>
        </p:grpSpPr>
        <p:sp>
          <p:nvSpPr>
            <p:cNvPr id="8934" name="Google Shape;8934;p82"/>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2"/>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2"/>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2"/>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2"/>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2"/>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2"/>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82"/>
          <p:cNvGrpSpPr/>
          <p:nvPr/>
        </p:nvGrpSpPr>
        <p:grpSpPr>
          <a:xfrm>
            <a:off x="6628676" y="1381018"/>
            <a:ext cx="365188" cy="357226"/>
            <a:chOff x="-56396775" y="3199700"/>
            <a:chExt cx="324525" cy="317450"/>
          </a:xfrm>
        </p:grpSpPr>
        <p:sp>
          <p:nvSpPr>
            <p:cNvPr id="8942" name="Google Shape;8942;p82"/>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2"/>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2"/>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2"/>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2"/>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2"/>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82"/>
          <p:cNvGrpSpPr/>
          <p:nvPr/>
        </p:nvGrpSpPr>
        <p:grpSpPr>
          <a:xfrm>
            <a:off x="6631771" y="1846953"/>
            <a:ext cx="358999" cy="335958"/>
            <a:chOff x="-56394425" y="3600600"/>
            <a:chExt cx="319025" cy="298550"/>
          </a:xfrm>
        </p:grpSpPr>
        <p:sp>
          <p:nvSpPr>
            <p:cNvPr id="8949" name="Google Shape;8949;p82"/>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2"/>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2"/>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82"/>
          <p:cNvGrpSpPr/>
          <p:nvPr/>
        </p:nvGrpSpPr>
        <p:grpSpPr>
          <a:xfrm>
            <a:off x="6662538" y="2277717"/>
            <a:ext cx="327068" cy="357198"/>
            <a:chOff x="-56379450" y="3983400"/>
            <a:chExt cx="290650" cy="317425"/>
          </a:xfrm>
        </p:grpSpPr>
        <p:sp>
          <p:nvSpPr>
            <p:cNvPr id="8953" name="Google Shape;8953;p82"/>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2"/>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2"/>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2"/>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2"/>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2"/>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2"/>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2"/>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82"/>
          <p:cNvGrpSpPr/>
          <p:nvPr/>
        </p:nvGrpSpPr>
        <p:grpSpPr>
          <a:xfrm>
            <a:off x="5326242" y="2741864"/>
            <a:ext cx="316434" cy="358971"/>
            <a:chOff x="-54401725" y="3198925"/>
            <a:chExt cx="281200" cy="319000"/>
          </a:xfrm>
        </p:grpSpPr>
        <p:sp>
          <p:nvSpPr>
            <p:cNvPr id="8962" name="Google Shape;8962;p82"/>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2"/>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2"/>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2"/>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2"/>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2"/>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2"/>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2"/>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2"/>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2"/>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2"/>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3" name="Google Shape;8973;p82"/>
          <p:cNvGrpSpPr/>
          <p:nvPr/>
        </p:nvGrpSpPr>
        <p:grpSpPr>
          <a:xfrm>
            <a:off x="5327128" y="3211965"/>
            <a:ext cx="314662" cy="358099"/>
            <a:chOff x="-54401725" y="3590375"/>
            <a:chExt cx="279625" cy="318225"/>
          </a:xfrm>
        </p:grpSpPr>
        <p:sp>
          <p:nvSpPr>
            <p:cNvPr id="8974" name="Google Shape;8974;p82"/>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2"/>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2"/>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2"/>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2"/>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2"/>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0" name="Google Shape;8980;p82"/>
          <p:cNvGrpSpPr/>
          <p:nvPr/>
        </p:nvGrpSpPr>
        <p:grpSpPr>
          <a:xfrm>
            <a:off x="5324920" y="3675538"/>
            <a:ext cx="319079" cy="358099"/>
            <a:chOff x="-54403300" y="3982600"/>
            <a:chExt cx="283550" cy="318225"/>
          </a:xfrm>
        </p:grpSpPr>
        <p:sp>
          <p:nvSpPr>
            <p:cNvPr id="8981" name="Google Shape;8981;p82"/>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2"/>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2"/>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2"/>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2"/>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82"/>
          <p:cNvGrpSpPr/>
          <p:nvPr/>
        </p:nvGrpSpPr>
        <p:grpSpPr>
          <a:xfrm>
            <a:off x="7512313" y="2736772"/>
            <a:ext cx="356298" cy="356973"/>
            <a:chOff x="-52458650" y="3194400"/>
            <a:chExt cx="316625" cy="317225"/>
          </a:xfrm>
        </p:grpSpPr>
        <p:sp>
          <p:nvSpPr>
            <p:cNvPr id="8987" name="Google Shape;8987;p82"/>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2"/>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2"/>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2"/>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2"/>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2"/>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2"/>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2"/>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5" name="Google Shape;8995;p82"/>
          <p:cNvGrpSpPr/>
          <p:nvPr/>
        </p:nvGrpSpPr>
        <p:grpSpPr>
          <a:xfrm>
            <a:off x="4881188" y="2741864"/>
            <a:ext cx="314662" cy="358971"/>
            <a:chOff x="-54793175" y="3198925"/>
            <a:chExt cx="279625" cy="319000"/>
          </a:xfrm>
        </p:grpSpPr>
        <p:sp>
          <p:nvSpPr>
            <p:cNvPr id="8996" name="Google Shape;8996;p82"/>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2"/>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2"/>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2"/>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2"/>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2"/>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2"/>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3" name="Google Shape;9003;p82"/>
          <p:cNvGrpSpPr/>
          <p:nvPr/>
        </p:nvGrpSpPr>
        <p:grpSpPr>
          <a:xfrm>
            <a:off x="7521611" y="3205748"/>
            <a:ext cx="337703" cy="357845"/>
            <a:chOff x="-52450000" y="3584850"/>
            <a:chExt cx="300100" cy="318000"/>
          </a:xfrm>
        </p:grpSpPr>
        <p:sp>
          <p:nvSpPr>
            <p:cNvPr id="9004" name="Google Shape;9004;p82"/>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2"/>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2"/>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2"/>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2"/>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2"/>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2"/>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1" name="Google Shape;9011;p82"/>
          <p:cNvGrpSpPr/>
          <p:nvPr/>
        </p:nvGrpSpPr>
        <p:grpSpPr>
          <a:xfrm>
            <a:off x="7533131" y="3670221"/>
            <a:ext cx="314662" cy="357226"/>
            <a:chOff x="-52440550" y="3977875"/>
            <a:chExt cx="279625" cy="317450"/>
          </a:xfrm>
        </p:grpSpPr>
        <p:sp>
          <p:nvSpPr>
            <p:cNvPr id="9012" name="Google Shape;9012;p82"/>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2"/>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2"/>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2"/>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2"/>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2"/>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2"/>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2"/>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0" name="Google Shape;9020;p82"/>
          <p:cNvGrpSpPr/>
          <p:nvPr/>
        </p:nvGrpSpPr>
        <p:grpSpPr>
          <a:xfrm>
            <a:off x="6645066" y="4126427"/>
            <a:ext cx="314662" cy="358999"/>
            <a:chOff x="-51623775" y="3584850"/>
            <a:chExt cx="279625" cy="319025"/>
          </a:xfrm>
        </p:grpSpPr>
        <p:sp>
          <p:nvSpPr>
            <p:cNvPr id="9021" name="Google Shape;9021;p82"/>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2"/>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2"/>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2"/>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2"/>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2"/>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2"/>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2"/>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2"/>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30" name="Google Shape;9030;p82"/>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9031" name="Google Shape;9031;p82"/>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35" name="Shape 9035"/>
        <p:cNvGrpSpPr/>
        <p:nvPr/>
      </p:nvGrpSpPr>
      <p:grpSpPr>
        <a:xfrm>
          <a:off x="0" y="0"/>
          <a:ext cx="0" cy="0"/>
          <a:chOff x="0" y="0"/>
          <a:chExt cx="0" cy="0"/>
        </a:xfrm>
      </p:grpSpPr>
      <p:grpSp>
        <p:nvGrpSpPr>
          <p:cNvPr id="9036" name="Google Shape;9036;p83"/>
          <p:cNvGrpSpPr/>
          <p:nvPr/>
        </p:nvGrpSpPr>
        <p:grpSpPr>
          <a:xfrm>
            <a:off x="885675" y="1386849"/>
            <a:ext cx="276003" cy="357300"/>
            <a:chOff x="-50469125" y="3183175"/>
            <a:chExt cx="233150" cy="301825"/>
          </a:xfrm>
        </p:grpSpPr>
        <p:sp>
          <p:nvSpPr>
            <p:cNvPr id="9037" name="Google Shape;9037;p83"/>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3"/>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3"/>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83"/>
          <p:cNvGrpSpPr/>
          <p:nvPr/>
        </p:nvGrpSpPr>
        <p:grpSpPr>
          <a:xfrm>
            <a:off x="845574" y="1822251"/>
            <a:ext cx="356205" cy="355288"/>
            <a:chOff x="-50504575" y="3550975"/>
            <a:chExt cx="300900" cy="300125"/>
          </a:xfrm>
        </p:grpSpPr>
        <p:sp>
          <p:nvSpPr>
            <p:cNvPr id="9041" name="Google Shape;9041;p83"/>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3"/>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3"/>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3"/>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5" name="Google Shape;9045;p83"/>
          <p:cNvGrpSpPr/>
          <p:nvPr/>
        </p:nvGrpSpPr>
        <p:grpSpPr>
          <a:xfrm>
            <a:off x="845574" y="2260493"/>
            <a:ext cx="356205" cy="354341"/>
            <a:chOff x="-50503000" y="3921175"/>
            <a:chExt cx="300900" cy="299325"/>
          </a:xfrm>
        </p:grpSpPr>
        <p:sp>
          <p:nvSpPr>
            <p:cNvPr id="9046" name="Google Shape;9046;p83"/>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3"/>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3"/>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3"/>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3"/>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1" name="Google Shape;9051;p83"/>
          <p:cNvGrpSpPr/>
          <p:nvPr/>
        </p:nvGrpSpPr>
        <p:grpSpPr>
          <a:xfrm>
            <a:off x="3049627" y="1406411"/>
            <a:ext cx="355258" cy="356205"/>
            <a:chOff x="-48630025" y="3199700"/>
            <a:chExt cx="300100" cy="300900"/>
          </a:xfrm>
        </p:grpSpPr>
        <p:sp>
          <p:nvSpPr>
            <p:cNvPr id="9052" name="Google Shape;9052;p83"/>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3"/>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3"/>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83"/>
          <p:cNvGrpSpPr/>
          <p:nvPr/>
        </p:nvGrpSpPr>
        <p:grpSpPr>
          <a:xfrm>
            <a:off x="3049627" y="1843707"/>
            <a:ext cx="355258" cy="355258"/>
            <a:chOff x="-48630025" y="3569100"/>
            <a:chExt cx="300100" cy="300100"/>
          </a:xfrm>
        </p:grpSpPr>
        <p:sp>
          <p:nvSpPr>
            <p:cNvPr id="9056" name="Google Shape;9056;p83"/>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3"/>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3"/>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3"/>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3"/>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3"/>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3"/>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3"/>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3"/>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3"/>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83"/>
          <p:cNvGrpSpPr/>
          <p:nvPr/>
        </p:nvGrpSpPr>
        <p:grpSpPr>
          <a:xfrm>
            <a:off x="3050101" y="2281003"/>
            <a:ext cx="354311" cy="353394"/>
            <a:chOff x="-48629225" y="3938500"/>
            <a:chExt cx="299300" cy="298525"/>
          </a:xfrm>
        </p:grpSpPr>
        <p:sp>
          <p:nvSpPr>
            <p:cNvPr id="9067" name="Google Shape;9067;p83"/>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3"/>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3"/>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3"/>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83"/>
          <p:cNvGrpSpPr/>
          <p:nvPr/>
        </p:nvGrpSpPr>
        <p:grpSpPr>
          <a:xfrm>
            <a:off x="1785504" y="2752344"/>
            <a:ext cx="311458" cy="354341"/>
            <a:chOff x="-46762575" y="3200500"/>
            <a:chExt cx="263100" cy="299325"/>
          </a:xfrm>
        </p:grpSpPr>
        <p:sp>
          <p:nvSpPr>
            <p:cNvPr id="9072" name="Google Shape;9072;p83"/>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3"/>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3"/>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3"/>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3"/>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7" name="Google Shape;9077;p83"/>
          <p:cNvGrpSpPr/>
          <p:nvPr/>
        </p:nvGrpSpPr>
        <p:grpSpPr>
          <a:xfrm>
            <a:off x="1763589" y="3211066"/>
            <a:ext cx="355288" cy="312375"/>
            <a:chOff x="-46779900" y="3588000"/>
            <a:chExt cx="300125" cy="263875"/>
          </a:xfrm>
        </p:grpSpPr>
        <p:sp>
          <p:nvSpPr>
            <p:cNvPr id="9078" name="Google Shape;9078;p83"/>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3"/>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3"/>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3"/>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83"/>
          <p:cNvGrpSpPr/>
          <p:nvPr/>
        </p:nvGrpSpPr>
        <p:grpSpPr>
          <a:xfrm>
            <a:off x="1764062" y="3625988"/>
            <a:ext cx="354341" cy="353394"/>
            <a:chOff x="-46779100" y="3938500"/>
            <a:chExt cx="299325" cy="298525"/>
          </a:xfrm>
        </p:grpSpPr>
        <p:sp>
          <p:nvSpPr>
            <p:cNvPr id="9083" name="Google Shape;9083;p83"/>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3"/>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5" name="Google Shape;9085;p83"/>
          <p:cNvGrpSpPr/>
          <p:nvPr/>
        </p:nvGrpSpPr>
        <p:grpSpPr>
          <a:xfrm>
            <a:off x="3971800" y="2758855"/>
            <a:ext cx="355258" cy="355288"/>
            <a:chOff x="-44924250" y="3206000"/>
            <a:chExt cx="300100" cy="300125"/>
          </a:xfrm>
        </p:grpSpPr>
        <p:sp>
          <p:nvSpPr>
            <p:cNvPr id="9086" name="Google Shape;9086;p83"/>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3"/>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3"/>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3"/>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3"/>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83"/>
          <p:cNvGrpSpPr/>
          <p:nvPr/>
        </p:nvGrpSpPr>
        <p:grpSpPr>
          <a:xfrm>
            <a:off x="1286286" y="1386849"/>
            <a:ext cx="355258" cy="355258"/>
            <a:chOff x="-50134375" y="3183175"/>
            <a:chExt cx="300100" cy="300100"/>
          </a:xfrm>
        </p:grpSpPr>
        <p:sp>
          <p:nvSpPr>
            <p:cNvPr id="9092" name="Google Shape;9092;p83"/>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3"/>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3"/>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3"/>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3"/>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3"/>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3"/>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3"/>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3"/>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3"/>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2" name="Google Shape;9102;p83"/>
          <p:cNvGrpSpPr/>
          <p:nvPr/>
        </p:nvGrpSpPr>
        <p:grpSpPr>
          <a:xfrm>
            <a:off x="1286286" y="1822251"/>
            <a:ext cx="355258" cy="355288"/>
            <a:chOff x="-50134375" y="3550975"/>
            <a:chExt cx="300100" cy="300125"/>
          </a:xfrm>
        </p:grpSpPr>
        <p:sp>
          <p:nvSpPr>
            <p:cNvPr id="9103" name="Google Shape;9103;p83"/>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3"/>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83"/>
          <p:cNvGrpSpPr/>
          <p:nvPr/>
        </p:nvGrpSpPr>
        <p:grpSpPr>
          <a:xfrm>
            <a:off x="1286286" y="2259783"/>
            <a:ext cx="355258" cy="355051"/>
            <a:chOff x="-50134375" y="3920575"/>
            <a:chExt cx="300100" cy="299925"/>
          </a:xfrm>
        </p:grpSpPr>
        <p:sp>
          <p:nvSpPr>
            <p:cNvPr id="9106" name="Google Shape;9106;p83"/>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3"/>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3"/>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83"/>
          <p:cNvGrpSpPr/>
          <p:nvPr/>
        </p:nvGrpSpPr>
        <p:grpSpPr>
          <a:xfrm>
            <a:off x="3497010" y="1407358"/>
            <a:ext cx="357123" cy="355258"/>
            <a:chOff x="-48262200" y="3200500"/>
            <a:chExt cx="301675" cy="300100"/>
          </a:xfrm>
        </p:grpSpPr>
        <p:sp>
          <p:nvSpPr>
            <p:cNvPr id="9110" name="Google Shape;9110;p83"/>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3"/>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3"/>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3"/>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3"/>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3"/>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3"/>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3"/>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3"/>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9" name="Google Shape;9119;p83"/>
          <p:cNvGrpSpPr/>
          <p:nvPr/>
        </p:nvGrpSpPr>
        <p:grpSpPr>
          <a:xfrm>
            <a:off x="3526383" y="1844447"/>
            <a:ext cx="298377" cy="354519"/>
            <a:chOff x="-48233050" y="3569725"/>
            <a:chExt cx="252050" cy="299475"/>
          </a:xfrm>
        </p:grpSpPr>
        <p:sp>
          <p:nvSpPr>
            <p:cNvPr id="9120" name="Google Shape;9120;p83"/>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3"/>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3"/>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3" name="Google Shape;9123;p83"/>
          <p:cNvGrpSpPr/>
          <p:nvPr/>
        </p:nvGrpSpPr>
        <p:grpSpPr>
          <a:xfrm>
            <a:off x="3550148" y="2278191"/>
            <a:ext cx="250847" cy="358070"/>
            <a:chOff x="-48216525" y="3936125"/>
            <a:chExt cx="211900" cy="302475"/>
          </a:xfrm>
        </p:grpSpPr>
        <p:sp>
          <p:nvSpPr>
            <p:cNvPr id="9124" name="Google Shape;9124;p83"/>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3"/>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3"/>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3"/>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8" name="Google Shape;9128;p83"/>
          <p:cNvGrpSpPr/>
          <p:nvPr/>
        </p:nvGrpSpPr>
        <p:grpSpPr>
          <a:xfrm>
            <a:off x="2205866" y="2753261"/>
            <a:ext cx="355258" cy="355288"/>
            <a:chOff x="-46410500" y="3201275"/>
            <a:chExt cx="300100" cy="300125"/>
          </a:xfrm>
        </p:grpSpPr>
        <p:sp>
          <p:nvSpPr>
            <p:cNvPr id="9129" name="Google Shape;9129;p83"/>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3"/>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3"/>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3"/>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3"/>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4" name="Google Shape;9134;p83"/>
          <p:cNvGrpSpPr/>
          <p:nvPr/>
        </p:nvGrpSpPr>
        <p:grpSpPr>
          <a:xfrm>
            <a:off x="2205866" y="3188692"/>
            <a:ext cx="355258" cy="356205"/>
            <a:chOff x="-46409700" y="3569100"/>
            <a:chExt cx="300100" cy="300900"/>
          </a:xfrm>
        </p:grpSpPr>
        <p:sp>
          <p:nvSpPr>
            <p:cNvPr id="9135" name="Google Shape;9135;p83"/>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3"/>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3"/>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3"/>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3"/>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0" name="Google Shape;9140;p83"/>
          <p:cNvGrpSpPr/>
          <p:nvPr/>
        </p:nvGrpSpPr>
        <p:grpSpPr>
          <a:xfrm>
            <a:off x="2193747" y="3624124"/>
            <a:ext cx="379497" cy="358070"/>
            <a:chOff x="-46422300" y="3936925"/>
            <a:chExt cx="320575" cy="302475"/>
          </a:xfrm>
        </p:grpSpPr>
        <p:sp>
          <p:nvSpPr>
            <p:cNvPr id="9141" name="Google Shape;9141;p83"/>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3"/>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83"/>
          <p:cNvGrpSpPr/>
          <p:nvPr/>
        </p:nvGrpSpPr>
        <p:grpSpPr>
          <a:xfrm>
            <a:off x="3971326" y="3178452"/>
            <a:ext cx="356205" cy="355258"/>
            <a:chOff x="-44914800" y="3560450"/>
            <a:chExt cx="300900" cy="300100"/>
          </a:xfrm>
        </p:grpSpPr>
        <p:sp>
          <p:nvSpPr>
            <p:cNvPr id="9144" name="Google Shape;9144;p83"/>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3"/>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3"/>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3"/>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3"/>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9" name="Google Shape;9149;p83"/>
          <p:cNvGrpSpPr/>
          <p:nvPr/>
        </p:nvGrpSpPr>
        <p:grpSpPr>
          <a:xfrm>
            <a:off x="1726378" y="1387086"/>
            <a:ext cx="354311" cy="354104"/>
            <a:chOff x="-49764975" y="3183375"/>
            <a:chExt cx="299300" cy="299125"/>
          </a:xfrm>
        </p:grpSpPr>
        <p:sp>
          <p:nvSpPr>
            <p:cNvPr id="9150" name="Google Shape;9150;p83"/>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3"/>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3"/>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3"/>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3"/>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3"/>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3"/>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3"/>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3"/>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83"/>
          <p:cNvGrpSpPr/>
          <p:nvPr/>
        </p:nvGrpSpPr>
        <p:grpSpPr>
          <a:xfrm>
            <a:off x="1726378" y="1822547"/>
            <a:ext cx="354311" cy="355909"/>
            <a:chOff x="-49764975" y="3551225"/>
            <a:chExt cx="299300" cy="300650"/>
          </a:xfrm>
        </p:grpSpPr>
        <p:sp>
          <p:nvSpPr>
            <p:cNvPr id="9160" name="Google Shape;9160;p83"/>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3"/>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3"/>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3"/>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3"/>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3"/>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3"/>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3"/>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3"/>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3"/>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3"/>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83"/>
          <p:cNvGrpSpPr/>
          <p:nvPr/>
        </p:nvGrpSpPr>
        <p:grpSpPr>
          <a:xfrm>
            <a:off x="1724040" y="2259310"/>
            <a:ext cx="358987" cy="355525"/>
            <a:chOff x="-49766550" y="3920175"/>
            <a:chExt cx="303250" cy="300325"/>
          </a:xfrm>
        </p:grpSpPr>
        <p:sp>
          <p:nvSpPr>
            <p:cNvPr id="9172" name="Google Shape;9172;p83"/>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3"/>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3"/>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3"/>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83"/>
          <p:cNvGrpSpPr/>
          <p:nvPr/>
        </p:nvGrpSpPr>
        <p:grpSpPr>
          <a:xfrm>
            <a:off x="3939571" y="1407358"/>
            <a:ext cx="357123" cy="354341"/>
            <a:chOff x="-47892800" y="3200500"/>
            <a:chExt cx="301675" cy="299325"/>
          </a:xfrm>
        </p:grpSpPr>
        <p:sp>
          <p:nvSpPr>
            <p:cNvPr id="9177" name="Google Shape;9177;p83"/>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3"/>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3"/>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3"/>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3"/>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3"/>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83"/>
          <p:cNvGrpSpPr/>
          <p:nvPr/>
        </p:nvGrpSpPr>
        <p:grpSpPr>
          <a:xfrm>
            <a:off x="4003437" y="1843707"/>
            <a:ext cx="229391" cy="355258"/>
            <a:chOff x="-47839250" y="3569100"/>
            <a:chExt cx="193775" cy="300100"/>
          </a:xfrm>
        </p:grpSpPr>
        <p:sp>
          <p:nvSpPr>
            <p:cNvPr id="9184" name="Google Shape;9184;p83"/>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3"/>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3"/>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3"/>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3"/>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3"/>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0" name="Google Shape;9190;p83"/>
          <p:cNvGrpSpPr/>
          <p:nvPr/>
        </p:nvGrpSpPr>
        <p:grpSpPr>
          <a:xfrm>
            <a:off x="3940503" y="2280056"/>
            <a:ext cx="355258" cy="356205"/>
            <a:chOff x="-47892800" y="3937700"/>
            <a:chExt cx="300100" cy="300900"/>
          </a:xfrm>
        </p:grpSpPr>
        <p:sp>
          <p:nvSpPr>
            <p:cNvPr id="9191" name="Google Shape;9191;p83"/>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3"/>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3"/>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3"/>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3"/>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3"/>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3"/>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3"/>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9" name="Google Shape;9199;p83"/>
          <p:cNvGrpSpPr/>
          <p:nvPr/>
        </p:nvGrpSpPr>
        <p:grpSpPr>
          <a:xfrm>
            <a:off x="2645798" y="2773770"/>
            <a:ext cx="355258" cy="311458"/>
            <a:chOff x="-46042675" y="3218600"/>
            <a:chExt cx="300100" cy="263100"/>
          </a:xfrm>
        </p:grpSpPr>
        <p:sp>
          <p:nvSpPr>
            <p:cNvPr id="9200" name="Google Shape;9200;p83"/>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3"/>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3"/>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3"/>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3"/>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3"/>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83"/>
          <p:cNvGrpSpPr/>
          <p:nvPr/>
        </p:nvGrpSpPr>
        <p:grpSpPr>
          <a:xfrm>
            <a:off x="2645798" y="3188219"/>
            <a:ext cx="355258" cy="323118"/>
            <a:chOff x="-46042675" y="3568700"/>
            <a:chExt cx="300100" cy="272950"/>
          </a:xfrm>
        </p:grpSpPr>
        <p:sp>
          <p:nvSpPr>
            <p:cNvPr id="9207" name="Google Shape;9207;p83"/>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3"/>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3"/>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3"/>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1" name="Google Shape;9211;p83"/>
          <p:cNvGrpSpPr/>
          <p:nvPr/>
        </p:nvGrpSpPr>
        <p:grpSpPr>
          <a:xfrm>
            <a:off x="2687749" y="3625189"/>
            <a:ext cx="271357" cy="356057"/>
            <a:chOff x="-46007225" y="3937825"/>
            <a:chExt cx="229225" cy="300775"/>
          </a:xfrm>
        </p:grpSpPr>
        <p:sp>
          <p:nvSpPr>
            <p:cNvPr id="9212" name="Google Shape;9212;p83"/>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3"/>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3"/>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3"/>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3"/>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3"/>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3"/>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3"/>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3"/>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3"/>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83"/>
          <p:cNvGrpSpPr/>
          <p:nvPr/>
        </p:nvGrpSpPr>
        <p:grpSpPr>
          <a:xfrm>
            <a:off x="3993241" y="3615275"/>
            <a:ext cx="312375" cy="357596"/>
            <a:chOff x="-44895900" y="3929450"/>
            <a:chExt cx="263875" cy="302075"/>
          </a:xfrm>
        </p:grpSpPr>
        <p:sp>
          <p:nvSpPr>
            <p:cNvPr id="9223" name="Google Shape;9223;p83"/>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3"/>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3"/>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3"/>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3"/>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3"/>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83"/>
          <p:cNvGrpSpPr/>
          <p:nvPr/>
        </p:nvGrpSpPr>
        <p:grpSpPr>
          <a:xfrm>
            <a:off x="2167060" y="1398036"/>
            <a:ext cx="356205" cy="332885"/>
            <a:chOff x="-49397175" y="3192625"/>
            <a:chExt cx="300900" cy="281200"/>
          </a:xfrm>
        </p:grpSpPr>
        <p:sp>
          <p:nvSpPr>
            <p:cNvPr id="9230" name="Google Shape;9230;p83"/>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3"/>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3"/>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3"/>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3"/>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3"/>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3"/>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83"/>
          <p:cNvGrpSpPr/>
          <p:nvPr/>
        </p:nvGrpSpPr>
        <p:grpSpPr>
          <a:xfrm>
            <a:off x="2193163" y="1822251"/>
            <a:ext cx="304000" cy="356205"/>
            <a:chOff x="-49375900" y="3550975"/>
            <a:chExt cx="256800" cy="300900"/>
          </a:xfrm>
        </p:grpSpPr>
        <p:sp>
          <p:nvSpPr>
            <p:cNvPr id="9238" name="Google Shape;9238;p83"/>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3"/>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3"/>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3"/>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3"/>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3"/>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3"/>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3"/>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3"/>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3"/>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3"/>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83"/>
          <p:cNvGrpSpPr/>
          <p:nvPr/>
        </p:nvGrpSpPr>
        <p:grpSpPr>
          <a:xfrm>
            <a:off x="2188516" y="2259546"/>
            <a:ext cx="313293" cy="356205"/>
            <a:chOff x="-49378250" y="3920375"/>
            <a:chExt cx="264650" cy="300900"/>
          </a:xfrm>
        </p:grpSpPr>
        <p:sp>
          <p:nvSpPr>
            <p:cNvPr id="9250" name="Google Shape;9250;p83"/>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3"/>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3"/>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3"/>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3"/>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3"/>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3"/>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83"/>
          <p:cNvGrpSpPr/>
          <p:nvPr/>
        </p:nvGrpSpPr>
        <p:grpSpPr>
          <a:xfrm>
            <a:off x="907504" y="2752344"/>
            <a:ext cx="312375" cy="357123"/>
            <a:chOff x="-47505300" y="3200500"/>
            <a:chExt cx="263875" cy="301675"/>
          </a:xfrm>
        </p:grpSpPr>
        <p:sp>
          <p:nvSpPr>
            <p:cNvPr id="9258" name="Google Shape;9258;p83"/>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3"/>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3"/>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3"/>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3"/>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3"/>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3"/>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3"/>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3"/>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3"/>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3"/>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3"/>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3"/>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83"/>
          <p:cNvGrpSpPr/>
          <p:nvPr/>
        </p:nvGrpSpPr>
        <p:grpSpPr>
          <a:xfrm>
            <a:off x="885604" y="3188692"/>
            <a:ext cx="356176" cy="355051"/>
            <a:chOff x="-47524975" y="3569100"/>
            <a:chExt cx="300875" cy="299925"/>
          </a:xfrm>
        </p:grpSpPr>
        <p:sp>
          <p:nvSpPr>
            <p:cNvPr id="9272" name="Google Shape;9272;p83"/>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3"/>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3"/>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3"/>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3"/>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83"/>
          <p:cNvGrpSpPr/>
          <p:nvPr/>
        </p:nvGrpSpPr>
        <p:grpSpPr>
          <a:xfrm>
            <a:off x="886062" y="3667954"/>
            <a:ext cx="355258" cy="270410"/>
            <a:chOff x="-47523400" y="3973950"/>
            <a:chExt cx="300100" cy="228425"/>
          </a:xfrm>
        </p:grpSpPr>
        <p:sp>
          <p:nvSpPr>
            <p:cNvPr id="9278" name="Google Shape;9278;p83"/>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3"/>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3"/>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3"/>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3"/>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83"/>
          <p:cNvGrpSpPr/>
          <p:nvPr/>
        </p:nvGrpSpPr>
        <p:grpSpPr>
          <a:xfrm>
            <a:off x="3091183" y="2750953"/>
            <a:ext cx="354341" cy="357596"/>
            <a:chOff x="-45673275" y="3199325"/>
            <a:chExt cx="299325" cy="302075"/>
          </a:xfrm>
        </p:grpSpPr>
        <p:sp>
          <p:nvSpPr>
            <p:cNvPr id="9284" name="Google Shape;9284;p83"/>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3"/>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3"/>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83"/>
          <p:cNvGrpSpPr/>
          <p:nvPr/>
        </p:nvGrpSpPr>
        <p:grpSpPr>
          <a:xfrm>
            <a:off x="3090251" y="3209202"/>
            <a:ext cx="356205" cy="314240"/>
            <a:chOff x="-45674075" y="3586425"/>
            <a:chExt cx="300900" cy="265450"/>
          </a:xfrm>
        </p:grpSpPr>
        <p:sp>
          <p:nvSpPr>
            <p:cNvPr id="9288" name="Google Shape;9288;p83"/>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3"/>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83"/>
          <p:cNvGrpSpPr/>
          <p:nvPr/>
        </p:nvGrpSpPr>
        <p:grpSpPr>
          <a:xfrm>
            <a:off x="3091183" y="3625041"/>
            <a:ext cx="354341" cy="356205"/>
            <a:chOff x="-45673275" y="3937700"/>
            <a:chExt cx="299325" cy="300900"/>
          </a:xfrm>
        </p:grpSpPr>
        <p:sp>
          <p:nvSpPr>
            <p:cNvPr id="9291" name="Google Shape;9291;p83"/>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3"/>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3"/>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3"/>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3"/>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3"/>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83"/>
          <p:cNvGrpSpPr/>
          <p:nvPr/>
        </p:nvGrpSpPr>
        <p:grpSpPr>
          <a:xfrm>
            <a:off x="2205349" y="4117825"/>
            <a:ext cx="356205" cy="356205"/>
            <a:chOff x="-44512325" y="3176075"/>
            <a:chExt cx="300900" cy="300900"/>
          </a:xfrm>
        </p:grpSpPr>
        <p:sp>
          <p:nvSpPr>
            <p:cNvPr id="9298" name="Google Shape;9298;p83"/>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3"/>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3"/>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83"/>
          <p:cNvGrpSpPr/>
          <p:nvPr/>
        </p:nvGrpSpPr>
        <p:grpSpPr>
          <a:xfrm>
            <a:off x="2608689" y="1386849"/>
            <a:ext cx="354341" cy="354341"/>
            <a:chOff x="-49027775" y="3183175"/>
            <a:chExt cx="299325" cy="299325"/>
          </a:xfrm>
        </p:grpSpPr>
        <p:sp>
          <p:nvSpPr>
            <p:cNvPr id="9302" name="Google Shape;9302;p83"/>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3"/>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3"/>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3"/>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83"/>
          <p:cNvGrpSpPr/>
          <p:nvPr/>
        </p:nvGrpSpPr>
        <p:grpSpPr>
          <a:xfrm>
            <a:off x="2608230" y="1822251"/>
            <a:ext cx="355258" cy="357152"/>
            <a:chOff x="-49027775" y="3550975"/>
            <a:chExt cx="300100" cy="301700"/>
          </a:xfrm>
        </p:grpSpPr>
        <p:sp>
          <p:nvSpPr>
            <p:cNvPr id="9307" name="Google Shape;9307;p83"/>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3"/>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3"/>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3"/>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3"/>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3"/>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3"/>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3"/>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3"/>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3"/>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7" name="Google Shape;9317;p83"/>
          <p:cNvGrpSpPr/>
          <p:nvPr/>
        </p:nvGrpSpPr>
        <p:grpSpPr>
          <a:xfrm>
            <a:off x="2606306" y="2259310"/>
            <a:ext cx="359106" cy="355525"/>
            <a:chOff x="-49031025" y="3920175"/>
            <a:chExt cx="303350" cy="300325"/>
          </a:xfrm>
        </p:grpSpPr>
        <p:sp>
          <p:nvSpPr>
            <p:cNvPr id="9318" name="Google Shape;9318;p83"/>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3"/>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3"/>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3"/>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3"/>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3"/>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83"/>
          <p:cNvGrpSpPr/>
          <p:nvPr/>
        </p:nvGrpSpPr>
        <p:grpSpPr>
          <a:xfrm>
            <a:off x="1322411" y="2752344"/>
            <a:ext cx="356176" cy="354341"/>
            <a:chOff x="-47155575" y="3200500"/>
            <a:chExt cx="300875" cy="299325"/>
          </a:xfrm>
        </p:grpSpPr>
        <p:sp>
          <p:nvSpPr>
            <p:cNvPr id="9325" name="Google Shape;9325;p83"/>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3"/>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3"/>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3"/>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3"/>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3"/>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83"/>
          <p:cNvGrpSpPr/>
          <p:nvPr/>
        </p:nvGrpSpPr>
        <p:grpSpPr>
          <a:xfrm>
            <a:off x="1322870" y="3188692"/>
            <a:ext cx="355258" cy="355258"/>
            <a:chOff x="-47154800" y="3569100"/>
            <a:chExt cx="300100" cy="300100"/>
          </a:xfrm>
        </p:grpSpPr>
        <p:sp>
          <p:nvSpPr>
            <p:cNvPr id="9332" name="Google Shape;9332;p83"/>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3"/>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3"/>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3"/>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3"/>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3"/>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8" name="Google Shape;9338;p83"/>
          <p:cNvGrpSpPr/>
          <p:nvPr/>
        </p:nvGrpSpPr>
        <p:grpSpPr>
          <a:xfrm>
            <a:off x="1323343" y="3626905"/>
            <a:ext cx="354311" cy="353423"/>
            <a:chOff x="-47154000" y="3939275"/>
            <a:chExt cx="299300" cy="298550"/>
          </a:xfrm>
        </p:grpSpPr>
        <p:sp>
          <p:nvSpPr>
            <p:cNvPr id="9339" name="Google Shape;9339;p83"/>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3"/>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3"/>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3"/>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83"/>
          <p:cNvGrpSpPr/>
          <p:nvPr/>
        </p:nvGrpSpPr>
        <p:grpSpPr>
          <a:xfrm>
            <a:off x="3548633" y="2752344"/>
            <a:ext cx="312375" cy="354341"/>
            <a:chOff x="-45286550" y="3200500"/>
            <a:chExt cx="263875" cy="299325"/>
          </a:xfrm>
        </p:grpSpPr>
        <p:sp>
          <p:nvSpPr>
            <p:cNvPr id="9344" name="Google Shape;9344;p83"/>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3"/>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3"/>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7" name="Google Shape;9347;p83"/>
          <p:cNvGrpSpPr/>
          <p:nvPr/>
        </p:nvGrpSpPr>
        <p:grpSpPr>
          <a:xfrm>
            <a:off x="3548633" y="3189639"/>
            <a:ext cx="312375" cy="354311"/>
            <a:chOff x="-45286550" y="3569900"/>
            <a:chExt cx="263875" cy="299300"/>
          </a:xfrm>
        </p:grpSpPr>
        <p:sp>
          <p:nvSpPr>
            <p:cNvPr id="9348" name="Google Shape;9348;p83"/>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3"/>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3"/>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3"/>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3"/>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3"/>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83"/>
          <p:cNvGrpSpPr/>
          <p:nvPr/>
        </p:nvGrpSpPr>
        <p:grpSpPr>
          <a:xfrm>
            <a:off x="3559820" y="3625988"/>
            <a:ext cx="290001" cy="355258"/>
            <a:chOff x="-45277900" y="3938500"/>
            <a:chExt cx="244975" cy="300100"/>
          </a:xfrm>
        </p:grpSpPr>
        <p:sp>
          <p:nvSpPr>
            <p:cNvPr id="9355" name="Google Shape;9355;p83"/>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3"/>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3"/>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3"/>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83"/>
          <p:cNvGrpSpPr/>
          <p:nvPr/>
        </p:nvGrpSpPr>
        <p:grpSpPr>
          <a:xfrm>
            <a:off x="2645769" y="4095090"/>
            <a:ext cx="355258" cy="355258"/>
            <a:chOff x="-44502875" y="3576975"/>
            <a:chExt cx="300100" cy="300100"/>
          </a:xfrm>
        </p:grpSpPr>
        <p:sp>
          <p:nvSpPr>
            <p:cNvPr id="9360" name="Google Shape;9360;p83"/>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3"/>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3"/>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3" name="Google Shape;9363;p83"/>
          <p:cNvGrpSpPr/>
          <p:nvPr/>
        </p:nvGrpSpPr>
        <p:grpSpPr>
          <a:xfrm>
            <a:off x="4858981" y="1820745"/>
            <a:ext cx="356196" cy="354670"/>
            <a:chOff x="-13946200" y="3647075"/>
            <a:chExt cx="353650" cy="352100"/>
          </a:xfrm>
        </p:grpSpPr>
        <p:sp>
          <p:nvSpPr>
            <p:cNvPr id="9364" name="Google Shape;9364;p83"/>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3"/>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3"/>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3"/>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3"/>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3"/>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0" name="Google Shape;9370;p83"/>
          <p:cNvGrpSpPr/>
          <p:nvPr/>
        </p:nvGrpSpPr>
        <p:grpSpPr>
          <a:xfrm>
            <a:off x="6642374" y="1380228"/>
            <a:ext cx="357002" cy="354267"/>
            <a:chOff x="-12163025" y="3214275"/>
            <a:chExt cx="354450" cy="351700"/>
          </a:xfrm>
        </p:grpSpPr>
        <p:sp>
          <p:nvSpPr>
            <p:cNvPr id="9371" name="Google Shape;9371;p83"/>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3"/>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3"/>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4" name="Google Shape;9374;p83"/>
          <p:cNvGrpSpPr/>
          <p:nvPr/>
        </p:nvGrpSpPr>
        <p:grpSpPr>
          <a:xfrm>
            <a:off x="6643154" y="1819965"/>
            <a:ext cx="355441" cy="356232"/>
            <a:chOff x="-12160675" y="3647875"/>
            <a:chExt cx="352900" cy="353650"/>
          </a:xfrm>
        </p:grpSpPr>
        <p:sp>
          <p:nvSpPr>
            <p:cNvPr id="9375" name="Google Shape;9375;p83"/>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3"/>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3"/>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3"/>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3"/>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3"/>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3"/>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83"/>
          <p:cNvGrpSpPr/>
          <p:nvPr/>
        </p:nvGrpSpPr>
        <p:grpSpPr>
          <a:xfrm>
            <a:off x="6653870" y="2264421"/>
            <a:ext cx="354635" cy="356232"/>
            <a:chOff x="-12160675" y="4081850"/>
            <a:chExt cx="352100" cy="353650"/>
          </a:xfrm>
        </p:grpSpPr>
        <p:sp>
          <p:nvSpPr>
            <p:cNvPr id="9383" name="Google Shape;9383;p83"/>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3"/>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3"/>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3"/>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3"/>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3"/>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9" name="Google Shape;9389;p83"/>
          <p:cNvGrpSpPr/>
          <p:nvPr/>
        </p:nvGrpSpPr>
        <p:grpSpPr>
          <a:xfrm>
            <a:off x="4858836" y="2738864"/>
            <a:ext cx="355416" cy="355652"/>
            <a:chOff x="-10391650" y="3180600"/>
            <a:chExt cx="352875" cy="353075"/>
          </a:xfrm>
        </p:grpSpPr>
        <p:sp>
          <p:nvSpPr>
            <p:cNvPr id="9390" name="Google Shape;9390;p83"/>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3"/>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3"/>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3"/>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3"/>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3"/>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83"/>
          <p:cNvGrpSpPr/>
          <p:nvPr/>
        </p:nvGrpSpPr>
        <p:grpSpPr>
          <a:xfrm>
            <a:off x="4858835" y="3215662"/>
            <a:ext cx="354635" cy="353890"/>
            <a:chOff x="-10390875" y="3616350"/>
            <a:chExt cx="352100" cy="351325"/>
          </a:xfrm>
        </p:grpSpPr>
        <p:sp>
          <p:nvSpPr>
            <p:cNvPr id="9397" name="Google Shape;9397;p83"/>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3"/>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3"/>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83"/>
          <p:cNvGrpSpPr/>
          <p:nvPr/>
        </p:nvGrpSpPr>
        <p:grpSpPr>
          <a:xfrm>
            <a:off x="7525810" y="2740327"/>
            <a:ext cx="312585" cy="354670"/>
            <a:chOff x="-10370400" y="4049550"/>
            <a:chExt cx="310350" cy="352100"/>
          </a:xfrm>
        </p:grpSpPr>
        <p:sp>
          <p:nvSpPr>
            <p:cNvPr id="9401" name="Google Shape;9401;p83"/>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3"/>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3"/>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3"/>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3"/>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83"/>
          <p:cNvGrpSpPr/>
          <p:nvPr/>
        </p:nvGrpSpPr>
        <p:grpSpPr>
          <a:xfrm>
            <a:off x="6630066" y="2739268"/>
            <a:ext cx="379236" cy="354847"/>
            <a:chOff x="-8674650" y="3210975"/>
            <a:chExt cx="376525" cy="352275"/>
          </a:xfrm>
        </p:grpSpPr>
        <p:sp>
          <p:nvSpPr>
            <p:cNvPr id="9407" name="Google Shape;9407;p83"/>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3"/>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3"/>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3"/>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3"/>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3"/>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83"/>
          <p:cNvGrpSpPr/>
          <p:nvPr/>
        </p:nvGrpSpPr>
        <p:grpSpPr>
          <a:xfrm>
            <a:off x="5301563" y="1820745"/>
            <a:ext cx="356221" cy="354670"/>
            <a:chOff x="-13512225" y="3647075"/>
            <a:chExt cx="353675" cy="352100"/>
          </a:xfrm>
        </p:grpSpPr>
        <p:sp>
          <p:nvSpPr>
            <p:cNvPr id="9414" name="Google Shape;9414;p83"/>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3"/>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3"/>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83"/>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3"/>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3"/>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3"/>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3"/>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3"/>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3"/>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83"/>
          <p:cNvGrpSpPr/>
          <p:nvPr/>
        </p:nvGrpSpPr>
        <p:grpSpPr>
          <a:xfrm>
            <a:off x="5311876" y="2264811"/>
            <a:ext cx="356221" cy="355451"/>
            <a:chOff x="-13512225" y="4080275"/>
            <a:chExt cx="353675" cy="352875"/>
          </a:xfrm>
        </p:grpSpPr>
        <p:sp>
          <p:nvSpPr>
            <p:cNvPr id="9425" name="Google Shape;9425;p83"/>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3"/>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3"/>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3"/>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3"/>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3"/>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3"/>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3"/>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3"/>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3"/>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3"/>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83"/>
          <p:cNvGrpSpPr/>
          <p:nvPr/>
        </p:nvGrpSpPr>
        <p:grpSpPr>
          <a:xfrm>
            <a:off x="7084956" y="1412172"/>
            <a:ext cx="356196" cy="290379"/>
            <a:chOff x="-11728250" y="3245400"/>
            <a:chExt cx="353650" cy="288275"/>
          </a:xfrm>
        </p:grpSpPr>
        <p:sp>
          <p:nvSpPr>
            <p:cNvPr id="9437" name="Google Shape;9437;p83"/>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3"/>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3"/>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3"/>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3"/>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83"/>
          <p:cNvGrpSpPr/>
          <p:nvPr/>
        </p:nvGrpSpPr>
        <p:grpSpPr>
          <a:xfrm>
            <a:off x="7117464" y="2264811"/>
            <a:ext cx="311804" cy="355451"/>
            <a:chOff x="-11703850" y="4081850"/>
            <a:chExt cx="309575" cy="352875"/>
          </a:xfrm>
        </p:grpSpPr>
        <p:sp>
          <p:nvSpPr>
            <p:cNvPr id="9443" name="Google Shape;9443;p83"/>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3"/>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3"/>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3"/>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3"/>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3"/>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3"/>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3"/>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83"/>
          <p:cNvGrpSpPr/>
          <p:nvPr/>
        </p:nvGrpSpPr>
        <p:grpSpPr>
          <a:xfrm>
            <a:off x="5306120" y="2738964"/>
            <a:ext cx="357002" cy="355451"/>
            <a:chOff x="-9958475" y="3180025"/>
            <a:chExt cx="354450" cy="352875"/>
          </a:xfrm>
        </p:grpSpPr>
        <p:sp>
          <p:nvSpPr>
            <p:cNvPr id="9452" name="Google Shape;9452;p83"/>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3"/>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3"/>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5" name="Google Shape;9455;p83"/>
          <p:cNvGrpSpPr/>
          <p:nvPr/>
        </p:nvGrpSpPr>
        <p:grpSpPr>
          <a:xfrm>
            <a:off x="5315247" y="3214945"/>
            <a:ext cx="337966" cy="355325"/>
            <a:chOff x="-9949025" y="3615575"/>
            <a:chExt cx="335550" cy="352750"/>
          </a:xfrm>
        </p:grpSpPr>
        <p:sp>
          <p:nvSpPr>
            <p:cNvPr id="9456" name="Google Shape;9456;p83"/>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3"/>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3"/>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83"/>
          <p:cNvGrpSpPr/>
          <p:nvPr/>
        </p:nvGrpSpPr>
        <p:grpSpPr>
          <a:xfrm>
            <a:off x="7950093" y="2738451"/>
            <a:ext cx="360175" cy="358423"/>
            <a:chOff x="-9961625" y="4048175"/>
            <a:chExt cx="357600" cy="355825"/>
          </a:xfrm>
        </p:grpSpPr>
        <p:sp>
          <p:nvSpPr>
            <p:cNvPr id="9460" name="Google Shape;9460;p83"/>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3"/>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3"/>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3"/>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3"/>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3"/>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83"/>
          <p:cNvGrpSpPr/>
          <p:nvPr/>
        </p:nvGrpSpPr>
        <p:grpSpPr>
          <a:xfrm>
            <a:off x="6636814" y="3213963"/>
            <a:ext cx="364959" cy="357289"/>
            <a:chOff x="-8680950" y="3624225"/>
            <a:chExt cx="362350" cy="354700"/>
          </a:xfrm>
        </p:grpSpPr>
        <p:sp>
          <p:nvSpPr>
            <p:cNvPr id="9467" name="Google Shape;9467;p83"/>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3"/>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3"/>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3"/>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3"/>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3"/>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3" name="Google Shape;9473;p83"/>
          <p:cNvGrpSpPr/>
          <p:nvPr/>
        </p:nvGrpSpPr>
        <p:grpSpPr>
          <a:xfrm>
            <a:off x="5773058" y="1379624"/>
            <a:ext cx="313365" cy="355476"/>
            <a:chOff x="-13056975" y="3212300"/>
            <a:chExt cx="311125" cy="352900"/>
          </a:xfrm>
        </p:grpSpPr>
        <p:sp>
          <p:nvSpPr>
            <p:cNvPr id="9474" name="Google Shape;9474;p83"/>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3"/>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3"/>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3"/>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8" name="Google Shape;9478;p83"/>
          <p:cNvGrpSpPr/>
          <p:nvPr/>
        </p:nvGrpSpPr>
        <p:grpSpPr>
          <a:xfrm>
            <a:off x="5750446" y="1820418"/>
            <a:ext cx="358588" cy="355325"/>
            <a:chOff x="-13077450" y="3647075"/>
            <a:chExt cx="356025" cy="352750"/>
          </a:xfrm>
        </p:grpSpPr>
        <p:sp>
          <p:nvSpPr>
            <p:cNvPr id="9479" name="Google Shape;9479;p83"/>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3"/>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3"/>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83"/>
          <p:cNvGrpSpPr/>
          <p:nvPr/>
        </p:nvGrpSpPr>
        <p:grpSpPr>
          <a:xfrm>
            <a:off x="5761552" y="2264018"/>
            <a:ext cx="357002" cy="357037"/>
            <a:chOff x="-13079025" y="4079475"/>
            <a:chExt cx="354450" cy="354450"/>
          </a:xfrm>
        </p:grpSpPr>
        <p:sp>
          <p:nvSpPr>
            <p:cNvPr id="9483" name="Google Shape;9483;p83"/>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3"/>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3"/>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3"/>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7" name="Google Shape;9487;p83"/>
          <p:cNvGrpSpPr/>
          <p:nvPr/>
        </p:nvGrpSpPr>
        <p:grpSpPr>
          <a:xfrm>
            <a:off x="7534619" y="1380027"/>
            <a:ext cx="356221" cy="354670"/>
            <a:chOff x="-11292700" y="3213875"/>
            <a:chExt cx="353675" cy="352100"/>
          </a:xfrm>
        </p:grpSpPr>
        <p:sp>
          <p:nvSpPr>
            <p:cNvPr id="9488" name="Google Shape;9488;p83"/>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3"/>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3"/>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3"/>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3"/>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3"/>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3"/>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83"/>
          <p:cNvGrpSpPr/>
          <p:nvPr/>
        </p:nvGrpSpPr>
        <p:grpSpPr>
          <a:xfrm>
            <a:off x="7528677" y="1819965"/>
            <a:ext cx="368106" cy="356232"/>
            <a:chOff x="-11299000" y="3647875"/>
            <a:chExt cx="365475" cy="353650"/>
          </a:xfrm>
        </p:grpSpPr>
        <p:sp>
          <p:nvSpPr>
            <p:cNvPr id="9496" name="Google Shape;9496;p83"/>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3"/>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3"/>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3"/>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3"/>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3"/>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83"/>
          <p:cNvGrpSpPr/>
          <p:nvPr/>
        </p:nvGrpSpPr>
        <p:grpSpPr>
          <a:xfrm>
            <a:off x="7544139" y="2275916"/>
            <a:ext cx="357808" cy="333240"/>
            <a:chOff x="-11295075" y="4092875"/>
            <a:chExt cx="355250" cy="330825"/>
          </a:xfrm>
        </p:grpSpPr>
        <p:sp>
          <p:nvSpPr>
            <p:cNvPr id="9503" name="Google Shape;9503;p83"/>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3"/>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3"/>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3"/>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3"/>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8" name="Google Shape;9508;p83"/>
          <p:cNvGrpSpPr/>
          <p:nvPr/>
        </p:nvGrpSpPr>
        <p:grpSpPr>
          <a:xfrm>
            <a:off x="5769739" y="2738964"/>
            <a:ext cx="312585" cy="355451"/>
            <a:chOff x="-9500075" y="3180800"/>
            <a:chExt cx="310350" cy="352875"/>
          </a:xfrm>
        </p:grpSpPr>
        <p:sp>
          <p:nvSpPr>
            <p:cNvPr id="9509" name="Google Shape;9509;p83"/>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3"/>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3"/>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3"/>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3"/>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3"/>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3"/>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3"/>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3"/>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8" name="Google Shape;9518;p83"/>
          <p:cNvGrpSpPr/>
          <p:nvPr/>
        </p:nvGrpSpPr>
        <p:grpSpPr>
          <a:xfrm>
            <a:off x="5747530" y="3214479"/>
            <a:ext cx="356221" cy="356257"/>
            <a:chOff x="-9523700" y="3614000"/>
            <a:chExt cx="353675" cy="353675"/>
          </a:xfrm>
        </p:grpSpPr>
        <p:sp>
          <p:nvSpPr>
            <p:cNvPr id="9519" name="Google Shape;9519;p83"/>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3"/>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3"/>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3"/>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3"/>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3"/>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3"/>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3"/>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3"/>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8" name="Google Shape;9528;p83"/>
          <p:cNvGrpSpPr/>
          <p:nvPr/>
        </p:nvGrpSpPr>
        <p:grpSpPr>
          <a:xfrm>
            <a:off x="7532481" y="3237121"/>
            <a:ext cx="356221" cy="354670"/>
            <a:chOff x="-9523700" y="4049550"/>
            <a:chExt cx="353675" cy="352100"/>
          </a:xfrm>
        </p:grpSpPr>
        <p:sp>
          <p:nvSpPr>
            <p:cNvPr id="9529" name="Google Shape;9529;p83"/>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3"/>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3"/>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3"/>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3"/>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3"/>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3"/>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6" name="Google Shape;9536;p83"/>
          <p:cNvGrpSpPr/>
          <p:nvPr/>
        </p:nvGrpSpPr>
        <p:grpSpPr>
          <a:xfrm>
            <a:off x="7088596" y="3237094"/>
            <a:ext cx="357002" cy="311029"/>
            <a:chOff x="-8209150" y="3659675"/>
            <a:chExt cx="354450" cy="308775"/>
          </a:xfrm>
        </p:grpSpPr>
        <p:sp>
          <p:nvSpPr>
            <p:cNvPr id="9537" name="Google Shape;9537;p83"/>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3"/>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3"/>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3"/>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3"/>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3"/>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83"/>
          <p:cNvGrpSpPr/>
          <p:nvPr/>
        </p:nvGrpSpPr>
        <p:grpSpPr>
          <a:xfrm>
            <a:off x="6202157" y="2266007"/>
            <a:ext cx="356221" cy="353059"/>
            <a:chOff x="-12643475" y="4081850"/>
            <a:chExt cx="353675" cy="350500"/>
          </a:xfrm>
        </p:grpSpPr>
        <p:sp>
          <p:nvSpPr>
            <p:cNvPr id="9544" name="Google Shape;9544;p83"/>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3"/>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3"/>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3"/>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8" name="Google Shape;9548;p83"/>
          <p:cNvSpPr/>
          <p:nvPr/>
        </p:nvSpPr>
        <p:spPr>
          <a:xfrm>
            <a:off x="8015262" y="18206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9" name="Google Shape;9549;p83"/>
          <p:cNvGrpSpPr/>
          <p:nvPr/>
        </p:nvGrpSpPr>
        <p:grpSpPr>
          <a:xfrm>
            <a:off x="7984757" y="2275916"/>
            <a:ext cx="356221" cy="333240"/>
            <a:chOff x="-10858725" y="4092875"/>
            <a:chExt cx="353675" cy="330825"/>
          </a:xfrm>
        </p:grpSpPr>
        <p:sp>
          <p:nvSpPr>
            <p:cNvPr id="9550" name="Google Shape;9550;p83"/>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3"/>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3"/>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3"/>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3"/>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3"/>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6" name="Google Shape;9556;p83"/>
          <p:cNvGrpSpPr/>
          <p:nvPr/>
        </p:nvGrpSpPr>
        <p:grpSpPr>
          <a:xfrm>
            <a:off x="6243280" y="3214882"/>
            <a:ext cx="252278" cy="355451"/>
            <a:chOff x="-9039300" y="3614000"/>
            <a:chExt cx="250475" cy="352875"/>
          </a:xfrm>
        </p:grpSpPr>
        <p:sp>
          <p:nvSpPr>
            <p:cNvPr id="9557" name="Google Shape;9557;p83"/>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3"/>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9" name="Google Shape;9559;p83"/>
          <p:cNvGrpSpPr/>
          <p:nvPr/>
        </p:nvGrpSpPr>
        <p:grpSpPr>
          <a:xfrm>
            <a:off x="7975246" y="3237121"/>
            <a:ext cx="354635" cy="354670"/>
            <a:chOff x="-9088150" y="4049550"/>
            <a:chExt cx="352100" cy="352100"/>
          </a:xfrm>
        </p:grpSpPr>
        <p:sp>
          <p:nvSpPr>
            <p:cNvPr id="9560" name="Google Shape;9560;p83"/>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3"/>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3"/>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3"/>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3"/>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3"/>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83"/>
          <p:cNvGrpSpPr/>
          <p:nvPr/>
        </p:nvGrpSpPr>
        <p:grpSpPr>
          <a:xfrm>
            <a:off x="7109610" y="2739354"/>
            <a:ext cx="315757" cy="354670"/>
            <a:chOff x="-8191825" y="3174500"/>
            <a:chExt cx="313500" cy="352100"/>
          </a:xfrm>
        </p:grpSpPr>
        <p:sp>
          <p:nvSpPr>
            <p:cNvPr id="9567" name="Google Shape;9567;p83"/>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3"/>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3"/>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0" name="Google Shape;9570;p83"/>
          <p:cNvGrpSpPr/>
          <p:nvPr/>
        </p:nvGrpSpPr>
        <p:grpSpPr>
          <a:xfrm>
            <a:off x="4858968" y="1379875"/>
            <a:ext cx="356221" cy="354973"/>
            <a:chOff x="-13947000" y="3212800"/>
            <a:chExt cx="353675" cy="352400"/>
          </a:xfrm>
        </p:grpSpPr>
        <p:sp>
          <p:nvSpPr>
            <p:cNvPr id="9571" name="Google Shape;9571;p83"/>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3"/>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73" name="Google Shape;9573;p83"/>
          <p:cNvSpPr/>
          <p:nvPr/>
        </p:nvSpPr>
        <p:spPr>
          <a:xfrm>
            <a:off x="4902088" y="22654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4" name="Google Shape;9574;p83"/>
          <p:cNvGrpSpPr/>
          <p:nvPr/>
        </p:nvGrpSpPr>
        <p:grpSpPr>
          <a:xfrm>
            <a:off x="5301563" y="1379233"/>
            <a:ext cx="356221" cy="356257"/>
            <a:chOff x="-13512225" y="3211525"/>
            <a:chExt cx="353675" cy="353675"/>
          </a:xfrm>
        </p:grpSpPr>
        <p:sp>
          <p:nvSpPr>
            <p:cNvPr id="9575" name="Google Shape;9575;p83"/>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3"/>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3"/>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3"/>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3"/>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83"/>
          <p:cNvGrpSpPr/>
          <p:nvPr/>
        </p:nvGrpSpPr>
        <p:grpSpPr>
          <a:xfrm>
            <a:off x="6191845" y="1379624"/>
            <a:ext cx="356221" cy="355476"/>
            <a:chOff x="-12643475" y="3212300"/>
            <a:chExt cx="353675" cy="352900"/>
          </a:xfrm>
        </p:grpSpPr>
        <p:sp>
          <p:nvSpPr>
            <p:cNvPr id="9581" name="Google Shape;9581;p83"/>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3"/>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3"/>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3"/>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3"/>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3"/>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3"/>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3"/>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3"/>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0" name="Google Shape;9590;p83"/>
          <p:cNvGrpSpPr/>
          <p:nvPr/>
        </p:nvGrpSpPr>
        <p:grpSpPr>
          <a:xfrm>
            <a:off x="6191845" y="1831398"/>
            <a:ext cx="356221" cy="333366"/>
            <a:chOff x="-12643475" y="3657325"/>
            <a:chExt cx="353675" cy="330950"/>
          </a:xfrm>
        </p:grpSpPr>
        <p:sp>
          <p:nvSpPr>
            <p:cNvPr id="9591" name="Google Shape;9591;p83"/>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3"/>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3"/>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3"/>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3"/>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3"/>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83"/>
          <p:cNvGrpSpPr/>
          <p:nvPr/>
        </p:nvGrpSpPr>
        <p:grpSpPr>
          <a:xfrm>
            <a:off x="7974847" y="1380027"/>
            <a:ext cx="355416" cy="354670"/>
            <a:chOff x="-10857925" y="3213875"/>
            <a:chExt cx="352875" cy="352100"/>
          </a:xfrm>
        </p:grpSpPr>
        <p:sp>
          <p:nvSpPr>
            <p:cNvPr id="9598" name="Google Shape;9598;p83"/>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3"/>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3"/>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3"/>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3"/>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3"/>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3"/>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3"/>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3"/>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3"/>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83"/>
          <p:cNvGrpSpPr/>
          <p:nvPr/>
        </p:nvGrpSpPr>
        <p:grpSpPr>
          <a:xfrm>
            <a:off x="6191762" y="2739455"/>
            <a:ext cx="356096" cy="354469"/>
            <a:chOff x="-9089725" y="3180200"/>
            <a:chExt cx="353550" cy="351900"/>
          </a:xfrm>
        </p:grpSpPr>
        <p:sp>
          <p:nvSpPr>
            <p:cNvPr id="9609" name="Google Shape;9609;p83"/>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3"/>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1" name="Google Shape;9611;p83"/>
          <p:cNvGrpSpPr/>
          <p:nvPr/>
        </p:nvGrpSpPr>
        <p:grpSpPr>
          <a:xfrm>
            <a:off x="7083760" y="1819260"/>
            <a:ext cx="358588" cy="357642"/>
            <a:chOff x="7083760" y="1971660"/>
            <a:chExt cx="358588" cy="357642"/>
          </a:xfrm>
        </p:grpSpPr>
        <p:sp>
          <p:nvSpPr>
            <p:cNvPr id="9612" name="Google Shape;9612;p83"/>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3"/>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3"/>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3"/>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3"/>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3"/>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3"/>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3"/>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3"/>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3"/>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3"/>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3"/>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4" name="Google Shape;9624;p83"/>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9625" name="Google Shape;9625;p83"/>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29" name="Shape 9629"/>
        <p:cNvGrpSpPr/>
        <p:nvPr/>
      </p:nvGrpSpPr>
      <p:grpSpPr>
        <a:xfrm>
          <a:off x="0" y="0"/>
          <a:ext cx="0" cy="0"/>
          <a:chOff x="0" y="0"/>
          <a:chExt cx="0" cy="0"/>
        </a:xfrm>
      </p:grpSpPr>
      <p:sp>
        <p:nvSpPr>
          <p:cNvPr id="9630" name="Google Shape;9630;p84"/>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1" name="Google Shape;9631;p84"/>
          <p:cNvGrpSpPr/>
          <p:nvPr/>
        </p:nvGrpSpPr>
        <p:grpSpPr>
          <a:xfrm>
            <a:off x="748855" y="2243507"/>
            <a:ext cx="452798" cy="449473"/>
            <a:chOff x="-21322300" y="3693325"/>
            <a:chExt cx="306400" cy="304150"/>
          </a:xfrm>
        </p:grpSpPr>
        <p:sp>
          <p:nvSpPr>
            <p:cNvPr id="9632" name="Google Shape;9632;p84"/>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4"/>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4"/>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4"/>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6" name="Google Shape;9636;p84"/>
          <p:cNvGrpSpPr/>
          <p:nvPr/>
        </p:nvGrpSpPr>
        <p:grpSpPr>
          <a:xfrm>
            <a:off x="748263" y="2810244"/>
            <a:ext cx="453980" cy="422540"/>
            <a:chOff x="-21322300" y="4077125"/>
            <a:chExt cx="307200" cy="285925"/>
          </a:xfrm>
        </p:grpSpPr>
        <p:sp>
          <p:nvSpPr>
            <p:cNvPr id="9637" name="Google Shape;9637;p84"/>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4"/>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4"/>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4"/>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4"/>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4"/>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4"/>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4"/>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4"/>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4"/>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4"/>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4"/>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9" name="Google Shape;9649;p84"/>
          <p:cNvGrpSpPr/>
          <p:nvPr/>
        </p:nvGrpSpPr>
        <p:grpSpPr>
          <a:xfrm>
            <a:off x="3525440" y="1689128"/>
            <a:ext cx="451653" cy="450212"/>
            <a:chOff x="-19394200" y="3333800"/>
            <a:chExt cx="305625" cy="304650"/>
          </a:xfrm>
        </p:grpSpPr>
        <p:sp>
          <p:nvSpPr>
            <p:cNvPr id="9650" name="Google Shape;9650;p84"/>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4"/>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4"/>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4"/>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4"/>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4"/>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4"/>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4"/>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4"/>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9" name="Google Shape;9659;p84"/>
          <p:cNvGrpSpPr/>
          <p:nvPr/>
        </p:nvGrpSpPr>
        <p:grpSpPr>
          <a:xfrm>
            <a:off x="3524276" y="2243580"/>
            <a:ext cx="453980" cy="449325"/>
            <a:chOff x="-19396575" y="3708500"/>
            <a:chExt cx="307200" cy="304050"/>
          </a:xfrm>
        </p:grpSpPr>
        <p:sp>
          <p:nvSpPr>
            <p:cNvPr id="9660" name="Google Shape;9660;p84"/>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4"/>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4"/>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84"/>
          <p:cNvGrpSpPr/>
          <p:nvPr/>
        </p:nvGrpSpPr>
        <p:grpSpPr>
          <a:xfrm>
            <a:off x="3518457" y="2796461"/>
            <a:ext cx="465618" cy="450101"/>
            <a:chOff x="-19394200" y="4084200"/>
            <a:chExt cx="315075" cy="304575"/>
          </a:xfrm>
        </p:grpSpPr>
        <p:sp>
          <p:nvSpPr>
            <p:cNvPr id="9664" name="Google Shape;9664;p84"/>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4"/>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4"/>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4"/>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4"/>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4"/>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0" name="Google Shape;9670;p84"/>
          <p:cNvGrpSpPr/>
          <p:nvPr/>
        </p:nvGrpSpPr>
        <p:grpSpPr>
          <a:xfrm>
            <a:off x="6324167" y="1689001"/>
            <a:ext cx="400447" cy="450470"/>
            <a:chOff x="-17526750" y="3309200"/>
            <a:chExt cx="270975" cy="304825"/>
          </a:xfrm>
        </p:grpSpPr>
        <p:sp>
          <p:nvSpPr>
            <p:cNvPr id="9671" name="Google Shape;9671;p84"/>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4"/>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4"/>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4"/>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4"/>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6" name="Google Shape;9676;p84"/>
          <p:cNvGrpSpPr/>
          <p:nvPr/>
        </p:nvGrpSpPr>
        <p:grpSpPr>
          <a:xfrm>
            <a:off x="6300319" y="2244173"/>
            <a:ext cx="448143" cy="448143"/>
            <a:chOff x="-17542500" y="3684100"/>
            <a:chExt cx="303250" cy="303250"/>
          </a:xfrm>
        </p:grpSpPr>
        <p:sp>
          <p:nvSpPr>
            <p:cNvPr id="9677" name="Google Shape;9677;p84"/>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4"/>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4"/>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4"/>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4"/>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4"/>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4"/>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84"/>
          <p:cNvGrpSpPr/>
          <p:nvPr/>
        </p:nvGrpSpPr>
        <p:grpSpPr>
          <a:xfrm>
            <a:off x="6299728" y="2810817"/>
            <a:ext cx="449325" cy="421395"/>
            <a:chOff x="-17542500" y="4068450"/>
            <a:chExt cx="304050" cy="285150"/>
          </a:xfrm>
        </p:grpSpPr>
        <p:sp>
          <p:nvSpPr>
            <p:cNvPr id="9685" name="Google Shape;9685;p84"/>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4"/>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4"/>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4"/>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4"/>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4"/>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1" name="Google Shape;9691;p84"/>
          <p:cNvGrpSpPr/>
          <p:nvPr/>
        </p:nvGrpSpPr>
        <p:grpSpPr>
          <a:xfrm>
            <a:off x="3530150" y="3342211"/>
            <a:ext cx="343404" cy="449325"/>
            <a:chOff x="-15652200" y="3335975"/>
            <a:chExt cx="232375" cy="304050"/>
          </a:xfrm>
        </p:grpSpPr>
        <p:sp>
          <p:nvSpPr>
            <p:cNvPr id="9692" name="Google Shape;9692;p84"/>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4"/>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4"/>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4"/>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4"/>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4"/>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4"/>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4"/>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4"/>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84"/>
          <p:cNvGrpSpPr/>
          <p:nvPr/>
        </p:nvGrpSpPr>
        <p:grpSpPr>
          <a:xfrm>
            <a:off x="1303491" y="1689573"/>
            <a:ext cx="450470" cy="449325"/>
            <a:chOff x="-20946600" y="3317850"/>
            <a:chExt cx="304825" cy="304050"/>
          </a:xfrm>
        </p:grpSpPr>
        <p:sp>
          <p:nvSpPr>
            <p:cNvPr id="9702" name="Google Shape;9702;p84"/>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4"/>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4"/>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84"/>
          <p:cNvGrpSpPr/>
          <p:nvPr/>
        </p:nvGrpSpPr>
        <p:grpSpPr>
          <a:xfrm>
            <a:off x="1304064" y="2243729"/>
            <a:ext cx="449325" cy="449030"/>
            <a:chOff x="-20945825" y="3692175"/>
            <a:chExt cx="304050" cy="303850"/>
          </a:xfrm>
        </p:grpSpPr>
        <p:sp>
          <p:nvSpPr>
            <p:cNvPr id="9706" name="Google Shape;9706;p84"/>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4"/>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4"/>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4"/>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0" name="Google Shape;9710;p84"/>
          <p:cNvGrpSpPr/>
          <p:nvPr/>
        </p:nvGrpSpPr>
        <p:grpSpPr>
          <a:xfrm>
            <a:off x="1329667" y="2797442"/>
            <a:ext cx="398119" cy="448143"/>
            <a:chOff x="-20930075" y="4066100"/>
            <a:chExt cx="269400" cy="303250"/>
          </a:xfrm>
        </p:grpSpPr>
        <p:sp>
          <p:nvSpPr>
            <p:cNvPr id="9711" name="Google Shape;9711;p84"/>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4"/>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84"/>
          <p:cNvGrpSpPr/>
          <p:nvPr/>
        </p:nvGrpSpPr>
        <p:grpSpPr>
          <a:xfrm>
            <a:off x="4110888" y="1689848"/>
            <a:ext cx="372516" cy="448771"/>
            <a:chOff x="-18994100" y="3334775"/>
            <a:chExt cx="252075" cy="303675"/>
          </a:xfrm>
        </p:grpSpPr>
        <p:sp>
          <p:nvSpPr>
            <p:cNvPr id="9714" name="Google Shape;9714;p84"/>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4"/>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4"/>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4"/>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8" name="Google Shape;9718;p84"/>
          <p:cNvGrpSpPr/>
          <p:nvPr/>
        </p:nvGrpSpPr>
        <p:grpSpPr>
          <a:xfrm>
            <a:off x="4125445" y="2244743"/>
            <a:ext cx="343404" cy="446998"/>
            <a:chOff x="-18983850" y="3710075"/>
            <a:chExt cx="232375" cy="302475"/>
          </a:xfrm>
        </p:grpSpPr>
        <p:sp>
          <p:nvSpPr>
            <p:cNvPr id="9719" name="Google Shape;9719;p84"/>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4"/>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4"/>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4"/>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84"/>
          <p:cNvGrpSpPr/>
          <p:nvPr/>
        </p:nvGrpSpPr>
        <p:grpSpPr>
          <a:xfrm>
            <a:off x="4071911" y="2797422"/>
            <a:ext cx="450470" cy="448180"/>
            <a:chOff x="-19020075" y="4084200"/>
            <a:chExt cx="304825" cy="303275"/>
          </a:xfrm>
        </p:grpSpPr>
        <p:sp>
          <p:nvSpPr>
            <p:cNvPr id="9724" name="Google Shape;9724;p84"/>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4"/>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4"/>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4"/>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4"/>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4"/>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4"/>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4"/>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4"/>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3" name="Google Shape;9733;p84"/>
          <p:cNvGrpSpPr/>
          <p:nvPr/>
        </p:nvGrpSpPr>
        <p:grpSpPr>
          <a:xfrm>
            <a:off x="6889176" y="1689001"/>
            <a:ext cx="396937" cy="450470"/>
            <a:chOff x="-17149475" y="3309200"/>
            <a:chExt cx="268600" cy="304825"/>
          </a:xfrm>
        </p:grpSpPr>
        <p:sp>
          <p:nvSpPr>
            <p:cNvPr id="9734" name="Google Shape;9734;p84"/>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4"/>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6" name="Google Shape;9736;p84"/>
          <p:cNvGrpSpPr/>
          <p:nvPr/>
        </p:nvGrpSpPr>
        <p:grpSpPr>
          <a:xfrm>
            <a:off x="6862982" y="2258120"/>
            <a:ext cx="449325" cy="420249"/>
            <a:chOff x="-17168375" y="3692750"/>
            <a:chExt cx="304050" cy="284375"/>
          </a:xfrm>
        </p:grpSpPr>
        <p:sp>
          <p:nvSpPr>
            <p:cNvPr id="9737" name="Google Shape;9737;p84"/>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4"/>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4"/>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4"/>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4"/>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4"/>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4"/>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4" name="Google Shape;9744;p84"/>
          <p:cNvGrpSpPr/>
          <p:nvPr/>
        </p:nvGrpSpPr>
        <p:grpSpPr>
          <a:xfrm>
            <a:off x="6859491" y="2796852"/>
            <a:ext cx="456308" cy="449325"/>
            <a:chOff x="-17170750" y="4058800"/>
            <a:chExt cx="308775" cy="304050"/>
          </a:xfrm>
        </p:grpSpPr>
        <p:sp>
          <p:nvSpPr>
            <p:cNvPr id="9745" name="Google Shape;9745;p84"/>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4"/>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4"/>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4"/>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4"/>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4"/>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4"/>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4"/>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4"/>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4"/>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4"/>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4"/>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4"/>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4"/>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4"/>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4"/>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4"/>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2" name="Google Shape;9762;p84"/>
          <p:cNvGrpSpPr/>
          <p:nvPr/>
        </p:nvGrpSpPr>
        <p:grpSpPr>
          <a:xfrm>
            <a:off x="5721388" y="3343358"/>
            <a:ext cx="450470" cy="446998"/>
            <a:chOff x="-15688425" y="3707725"/>
            <a:chExt cx="304825" cy="302475"/>
          </a:xfrm>
        </p:grpSpPr>
        <p:sp>
          <p:nvSpPr>
            <p:cNvPr id="9763" name="Google Shape;9763;p84"/>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4"/>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4"/>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4"/>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4"/>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4"/>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9" name="Google Shape;9769;p84"/>
          <p:cNvGrpSpPr/>
          <p:nvPr/>
        </p:nvGrpSpPr>
        <p:grpSpPr>
          <a:xfrm>
            <a:off x="1865544" y="1690441"/>
            <a:ext cx="451653" cy="447589"/>
            <a:chOff x="-20572500" y="3319025"/>
            <a:chExt cx="305625" cy="302875"/>
          </a:xfrm>
        </p:grpSpPr>
        <p:sp>
          <p:nvSpPr>
            <p:cNvPr id="9770" name="Google Shape;9770;p84"/>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4"/>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84"/>
          <p:cNvGrpSpPr/>
          <p:nvPr/>
        </p:nvGrpSpPr>
        <p:grpSpPr>
          <a:xfrm>
            <a:off x="1866708" y="2305410"/>
            <a:ext cx="449325" cy="325670"/>
            <a:chOff x="-20571700" y="3722875"/>
            <a:chExt cx="304050" cy="220375"/>
          </a:xfrm>
        </p:grpSpPr>
        <p:sp>
          <p:nvSpPr>
            <p:cNvPr id="9773" name="Google Shape;9773;p84"/>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4"/>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4"/>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4"/>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4"/>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4"/>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4"/>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0" name="Google Shape;9780;p84"/>
          <p:cNvGrpSpPr/>
          <p:nvPr/>
        </p:nvGrpSpPr>
        <p:grpSpPr>
          <a:xfrm>
            <a:off x="1866135" y="2796278"/>
            <a:ext cx="450470" cy="450470"/>
            <a:chOff x="-20571700" y="4066875"/>
            <a:chExt cx="304825" cy="304825"/>
          </a:xfrm>
        </p:grpSpPr>
        <p:sp>
          <p:nvSpPr>
            <p:cNvPr id="9781" name="Google Shape;9781;p84"/>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4"/>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4"/>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4"/>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4"/>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4"/>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7" name="Google Shape;9787;p84"/>
          <p:cNvGrpSpPr/>
          <p:nvPr/>
        </p:nvGrpSpPr>
        <p:grpSpPr>
          <a:xfrm>
            <a:off x="4632837" y="1688259"/>
            <a:ext cx="453980" cy="451948"/>
            <a:chOff x="-18645175" y="3334200"/>
            <a:chExt cx="307200" cy="305825"/>
          </a:xfrm>
        </p:grpSpPr>
        <p:sp>
          <p:nvSpPr>
            <p:cNvPr id="9788" name="Google Shape;9788;p84"/>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4"/>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4"/>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4"/>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4"/>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3" name="Google Shape;9793;p84"/>
          <p:cNvGrpSpPr/>
          <p:nvPr/>
        </p:nvGrpSpPr>
        <p:grpSpPr>
          <a:xfrm>
            <a:off x="4633429" y="2242989"/>
            <a:ext cx="452798" cy="450507"/>
            <a:chOff x="-18645175" y="3708500"/>
            <a:chExt cx="306400" cy="304850"/>
          </a:xfrm>
        </p:grpSpPr>
        <p:sp>
          <p:nvSpPr>
            <p:cNvPr id="9794" name="Google Shape;9794;p84"/>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4"/>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4"/>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4"/>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4"/>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4"/>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4"/>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1" name="Google Shape;9801;p84"/>
          <p:cNvGrpSpPr/>
          <p:nvPr/>
        </p:nvGrpSpPr>
        <p:grpSpPr>
          <a:xfrm>
            <a:off x="4631101" y="2795630"/>
            <a:ext cx="457453" cy="451763"/>
            <a:chOff x="-18647525" y="4082625"/>
            <a:chExt cx="309550" cy="305700"/>
          </a:xfrm>
        </p:grpSpPr>
        <p:sp>
          <p:nvSpPr>
            <p:cNvPr id="9802" name="Google Shape;9802;p84"/>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4"/>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4"/>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4"/>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84"/>
          <p:cNvGrpSpPr/>
          <p:nvPr/>
        </p:nvGrpSpPr>
        <p:grpSpPr>
          <a:xfrm>
            <a:off x="7441485" y="1689592"/>
            <a:ext cx="395755" cy="449288"/>
            <a:chOff x="-16775350" y="3309200"/>
            <a:chExt cx="267800" cy="304025"/>
          </a:xfrm>
        </p:grpSpPr>
        <p:sp>
          <p:nvSpPr>
            <p:cNvPr id="9807" name="Google Shape;9807;p84"/>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4"/>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4"/>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0" name="Google Shape;9810;p84"/>
          <p:cNvGrpSpPr/>
          <p:nvPr/>
        </p:nvGrpSpPr>
        <p:grpSpPr>
          <a:xfrm>
            <a:off x="7441485" y="2241827"/>
            <a:ext cx="395755" cy="452835"/>
            <a:chOff x="-16775350" y="3683300"/>
            <a:chExt cx="267800" cy="306425"/>
          </a:xfrm>
        </p:grpSpPr>
        <p:sp>
          <p:nvSpPr>
            <p:cNvPr id="9811" name="Google Shape;9811;p84"/>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4"/>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4"/>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84"/>
          <p:cNvGrpSpPr/>
          <p:nvPr/>
        </p:nvGrpSpPr>
        <p:grpSpPr>
          <a:xfrm>
            <a:off x="7413536" y="2796870"/>
            <a:ext cx="451653" cy="449288"/>
            <a:chOff x="-16794250" y="4058225"/>
            <a:chExt cx="305625" cy="304025"/>
          </a:xfrm>
        </p:grpSpPr>
        <p:sp>
          <p:nvSpPr>
            <p:cNvPr id="9815" name="Google Shape;9815;p84"/>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4"/>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4"/>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4"/>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4"/>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4"/>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4"/>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4"/>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4"/>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24" name="Google Shape;9824;p84"/>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25" name="Google Shape;9825;p84"/>
          <p:cNvGrpSpPr/>
          <p:nvPr/>
        </p:nvGrpSpPr>
        <p:grpSpPr>
          <a:xfrm>
            <a:off x="2414953" y="1689573"/>
            <a:ext cx="457453" cy="449325"/>
            <a:chOff x="-20199150" y="3317850"/>
            <a:chExt cx="309550" cy="304050"/>
          </a:xfrm>
        </p:grpSpPr>
        <p:sp>
          <p:nvSpPr>
            <p:cNvPr id="9826" name="Google Shape;9826;p84"/>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4"/>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4"/>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4"/>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4"/>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4"/>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4"/>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84"/>
          <p:cNvGrpSpPr/>
          <p:nvPr/>
        </p:nvGrpSpPr>
        <p:grpSpPr>
          <a:xfrm>
            <a:off x="2417281" y="2242861"/>
            <a:ext cx="452798" cy="450766"/>
            <a:chOff x="-20199150" y="3693150"/>
            <a:chExt cx="306400" cy="305025"/>
          </a:xfrm>
        </p:grpSpPr>
        <p:sp>
          <p:nvSpPr>
            <p:cNvPr id="9834" name="Google Shape;9834;p84"/>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4"/>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4"/>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4"/>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4"/>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4"/>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84"/>
          <p:cNvGrpSpPr/>
          <p:nvPr/>
        </p:nvGrpSpPr>
        <p:grpSpPr>
          <a:xfrm>
            <a:off x="2417854" y="2795687"/>
            <a:ext cx="451653" cy="451653"/>
            <a:chOff x="-20197575" y="4066875"/>
            <a:chExt cx="305625" cy="305625"/>
          </a:xfrm>
        </p:grpSpPr>
        <p:sp>
          <p:nvSpPr>
            <p:cNvPr id="9841" name="Google Shape;9841;p84"/>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4"/>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4"/>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4"/>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4"/>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4"/>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4"/>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4"/>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84"/>
          <p:cNvGrpSpPr/>
          <p:nvPr/>
        </p:nvGrpSpPr>
        <p:grpSpPr>
          <a:xfrm>
            <a:off x="5200071" y="1687520"/>
            <a:ext cx="449325" cy="453426"/>
            <a:chOff x="-18271050" y="3333200"/>
            <a:chExt cx="304050" cy="306825"/>
          </a:xfrm>
        </p:grpSpPr>
        <p:sp>
          <p:nvSpPr>
            <p:cNvPr id="9850" name="Google Shape;9850;p84"/>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4"/>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4"/>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4"/>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4"/>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84"/>
          <p:cNvGrpSpPr/>
          <p:nvPr/>
        </p:nvGrpSpPr>
        <p:grpSpPr>
          <a:xfrm>
            <a:off x="5200644" y="2244171"/>
            <a:ext cx="448180" cy="448143"/>
            <a:chOff x="-18270275" y="3710875"/>
            <a:chExt cx="303275" cy="303250"/>
          </a:xfrm>
        </p:grpSpPr>
        <p:sp>
          <p:nvSpPr>
            <p:cNvPr id="9856" name="Google Shape;9856;p84"/>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4"/>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4"/>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4"/>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4"/>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4"/>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84"/>
          <p:cNvGrpSpPr/>
          <p:nvPr/>
        </p:nvGrpSpPr>
        <p:grpSpPr>
          <a:xfrm>
            <a:off x="5254196" y="2797422"/>
            <a:ext cx="341076" cy="448180"/>
            <a:chOff x="-18234025" y="4084200"/>
            <a:chExt cx="230800" cy="303275"/>
          </a:xfrm>
        </p:grpSpPr>
        <p:sp>
          <p:nvSpPr>
            <p:cNvPr id="9863" name="Google Shape;9863;p84"/>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4"/>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4"/>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6" name="Google Shape;9866;p84"/>
          <p:cNvGrpSpPr/>
          <p:nvPr/>
        </p:nvGrpSpPr>
        <p:grpSpPr>
          <a:xfrm>
            <a:off x="2366751" y="3341641"/>
            <a:ext cx="449325" cy="450470"/>
            <a:chOff x="-16419350" y="3308400"/>
            <a:chExt cx="304050" cy="304825"/>
          </a:xfrm>
        </p:grpSpPr>
        <p:sp>
          <p:nvSpPr>
            <p:cNvPr id="9867" name="Google Shape;9867;p84"/>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4"/>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4"/>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4"/>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4"/>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4"/>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4"/>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4" name="Google Shape;9874;p84"/>
          <p:cNvGrpSpPr/>
          <p:nvPr/>
        </p:nvGrpSpPr>
        <p:grpSpPr>
          <a:xfrm>
            <a:off x="4638306" y="3340423"/>
            <a:ext cx="395755" cy="452872"/>
            <a:chOff x="-16401225" y="3683275"/>
            <a:chExt cx="267800" cy="306450"/>
          </a:xfrm>
        </p:grpSpPr>
        <p:sp>
          <p:nvSpPr>
            <p:cNvPr id="9875" name="Google Shape;9875;p84"/>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4"/>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4"/>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4"/>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4"/>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4"/>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4"/>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2" name="Google Shape;9882;p84"/>
          <p:cNvGrpSpPr/>
          <p:nvPr/>
        </p:nvGrpSpPr>
        <p:grpSpPr>
          <a:xfrm>
            <a:off x="8003755" y="2797062"/>
            <a:ext cx="450470" cy="448180"/>
            <a:chOff x="-16419350" y="4058200"/>
            <a:chExt cx="304825" cy="303275"/>
          </a:xfrm>
        </p:grpSpPr>
        <p:sp>
          <p:nvSpPr>
            <p:cNvPr id="9883" name="Google Shape;9883;p84"/>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4"/>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4"/>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4"/>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4"/>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4"/>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4"/>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84"/>
          <p:cNvGrpSpPr/>
          <p:nvPr/>
        </p:nvGrpSpPr>
        <p:grpSpPr>
          <a:xfrm>
            <a:off x="4030643" y="3343080"/>
            <a:ext cx="450507" cy="447589"/>
            <a:chOff x="-15296200" y="3326900"/>
            <a:chExt cx="304850" cy="302875"/>
          </a:xfrm>
        </p:grpSpPr>
        <p:sp>
          <p:nvSpPr>
            <p:cNvPr id="9891" name="Google Shape;9891;p84"/>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4"/>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4"/>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4"/>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4"/>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84"/>
          <p:cNvGrpSpPr/>
          <p:nvPr/>
        </p:nvGrpSpPr>
        <p:grpSpPr>
          <a:xfrm>
            <a:off x="2946296" y="1706881"/>
            <a:ext cx="486566" cy="414708"/>
            <a:chOff x="-19835275" y="3330250"/>
            <a:chExt cx="329250" cy="280625"/>
          </a:xfrm>
        </p:grpSpPr>
        <p:sp>
          <p:nvSpPr>
            <p:cNvPr id="9897" name="Google Shape;9897;p84"/>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4"/>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4"/>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84"/>
          <p:cNvGrpSpPr/>
          <p:nvPr/>
        </p:nvGrpSpPr>
        <p:grpSpPr>
          <a:xfrm>
            <a:off x="2964325" y="2243470"/>
            <a:ext cx="450507" cy="449547"/>
            <a:chOff x="-19822675" y="3692750"/>
            <a:chExt cx="304850" cy="304200"/>
          </a:xfrm>
        </p:grpSpPr>
        <p:sp>
          <p:nvSpPr>
            <p:cNvPr id="9901" name="Google Shape;9901;p84"/>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4"/>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4"/>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4"/>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4"/>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6" name="Google Shape;9906;p84"/>
          <p:cNvGrpSpPr/>
          <p:nvPr/>
        </p:nvGrpSpPr>
        <p:grpSpPr>
          <a:xfrm>
            <a:off x="2964916" y="2796278"/>
            <a:ext cx="449325" cy="450470"/>
            <a:chOff x="-19822675" y="4066875"/>
            <a:chExt cx="304050" cy="304825"/>
          </a:xfrm>
        </p:grpSpPr>
        <p:sp>
          <p:nvSpPr>
            <p:cNvPr id="9907" name="Google Shape;9907;p84"/>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4"/>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4"/>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4"/>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4"/>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4"/>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84"/>
          <p:cNvGrpSpPr/>
          <p:nvPr/>
        </p:nvGrpSpPr>
        <p:grpSpPr>
          <a:xfrm>
            <a:off x="5773985" y="1689571"/>
            <a:ext cx="399302" cy="449325"/>
            <a:chOff x="-17878825" y="3334400"/>
            <a:chExt cx="270200" cy="304050"/>
          </a:xfrm>
        </p:grpSpPr>
        <p:sp>
          <p:nvSpPr>
            <p:cNvPr id="9914" name="Google Shape;9914;p84"/>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4"/>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4"/>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4"/>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4"/>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4"/>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4"/>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1" name="Google Shape;9921;p84"/>
          <p:cNvGrpSpPr/>
          <p:nvPr/>
        </p:nvGrpSpPr>
        <p:grpSpPr>
          <a:xfrm>
            <a:off x="5747809" y="2242416"/>
            <a:ext cx="451653" cy="451653"/>
            <a:chOff x="-17896150" y="3709300"/>
            <a:chExt cx="305625" cy="305625"/>
          </a:xfrm>
        </p:grpSpPr>
        <p:sp>
          <p:nvSpPr>
            <p:cNvPr id="9922" name="Google Shape;9922;p84"/>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4"/>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4"/>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4"/>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6" name="Google Shape;9926;p84"/>
          <p:cNvGrpSpPr/>
          <p:nvPr/>
        </p:nvGrpSpPr>
        <p:grpSpPr>
          <a:xfrm>
            <a:off x="5775740" y="2795686"/>
            <a:ext cx="395792" cy="451653"/>
            <a:chOff x="-17878025" y="4082625"/>
            <a:chExt cx="267825" cy="305625"/>
          </a:xfrm>
        </p:grpSpPr>
        <p:sp>
          <p:nvSpPr>
            <p:cNvPr id="9927" name="Google Shape;9927;p84"/>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4"/>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4"/>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4"/>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4"/>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4"/>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4"/>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4" name="Google Shape;9934;p84"/>
          <p:cNvGrpSpPr/>
          <p:nvPr/>
        </p:nvGrpSpPr>
        <p:grpSpPr>
          <a:xfrm>
            <a:off x="2919632" y="3355015"/>
            <a:ext cx="450507" cy="423722"/>
            <a:chOff x="-16044450" y="3317850"/>
            <a:chExt cx="304850" cy="286725"/>
          </a:xfrm>
        </p:grpSpPr>
        <p:sp>
          <p:nvSpPr>
            <p:cNvPr id="9935" name="Google Shape;9935;p84"/>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4"/>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4"/>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4"/>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9" name="Google Shape;9939;p84"/>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40" name="Google Shape;9940;p84"/>
          <p:cNvGrpSpPr/>
          <p:nvPr/>
        </p:nvGrpSpPr>
        <p:grpSpPr>
          <a:xfrm>
            <a:off x="8042149" y="2243724"/>
            <a:ext cx="373662" cy="449030"/>
            <a:chOff x="-16018450" y="4058400"/>
            <a:chExt cx="252850" cy="303850"/>
          </a:xfrm>
        </p:grpSpPr>
        <p:sp>
          <p:nvSpPr>
            <p:cNvPr id="9941" name="Google Shape;9941;p84"/>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4"/>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4"/>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4"/>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5" name="Google Shape;9945;p84"/>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4"/>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950" name="Shape 9950"/>
        <p:cNvGrpSpPr/>
        <p:nvPr/>
      </p:nvGrpSpPr>
      <p:grpSpPr>
        <a:xfrm>
          <a:off x="0" y="0"/>
          <a:ext cx="0" cy="0"/>
          <a:chOff x="0" y="0"/>
          <a:chExt cx="0" cy="0"/>
        </a:xfrm>
      </p:grpSpPr>
      <p:grpSp>
        <p:nvGrpSpPr>
          <p:cNvPr id="9951" name="Google Shape;9951;p85"/>
          <p:cNvGrpSpPr/>
          <p:nvPr/>
        </p:nvGrpSpPr>
        <p:grpSpPr>
          <a:xfrm>
            <a:off x="845901" y="1689241"/>
            <a:ext cx="442337" cy="419623"/>
            <a:chOff x="-6696925" y="3272575"/>
            <a:chExt cx="307200" cy="291425"/>
          </a:xfrm>
        </p:grpSpPr>
        <p:sp>
          <p:nvSpPr>
            <p:cNvPr id="9952" name="Google Shape;9952;p85"/>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5"/>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85"/>
          <p:cNvGrpSpPr/>
          <p:nvPr/>
        </p:nvGrpSpPr>
        <p:grpSpPr>
          <a:xfrm>
            <a:off x="845884" y="2204636"/>
            <a:ext cx="442373" cy="420775"/>
            <a:chOff x="-6690625" y="3631325"/>
            <a:chExt cx="307225" cy="292225"/>
          </a:xfrm>
        </p:grpSpPr>
        <p:sp>
          <p:nvSpPr>
            <p:cNvPr id="9955" name="Google Shape;9955;p85"/>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5"/>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5"/>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5"/>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5"/>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85"/>
          <p:cNvGrpSpPr/>
          <p:nvPr/>
        </p:nvGrpSpPr>
        <p:grpSpPr>
          <a:xfrm>
            <a:off x="868005" y="2756972"/>
            <a:ext cx="421927" cy="419371"/>
            <a:chOff x="-6689825" y="3992050"/>
            <a:chExt cx="293025" cy="291250"/>
          </a:xfrm>
        </p:grpSpPr>
        <p:sp>
          <p:nvSpPr>
            <p:cNvPr id="9961" name="Google Shape;9961;p85"/>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5"/>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5"/>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5"/>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5"/>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5"/>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5"/>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5"/>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5"/>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5"/>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5"/>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5"/>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3" name="Google Shape;9973;p85"/>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4" name="Google Shape;9974;p85"/>
          <p:cNvGrpSpPr/>
          <p:nvPr/>
        </p:nvGrpSpPr>
        <p:grpSpPr>
          <a:xfrm>
            <a:off x="3551317" y="2205192"/>
            <a:ext cx="423043" cy="419659"/>
            <a:chOff x="-4837325" y="3612425"/>
            <a:chExt cx="293800" cy="291450"/>
          </a:xfrm>
        </p:grpSpPr>
        <p:sp>
          <p:nvSpPr>
            <p:cNvPr id="9975" name="Google Shape;9975;p85"/>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5"/>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5"/>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8" name="Google Shape;9978;p85"/>
          <p:cNvGrpSpPr/>
          <p:nvPr/>
        </p:nvGrpSpPr>
        <p:grpSpPr>
          <a:xfrm>
            <a:off x="3564349" y="2756826"/>
            <a:ext cx="420775" cy="419659"/>
            <a:chOff x="-4837325" y="3971575"/>
            <a:chExt cx="292225" cy="291450"/>
          </a:xfrm>
        </p:grpSpPr>
        <p:sp>
          <p:nvSpPr>
            <p:cNvPr id="9979" name="Google Shape;9979;p85"/>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5"/>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5"/>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5"/>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5"/>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5"/>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5" name="Google Shape;9985;p85"/>
          <p:cNvGrpSpPr/>
          <p:nvPr/>
        </p:nvGrpSpPr>
        <p:grpSpPr>
          <a:xfrm>
            <a:off x="6256364" y="1714185"/>
            <a:ext cx="430998" cy="369730"/>
            <a:chOff x="-3037625" y="3254850"/>
            <a:chExt cx="299325" cy="256775"/>
          </a:xfrm>
        </p:grpSpPr>
        <p:sp>
          <p:nvSpPr>
            <p:cNvPr id="9986" name="Google Shape;9986;p85"/>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5"/>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5"/>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5"/>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0" name="Google Shape;9990;p85"/>
          <p:cNvGrpSpPr/>
          <p:nvPr/>
        </p:nvGrpSpPr>
        <p:grpSpPr>
          <a:xfrm>
            <a:off x="6260324" y="2204615"/>
            <a:ext cx="423079" cy="420811"/>
            <a:chOff x="-3031325" y="3597450"/>
            <a:chExt cx="293825" cy="292250"/>
          </a:xfrm>
        </p:grpSpPr>
        <p:sp>
          <p:nvSpPr>
            <p:cNvPr id="9991" name="Google Shape;9991;p85"/>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5"/>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5"/>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5"/>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85"/>
          <p:cNvGrpSpPr/>
          <p:nvPr/>
        </p:nvGrpSpPr>
        <p:grpSpPr>
          <a:xfrm>
            <a:off x="6272798" y="2781214"/>
            <a:ext cx="421927" cy="370882"/>
            <a:chOff x="-3030525" y="3973150"/>
            <a:chExt cx="293025" cy="257575"/>
          </a:xfrm>
        </p:grpSpPr>
        <p:sp>
          <p:nvSpPr>
            <p:cNvPr id="9996" name="Google Shape;9996;p85"/>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5"/>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85"/>
          <p:cNvGrpSpPr/>
          <p:nvPr/>
        </p:nvGrpSpPr>
        <p:grpSpPr>
          <a:xfrm>
            <a:off x="1374391" y="3369426"/>
            <a:ext cx="421927" cy="297195"/>
            <a:chOff x="-1199300" y="3279250"/>
            <a:chExt cx="293025" cy="206400"/>
          </a:xfrm>
        </p:grpSpPr>
        <p:sp>
          <p:nvSpPr>
            <p:cNvPr id="9999" name="Google Shape;9999;p85"/>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5"/>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5"/>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5"/>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85"/>
          <p:cNvGrpSpPr/>
          <p:nvPr/>
        </p:nvGrpSpPr>
        <p:grpSpPr>
          <a:xfrm>
            <a:off x="1381477" y="1688773"/>
            <a:ext cx="444605" cy="420559"/>
            <a:chOff x="-6338550" y="3272950"/>
            <a:chExt cx="308775" cy="292075"/>
          </a:xfrm>
        </p:grpSpPr>
        <p:sp>
          <p:nvSpPr>
            <p:cNvPr id="10004" name="Google Shape;10004;p85"/>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5"/>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5"/>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85"/>
          <p:cNvGrpSpPr/>
          <p:nvPr/>
        </p:nvGrpSpPr>
        <p:grpSpPr>
          <a:xfrm>
            <a:off x="1392817" y="2205194"/>
            <a:ext cx="421927" cy="419659"/>
            <a:chOff x="-6329100" y="3632100"/>
            <a:chExt cx="293025" cy="291450"/>
          </a:xfrm>
        </p:grpSpPr>
        <p:sp>
          <p:nvSpPr>
            <p:cNvPr id="10008" name="Google Shape;10008;p85"/>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5"/>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5"/>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85"/>
          <p:cNvGrpSpPr/>
          <p:nvPr/>
        </p:nvGrpSpPr>
        <p:grpSpPr>
          <a:xfrm>
            <a:off x="1405867" y="2756828"/>
            <a:ext cx="419623" cy="419659"/>
            <a:chOff x="-6329875" y="3992050"/>
            <a:chExt cx="291425" cy="291450"/>
          </a:xfrm>
        </p:grpSpPr>
        <p:sp>
          <p:nvSpPr>
            <p:cNvPr id="10012" name="Google Shape;10012;p85"/>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5"/>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5"/>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5"/>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6" name="Google Shape;10016;p85"/>
          <p:cNvGrpSpPr/>
          <p:nvPr/>
        </p:nvGrpSpPr>
        <p:grpSpPr>
          <a:xfrm>
            <a:off x="4092004" y="1687530"/>
            <a:ext cx="423079" cy="423043"/>
            <a:chOff x="-4478975" y="3251700"/>
            <a:chExt cx="293825" cy="293800"/>
          </a:xfrm>
        </p:grpSpPr>
        <p:sp>
          <p:nvSpPr>
            <p:cNvPr id="10017" name="Google Shape;10017;p85"/>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5"/>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5"/>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0" name="Google Shape;10020;p85"/>
          <p:cNvGrpSpPr/>
          <p:nvPr/>
        </p:nvGrpSpPr>
        <p:grpSpPr>
          <a:xfrm>
            <a:off x="4092004" y="2205192"/>
            <a:ext cx="423079" cy="419659"/>
            <a:chOff x="-4475825" y="3612425"/>
            <a:chExt cx="293825" cy="291450"/>
          </a:xfrm>
        </p:grpSpPr>
        <p:sp>
          <p:nvSpPr>
            <p:cNvPr id="10021" name="Google Shape;10021;p85"/>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5"/>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5"/>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4" name="Google Shape;10024;p85"/>
          <p:cNvGrpSpPr/>
          <p:nvPr/>
        </p:nvGrpSpPr>
        <p:grpSpPr>
          <a:xfrm>
            <a:off x="4101077" y="2756844"/>
            <a:ext cx="428730" cy="419623"/>
            <a:chOff x="-4480550" y="3970800"/>
            <a:chExt cx="297750" cy="291425"/>
          </a:xfrm>
        </p:grpSpPr>
        <p:sp>
          <p:nvSpPr>
            <p:cNvPr id="10025" name="Google Shape;10025;p85"/>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5"/>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7" name="Google Shape;10027;p85"/>
          <p:cNvGrpSpPr/>
          <p:nvPr/>
        </p:nvGrpSpPr>
        <p:grpSpPr>
          <a:xfrm>
            <a:off x="6804910" y="1689221"/>
            <a:ext cx="415123" cy="419659"/>
            <a:chOff x="-2668225" y="3239075"/>
            <a:chExt cx="288300" cy="291450"/>
          </a:xfrm>
        </p:grpSpPr>
        <p:sp>
          <p:nvSpPr>
            <p:cNvPr id="10028" name="Google Shape;10028;p85"/>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5"/>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5"/>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5"/>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5"/>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3" name="Google Shape;10033;p85"/>
          <p:cNvGrpSpPr/>
          <p:nvPr/>
        </p:nvGrpSpPr>
        <p:grpSpPr>
          <a:xfrm>
            <a:off x="6802066" y="2205191"/>
            <a:ext cx="420811" cy="419659"/>
            <a:chOff x="-2671375" y="3597450"/>
            <a:chExt cx="292250" cy="291450"/>
          </a:xfrm>
        </p:grpSpPr>
        <p:sp>
          <p:nvSpPr>
            <p:cNvPr id="10034" name="Google Shape;10034;p85"/>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5"/>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6" name="Google Shape;10036;p85"/>
          <p:cNvGrpSpPr/>
          <p:nvPr/>
        </p:nvGrpSpPr>
        <p:grpSpPr>
          <a:xfrm>
            <a:off x="6812849" y="2755691"/>
            <a:ext cx="423043" cy="421927"/>
            <a:chOff x="-2670575" y="3956600"/>
            <a:chExt cx="293800" cy="293025"/>
          </a:xfrm>
        </p:grpSpPr>
        <p:sp>
          <p:nvSpPr>
            <p:cNvPr id="10037" name="Google Shape;10037;p85"/>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5"/>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5"/>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5"/>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1" name="Google Shape;10041;p85"/>
          <p:cNvGrpSpPr/>
          <p:nvPr/>
        </p:nvGrpSpPr>
        <p:grpSpPr>
          <a:xfrm>
            <a:off x="3070370" y="3311947"/>
            <a:ext cx="426462" cy="418363"/>
            <a:chOff x="-1183550" y="3586525"/>
            <a:chExt cx="296175" cy="290550"/>
          </a:xfrm>
        </p:grpSpPr>
        <p:sp>
          <p:nvSpPr>
            <p:cNvPr id="10042" name="Google Shape;10042;p85"/>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5"/>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5"/>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5"/>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5"/>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5"/>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5"/>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5"/>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5"/>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85"/>
          <p:cNvGrpSpPr/>
          <p:nvPr/>
        </p:nvGrpSpPr>
        <p:grpSpPr>
          <a:xfrm>
            <a:off x="1933980" y="1689799"/>
            <a:ext cx="420811" cy="418507"/>
            <a:chOff x="-5971525" y="3273750"/>
            <a:chExt cx="292250" cy="290650"/>
          </a:xfrm>
        </p:grpSpPr>
        <p:sp>
          <p:nvSpPr>
            <p:cNvPr id="10052" name="Google Shape;10052;p85"/>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5"/>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4" name="Google Shape;10054;p85"/>
          <p:cNvGrpSpPr/>
          <p:nvPr/>
        </p:nvGrpSpPr>
        <p:grpSpPr>
          <a:xfrm>
            <a:off x="1928310" y="2203826"/>
            <a:ext cx="432150" cy="422395"/>
            <a:chOff x="-5974675" y="3632100"/>
            <a:chExt cx="300125" cy="293350"/>
          </a:xfrm>
        </p:grpSpPr>
        <p:sp>
          <p:nvSpPr>
            <p:cNvPr id="10055" name="Google Shape;10055;p85"/>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5"/>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5"/>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8" name="Google Shape;10058;p85"/>
          <p:cNvGrpSpPr/>
          <p:nvPr/>
        </p:nvGrpSpPr>
        <p:grpSpPr>
          <a:xfrm>
            <a:off x="1958351" y="2755694"/>
            <a:ext cx="395865" cy="421927"/>
            <a:chOff x="-5971525" y="3990475"/>
            <a:chExt cx="274925" cy="293025"/>
          </a:xfrm>
        </p:grpSpPr>
        <p:sp>
          <p:nvSpPr>
            <p:cNvPr id="10059" name="Google Shape;10059;p85"/>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5"/>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5"/>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5"/>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3" name="Google Shape;10063;p85"/>
          <p:cNvGrpSpPr/>
          <p:nvPr/>
        </p:nvGrpSpPr>
        <p:grpSpPr>
          <a:xfrm>
            <a:off x="4631558" y="1689798"/>
            <a:ext cx="420775" cy="418507"/>
            <a:chOff x="-4118225" y="3253275"/>
            <a:chExt cx="292225" cy="290650"/>
          </a:xfrm>
        </p:grpSpPr>
        <p:sp>
          <p:nvSpPr>
            <p:cNvPr id="10064" name="Google Shape;10064;p85"/>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5"/>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85"/>
          <p:cNvGrpSpPr/>
          <p:nvPr/>
        </p:nvGrpSpPr>
        <p:grpSpPr>
          <a:xfrm>
            <a:off x="4682008" y="2204922"/>
            <a:ext cx="319874" cy="420199"/>
            <a:chOff x="-4082800" y="3612425"/>
            <a:chExt cx="222150" cy="291825"/>
          </a:xfrm>
        </p:grpSpPr>
        <p:sp>
          <p:nvSpPr>
            <p:cNvPr id="10067" name="Google Shape;10067;p85"/>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5"/>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5"/>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85"/>
          <p:cNvGrpSpPr/>
          <p:nvPr/>
        </p:nvGrpSpPr>
        <p:grpSpPr>
          <a:xfrm>
            <a:off x="4643456" y="2769876"/>
            <a:ext cx="420775" cy="393561"/>
            <a:chOff x="-4118225" y="3990475"/>
            <a:chExt cx="292225" cy="273325"/>
          </a:xfrm>
        </p:grpSpPr>
        <p:sp>
          <p:nvSpPr>
            <p:cNvPr id="10071" name="Google Shape;10071;p85"/>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5"/>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5"/>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5"/>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5" name="Google Shape;10075;p85"/>
          <p:cNvGrpSpPr/>
          <p:nvPr/>
        </p:nvGrpSpPr>
        <p:grpSpPr>
          <a:xfrm>
            <a:off x="7354110" y="1688087"/>
            <a:ext cx="394713" cy="421927"/>
            <a:chOff x="-2312225" y="3238300"/>
            <a:chExt cx="274125" cy="293025"/>
          </a:xfrm>
        </p:grpSpPr>
        <p:sp>
          <p:nvSpPr>
            <p:cNvPr id="10076" name="Google Shape;10076;p85"/>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5"/>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8" name="Google Shape;10078;p85"/>
          <p:cNvGrpSpPr/>
          <p:nvPr/>
        </p:nvGrpSpPr>
        <p:grpSpPr>
          <a:xfrm>
            <a:off x="7341062" y="2153586"/>
            <a:ext cx="420811" cy="522864"/>
            <a:chOff x="-2310650" y="3525775"/>
            <a:chExt cx="292250" cy="363125"/>
          </a:xfrm>
        </p:grpSpPr>
        <p:sp>
          <p:nvSpPr>
            <p:cNvPr id="10079" name="Google Shape;10079;p85"/>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5"/>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5"/>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5"/>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3" name="Google Shape;10083;p85"/>
          <p:cNvGrpSpPr/>
          <p:nvPr/>
        </p:nvGrpSpPr>
        <p:grpSpPr>
          <a:xfrm>
            <a:off x="7351827" y="2756825"/>
            <a:ext cx="423079" cy="419659"/>
            <a:chOff x="-2310650" y="3958175"/>
            <a:chExt cx="293825" cy="291450"/>
          </a:xfrm>
        </p:grpSpPr>
        <p:sp>
          <p:nvSpPr>
            <p:cNvPr id="10084" name="Google Shape;10084;p85"/>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5"/>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85"/>
          <p:cNvGrpSpPr/>
          <p:nvPr/>
        </p:nvGrpSpPr>
        <p:grpSpPr>
          <a:xfrm>
            <a:off x="4718688" y="3308459"/>
            <a:ext cx="424159" cy="419659"/>
            <a:chOff x="-1182750" y="3962900"/>
            <a:chExt cx="294575" cy="291450"/>
          </a:xfrm>
        </p:grpSpPr>
        <p:sp>
          <p:nvSpPr>
            <p:cNvPr id="10087" name="Google Shape;10087;p85"/>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5"/>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5"/>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5"/>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5"/>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5"/>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5"/>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4" name="Google Shape;10094;p85"/>
          <p:cNvGrpSpPr/>
          <p:nvPr/>
        </p:nvGrpSpPr>
        <p:grpSpPr>
          <a:xfrm>
            <a:off x="2471824" y="1689223"/>
            <a:ext cx="424195" cy="419659"/>
            <a:chOff x="-5611575" y="3272950"/>
            <a:chExt cx="294600" cy="291450"/>
          </a:xfrm>
        </p:grpSpPr>
        <p:sp>
          <p:nvSpPr>
            <p:cNvPr id="10095" name="Google Shape;10095;p85"/>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5"/>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5"/>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5"/>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5"/>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0" name="Google Shape;10100;p85"/>
          <p:cNvGrpSpPr/>
          <p:nvPr/>
        </p:nvGrpSpPr>
        <p:grpSpPr>
          <a:xfrm>
            <a:off x="2471824" y="2205770"/>
            <a:ext cx="424195" cy="418507"/>
            <a:chOff x="-5613150" y="3632900"/>
            <a:chExt cx="294600" cy="290650"/>
          </a:xfrm>
        </p:grpSpPr>
        <p:sp>
          <p:nvSpPr>
            <p:cNvPr id="10101" name="Google Shape;10101;p85"/>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5"/>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85"/>
          <p:cNvGrpSpPr/>
          <p:nvPr/>
        </p:nvGrpSpPr>
        <p:grpSpPr>
          <a:xfrm>
            <a:off x="2483722" y="2756270"/>
            <a:ext cx="424195" cy="420775"/>
            <a:chOff x="-5613150" y="3991275"/>
            <a:chExt cx="294600" cy="292225"/>
          </a:xfrm>
        </p:grpSpPr>
        <p:sp>
          <p:nvSpPr>
            <p:cNvPr id="10104" name="Google Shape;10104;p85"/>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5"/>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5"/>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5"/>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5"/>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5"/>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5"/>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5"/>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5"/>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85"/>
          <p:cNvGrpSpPr/>
          <p:nvPr/>
        </p:nvGrpSpPr>
        <p:grpSpPr>
          <a:xfrm>
            <a:off x="5155210" y="1689438"/>
            <a:ext cx="434634" cy="419227"/>
            <a:chOff x="-3768700" y="3253275"/>
            <a:chExt cx="301850" cy="291150"/>
          </a:xfrm>
        </p:grpSpPr>
        <p:sp>
          <p:nvSpPr>
            <p:cNvPr id="10114" name="Google Shape;10114;p85"/>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5"/>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5"/>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85"/>
          <p:cNvGrpSpPr/>
          <p:nvPr/>
        </p:nvGrpSpPr>
        <p:grpSpPr>
          <a:xfrm>
            <a:off x="5159293" y="2217090"/>
            <a:ext cx="426462" cy="395865"/>
            <a:chOff x="-3808700" y="3628950"/>
            <a:chExt cx="296175" cy="274925"/>
          </a:xfrm>
        </p:grpSpPr>
        <p:sp>
          <p:nvSpPr>
            <p:cNvPr id="10118" name="Google Shape;10118;p85"/>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5"/>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5"/>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1" name="Google Shape;10121;p85"/>
          <p:cNvGrpSpPr/>
          <p:nvPr/>
        </p:nvGrpSpPr>
        <p:grpSpPr>
          <a:xfrm>
            <a:off x="5224504" y="2756412"/>
            <a:ext cx="419443" cy="420487"/>
            <a:chOff x="-3771675" y="3971775"/>
            <a:chExt cx="291300" cy="292025"/>
          </a:xfrm>
        </p:grpSpPr>
        <p:sp>
          <p:nvSpPr>
            <p:cNvPr id="10122" name="Google Shape;10122;p85"/>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5"/>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5"/>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5"/>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5"/>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7" name="Google Shape;10127;p85"/>
          <p:cNvGrpSpPr/>
          <p:nvPr/>
        </p:nvGrpSpPr>
        <p:grpSpPr>
          <a:xfrm>
            <a:off x="7885948" y="1716461"/>
            <a:ext cx="420271" cy="320774"/>
            <a:chOff x="-1951475" y="3273100"/>
            <a:chExt cx="291875" cy="222775"/>
          </a:xfrm>
        </p:grpSpPr>
        <p:sp>
          <p:nvSpPr>
            <p:cNvPr id="10128" name="Google Shape;10128;p85"/>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5"/>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5"/>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1" name="Google Shape;10131;p85"/>
          <p:cNvGrpSpPr/>
          <p:nvPr/>
        </p:nvGrpSpPr>
        <p:grpSpPr>
          <a:xfrm>
            <a:off x="7883429" y="2205191"/>
            <a:ext cx="425310" cy="419659"/>
            <a:chOff x="-1951475" y="3597450"/>
            <a:chExt cx="295375" cy="291450"/>
          </a:xfrm>
        </p:grpSpPr>
        <p:sp>
          <p:nvSpPr>
            <p:cNvPr id="10132" name="Google Shape;10132;p85"/>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5"/>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5"/>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5"/>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6" name="Google Shape;10136;p85"/>
          <p:cNvGrpSpPr/>
          <p:nvPr/>
        </p:nvGrpSpPr>
        <p:grpSpPr>
          <a:xfrm>
            <a:off x="7885680" y="2756825"/>
            <a:ext cx="444605" cy="419659"/>
            <a:chOff x="-1960150" y="3956600"/>
            <a:chExt cx="308775" cy="291450"/>
          </a:xfrm>
        </p:grpSpPr>
        <p:sp>
          <p:nvSpPr>
            <p:cNvPr id="10137" name="Google Shape;10137;p85"/>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5"/>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85"/>
          <p:cNvGrpSpPr/>
          <p:nvPr/>
        </p:nvGrpSpPr>
        <p:grpSpPr>
          <a:xfrm>
            <a:off x="1939718" y="3307636"/>
            <a:ext cx="420775" cy="420775"/>
            <a:chOff x="-804700" y="3226500"/>
            <a:chExt cx="292225" cy="292225"/>
          </a:xfrm>
        </p:grpSpPr>
        <p:sp>
          <p:nvSpPr>
            <p:cNvPr id="10140" name="Google Shape;10140;p85"/>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5"/>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5"/>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5"/>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5"/>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5"/>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5"/>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85"/>
          <p:cNvGrpSpPr/>
          <p:nvPr/>
        </p:nvGrpSpPr>
        <p:grpSpPr>
          <a:xfrm>
            <a:off x="3019809" y="1688647"/>
            <a:ext cx="420775" cy="420811"/>
            <a:chOff x="-5251625" y="3272950"/>
            <a:chExt cx="292225" cy="292250"/>
          </a:xfrm>
        </p:grpSpPr>
        <p:sp>
          <p:nvSpPr>
            <p:cNvPr id="10148" name="Google Shape;10148;p85"/>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5"/>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5"/>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85"/>
          <p:cNvGrpSpPr/>
          <p:nvPr/>
        </p:nvGrpSpPr>
        <p:grpSpPr>
          <a:xfrm>
            <a:off x="3016407" y="2204348"/>
            <a:ext cx="427578" cy="421351"/>
            <a:chOff x="-5254775" y="3631325"/>
            <a:chExt cx="296950" cy="292625"/>
          </a:xfrm>
        </p:grpSpPr>
        <p:sp>
          <p:nvSpPr>
            <p:cNvPr id="10152" name="Google Shape;10152;p85"/>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5"/>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5"/>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5"/>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5"/>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5"/>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5"/>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85"/>
          <p:cNvGrpSpPr/>
          <p:nvPr/>
        </p:nvGrpSpPr>
        <p:grpSpPr>
          <a:xfrm>
            <a:off x="3032265" y="2756270"/>
            <a:ext cx="419659" cy="420775"/>
            <a:chOff x="-5251625" y="3991275"/>
            <a:chExt cx="291450" cy="292225"/>
          </a:xfrm>
        </p:grpSpPr>
        <p:sp>
          <p:nvSpPr>
            <p:cNvPr id="10160" name="Google Shape;10160;p85"/>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5"/>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5"/>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5"/>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5"/>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85"/>
          <p:cNvGrpSpPr/>
          <p:nvPr/>
        </p:nvGrpSpPr>
        <p:grpSpPr>
          <a:xfrm>
            <a:off x="5772848" y="1689240"/>
            <a:ext cx="319874" cy="419623"/>
            <a:chOff x="-3365275" y="3253275"/>
            <a:chExt cx="222150" cy="291425"/>
          </a:xfrm>
        </p:grpSpPr>
        <p:sp>
          <p:nvSpPr>
            <p:cNvPr id="10166" name="Google Shape;10166;p85"/>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5"/>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85"/>
          <p:cNvGrpSpPr/>
          <p:nvPr/>
        </p:nvGrpSpPr>
        <p:grpSpPr>
          <a:xfrm>
            <a:off x="5746786" y="2204058"/>
            <a:ext cx="371998" cy="421927"/>
            <a:chOff x="-3383375" y="3611625"/>
            <a:chExt cx="258350" cy="293025"/>
          </a:xfrm>
        </p:grpSpPr>
        <p:sp>
          <p:nvSpPr>
            <p:cNvPr id="10169" name="Google Shape;10169;p85"/>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5"/>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85"/>
          <p:cNvGrpSpPr/>
          <p:nvPr/>
        </p:nvGrpSpPr>
        <p:grpSpPr>
          <a:xfrm>
            <a:off x="5809135" y="2756826"/>
            <a:ext cx="271097" cy="419659"/>
            <a:chOff x="-3347950" y="3971575"/>
            <a:chExt cx="188275" cy="291450"/>
          </a:xfrm>
        </p:grpSpPr>
        <p:sp>
          <p:nvSpPr>
            <p:cNvPr id="10172" name="Google Shape;10172;p85"/>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5"/>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5"/>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5" name="Google Shape;10175;p85"/>
          <p:cNvGrpSpPr/>
          <p:nvPr/>
        </p:nvGrpSpPr>
        <p:grpSpPr>
          <a:xfrm>
            <a:off x="858994" y="3307061"/>
            <a:ext cx="371998" cy="421927"/>
            <a:chOff x="-1575775" y="3238300"/>
            <a:chExt cx="258350" cy="293025"/>
          </a:xfrm>
        </p:grpSpPr>
        <p:sp>
          <p:nvSpPr>
            <p:cNvPr id="10176" name="Google Shape;10176;p85"/>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5"/>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5"/>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5"/>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5"/>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1" name="Google Shape;10181;p85"/>
          <p:cNvGrpSpPr/>
          <p:nvPr/>
        </p:nvGrpSpPr>
        <p:grpSpPr>
          <a:xfrm>
            <a:off x="2503892" y="3309051"/>
            <a:ext cx="423079" cy="424159"/>
            <a:chOff x="-1591550" y="3597475"/>
            <a:chExt cx="293825" cy="294575"/>
          </a:xfrm>
        </p:grpSpPr>
        <p:sp>
          <p:nvSpPr>
            <p:cNvPr id="10182" name="Google Shape;10182;p85"/>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5"/>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5"/>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85"/>
          <p:cNvGrpSpPr/>
          <p:nvPr/>
        </p:nvGrpSpPr>
        <p:grpSpPr>
          <a:xfrm>
            <a:off x="4153362" y="3318663"/>
            <a:ext cx="421927" cy="399248"/>
            <a:chOff x="-1592325" y="3957400"/>
            <a:chExt cx="293025" cy="277275"/>
          </a:xfrm>
        </p:grpSpPr>
        <p:sp>
          <p:nvSpPr>
            <p:cNvPr id="10186" name="Google Shape;10186;p85"/>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5"/>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5"/>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5"/>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0" name="Google Shape;10190;p85"/>
          <p:cNvGrpSpPr/>
          <p:nvPr/>
        </p:nvGrpSpPr>
        <p:grpSpPr>
          <a:xfrm>
            <a:off x="3640232" y="3310744"/>
            <a:ext cx="369730" cy="420775"/>
            <a:chOff x="-778700" y="3612425"/>
            <a:chExt cx="256775" cy="292225"/>
          </a:xfrm>
        </p:grpSpPr>
        <p:sp>
          <p:nvSpPr>
            <p:cNvPr id="10191" name="Google Shape;10191;p85"/>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5"/>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5"/>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5"/>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5"/>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5"/>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7" name="Google Shape;10197;p85"/>
          <p:cNvGrpSpPr/>
          <p:nvPr/>
        </p:nvGrpSpPr>
        <p:grpSpPr>
          <a:xfrm>
            <a:off x="6111733" y="3828305"/>
            <a:ext cx="340731" cy="387641"/>
            <a:chOff x="7728464" y="1561258"/>
            <a:chExt cx="349719" cy="397866"/>
          </a:xfrm>
        </p:grpSpPr>
        <p:sp>
          <p:nvSpPr>
            <p:cNvPr id="10198" name="Google Shape;10198;p85"/>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5"/>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85"/>
          <p:cNvGrpSpPr/>
          <p:nvPr/>
        </p:nvGrpSpPr>
        <p:grpSpPr>
          <a:xfrm>
            <a:off x="4034702" y="3828305"/>
            <a:ext cx="387681" cy="387641"/>
            <a:chOff x="5611350" y="1561258"/>
            <a:chExt cx="397907" cy="397866"/>
          </a:xfrm>
        </p:grpSpPr>
        <p:sp>
          <p:nvSpPr>
            <p:cNvPr id="10201" name="Google Shape;10201;p85"/>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5"/>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5"/>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5"/>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5" name="Google Shape;10205;p85"/>
          <p:cNvGrpSpPr/>
          <p:nvPr/>
        </p:nvGrpSpPr>
        <p:grpSpPr>
          <a:xfrm>
            <a:off x="4553987" y="3925571"/>
            <a:ext cx="387610" cy="193109"/>
            <a:chOff x="6140660" y="1661097"/>
            <a:chExt cx="397835" cy="198202"/>
          </a:xfrm>
        </p:grpSpPr>
        <p:sp>
          <p:nvSpPr>
            <p:cNvPr id="10206" name="Google Shape;10206;p85"/>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5"/>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5"/>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5"/>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0" name="Google Shape;10210;p85"/>
          <p:cNvGrpSpPr/>
          <p:nvPr/>
        </p:nvGrpSpPr>
        <p:grpSpPr>
          <a:xfrm>
            <a:off x="5073202" y="3828305"/>
            <a:ext cx="387681" cy="387641"/>
            <a:chOff x="6669907" y="1561258"/>
            <a:chExt cx="397907" cy="397866"/>
          </a:xfrm>
        </p:grpSpPr>
        <p:sp>
          <p:nvSpPr>
            <p:cNvPr id="10211" name="Google Shape;10211;p85"/>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5"/>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5"/>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5"/>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5"/>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6" name="Google Shape;10216;p85"/>
          <p:cNvGrpSpPr/>
          <p:nvPr/>
        </p:nvGrpSpPr>
        <p:grpSpPr>
          <a:xfrm>
            <a:off x="1958433" y="3885842"/>
            <a:ext cx="387681" cy="272572"/>
            <a:chOff x="3386036" y="1746339"/>
            <a:chExt cx="397907" cy="279762"/>
          </a:xfrm>
        </p:grpSpPr>
        <p:sp>
          <p:nvSpPr>
            <p:cNvPr id="10217" name="Google Shape;10217;p85"/>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5"/>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85"/>
          <p:cNvGrpSpPr/>
          <p:nvPr/>
        </p:nvGrpSpPr>
        <p:grpSpPr>
          <a:xfrm>
            <a:off x="2996130" y="3828288"/>
            <a:ext cx="387681" cy="387681"/>
            <a:chOff x="4417380" y="1687279"/>
            <a:chExt cx="397907" cy="397907"/>
          </a:xfrm>
        </p:grpSpPr>
        <p:sp>
          <p:nvSpPr>
            <p:cNvPr id="10220" name="Google Shape;10220;p85"/>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5"/>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2" name="Google Shape;10222;p85"/>
          <p:cNvGrpSpPr/>
          <p:nvPr/>
        </p:nvGrpSpPr>
        <p:grpSpPr>
          <a:xfrm>
            <a:off x="7942611" y="3308537"/>
            <a:ext cx="387661" cy="387661"/>
            <a:chOff x="2869999" y="1687279"/>
            <a:chExt cx="397887" cy="397887"/>
          </a:xfrm>
        </p:grpSpPr>
        <p:sp>
          <p:nvSpPr>
            <p:cNvPr id="10223" name="Google Shape;10223;p85"/>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5"/>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85"/>
          <p:cNvGrpSpPr/>
          <p:nvPr/>
        </p:nvGrpSpPr>
        <p:grpSpPr>
          <a:xfrm>
            <a:off x="2477718" y="3828664"/>
            <a:ext cx="386807" cy="386929"/>
            <a:chOff x="3902887" y="1687655"/>
            <a:chExt cx="397010" cy="397135"/>
          </a:xfrm>
        </p:grpSpPr>
        <p:sp>
          <p:nvSpPr>
            <p:cNvPr id="10226" name="Google Shape;10226;p85"/>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5"/>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85"/>
          <p:cNvGrpSpPr/>
          <p:nvPr/>
        </p:nvGrpSpPr>
        <p:grpSpPr>
          <a:xfrm>
            <a:off x="3515416" y="3828344"/>
            <a:ext cx="387681" cy="387681"/>
            <a:chOff x="4933458" y="1687279"/>
            <a:chExt cx="397907" cy="397907"/>
          </a:xfrm>
        </p:grpSpPr>
        <p:sp>
          <p:nvSpPr>
            <p:cNvPr id="10229" name="Google Shape;10229;p85"/>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5"/>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1" name="Google Shape;10231;p85"/>
          <p:cNvGrpSpPr/>
          <p:nvPr/>
        </p:nvGrpSpPr>
        <p:grpSpPr>
          <a:xfrm>
            <a:off x="5286246" y="3308537"/>
            <a:ext cx="387681" cy="387661"/>
            <a:chOff x="266768" y="1721375"/>
            <a:chExt cx="397907" cy="397887"/>
          </a:xfrm>
        </p:grpSpPr>
        <p:sp>
          <p:nvSpPr>
            <p:cNvPr id="10232" name="Google Shape;10232;p85"/>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5"/>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4" name="Google Shape;10234;p85"/>
          <p:cNvGrpSpPr/>
          <p:nvPr/>
        </p:nvGrpSpPr>
        <p:grpSpPr>
          <a:xfrm>
            <a:off x="7411672" y="3308924"/>
            <a:ext cx="387539" cy="386888"/>
            <a:chOff x="2408992" y="1722875"/>
            <a:chExt cx="397761" cy="397093"/>
          </a:xfrm>
        </p:grpSpPr>
        <p:sp>
          <p:nvSpPr>
            <p:cNvPr id="10235" name="Google Shape;10235;p85"/>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5"/>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85"/>
          <p:cNvGrpSpPr/>
          <p:nvPr/>
        </p:nvGrpSpPr>
        <p:grpSpPr>
          <a:xfrm>
            <a:off x="5592488" y="3828305"/>
            <a:ext cx="387641" cy="387641"/>
            <a:chOff x="7199196" y="1561258"/>
            <a:chExt cx="397866" cy="397866"/>
          </a:xfrm>
        </p:grpSpPr>
        <p:sp>
          <p:nvSpPr>
            <p:cNvPr id="10238" name="Google Shape;10238;p85"/>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5"/>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5"/>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1" name="Google Shape;10241;p85"/>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0242" name="Google Shape;10242;p85"/>
          <p:cNvGrpSpPr/>
          <p:nvPr/>
        </p:nvGrpSpPr>
        <p:grpSpPr>
          <a:xfrm>
            <a:off x="6348367" y="3308537"/>
            <a:ext cx="387661" cy="387661"/>
            <a:chOff x="1379798" y="1723250"/>
            <a:chExt cx="397887" cy="397887"/>
          </a:xfrm>
        </p:grpSpPr>
        <p:sp>
          <p:nvSpPr>
            <p:cNvPr id="10243" name="Google Shape;10243;p85"/>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5"/>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5"/>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5"/>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7" name="Google Shape;10247;p85"/>
          <p:cNvGrpSpPr/>
          <p:nvPr/>
        </p:nvGrpSpPr>
        <p:grpSpPr>
          <a:xfrm>
            <a:off x="5817327" y="3308537"/>
            <a:ext cx="387641" cy="387661"/>
            <a:chOff x="864491" y="1723250"/>
            <a:chExt cx="397866" cy="397887"/>
          </a:xfrm>
        </p:grpSpPr>
        <p:sp>
          <p:nvSpPr>
            <p:cNvPr id="10248" name="Google Shape;10248;p8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5"/>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1" name="Google Shape;10251;p85"/>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2" name="Google Shape;10252;p85"/>
          <p:cNvGrpSpPr/>
          <p:nvPr/>
        </p:nvGrpSpPr>
        <p:grpSpPr>
          <a:xfrm>
            <a:off x="6584154" y="3827060"/>
            <a:ext cx="388966" cy="388966"/>
            <a:chOff x="1190625" y="238125"/>
            <a:chExt cx="5235075" cy="5235075"/>
          </a:xfrm>
        </p:grpSpPr>
        <p:sp>
          <p:nvSpPr>
            <p:cNvPr id="10253" name="Google Shape;10253;p85"/>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5"/>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7" name="Shape 1607"/>
        <p:cNvGrpSpPr/>
        <p:nvPr/>
      </p:nvGrpSpPr>
      <p:grpSpPr>
        <a:xfrm>
          <a:off x="0" y="0"/>
          <a:ext cx="0" cy="0"/>
          <a:chOff x="0" y="0"/>
          <a:chExt cx="0" cy="0"/>
        </a:xfrm>
      </p:grpSpPr>
      <p:sp>
        <p:nvSpPr>
          <p:cNvPr id="1608" name="Google Shape;1608;p41"/>
          <p:cNvSpPr/>
          <p:nvPr/>
        </p:nvSpPr>
        <p:spPr>
          <a:xfrm>
            <a:off x="2663276" y="935233"/>
            <a:ext cx="3751496" cy="3117537"/>
          </a:xfrm>
          <a:custGeom>
            <a:rect b="b" l="l" r="r" t="t"/>
            <a:pathLst>
              <a:path extrusionOk="0" h="34064" w="40991">
                <a:moveTo>
                  <a:pt x="40398" y="0"/>
                </a:moveTo>
                <a:lnTo>
                  <a:pt x="33941" y="1104"/>
                </a:lnTo>
                <a:lnTo>
                  <a:pt x="0" y="1104"/>
                </a:lnTo>
                <a:lnTo>
                  <a:pt x="0" y="2779"/>
                </a:lnTo>
                <a:lnTo>
                  <a:pt x="1717" y="3025"/>
                </a:lnTo>
                <a:cubicBezTo>
                  <a:pt x="1871" y="2657"/>
                  <a:pt x="2189" y="2490"/>
                  <a:pt x="2507" y="2490"/>
                </a:cubicBezTo>
                <a:cubicBezTo>
                  <a:pt x="2950" y="2490"/>
                  <a:pt x="3392" y="2813"/>
                  <a:pt x="3392" y="3372"/>
                </a:cubicBezTo>
                <a:cubicBezTo>
                  <a:pt x="3392" y="3917"/>
                  <a:pt x="2953" y="4235"/>
                  <a:pt x="2511" y="4235"/>
                </a:cubicBezTo>
                <a:cubicBezTo>
                  <a:pt x="2192" y="4235"/>
                  <a:pt x="1871" y="4068"/>
                  <a:pt x="1717" y="3699"/>
                </a:cubicBezTo>
                <a:lnTo>
                  <a:pt x="0" y="4210"/>
                </a:lnTo>
                <a:lnTo>
                  <a:pt x="0" y="6192"/>
                </a:lnTo>
                <a:lnTo>
                  <a:pt x="1717" y="6192"/>
                </a:lnTo>
                <a:cubicBezTo>
                  <a:pt x="1872" y="5813"/>
                  <a:pt x="2194" y="5641"/>
                  <a:pt x="2515" y="5641"/>
                </a:cubicBezTo>
                <a:cubicBezTo>
                  <a:pt x="2955" y="5641"/>
                  <a:pt x="3392" y="5964"/>
                  <a:pt x="3392" y="6519"/>
                </a:cubicBezTo>
                <a:cubicBezTo>
                  <a:pt x="3392" y="7064"/>
                  <a:pt x="2953" y="7382"/>
                  <a:pt x="2511" y="7382"/>
                </a:cubicBezTo>
                <a:cubicBezTo>
                  <a:pt x="2192" y="7382"/>
                  <a:pt x="1871" y="7215"/>
                  <a:pt x="1717" y="6846"/>
                </a:cubicBezTo>
                <a:lnTo>
                  <a:pt x="0" y="6846"/>
                </a:lnTo>
                <a:lnTo>
                  <a:pt x="0" y="9318"/>
                </a:lnTo>
                <a:lnTo>
                  <a:pt x="1717" y="9318"/>
                </a:lnTo>
                <a:cubicBezTo>
                  <a:pt x="1871" y="8951"/>
                  <a:pt x="2189" y="8784"/>
                  <a:pt x="2507" y="8784"/>
                </a:cubicBezTo>
                <a:cubicBezTo>
                  <a:pt x="2950" y="8784"/>
                  <a:pt x="3392" y="9107"/>
                  <a:pt x="3392" y="9666"/>
                </a:cubicBezTo>
                <a:cubicBezTo>
                  <a:pt x="3392" y="10211"/>
                  <a:pt x="2953" y="10529"/>
                  <a:pt x="2511" y="10529"/>
                </a:cubicBezTo>
                <a:cubicBezTo>
                  <a:pt x="2192" y="10529"/>
                  <a:pt x="1871" y="10362"/>
                  <a:pt x="1717" y="9993"/>
                </a:cubicBezTo>
                <a:lnTo>
                  <a:pt x="0" y="9993"/>
                </a:lnTo>
                <a:lnTo>
                  <a:pt x="0" y="12465"/>
                </a:lnTo>
                <a:lnTo>
                  <a:pt x="1717" y="12465"/>
                </a:lnTo>
                <a:cubicBezTo>
                  <a:pt x="1871" y="12098"/>
                  <a:pt x="2189" y="11930"/>
                  <a:pt x="2507" y="11930"/>
                </a:cubicBezTo>
                <a:cubicBezTo>
                  <a:pt x="2950" y="11930"/>
                  <a:pt x="3392" y="12254"/>
                  <a:pt x="3392" y="12813"/>
                </a:cubicBezTo>
                <a:cubicBezTo>
                  <a:pt x="3392" y="13358"/>
                  <a:pt x="2953" y="13676"/>
                  <a:pt x="2511" y="13676"/>
                </a:cubicBezTo>
                <a:cubicBezTo>
                  <a:pt x="2192" y="13676"/>
                  <a:pt x="1871" y="13509"/>
                  <a:pt x="1717" y="13140"/>
                </a:cubicBezTo>
                <a:lnTo>
                  <a:pt x="0" y="13140"/>
                </a:lnTo>
                <a:lnTo>
                  <a:pt x="0" y="15101"/>
                </a:lnTo>
                <a:lnTo>
                  <a:pt x="1717" y="15612"/>
                </a:lnTo>
                <a:cubicBezTo>
                  <a:pt x="1871" y="15245"/>
                  <a:pt x="2189" y="15077"/>
                  <a:pt x="2507" y="15077"/>
                </a:cubicBezTo>
                <a:cubicBezTo>
                  <a:pt x="2950" y="15077"/>
                  <a:pt x="3392" y="15401"/>
                  <a:pt x="3392" y="15959"/>
                </a:cubicBezTo>
                <a:cubicBezTo>
                  <a:pt x="3392" y="16504"/>
                  <a:pt x="2953" y="16823"/>
                  <a:pt x="2511" y="16823"/>
                </a:cubicBezTo>
                <a:cubicBezTo>
                  <a:pt x="2192" y="16823"/>
                  <a:pt x="1871" y="16656"/>
                  <a:pt x="1717" y="16286"/>
                </a:cubicBezTo>
                <a:lnTo>
                  <a:pt x="0" y="16552"/>
                </a:lnTo>
                <a:lnTo>
                  <a:pt x="0" y="18759"/>
                </a:lnTo>
                <a:lnTo>
                  <a:pt x="1717" y="18759"/>
                </a:lnTo>
                <a:cubicBezTo>
                  <a:pt x="1871" y="18391"/>
                  <a:pt x="2189" y="18224"/>
                  <a:pt x="2507" y="18224"/>
                </a:cubicBezTo>
                <a:cubicBezTo>
                  <a:pt x="2950" y="18224"/>
                  <a:pt x="3392" y="18548"/>
                  <a:pt x="3392" y="19106"/>
                </a:cubicBezTo>
                <a:cubicBezTo>
                  <a:pt x="3392" y="19651"/>
                  <a:pt x="2953" y="19970"/>
                  <a:pt x="2511" y="19970"/>
                </a:cubicBezTo>
                <a:cubicBezTo>
                  <a:pt x="2192" y="19970"/>
                  <a:pt x="1871" y="19802"/>
                  <a:pt x="1717" y="19433"/>
                </a:cubicBezTo>
                <a:lnTo>
                  <a:pt x="0" y="19433"/>
                </a:lnTo>
                <a:lnTo>
                  <a:pt x="0" y="21906"/>
                </a:lnTo>
                <a:lnTo>
                  <a:pt x="1717" y="21906"/>
                </a:lnTo>
                <a:cubicBezTo>
                  <a:pt x="1871" y="21537"/>
                  <a:pt x="2192" y="21369"/>
                  <a:pt x="2511" y="21369"/>
                </a:cubicBezTo>
                <a:cubicBezTo>
                  <a:pt x="2953" y="21369"/>
                  <a:pt x="3392" y="21688"/>
                  <a:pt x="3392" y="22233"/>
                </a:cubicBezTo>
                <a:cubicBezTo>
                  <a:pt x="3392" y="22791"/>
                  <a:pt x="2950" y="23115"/>
                  <a:pt x="2507" y="23115"/>
                </a:cubicBezTo>
                <a:cubicBezTo>
                  <a:pt x="2189" y="23115"/>
                  <a:pt x="1871" y="22948"/>
                  <a:pt x="1717" y="22580"/>
                </a:cubicBezTo>
                <a:lnTo>
                  <a:pt x="0" y="22580"/>
                </a:lnTo>
                <a:lnTo>
                  <a:pt x="0" y="24542"/>
                </a:lnTo>
                <a:lnTo>
                  <a:pt x="1717" y="25053"/>
                </a:lnTo>
                <a:cubicBezTo>
                  <a:pt x="1871" y="24683"/>
                  <a:pt x="2192" y="24516"/>
                  <a:pt x="2511" y="24516"/>
                </a:cubicBezTo>
                <a:cubicBezTo>
                  <a:pt x="2953" y="24516"/>
                  <a:pt x="3392" y="24835"/>
                  <a:pt x="3392" y="25380"/>
                </a:cubicBezTo>
                <a:cubicBezTo>
                  <a:pt x="3392" y="25938"/>
                  <a:pt x="2950" y="26262"/>
                  <a:pt x="2507" y="26262"/>
                </a:cubicBezTo>
                <a:cubicBezTo>
                  <a:pt x="2189" y="26262"/>
                  <a:pt x="1871" y="26094"/>
                  <a:pt x="1717" y="25727"/>
                </a:cubicBezTo>
                <a:lnTo>
                  <a:pt x="0" y="26238"/>
                </a:lnTo>
                <a:lnTo>
                  <a:pt x="0" y="28199"/>
                </a:lnTo>
                <a:lnTo>
                  <a:pt x="1717" y="28199"/>
                </a:lnTo>
                <a:cubicBezTo>
                  <a:pt x="1871" y="27830"/>
                  <a:pt x="2192" y="27663"/>
                  <a:pt x="2511" y="27663"/>
                </a:cubicBezTo>
                <a:cubicBezTo>
                  <a:pt x="2953" y="27663"/>
                  <a:pt x="3392" y="27981"/>
                  <a:pt x="3392" y="28526"/>
                </a:cubicBezTo>
                <a:cubicBezTo>
                  <a:pt x="3392" y="29085"/>
                  <a:pt x="2950" y="29409"/>
                  <a:pt x="2507" y="29409"/>
                </a:cubicBezTo>
                <a:cubicBezTo>
                  <a:pt x="2189" y="29409"/>
                  <a:pt x="1871" y="29241"/>
                  <a:pt x="1717" y="28874"/>
                </a:cubicBezTo>
                <a:lnTo>
                  <a:pt x="0" y="28874"/>
                </a:lnTo>
                <a:lnTo>
                  <a:pt x="0" y="31081"/>
                </a:lnTo>
                <a:lnTo>
                  <a:pt x="1717" y="31346"/>
                </a:lnTo>
                <a:cubicBezTo>
                  <a:pt x="1872" y="30974"/>
                  <a:pt x="2197" y="30804"/>
                  <a:pt x="2519" y="30804"/>
                </a:cubicBezTo>
                <a:cubicBezTo>
                  <a:pt x="2958" y="30804"/>
                  <a:pt x="3392" y="31120"/>
                  <a:pt x="3392" y="31673"/>
                </a:cubicBezTo>
                <a:cubicBezTo>
                  <a:pt x="3392" y="32232"/>
                  <a:pt x="2950" y="32555"/>
                  <a:pt x="2507" y="32555"/>
                </a:cubicBezTo>
                <a:cubicBezTo>
                  <a:pt x="2189" y="32555"/>
                  <a:pt x="1871" y="32388"/>
                  <a:pt x="1717" y="32021"/>
                </a:cubicBezTo>
                <a:lnTo>
                  <a:pt x="0" y="32266"/>
                </a:lnTo>
                <a:lnTo>
                  <a:pt x="0" y="34064"/>
                </a:lnTo>
                <a:lnTo>
                  <a:pt x="40991" y="34064"/>
                </a:lnTo>
                <a:lnTo>
                  <a:pt x="40991" y="8011"/>
                </a:lnTo>
                <a:lnTo>
                  <a:pt x="40398" y="0"/>
                </a:lnTo>
                <a:close/>
              </a:path>
            </a:pathLst>
          </a:custGeom>
          <a:solidFill>
            <a:schemeClr val="lt1"/>
          </a:solidFill>
          <a:ln>
            <a:noFill/>
          </a:ln>
          <a:effectLst>
            <a:outerShdw blurRad="128588" rotWithShape="0" algn="bl" dir="5400000" dist="47625">
              <a:srgbClr val="000000">
                <a:alpha val="4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9" name="Google Shape;1609;p41"/>
          <p:cNvGrpSpPr/>
          <p:nvPr/>
        </p:nvGrpSpPr>
        <p:grpSpPr>
          <a:xfrm>
            <a:off x="1620325" y="854100"/>
            <a:ext cx="5836906" cy="1542233"/>
            <a:chOff x="1620325" y="854100"/>
            <a:chExt cx="5836906" cy="1542233"/>
          </a:xfrm>
        </p:grpSpPr>
        <p:sp>
          <p:nvSpPr>
            <p:cNvPr id="1610" name="Google Shape;1610;p41"/>
            <p:cNvSpPr/>
            <p:nvPr/>
          </p:nvSpPr>
          <p:spPr>
            <a:xfrm>
              <a:off x="1620325" y="1084800"/>
              <a:ext cx="5836906" cy="1311533"/>
            </a:xfrm>
            <a:custGeom>
              <a:rect b="b" l="l" r="r" t="t"/>
              <a:pathLst>
                <a:path extrusionOk="0" h="15511" w="56011">
                  <a:moveTo>
                    <a:pt x="55254" y="1"/>
                  </a:moveTo>
                  <a:lnTo>
                    <a:pt x="205" y="348"/>
                  </a:lnTo>
                  <a:lnTo>
                    <a:pt x="245" y="1676"/>
                  </a:lnTo>
                  <a:lnTo>
                    <a:pt x="0" y="15510"/>
                  </a:lnTo>
                  <a:cubicBezTo>
                    <a:pt x="0" y="15510"/>
                    <a:pt x="34166" y="15326"/>
                    <a:pt x="56010" y="15020"/>
                  </a:cubicBezTo>
                  <a:cubicBezTo>
                    <a:pt x="56010" y="15020"/>
                    <a:pt x="55785" y="1717"/>
                    <a:pt x="55254" y="1"/>
                  </a:cubicBezTo>
                  <a:close/>
                </a:path>
              </a:pathLst>
            </a:custGeom>
            <a:solidFill>
              <a:schemeClr val="accent5"/>
            </a:solidFill>
            <a:ln>
              <a:noFill/>
            </a:ln>
            <a:effectLst>
              <a:outerShdw blurRad="200025" rotWithShape="0" algn="bl" dir="3840000" dist="47625">
                <a:srgbClr val="000000">
                  <a:alpha val="3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1"/>
            <p:cNvSpPr/>
            <p:nvPr/>
          </p:nvSpPr>
          <p:spPr>
            <a:xfrm>
              <a:off x="4029934" y="854100"/>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3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2" name="Google Shape;1612;p41"/>
          <p:cNvSpPr txBox="1"/>
          <p:nvPr>
            <p:ph type="ctrTitle"/>
          </p:nvPr>
        </p:nvSpPr>
        <p:spPr>
          <a:xfrm>
            <a:off x="1958550" y="1243531"/>
            <a:ext cx="5226900" cy="1101900"/>
          </a:xfrm>
          <a:prstGeom prst="rect">
            <a:avLst/>
          </a:prstGeom>
        </p:spPr>
        <p:txBody>
          <a:bodyPr anchorCtr="0" anchor="t" bIns="91425" lIns="91425" spcFirstLastPara="1" rIns="91425" wrap="square" tIns="146300">
            <a:noAutofit/>
          </a:bodyPr>
          <a:lstStyle/>
          <a:p>
            <a:pPr indent="0" lvl="0" marL="0" rtl="0" algn="ctr">
              <a:spcBef>
                <a:spcPts val="0"/>
              </a:spcBef>
              <a:spcAft>
                <a:spcPts val="0"/>
              </a:spcAft>
              <a:buNone/>
            </a:pPr>
            <a:r>
              <a:rPr lang="en"/>
              <a:t>INTRODUCTION</a:t>
            </a:r>
            <a:endParaRPr/>
          </a:p>
        </p:txBody>
      </p:sp>
      <p:sp>
        <p:nvSpPr>
          <p:cNvPr id="1613" name="Google Shape;1613;p41"/>
          <p:cNvSpPr txBox="1"/>
          <p:nvPr>
            <p:ph idx="1" type="subTitle"/>
          </p:nvPr>
        </p:nvSpPr>
        <p:spPr>
          <a:xfrm>
            <a:off x="3218700" y="2678473"/>
            <a:ext cx="2724900" cy="110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1614" name="Google Shape;1614;p41"/>
          <p:cNvSpPr txBox="1"/>
          <p:nvPr>
            <p:ph idx="4294967295" type="subTitle"/>
          </p:nvPr>
        </p:nvSpPr>
        <p:spPr>
          <a:xfrm>
            <a:off x="953100" y="3392373"/>
            <a:ext cx="1248900" cy="7431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1100">
                <a:solidFill>
                  <a:schemeClr val="accent2"/>
                </a:solidFill>
                <a:latin typeface="IM Fell English"/>
                <a:ea typeface="IM Fell English"/>
                <a:cs typeface="IM Fell English"/>
                <a:sym typeface="IM Fell English"/>
              </a:rPr>
              <a:t>“Venus is the second planet from the Sun”</a:t>
            </a:r>
            <a:endParaRPr sz="1100">
              <a:solidFill>
                <a:schemeClr val="accent2"/>
              </a:solidFill>
              <a:latin typeface="IM Fell English"/>
              <a:ea typeface="IM Fell English"/>
              <a:cs typeface="IM Fell English"/>
              <a:sym typeface="IM Fell English"/>
            </a:endParaRPr>
          </a:p>
        </p:txBody>
      </p:sp>
      <p:grpSp>
        <p:nvGrpSpPr>
          <p:cNvPr id="1615" name="Google Shape;1615;p41"/>
          <p:cNvGrpSpPr/>
          <p:nvPr/>
        </p:nvGrpSpPr>
        <p:grpSpPr>
          <a:xfrm>
            <a:off x="6936245" y="1370403"/>
            <a:ext cx="1483882" cy="2405285"/>
            <a:chOff x="6936245" y="1370403"/>
            <a:chExt cx="1483882" cy="2405285"/>
          </a:xfrm>
        </p:grpSpPr>
        <p:grpSp>
          <p:nvGrpSpPr>
            <p:cNvPr id="1616" name="Google Shape;1616;p41"/>
            <p:cNvGrpSpPr/>
            <p:nvPr/>
          </p:nvGrpSpPr>
          <p:grpSpPr>
            <a:xfrm rot="-4574153">
              <a:off x="6559998" y="2083082"/>
              <a:ext cx="2236375" cy="979927"/>
              <a:chOff x="3846775" y="1048550"/>
              <a:chExt cx="1525925" cy="533725"/>
            </a:xfrm>
          </p:grpSpPr>
          <p:sp>
            <p:nvSpPr>
              <p:cNvPr id="1617" name="Google Shape;1617;p41"/>
              <p:cNvSpPr/>
              <p:nvPr/>
            </p:nvSpPr>
            <p:spPr>
              <a:xfrm>
                <a:off x="3846775" y="104855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1"/>
              <p:cNvSpPr/>
              <p:nvPr/>
            </p:nvSpPr>
            <p:spPr>
              <a:xfrm>
                <a:off x="3846775" y="104855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1"/>
              <p:cNvSpPr/>
              <p:nvPr/>
            </p:nvSpPr>
            <p:spPr>
              <a:xfrm>
                <a:off x="3846775" y="104855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20" name="Google Shape;1620;p41"/>
            <p:cNvPicPr preferRelativeResize="0"/>
            <p:nvPr/>
          </p:nvPicPr>
          <p:blipFill>
            <a:blip r:embed="rId3">
              <a:alphaModFix/>
            </a:blip>
            <a:stretch>
              <a:fillRect/>
            </a:stretch>
          </p:blipFill>
          <p:spPr>
            <a:xfrm rot="878189">
              <a:off x="7346118" y="1881357"/>
              <a:ext cx="561643" cy="1481241"/>
            </a:xfrm>
            <a:prstGeom prst="rect">
              <a:avLst/>
            </a:prstGeom>
            <a:noFill/>
            <a:ln>
              <a:noFill/>
            </a:ln>
          </p:spPr>
        </p:pic>
        <p:sp>
          <p:nvSpPr>
            <p:cNvPr id="1621" name="Google Shape;1621;p41"/>
            <p:cNvSpPr txBox="1"/>
            <p:nvPr/>
          </p:nvSpPr>
          <p:spPr>
            <a:xfrm rot="824641">
              <a:off x="7000269" y="3378921"/>
              <a:ext cx="670498" cy="216175"/>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lang="en" sz="1000">
                  <a:solidFill>
                    <a:schemeClr val="accent2"/>
                  </a:solidFill>
                  <a:latin typeface="IM Fell English"/>
                  <a:ea typeface="IM Fell English"/>
                  <a:cs typeface="IM Fell English"/>
                  <a:sym typeface="IM Fell English"/>
                </a:rPr>
                <a:t>Saturn</a:t>
              </a:r>
              <a:endParaRPr sz="1000">
                <a:solidFill>
                  <a:schemeClr val="accent2"/>
                </a:solidFill>
                <a:latin typeface="Kanit"/>
                <a:ea typeface="Kanit"/>
                <a:cs typeface="Kanit"/>
                <a:sym typeface="Kanit"/>
              </a:endParaRPr>
            </a:p>
          </p:txBody>
        </p:sp>
        <p:sp>
          <p:nvSpPr>
            <p:cNvPr id="1622" name="Google Shape;1622;p41"/>
            <p:cNvSpPr txBox="1"/>
            <p:nvPr/>
          </p:nvSpPr>
          <p:spPr>
            <a:xfrm rot="907481">
              <a:off x="7496218" y="1539236"/>
              <a:ext cx="670320" cy="216362"/>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chemeClr val="accent2"/>
                  </a:solidFill>
                  <a:latin typeface="IM Fell English"/>
                  <a:ea typeface="IM Fell English"/>
                  <a:cs typeface="IM Fell English"/>
                  <a:sym typeface="IM Fell English"/>
                </a:rPr>
                <a:t>Fig. VII</a:t>
              </a:r>
              <a:endParaRPr i="1" sz="1200">
                <a:solidFill>
                  <a:schemeClr val="accent2"/>
                </a:solidFill>
                <a:latin typeface="Kanit"/>
                <a:ea typeface="Kanit"/>
                <a:cs typeface="Kanit"/>
                <a:sym typeface="Kanit"/>
              </a:endParaRPr>
            </a:p>
          </p:txBody>
        </p:sp>
        <p:sp>
          <p:nvSpPr>
            <p:cNvPr id="1623" name="Google Shape;1623;p41"/>
            <p:cNvSpPr/>
            <p:nvPr/>
          </p:nvSpPr>
          <p:spPr>
            <a:xfrm rot="-4174997">
              <a:off x="6887058" y="1731261"/>
              <a:ext cx="858875" cy="389396"/>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ECBD69">
                <a:alpha val="564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 name="Google Shape;1624;p41"/>
          <p:cNvGrpSpPr/>
          <p:nvPr/>
        </p:nvGrpSpPr>
        <p:grpSpPr>
          <a:xfrm>
            <a:off x="556558" y="750650"/>
            <a:ext cx="1645442" cy="2503111"/>
            <a:chOff x="556558" y="750650"/>
            <a:chExt cx="1645442" cy="2503111"/>
          </a:xfrm>
        </p:grpSpPr>
        <p:sp>
          <p:nvSpPr>
            <p:cNvPr id="1625" name="Google Shape;1625;p41"/>
            <p:cNvSpPr/>
            <p:nvPr/>
          </p:nvSpPr>
          <p:spPr>
            <a:xfrm rot="5400000">
              <a:off x="96950" y="1424134"/>
              <a:ext cx="2289235" cy="1370018"/>
            </a:xfrm>
            <a:custGeom>
              <a:rect b="b" l="l" r="r" t="t"/>
              <a:pathLst>
                <a:path extrusionOk="0" h="35495" w="52108">
                  <a:moveTo>
                    <a:pt x="49696" y="1"/>
                  </a:moveTo>
                  <a:lnTo>
                    <a:pt x="1" y="3188"/>
                  </a:lnTo>
                  <a:lnTo>
                    <a:pt x="2228" y="35495"/>
                  </a:lnTo>
                  <a:lnTo>
                    <a:pt x="52108" y="32368"/>
                  </a:lnTo>
                  <a:lnTo>
                    <a:pt x="49696" y="1"/>
                  </a:lnTo>
                  <a:close/>
                </a:path>
              </a:pathLst>
            </a:custGeom>
            <a:solidFill>
              <a:schemeClr val="lt2"/>
            </a:solidFill>
            <a:ln>
              <a:noFill/>
            </a:ln>
            <a:effectLst>
              <a:outerShdw blurRad="200025" rotWithShape="0" algn="bl" dir="318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1"/>
            <p:cNvSpPr/>
            <p:nvPr/>
          </p:nvSpPr>
          <p:spPr>
            <a:xfrm rot="5400000">
              <a:off x="217012" y="1268749"/>
              <a:ext cx="2399637" cy="1570339"/>
            </a:xfrm>
            <a:custGeom>
              <a:rect b="b" l="l" r="r" t="t"/>
              <a:pathLst>
                <a:path extrusionOk="0" h="40685" w="54621">
                  <a:moveTo>
                    <a:pt x="54620" y="31938"/>
                  </a:moveTo>
                  <a:lnTo>
                    <a:pt x="5619" y="40684"/>
                  </a:lnTo>
                  <a:lnTo>
                    <a:pt x="0" y="9093"/>
                  </a:lnTo>
                  <a:lnTo>
                    <a:pt x="49205" y="0"/>
                  </a:lnTo>
                  <a:close/>
                </a:path>
              </a:pathLst>
            </a:custGeom>
            <a:solidFill>
              <a:schemeClr val="accent6"/>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27" name="Google Shape;1627;p41"/>
            <p:cNvPicPr preferRelativeResize="0"/>
            <p:nvPr/>
          </p:nvPicPr>
          <p:blipFill>
            <a:blip r:embed="rId4">
              <a:alphaModFix/>
            </a:blip>
            <a:stretch>
              <a:fillRect/>
            </a:stretch>
          </p:blipFill>
          <p:spPr>
            <a:xfrm rot="-732052">
              <a:off x="1253094" y="1411647"/>
              <a:ext cx="439886" cy="1552506"/>
            </a:xfrm>
            <a:prstGeom prst="rect">
              <a:avLst/>
            </a:prstGeom>
            <a:noFill/>
            <a:ln>
              <a:noFill/>
            </a:ln>
          </p:spPr>
        </p:pic>
        <p:sp>
          <p:nvSpPr>
            <p:cNvPr id="1628" name="Google Shape;1628;p41"/>
            <p:cNvSpPr txBox="1"/>
            <p:nvPr/>
          </p:nvSpPr>
          <p:spPr>
            <a:xfrm rot="-634250">
              <a:off x="821146" y="1125471"/>
              <a:ext cx="670479" cy="216355"/>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chemeClr val="accent2"/>
                  </a:solidFill>
                  <a:latin typeface="IM Fell English"/>
                  <a:ea typeface="IM Fell English"/>
                  <a:cs typeface="IM Fell English"/>
                  <a:sym typeface="IM Fell English"/>
                </a:rPr>
                <a:t>Fig. VI</a:t>
              </a:r>
              <a:endParaRPr i="1" sz="1200">
                <a:solidFill>
                  <a:schemeClr val="accent2"/>
                </a:solidFill>
                <a:latin typeface="Kanit"/>
                <a:ea typeface="Kanit"/>
                <a:cs typeface="Kanit"/>
                <a:sym typeface="Kanit"/>
              </a:endParaRPr>
            </a:p>
          </p:txBody>
        </p:sp>
        <p:sp>
          <p:nvSpPr>
            <p:cNvPr id="1629" name="Google Shape;1629;p41"/>
            <p:cNvSpPr/>
            <p:nvPr/>
          </p:nvSpPr>
          <p:spPr>
            <a:xfrm>
              <a:off x="1273863" y="750650"/>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9FBBBB">
                <a:alpha val="55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258" name="Shape 10258"/>
        <p:cNvGrpSpPr/>
        <p:nvPr/>
      </p:nvGrpSpPr>
      <p:grpSpPr>
        <a:xfrm>
          <a:off x="0" y="0"/>
          <a:ext cx="0" cy="0"/>
          <a:chOff x="0" y="0"/>
          <a:chExt cx="0" cy="0"/>
        </a:xfrm>
      </p:grpSpPr>
      <p:pic>
        <p:nvPicPr>
          <p:cNvPr id="10259" name="Google Shape;10259;p8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1633" name="Shape 1633"/>
        <p:cNvGrpSpPr/>
        <p:nvPr/>
      </p:nvGrpSpPr>
      <p:grpSpPr>
        <a:xfrm>
          <a:off x="0" y="0"/>
          <a:ext cx="0" cy="0"/>
          <a:chOff x="0" y="0"/>
          <a:chExt cx="0" cy="0"/>
        </a:xfrm>
      </p:grpSpPr>
      <p:grpSp>
        <p:nvGrpSpPr>
          <p:cNvPr id="1634" name="Google Shape;1634;p42"/>
          <p:cNvGrpSpPr/>
          <p:nvPr/>
        </p:nvGrpSpPr>
        <p:grpSpPr>
          <a:xfrm>
            <a:off x="4585600" y="387105"/>
            <a:ext cx="4113139" cy="3876387"/>
            <a:chOff x="4585600" y="387105"/>
            <a:chExt cx="4113139" cy="3876387"/>
          </a:xfrm>
        </p:grpSpPr>
        <p:sp>
          <p:nvSpPr>
            <p:cNvPr id="1635" name="Google Shape;1635;p42"/>
            <p:cNvSpPr/>
            <p:nvPr/>
          </p:nvSpPr>
          <p:spPr>
            <a:xfrm>
              <a:off x="4585600" y="845425"/>
              <a:ext cx="4113139" cy="3418067"/>
            </a:xfrm>
            <a:custGeom>
              <a:rect b="b" l="l" r="r" t="t"/>
              <a:pathLst>
                <a:path extrusionOk="0" h="34064" w="40991">
                  <a:moveTo>
                    <a:pt x="40398" y="0"/>
                  </a:moveTo>
                  <a:lnTo>
                    <a:pt x="33941" y="1104"/>
                  </a:lnTo>
                  <a:lnTo>
                    <a:pt x="0" y="1104"/>
                  </a:lnTo>
                  <a:lnTo>
                    <a:pt x="0" y="2779"/>
                  </a:lnTo>
                  <a:lnTo>
                    <a:pt x="1717" y="3025"/>
                  </a:lnTo>
                  <a:cubicBezTo>
                    <a:pt x="1871" y="2657"/>
                    <a:pt x="2189" y="2490"/>
                    <a:pt x="2507" y="2490"/>
                  </a:cubicBezTo>
                  <a:cubicBezTo>
                    <a:pt x="2950" y="2490"/>
                    <a:pt x="3392" y="2813"/>
                    <a:pt x="3392" y="3372"/>
                  </a:cubicBezTo>
                  <a:cubicBezTo>
                    <a:pt x="3392" y="3917"/>
                    <a:pt x="2953" y="4235"/>
                    <a:pt x="2511" y="4235"/>
                  </a:cubicBezTo>
                  <a:cubicBezTo>
                    <a:pt x="2192" y="4235"/>
                    <a:pt x="1871" y="4068"/>
                    <a:pt x="1717" y="3699"/>
                  </a:cubicBezTo>
                  <a:lnTo>
                    <a:pt x="0" y="4210"/>
                  </a:lnTo>
                  <a:lnTo>
                    <a:pt x="0" y="6192"/>
                  </a:lnTo>
                  <a:lnTo>
                    <a:pt x="1717" y="6192"/>
                  </a:lnTo>
                  <a:cubicBezTo>
                    <a:pt x="1872" y="5813"/>
                    <a:pt x="2194" y="5641"/>
                    <a:pt x="2515" y="5641"/>
                  </a:cubicBezTo>
                  <a:cubicBezTo>
                    <a:pt x="2955" y="5641"/>
                    <a:pt x="3392" y="5964"/>
                    <a:pt x="3392" y="6519"/>
                  </a:cubicBezTo>
                  <a:cubicBezTo>
                    <a:pt x="3392" y="7064"/>
                    <a:pt x="2953" y="7382"/>
                    <a:pt x="2511" y="7382"/>
                  </a:cubicBezTo>
                  <a:cubicBezTo>
                    <a:pt x="2192" y="7382"/>
                    <a:pt x="1871" y="7215"/>
                    <a:pt x="1717" y="6846"/>
                  </a:cubicBezTo>
                  <a:lnTo>
                    <a:pt x="0" y="6846"/>
                  </a:lnTo>
                  <a:lnTo>
                    <a:pt x="0" y="9318"/>
                  </a:lnTo>
                  <a:lnTo>
                    <a:pt x="1717" y="9318"/>
                  </a:lnTo>
                  <a:cubicBezTo>
                    <a:pt x="1871" y="8951"/>
                    <a:pt x="2189" y="8784"/>
                    <a:pt x="2507" y="8784"/>
                  </a:cubicBezTo>
                  <a:cubicBezTo>
                    <a:pt x="2950" y="8784"/>
                    <a:pt x="3392" y="9107"/>
                    <a:pt x="3392" y="9666"/>
                  </a:cubicBezTo>
                  <a:cubicBezTo>
                    <a:pt x="3392" y="10211"/>
                    <a:pt x="2953" y="10529"/>
                    <a:pt x="2511" y="10529"/>
                  </a:cubicBezTo>
                  <a:cubicBezTo>
                    <a:pt x="2192" y="10529"/>
                    <a:pt x="1871" y="10362"/>
                    <a:pt x="1717" y="9993"/>
                  </a:cubicBezTo>
                  <a:lnTo>
                    <a:pt x="0" y="9993"/>
                  </a:lnTo>
                  <a:lnTo>
                    <a:pt x="0" y="12465"/>
                  </a:lnTo>
                  <a:lnTo>
                    <a:pt x="1717" y="12465"/>
                  </a:lnTo>
                  <a:cubicBezTo>
                    <a:pt x="1871" y="12098"/>
                    <a:pt x="2189" y="11930"/>
                    <a:pt x="2507" y="11930"/>
                  </a:cubicBezTo>
                  <a:cubicBezTo>
                    <a:pt x="2950" y="11930"/>
                    <a:pt x="3392" y="12254"/>
                    <a:pt x="3392" y="12813"/>
                  </a:cubicBezTo>
                  <a:cubicBezTo>
                    <a:pt x="3392" y="13358"/>
                    <a:pt x="2953" y="13676"/>
                    <a:pt x="2511" y="13676"/>
                  </a:cubicBezTo>
                  <a:cubicBezTo>
                    <a:pt x="2192" y="13676"/>
                    <a:pt x="1871" y="13509"/>
                    <a:pt x="1717" y="13140"/>
                  </a:cubicBezTo>
                  <a:lnTo>
                    <a:pt x="0" y="13140"/>
                  </a:lnTo>
                  <a:lnTo>
                    <a:pt x="0" y="15101"/>
                  </a:lnTo>
                  <a:lnTo>
                    <a:pt x="1717" y="15612"/>
                  </a:lnTo>
                  <a:cubicBezTo>
                    <a:pt x="1871" y="15245"/>
                    <a:pt x="2189" y="15077"/>
                    <a:pt x="2507" y="15077"/>
                  </a:cubicBezTo>
                  <a:cubicBezTo>
                    <a:pt x="2950" y="15077"/>
                    <a:pt x="3392" y="15401"/>
                    <a:pt x="3392" y="15959"/>
                  </a:cubicBezTo>
                  <a:cubicBezTo>
                    <a:pt x="3392" y="16504"/>
                    <a:pt x="2953" y="16823"/>
                    <a:pt x="2511" y="16823"/>
                  </a:cubicBezTo>
                  <a:cubicBezTo>
                    <a:pt x="2192" y="16823"/>
                    <a:pt x="1871" y="16656"/>
                    <a:pt x="1717" y="16286"/>
                  </a:cubicBezTo>
                  <a:lnTo>
                    <a:pt x="0" y="16552"/>
                  </a:lnTo>
                  <a:lnTo>
                    <a:pt x="0" y="18759"/>
                  </a:lnTo>
                  <a:lnTo>
                    <a:pt x="1717" y="18759"/>
                  </a:lnTo>
                  <a:cubicBezTo>
                    <a:pt x="1871" y="18391"/>
                    <a:pt x="2189" y="18224"/>
                    <a:pt x="2507" y="18224"/>
                  </a:cubicBezTo>
                  <a:cubicBezTo>
                    <a:pt x="2950" y="18224"/>
                    <a:pt x="3392" y="18548"/>
                    <a:pt x="3392" y="19106"/>
                  </a:cubicBezTo>
                  <a:cubicBezTo>
                    <a:pt x="3392" y="19651"/>
                    <a:pt x="2953" y="19970"/>
                    <a:pt x="2511" y="19970"/>
                  </a:cubicBezTo>
                  <a:cubicBezTo>
                    <a:pt x="2192" y="19970"/>
                    <a:pt x="1871" y="19802"/>
                    <a:pt x="1717" y="19433"/>
                  </a:cubicBezTo>
                  <a:lnTo>
                    <a:pt x="0" y="19433"/>
                  </a:lnTo>
                  <a:lnTo>
                    <a:pt x="0" y="21906"/>
                  </a:lnTo>
                  <a:lnTo>
                    <a:pt x="1717" y="21906"/>
                  </a:lnTo>
                  <a:cubicBezTo>
                    <a:pt x="1871" y="21537"/>
                    <a:pt x="2192" y="21369"/>
                    <a:pt x="2511" y="21369"/>
                  </a:cubicBezTo>
                  <a:cubicBezTo>
                    <a:pt x="2953" y="21369"/>
                    <a:pt x="3392" y="21688"/>
                    <a:pt x="3392" y="22233"/>
                  </a:cubicBezTo>
                  <a:cubicBezTo>
                    <a:pt x="3392" y="22791"/>
                    <a:pt x="2950" y="23115"/>
                    <a:pt x="2507" y="23115"/>
                  </a:cubicBezTo>
                  <a:cubicBezTo>
                    <a:pt x="2189" y="23115"/>
                    <a:pt x="1871" y="22948"/>
                    <a:pt x="1717" y="22580"/>
                  </a:cubicBezTo>
                  <a:lnTo>
                    <a:pt x="0" y="22580"/>
                  </a:lnTo>
                  <a:lnTo>
                    <a:pt x="0" y="24542"/>
                  </a:lnTo>
                  <a:lnTo>
                    <a:pt x="1717" y="25053"/>
                  </a:lnTo>
                  <a:cubicBezTo>
                    <a:pt x="1871" y="24683"/>
                    <a:pt x="2192" y="24516"/>
                    <a:pt x="2511" y="24516"/>
                  </a:cubicBezTo>
                  <a:cubicBezTo>
                    <a:pt x="2953" y="24516"/>
                    <a:pt x="3392" y="24835"/>
                    <a:pt x="3392" y="25380"/>
                  </a:cubicBezTo>
                  <a:cubicBezTo>
                    <a:pt x="3392" y="25938"/>
                    <a:pt x="2950" y="26262"/>
                    <a:pt x="2507" y="26262"/>
                  </a:cubicBezTo>
                  <a:cubicBezTo>
                    <a:pt x="2189" y="26262"/>
                    <a:pt x="1871" y="26094"/>
                    <a:pt x="1717" y="25727"/>
                  </a:cubicBezTo>
                  <a:lnTo>
                    <a:pt x="0" y="26238"/>
                  </a:lnTo>
                  <a:lnTo>
                    <a:pt x="0" y="28199"/>
                  </a:lnTo>
                  <a:lnTo>
                    <a:pt x="1717" y="28199"/>
                  </a:lnTo>
                  <a:cubicBezTo>
                    <a:pt x="1871" y="27830"/>
                    <a:pt x="2192" y="27663"/>
                    <a:pt x="2511" y="27663"/>
                  </a:cubicBezTo>
                  <a:cubicBezTo>
                    <a:pt x="2953" y="27663"/>
                    <a:pt x="3392" y="27981"/>
                    <a:pt x="3392" y="28526"/>
                  </a:cubicBezTo>
                  <a:cubicBezTo>
                    <a:pt x="3392" y="29085"/>
                    <a:pt x="2950" y="29409"/>
                    <a:pt x="2507" y="29409"/>
                  </a:cubicBezTo>
                  <a:cubicBezTo>
                    <a:pt x="2189" y="29409"/>
                    <a:pt x="1871" y="29241"/>
                    <a:pt x="1717" y="28874"/>
                  </a:cubicBezTo>
                  <a:lnTo>
                    <a:pt x="0" y="28874"/>
                  </a:lnTo>
                  <a:lnTo>
                    <a:pt x="0" y="31081"/>
                  </a:lnTo>
                  <a:lnTo>
                    <a:pt x="1717" y="31346"/>
                  </a:lnTo>
                  <a:cubicBezTo>
                    <a:pt x="1872" y="30974"/>
                    <a:pt x="2197" y="30804"/>
                    <a:pt x="2519" y="30804"/>
                  </a:cubicBezTo>
                  <a:cubicBezTo>
                    <a:pt x="2958" y="30804"/>
                    <a:pt x="3392" y="31120"/>
                    <a:pt x="3392" y="31673"/>
                  </a:cubicBezTo>
                  <a:cubicBezTo>
                    <a:pt x="3392" y="32232"/>
                    <a:pt x="2950" y="32555"/>
                    <a:pt x="2507" y="32555"/>
                  </a:cubicBezTo>
                  <a:cubicBezTo>
                    <a:pt x="2189" y="32555"/>
                    <a:pt x="1871" y="32388"/>
                    <a:pt x="1717" y="32021"/>
                  </a:cubicBezTo>
                  <a:lnTo>
                    <a:pt x="0" y="32266"/>
                  </a:lnTo>
                  <a:lnTo>
                    <a:pt x="0" y="34064"/>
                  </a:lnTo>
                  <a:lnTo>
                    <a:pt x="40991" y="34064"/>
                  </a:lnTo>
                  <a:lnTo>
                    <a:pt x="40991" y="8011"/>
                  </a:lnTo>
                  <a:lnTo>
                    <a:pt x="40398" y="0"/>
                  </a:lnTo>
                  <a:close/>
                </a:path>
              </a:pathLst>
            </a:custGeom>
            <a:solidFill>
              <a:srgbClr val="FBF5D1"/>
            </a:solidFill>
            <a:ln>
              <a:noFill/>
            </a:ln>
            <a:effectLst>
              <a:outerShdw blurRad="228600" rotWithShape="0" algn="bl" dir="3000000" dist="762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2"/>
            <p:cNvSpPr/>
            <p:nvPr/>
          </p:nvSpPr>
          <p:spPr>
            <a:xfrm rot="3351706">
              <a:off x="7073255" y="667171"/>
              <a:ext cx="1017584" cy="642895"/>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6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 name="Google Shape;1637;p42"/>
          <p:cNvGrpSpPr/>
          <p:nvPr/>
        </p:nvGrpSpPr>
        <p:grpSpPr>
          <a:xfrm>
            <a:off x="17266" y="309470"/>
            <a:ext cx="5093201" cy="3508941"/>
            <a:chOff x="17266" y="309470"/>
            <a:chExt cx="5093201" cy="3508941"/>
          </a:xfrm>
        </p:grpSpPr>
        <p:sp>
          <p:nvSpPr>
            <p:cNvPr id="1638" name="Google Shape;1638;p42"/>
            <p:cNvSpPr/>
            <p:nvPr/>
          </p:nvSpPr>
          <p:spPr>
            <a:xfrm rot="608713">
              <a:off x="220722" y="700888"/>
              <a:ext cx="4686289" cy="2726105"/>
            </a:xfrm>
            <a:custGeom>
              <a:rect b="b" l="l" r="r" t="t"/>
              <a:pathLst>
                <a:path extrusionOk="0" h="40685" w="54621">
                  <a:moveTo>
                    <a:pt x="54620" y="31938"/>
                  </a:moveTo>
                  <a:lnTo>
                    <a:pt x="5619" y="40684"/>
                  </a:lnTo>
                  <a:lnTo>
                    <a:pt x="0" y="9093"/>
                  </a:lnTo>
                  <a:lnTo>
                    <a:pt x="49205" y="0"/>
                  </a:lnTo>
                  <a:close/>
                </a:path>
              </a:pathLst>
            </a:custGeom>
            <a:solidFill>
              <a:schemeClr val="lt1"/>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2"/>
            <p:cNvSpPr/>
            <p:nvPr/>
          </p:nvSpPr>
          <p:spPr>
            <a:xfrm rot="-3931439">
              <a:off x="204222" y="757956"/>
              <a:ext cx="865600" cy="619756"/>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72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0" name="Google Shape;1640;p42"/>
          <p:cNvSpPr txBox="1"/>
          <p:nvPr>
            <p:ph idx="1" type="body"/>
          </p:nvPr>
        </p:nvSpPr>
        <p:spPr>
          <a:xfrm>
            <a:off x="5090875" y="1470325"/>
            <a:ext cx="3438600" cy="238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73D40"/>
              </a:buClr>
              <a:buSzPts val="600"/>
              <a:buFont typeface="Arial"/>
              <a:buNone/>
            </a:pPr>
            <a:r>
              <a:rPr lang="en"/>
              <a:t>Do you know what helps you make </a:t>
            </a:r>
            <a:r>
              <a:rPr lang="en"/>
              <a:t>your</a:t>
            </a:r>
            <a:r>
              <a:rPr lang="en"/>
              <a:t> point clear? Lists like this one:</a:t>
            </a:r>
            <a:br>
              <a:rPr lang="en"/>
            </a:br>
            <a:endParaRPr/>
          </a:p>
          <a:p>
            <a:pPr indent="-228600" lvl="0" marL="241300" rtl="0" algn="l">
              <a:spcBef>
                <a:spcPts val="0"/>
              </a:spcBef>
              <a:spcAft>
                <a:spcPts val="0"/>
              </a:spcAft>
              <a:buSzPts val="1600"/>
              <a:buFont typeface="Roboto"/>
              <a:buChar char="●"/>
            </a:pPr>
            <a:r>
              <a:rPr lang="en"/>
              <a:t>They’re simple </a:t>
            </a:r>
            <a:endParaRPr/>
          </a:p>
          <a:p>
            <a:pPr indent="-228600" lvl="0" marL="241300" rtl="0" algn="l">
              <a:spcBef>
                <a:spcPts val="0"/>
              </a:spcBef>
              <a:spcAft>
                <a:spcPts val="0"/>
              </a:spcAft>
              <a:buSzPts val="1600"/>
              <a:buFont typeface="Roboto"/>
              <a:buChar char="●"/>
            </a:pPr>
            <a:r>
              <a:rPr lang="en"/>
              <a:t>You can organize your ideas clearly</a:t>
            </a:r>
            <a:endParaRPr/>
          </a:p>
          <a:p>
            <a:pPr indent="-228600" lvl="0" marL="241300" rtl="0" algn="l">
              <a:spcBef>
                <a:spcPts val="0"/>
              </a:spcBef>
              <a:spcAft>
                <a:spcPts val="0"/>
              </a:spcAft>
              <a:buSzPts val="1600"/>
              <a:buFont typeface="Roboto"/>
              <a:buChar char="●"/>
            </a:pPr>
            <a:r>
              <a:rPr lang="en"/>
              <a:t>You’ll never forget to buy milk!</a:t>
            </a:r>
            <a:endParaRPr/>
          </a:p>
          <a:p>
            <a:pPr indent="0" lvl="0" marL="0" rtl="0" algn="l">
              <a:spcBef>
                <a:spcPts val="0"/>
              </a:spcBef>
              <a:spcAft>
                <a:spcPts val="0"/>
              </a:spcAft>
              <a:buClr>
                <a:srgbClr val="273D40"/>
              </a:buClr>
              <a:buSzPts val="600"/>
              <a:buFont typeface="Arial"/>
              <a:buNone/>
            </a:pPr>
            <a:r>
              <a:t/>
            </a:r>
            <a:endParaRPr/>
          </a:p>
          <a:p>
            <a:pPr indent="0" lvl="0" marL="0" rtl="0" algn="l">
              <a:spcBef>
                <a:spcPts val="0"/>
              </a:spcBef>
              <a:spcAft>
                <a:spcPts val="0"/>
              </a:spcAft>
              <a:buClr>
                <a:srgbClr val="273D40"/>
              </a:buClr>
              <a:buSzPts val="600"/>
              <a:buFont typeface="Arial"/>
              <a:buNone/>
            </a:pPr>
            <a:r>
              <a:rPr lang="en"/>
              <a:t>And the most important thing: the audience won’t miss the point of your presentation</a:t>
            </a:r>
            <a:endParaRPr/>
          </a:p>
        </p:txBody>
      </p:sp>
      <p:sp>
        <p:nvSpPr>
          <p:cNvPr id="1641" name="Google Shape;1641;p42"/>
          <p:cNvSpPr txBox="1"/>
          <p:nvPr>
            <p:ph type="title"/>
          </p:nvPr>
        </p:nvSpPr>
        <p:spPr>
          <a:xfrm>
            <a:off x="713225" y="1427890"/>
            <a:ext cx="3959400" cy="16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SLIDE TITLE GOES HERE!</a:t>
            </a:r>
            <a:endParaRPr/>
          </a:p>
        </p:txBody>
      </p:sp>
      <p:grpSp>
        <p:nvGrpSpPr>
          <p:cNvPr id="1642" name="Google Shape;1642;p42"/>
          <p:cNvGrpSpPr/>
          <p:nvPr/>
        </p:nvGrpSpPr>
        <p:grpSpPr>
          <a:xfrm>
            <a:off x="2982079" y="2476127"/>
            <a:ext cx="1482550" cy="2132449"/>
            <a:chOff x="2974029" y="2445752"/>
            <a:chExt cx="1482550" cy="2132449"/>
          </a:xfrm>
        </p:grpSpPr>
        <p:grpSp>
          <p:nvGrpSpPr>
            <p:cNvPr id="1643" name="Google Shape;1643;p42"/>
            <p:cNvGrpSpPr/>
            <p:nvPr/>
          </p:nvGrpSpPr>
          <p:grpSpPr>
            <a:xfrm flipH="1" rot="-6081407">
              <a:off x="2770229" y="2990473"/>
              <a:ext cx="1963767" cy="1043008"/>
              <a:chOff x="4287793" y="-1941300"/>
              <a:chExt cx="419871" cy="140315"/>
            </a:xfrm>
          </p:grpSpPr>
          <p:sp>
            <p:nvSpPr>
              <p:cNvPr id="1644" name="Google Shape;1644;p42"/>
              <p:cNvSpPr/>
              <p:nvPr/>
            </p:nvSpPr>
            <p:spPr>
              <a:xfrm>
                <a:off x="4287793" y="-1934606"/>
                <a:ext cx="418816" cy="133620"/>
              </a:xfrm>
              <a:custGeom>
                <a:rect b="b" l="l" r="r" t="t"/>
                <a:pathLst>
                  <a:path extrusionOk="0" h="13052" w="40910">
                    <a:moveTo>
                      <a:pt x="1" y="0"/>
                    </a:moveTo>
                    <a:lnTo>
                      <a:pt x="1" y="12220"/>
                    </a:lnTo>
                    <a:cubicBezTo>
                      <a:pt x="38" y="12209"/>
                      <a:pt x="76" y="12204"/>
                      <a:pt x="114" y="12204"/>
                    </a:cubicBezTo>
                    <a:cubicBezTo>
                      <a:pt x="224" y="12204"/>
                      <a:pt x="334" y="12246"/>
                      <a:pt x="410" y="12322"/>
                    </a:cubicBezTo>
                    <a:cubicBezTo>
                      <a:pt x="450" y="12363"/>
                      <a:pt x="471" y="12404"/>
                      <a:pt x="532" y="12445"/>
                    </a:cubicBezTo>
                    <a:cubicBezTo>
                      <a:pt x="553" y="12465"/>
                      <a:pt x="573" y="12486"/>
                      <a:pt x="593" y="12486"/>
                    </a:cubicBezTo>
                    <a:cubicBezTo>
                      <a:pt x="696" y="12506"/>
                      <a:pt x="777" y="12547"/>
                      <a:pt x="839" y="12608"/>
                    </a:cubicBezTo>
                    <a:cubicBezTo>
                      <a:pt x="851" y="12632"/>
                      <a:pt x="870" y="12642"/>
                      <a:pt x="891" y="12642"/>
                    </a:cubicBezTo>
                    <a:cubicBezTo>
                      <a:pt x="907" y="12642"/>
                      <a:pt x="924" y="12637"/>
                      <a:pt x="941" y="12629"/>
                    </a:cubicBezTo>
                    <a:cubicBezTo>
                      <a:pt x="1002" y="12629"/>
                      <a:pt x="1043" y="12608"/>
                      <a:pt x="1084" y="12567"/>
                    </a:cubicBezTo>
                    <a:cubicBezTo>
                      <a:pt x="1125" y="12567"/>
                      <a:pt x="1145" y="12547"/>
                      <a:pt x="1145" y="12506"/>
                    </a:cubicBezTo>
                    <a:cubicBezTo>
                      <a:pt x="1177" y="12525"/>
                      <a:pt x="1207" y="12530"/>
                      <a:pt x="1236" y="12530"/>
                    </a:cubicBezTo>
                    <a:cubicBezTo>
                      <a:pt x="1271" y="12530"/>
                      <a:pt x="1305" y="12523"/>
                      <a:pt x="1341" y="12523"/>
                    </a:cubicBezTo>
                    <a:cubicBezTo>
                      <a:pt x="1370" y="12523"/>
                      <a:pt x="1399" y="12528"/>
                      <a:pt x="1431" y="12547"/>
                    </a:cubicBezTo>
                    <a:cubicBezTo>
                      <a:pt x="1452" y="12557"/>
                      <a:pt x="1472" y="12562"/>
                      <a:pt x="1493" y="12562"/>
                    </a:cubicBezTo>
                    <a:cubicBezTo>
                      <a:pt x="1513" y="12562"/>
                      <a:pt x="1533" y="12557"/>
                      <a:pt x="1554" y="12547"/>
                    </a:cubicBezTo>
                    <a:cubicBezTo>
                      <a:pt x="1717" y="12527"/>
                      <a:pt x="1860" y="12506"/>
                      <a:pt x="2024" y="12506"/>
                    </a:cubicBezTo>
                    <a:cubicBezTo>
                      <a:pt x="2065" y="12527"/>
                      <a:pt x="2126" y="12547"/>
                      <a:pt x="2146" y="12588"/>
                    </a:cubicBezTo>
                    <a:cubicBezTo>
                      <a:pt x="2392" y="12588"/>
                      <a:pt x="2657" y="12690"/>
                      <a:pt x="2698" y="12894"/>
                    </a:cubicBezTo>
                    <a:lnTo>
                      <a:pt x="2902" y="12894"/>
                    </a:lnTo>
                    <a:cubicBezTo>
                      <a:pt x="2902" y="12894"/>
                      <a:pt x="2923" y="12894"/>
                      <a:pt x="2923" y="12874"/>
                    </a:cubicBezTo>
                    <a:cubicBezTo>
                      <a:pt x="2923" y="12813"/>
                      <a:pt x="2964" y="12792"/>
                      <a:pt x="3025" y="12792"/>
                    </a:cubicBezTo>
                    <a:cubicBezTo>
                      <a:pt x="3082" y="12786"/>
                      <a:pt x="3121" y="12781"/>
                      <a:pt x="3152" y="12781"/>
                    </a:cubicBezTo>
                    <a:cubicBezTo>
                      <a:pt x="3221" y="12781"/>
                      <a:pt x="3247" y="12803"/>
                      <a:pt x="3332" y="12874"/>
                    </a:cubicBezTo>
                    <a:cubicBezTo>
                      <a:pt x="3352" y="12894"/>
                      <a:pt x="3352" y="12894"/>
                      <a:pt x="3352" y="12915"/>
                    </a:cubicBezTo>
                    <a:cubicBezTo>
                      <a:pt x="3475" y="12853"/>
                      <a:pt x="3577" y="12833"/>
                      <a:pt x="3699" y="12813"/>
                    </a:cubicBezTo>
                    <a:cubicBezTo>
                      <a:pt x="3740" y="12772"/>
                      <a:pt x="3781" y="12751"/>
                      <a:pt x="3822" y="12751"/>
                    </a:cubicBezTo>
                    <a:cubicBezTo>
                      <a:pt x="3904" y="12710"/>
                      <a:pt x="4006" y="12710"/>
                      <a:pt x="4088" y="12710"/>
                    </a:cubicBezTo>
                    <a:cubicBezTo>
                      <a:pt x="4129" y="12710"/>
                      <a:pt x="4149" y="12690"/>
                      <a:pt x="4169" y="12670"/>
                    </a:cubicBezTo>
                    <a:cubicBezTo>
                      <a:pt x="4176" y="12663"/>
                      <a:pt x="4190" y="12660"/>
                      <a:pt x="4206" y="12660"/>
                    </a:cubicBezTo>
                    <a:cubicBezTo>
                      <a:pt x="4240" y="12660"/>
                      <a:pt x="4285" y="12670"/>
                      <a:pt x="4312" y="12670"/>
                    </a:cubicBezTo>
                    <a:cubicBezTo>
                      <a:pt x="4374" y="12710"/>
                      <a:pt x="4435" y="12731"/>
                      <a:pt x="4517" y="12772"/>
                    </a:cubicBezTo>
                    <a:lnTo>
                      <a:pt x="4578" y="12772"/>
                    </a:lnTo>
                    <a:cubicBezTo>
                      <a:pt x="4680" y="12710"/>
                      <a:pt x="4762" y="12649"/>
                      <a:pt x="4864" y="12608"/>
                    </a:cubicBezTo>
                    <a:cubicBezTo>
                      <a:pt x="4885" y="12588"/>
                      <a:pt x="4905" y="12547"/>
                      <a:pt x="4905" y="12506"/>
                    </a:cubicBezTo>
                    <a:cubicBezTo>
                      <a:pt x="4925" y="12404"/>
                      <a:pt x="5048" y="12322"/>
                      <a:pt x="5150" y="12322"/>
                    </a:cubicBezTo>
                    <a:cubicBezTo>
                      <a:pt x="5232" y="12240"/>
                      <a:pt x="5314" y="12159"/>
                      <a:pt x="5436" y="12118"/>
                    </a:cubicBezTo>
                    <a:cubicBezTo>
                      <a:pt x="5416" y="12097"/>
                      <a:pt x="5436" y="12077"/>
                      <a:pt x="5457" y="12077"/>
                    </a:cubicBezTo>
                    <a:cubicBezTo>
                      <a:pt x="5477" y="12067"/>
                      <a:pt x="5498" y="12062"/>
                      <a:pt x="5518" y="12062"/>
                    </a:cubicBezTo>
                    <a:cubicBezTo>
                      <a:pt x="5538" y="12062"/>
                      <a:pt x="5559" y="12067"/>
                      <a:pt x="5579" y="12077"/>
                    </a:cubicBezTo>
                    <a:cubicBezTo>
                      <a:pt x="5620" y="12077"/>
                      <a:pt x="5661" y="12057"/>
                      <a:pt x="5682" y="12016"/>
                    </a:cubicBezTo>
                    <a:lnTo>
                      <a:pt x="5743" y="11893"/>
                    </a:lnTo>
                    <a:lnTo>
                      <a:pt x="5804" y="11893"/>
                    </a:lnTo>
                    <a:cubicBezTo>
                      <a:pt x="5845" y="11832"/>
                      <a:pt x="5927" y="11791"/>
                      <a:pt x="5988" y="11770"/>
                    </a:cubicBezTo>
                    <a:cubicBezTo>
                      <a:pt x="5947" y="11730"/>
                      <a:pt x="5927" y="11668"/>
                      <a:pt x="5906" y="11627"/>
                    </a:cubicBezTo>
                    <a:cubicBezTo>
                      <a:pt x="5865" y="11546"/>
                      <a:pt x="5845" y="11484"/>
                      <a:pt x="5927" y="11444"/>
                    </a:cubicBezTo>
                    <a:cubicBezTo>
                      <a:pt x="5968" y="11423"/>
                      <a:pt x="5988" y="11423"/>
                      <a:pt x="6029" y="11423"/>
                    </a:cubicBezTo>
                    <a:cubicBezTo>
                      <a:pt x="6049" y="11423"/>
                      <a:pt x="6070" y="11403"/>
                      <a:pt x="6090" y="11403"/>
                    </a:cubicBezTo>
                    <a:lnTo>
                      <a:pt x="6152" y="11382"/>
                    </a:lnTo>
                    <a:lnTo>
                      <a:pt x="6254" y="11382"/>
                    </a:lnTo>
                    <a:cubicBezTo>
                      <a:pt x="6319" y="11382"/>
                      <a:pt x="6398" y="11408"/>
                      <a:pt x="6458" y="11408"/>
                    </a:cubicBezTo>
                    <a:cubicBezTo>
                      <a:pt x="6473" y="11408"/>
                      <a:pt x="6487" y="11407"/>
                      <a:pt x="6499" y="11403"/>
                    </a:cubicBezTo>
                    <a:lnTo>
                      <a:pt x="6499" y="11341"/>
                    </a:lnTo>
                    <a:cubicBezTo>
                      <a:pt x="6523" y="11318"/>
                      <a:pt x="6556" y="11312"/>
                      <a:pt x="6591" y="11312"/>
                    </a:cubicBezTo>
                    <a:cubicBezTo>
                      <a:pt x="6619" y="11312"/>
                      <a:pt x="6649" y="11316"/>
                      <a:pt x="6676" y="11316"/>
                    </a:cubicBezTo>
                    <a:cubicBezTo>
                      <a:pt x="6702" y="11316"/>
                      <a:pt x="6726" y="11313"/>
                      <a:pt x="6744" y="11300"/>
                    </a:cubicBezTo>
                    <a:cubicBezTo>
                      <a:pt x="6765" y="11341"/>
                      <a:pt x="6785" y="11382"/>
                      <a:pt x="6805" y="11403"/>
                    </a:cubicBezTo>
                    <a:cubicBezTo>
                      <a:pt x="6841" y="11451"/>
                      <a:pt x="6877" y="11470"/>
                      <a:pt x="6913" y="11470"/>
                    </a:cubicBezTo>
                    <a:cubicBezTo>
                      <a:pt x="6939" y="11470"/>
                      <a:pt x="6964" y="11460"/>
                      <a:pt x="6989" y="11444"/>
                    </a:cubicBezTo>
                    <a:cubicBezTo>
                      <a:pt x="7030" y="11403"/>
                      <a:pt x="7091" y="11362"/>
                      <a:pt x="7132" y="11341"/>
                    </a:cubicBezTo>
                    <a:cubicBezTo>
                      <a:pt x="7112" y="11300"/>
                      <a:pt x="7071" y="11260"/>
                      <a:pt x="7071" y="11219"/>
                    </a:cubicBezTo>
                    <a:lnTo>
                      <a:pt x="7071" y="11219"/>
                    </a:lnTo>
                    <a:lnTo>
                      <a:pt x="7153" y="11260"/>
                    </a:lnTo>
                    <a:cubicBezTo>
                      <a:pt x="7214" y="11300"/>
                      <a:pt x="7235" y="11321"/>
                      <a:pt x="7173" y="11341"/>
                    </a:cubicBezTo>
                    <a:cubicBezTo>
                      <a:pt x="7132" y="11362"/>
                      <a:pt x="7091" y="11382"/>
                      <a:pt x="7071" y="11403"/>
                    </a:cubicBezTo>
                    <a:cubicBezTo>
                      <a:pt x="7051" y="11423"/>
                      <a:pt x="7051" y="11464"/>
                      <a:pt x="7051" y="11484"/>
                    </a:cubicBezTo>
                    <a:cubicBezTo>
                      <a:pt x="7030" y="11525"/>
                      <a:pt x="7051" y="11566"/>
                      <a:pt x="7112" y="11607"/>
                    </a:cubicBezTo>
                    <a:cubicBezTo>
                      <a:pt x="7153" y="11627"/>
                      <a:pt x="7173" y="11627"/>
                      <a:pt x="7214" y="11648"/>
                    </a:cubicBezTo>
                    <a:cubicBezTo>
                      <a:pt x="7260" y="11602"/>
                      <a:pt x="7329" y="11579"/>
                      <a:pt x="7395" y="11579"/>
                    </a:cubicBezTo>
                    <a:cubicBezTo>
                      <a:pt x="7417" y="11579"/>
                      <a:pt x="7439" y="11581"/>
                      <a:pt x="7459" y="11587"/>
                    </a:cubicBezTo>
                    <a:cubicBezTo>
                      <a:pt x="7506" y="11587"/>
                      <a:pt x="7559" y="11600"/>
                      <a:pt x="7608" y="11600"/>
                    </a:cubicBezTo>
                    <a:cubicBezTo>
                      <a:pt x="7644" y="11600"/>
                      <a:pt x="7678" y="11592"/>
                      <a:pt x="7704" y="11566"/>
                    </a:cubicBezTo>
                    <a:cubicBezTo>
                      <a:pt x="7711" y="11559"/>
                      <a:pt x="7723" y="11557"/>
                      <a:pt x="7736" y="11557"/>
                    </a:cubicBezTo>
                    <a:cubicBezTo>
                      <a:pt x="7764" y="11557"/>
                      <a:pt x="7800" y="11566"/>
                      <a:pt x="7827" y="11566"/>
                    </a:cubicBezTo>
                    <a:cubicBezTo>
                      <a:pt x="7929" y="11587"/>
                      <a:pt x="8011" y="11648"/>
                      <a:pt x="8072" y="11730"/>
                    </a:cubicBezTo>
                    <a:cubicBezTo>
                      <a:pt x="8168" y="11706"/>
                      <a:pt x="8257" y="11696"/>
                      <a:pt x="8347" y="11696"/>
                    </a:cubicBezTo>
                    <a:cubicBezTo>
                      <a:pt x="8410" y="11696"/>
                      <a:pt x="8475" y="11701"/>
                      <a:pt x="8542" y="11709"/>
                    </a:cubicBezTo>
                    <a:cubicBezTo>
                      <a:pt x="8624" y="11709"/>
                      <a:pt x="8685" y="11750"/>
                      <a:pt x="8747" y="11811"/>
                    </a:cubicBezTo>
                    <a:cubicBezTo>
                      <a:pt x="8808" y="11811"/>
                      <a:pt x="8890" y="11791"/>
                      <a:pt x="8951" y="11770"/>
                    </a:cubicBezTo>
                    <a:lnTo>
                      <a:pt x="9012" y="11770"/>
                    </a:lnTo>
                    <a:cubicBezTo>
                      <a:pt x="9074" y="11770"/>
                      <a:pt x="9135" y="11832"/>
                      <a:pt x="9196" y="11852"/>
                    </a:cubicBezTo>
                    <a:cubicBezTo>
                      <a:pt x="9227" y="11862"/>
                      <a:pt x="9252" y="11868"/>
                      <a:pt x="9273" y="11868"/>
                    </a:cubicBezTo>
                    <a:cubicBezTo>
                      <a:pt x="9293" y="11868"/>
                      <a:pt x="9309" y="11862"/>
                      <a:pt x="9319" y="11852"/>
                    </a:cubicBezTo>
                    <a:cubicBezTo>
                      <a:pt x="9349" y="11801"/>
                      <a:pt x="9395" y="11786"/>
                      <a:pt x="9449" y="11786"/>
                    </a:cubicBezTo>
                    <a:cubicBezTo>
                      <a:pt x="9503" y="11786"/>
                      <a:pt x="9564" y="11801"/>
                      <a:pt x="9625" y="11811"/>
                    </a:cubicBezTo>
                    <a:lnTo>
                      <a:pt x="9707" y="11832"/>
                    </a:lnTo>
                    <a:cubicBezTo>
                      <a:pt x="9727" y="11811"/>
                      <a:pt x="9748" y="11791"/>
                      <a:pt x="9789" y="11770"/>
                    </a:cubicBezTo>
                    <a:cubicBezTo>
                      <a:pt x="9789" y="11770"/>
                      <a:pt x="9809" y="11750"/>
                      <a:pt x="9809" y="11730"/>
                    </a:cubicBezTo>
                    <a:cubicBezTo>
                      <a:pt x="9871" y="11689"/>
                      <a:pt x="9809" y="11607"/>
                      <a:pt x="9891" y="11587"/>
                    </a:cubicBezTo>
                    <a:cubicBezTo>
                      <a:pt x="9952" y="11566"/>
                      <a:pt x="10014" y="11546"/>
                      <a:pt x="10095" y="11546"/>
                    </a:cubicBezTo>
                    <a:lnTo>
                      <a:pt x="10054" y="11566"/>
                    </a:lnTo>
                    <a:cubicBezTo>
                      <a:pt x="10014" y="11566"/>
                      <a:pt x="10014" y="11607"/>
                      <a:pt x="10014" y="11627"/>
                    </a:cubicBezTo>
                    <a:cubicBezTo>
                      <a:pt x="9993" y="11648"/>
                      <a:pt x="10054" y="11689"/>
                      <a:pt x="10075" y="11709"/>
                    </a:cubicBezTo>
                    <a:lnTo>
                      <a:pt x="10524" y="11709"/>
                    </a:lnTo>
                    <a:cubicBezTo>
                      <a:pt x="10579" y="11694"/>
                      <a:pt x="10634" y="11687"/>
                      <a:pt x="10687" y="11687"/>
                    </a:cubicBezTo>
                    <a:cubicBezTo>
                      <a:pt x="10774" y="11687"/>
                      <a:pt x="10857" y="11704"/>
                      <a:pt x="10933" y="11730"/>
                    </a:cubicBezTo>
                    <a:cubicBezTo>
                      <a:pt x="11135" y="11744"/>
                      <a:pt x="11338" y="11758"/>
                      <a:pt x="11533" y="11758"/>
                    </a:cubicBezTo>
                    <a:cubicBezTo>
                      <a:pt x="11614" y="11758"/>
                      <a:pt x="11693" y="11756"/>
                      <a:pt x="11771" y="11750"/>
                    </a:cubicBezTo>
                    <a:lnTo>
                      <a:pt x="11812" y="11750"/>
                    </a:lnTo>
                    <a:cubicBezTo>
                      <a:pt x="11853" y="11709"/>
                      <a:pt x="11893" y="11709"/>
                      <a:pt x="11955" y="11709"/>
                    </a:cubicBezTo>
                    <a:cubicBezTo>
                      <a:pt x="11996" y="11709"/>
                      <a:pt x="12037" y="11689"/>
                      <a:pt x="12057" y="11668"/>
                    </a:cubicBezTo>
                    <a:cubicBezTo>
                      <a:pt x="12098" y="11648"/>
                      <a:pt x="12118" y="11627"/>
                      <a:pt x="12159" y="11627"/>
                    </a:cubicBezTo>
                    <a:cubicBezTo>
                      <a:pt x="12159" y="11668"/>
                      <a:pt x="12200" y="11709"/>
                      <a:pt x="12261" y="11730"/>
                    </a:cubicBezTo>
                    <a:cubicBezTo>
                      <a:pt x="12323" y="11709"/>
                      <a:pt x="12384" y="11689"/>
                      <a:pt x="12445" y="11668"/>
                    </a:cubicBezTo>
                    <a:cubicBezTo>
                      <a:pt x="12466" y="11607"/>
                      <a:pt x="12527" y="11566"/>
                      <a:pt x="12588" y="11525"/>
                    </a:cubicBezTo>
                    <a:cubicBezTo>
                      <a:pt x="12588" y="11525"/>
                      <a:pt x="12609" y="11525"/>
                      <a:pt x="12609" y="11546"/>
                    </a:cubicBezTo>
                    <a:cubicBezTo>
                      <a:pt x="12629" y="11566"/>
                      <a:pt x="12650" y="11587"/>
                      <a:pt x="12670" y="11607"/>
                    </a:cubicBezTo>
                    <a:cubicBezTo>
                      <a:pt x="12895" y="11587"/>
                      <a:pt x="13120" y="11566"/>
                      <a:pt x="13344" y="11566"/>
                    </a:cubicBezTo>
                    <a:cubicBezTo>
                      <a:pt x="13610" y="11566"/>
                      <a:pt x="13876" y="11546"/>
                      <a:pt x="14100" y="11546"/>
                    </a:cubicBezTo>
                    <a:cubicBezTo>
                      <a:pt x="14145" y="11512"/>
                      <a:pt x="14197" y="11497"/>
                      <a:pt x="14251" y="11497"/>
                    </a:cubicBezTo>
                    <a:cubicBezTo>
                      <a:pt x="14295" y="11497"/>
                      <a:pt x="14341" y="11507"/>
                      <a:pt x="14386" y="11525"/>
                    </a:cubicBezTo>
                    <a:cubicBezTo>
                      <a:pt x="14407" y="11525"/>
                      <a:pt x="14407" y="11546"/>
                      <a:pt x="14427" y="11546"/>
                    </a:cubicBezTo>
                    <a:cubicBezTo>
                      <a:pt x="14632" y="11566"/>
                      <a:pt x="14816" y="11607"/>
                      <a:pt x="15020" y="11648"/>
                    </a:cubicBezTo>
                    <a:cubicBezTo>
                      <a:pt x="15061" y="11648"/>
                      <a:pt x="15081" y="11668"/>
                      <a:pt x="15122" y="11689"/>
                    </a:cubicBezTo>
                    <a:cubicBezTo>
                      <a:pt x="15142" y="11689"/>
                      <a:pt x="15142" y="11689"/>
                      <a:pt x="15163" y="11668"/>
                    </a:cubicBezTo>
                    <a:cubicBezTo>
                      <a:pt x="15326" y="11648"/>
                      <a:pt x="15469" y="11587"/>
                      <a:pt x="15612" y="11566"/>
                    </a:cubicBezTo>
                    <a:lnTo>
                      <a:pt x="15735" y="11607"/>
                    </a:lnTo>
                    <a:cubicBezTo>
                      <a:pt x="15919" y="11607"/>
                      <a:pt x="16103" y="11689"/>
                      <a:pt x="16246" y="11832"/>
                    </a:cubicBezTo>
                    <a:cubicBezTo>
                      <a:pt x="16552" y="11852"/>
                      <a:pt x="16859" y="11934"/>
                      <a:pt x="17165" y="12057"/>
                    </a:cubicBezTo>
                    <a:cubicBezTo>
                      <a:pt x="17247" y="12097"/>
                      <a:pt x="17329" y="12138"/>
                      <a:pt x="17390" y="12200"/>
                    </a:cubicBezTo>
                    <a:cubicBezTo>
                      <a:pt x="17434" y="12214"/>
                      <a:pt x="17477" y="12228"/>
                      <a:pt x="17520" y="12228"/>
                    </a:cubicBezTo>
                    <a:cubicBezTo>
                      <a:pt x="17538" y="12228"/>
                      <a:pt x="17556" y="12226"/>
                      <a:pt x="17574" y="12220"/>
                    </a:cubicBezTo>
                    <a:cubicBezTo>
                      <a:pt x="17574" y="12220"/>
                      <a:pt x="17574" y="12200"/>
                      <a:pt x="17574" y="12179"/>
                    </a:cubicBezTo>
                    <a:cubicBezTo>
                      <a:pt x="17595" y="12200"/>
                      <a:pt x="17615" y="12220"/>
                      <a:pt x="17656" y="12240"/>
                    </a:cubicBezTo>
                    <a:cubicBezTo>
                      <a:pt x="17697" y="12261"/>
                      <a:pt x="17738" y="12281"/>
                      <a:pt x="17778" y="12302"/>
                    </a:cubicBezTo>
                    <a:lnTo>
                      <a:pt x="17922" y="12302"/>
                    </a:lnTo>
                    <a:cubicBezTo>
                      <a:pt x="17947" y="12327"/>
                      <a:pt x="17980" y="12344"/>
                      <a:pt x="18016" y="12344"/>
                    </a:cubicBezTo>
                    <a:cubicBezTo>
                      <a:pt x="18038" y="12344"/>
                      <a:pt x="18062" y="12338"/>
                      <a:pt x="18085" y="12322"/>
                    </a:cubicBezTo>
                    <a:lnTo>
                      <a:pt x="18126" y="12322"/>
                    </a:lnTo>
                    <a:cubicBezTo>
                      <a:pt x="18248" y="12302"/>
                      <a:pt x="18351" y="12281"/>
                      <a:pt x="18473" y="12261"/>
                    </a:cubicBezTo>
                    <a:cubicBezTo>
                      <a:pt x="18463" y="12189"/>
                      <a:pt x="18504" y="12174"/>
                      <a:pt x="18558" y="12174"/>
                    </a:cubicBezTo>
                    <a:cubicBezTo>
                      <a:pt x="18598" y="12174"/>
                      <a:pt x="18645" y="12183"/>
                      <a:pt x="18684" y="12183"/>
                    </a:cubicBezTo>
                    <a:cubicBezTo>
                      <a:pt x="18696" y="12183"/>
                      <a:pt x="18708" y="12182"/>
                      <a:pt x="18718" y="12179"/>
                    </a:cubicBezTo>
                    <a:cubicBezTo>
                      <a:pt x="18748" y="12209"/>
                      <a:pt x="18800" y="12228"/>
                      <a:pt x="18850" y="12228"/>
                    </a:cubicBezTo>
                    <a:cubicBezTo>
                      <a:pt x="18868" y="12228"/>
                      <a:pt x="18886" y="12225"/>
                      <a:pt x="18902" y="12220"/>
                    </a:cubicBezTo>
                    <a:cubicBezTo>
                      <a:pt x="18964" y="12179"/>
                      <a:pt x="19045" y="12159"/>
                      <a:pt x="19066" y="12077"/>
                    </a:cubicBezTo>
                    <a:cubicBezTo>
                      <a:pt x="19099" y="11956"/>
                      <a:pt x="19114" y="11900"/>
                      <a:pt x="19173" y="11900"/>
                    </a:cubicBezTo>
                    <a:cubicBezTo>
                      <a:pt x="19222" y="11900"/>
                      <a:pt x="19304" y="11940"/>
                      <a:pt x="19454" y="12016"/>
                    </a:cubicBezTo>
                    <a:cubicBezTo>
                      <a:pt x="19454" y="12016"/>
                      <a:pt x="19475" y="12057"/>
                      <a:pt x="19495" y="12057"/>
                    </a:cubicBezTo>
                    <a:lnTo>
                      <a:pt x="19577" y="12057"/>
                    </a:lnTo>
                    <a:cubicBezTo>
                      <a:pt x="19577" y="11995"/>
                      <a:pt x="19638" y="11975"/>
                      <a:pt x="19699" y="11954"/>
                    </a:cubicBezTo>
                    <a:cubicBezTo>
                      <a:pt x="19699" y="11975"/>
                      <a:pt x="19699" y="11995"/>
                      <a:pt x="19699" y="11995"/>
                    </a:cubicBezTo>
                    <a:cubicBezTo>
                      <a:pt x="19658" y="12036"/>
                      <a:pt x="19638" y="12057"/>
                      <a:pt x="19699" y="12097"/>
                    </a:cubicBezTo>
                    <a:cubicBezTo>
                      <a:pt x="19729" y="12127"/>
                      <a:pt x="19759" y="12146"/>
                      <a:pt x="19789" y="12146"/>
                    </a:cubicBezTo>
                    <a:cubicBezTo>
                      <a:pt x="19800" y="12146"/>
                      <a:pt x="19811" y="12144"/>
                      <a:pt x="19822" y="12138"/>
                    </a:cubicBezTo>
                    <a:cubicBezTo>
                      <a:pt x="19924" y="12097"/>
                      <a:pt x="20026" y="12077"/>
                      <a:pt x="20128" y="12057"/>
                    </a:cubicBezTo>
                    <a:cubicBezTo>
                      <a:pt x="20143" y="11986"/>
                      <a:pt x="20205" y="11964"/>
                      <a:pt x="20290" y="11964"/>
                    </a:cubicBezTo>
                    <a:cubicBezTo>
                      <a:pt x="20328" y="11964"/>
                      <a:pt x="20370" y="11968"/>
                      <a:pt x="20414" y="11975"/>
                    </a:cubicBezTo>
                    <a:cubicBezTo>
                      <a:pt x="20476" y="11975"/>
                      <a:pt x="20517" y="11954"/>
                      <a:pt x="20558" y="11914"/>
                    </a:cubicBezTo>
                    <a:cubicBezTo>
                      <a:pt x="20598" y="11873"/>
                      <a:pt x="20660" y="11852"/>
                      <a:pt x="20721" y="11852"/>
                    </a:cubicBezTo>
                    <a:cubicBezTo>
                      <a:pt x="20823" y="11852"/>
                      <a:pt x="20946" y="11873"/>
                      <a:pt x="21068" y="11893"/>
                    </a:cubicBezTo>
                    <a:cubicBezTo>
                      <a:pt x="21072" y="11893"/>
                      <a:pt x="21075" y="11893"/>
                      <a:pt x="21077" y="11893"/>
                    </a:cubicBezTo>
                    <a:lnTo>
                      <a:pt x="21077" y="11893"/>
                    </a:lnTo>
                    <a:cubicBezTo>
                      <a:pt x="21076" y="11897"/>
                      <a:pt x="21078" y="11903"/>
                      <a:pt x="21089" y="11914"/>
                    </a:cubicBezTo>
                    <a:cubicBezTo>
                      <a:pt x="21150" y="11975"/>
                      <a:pt x="21089" y="11975"/>
                      <a:pt x="21089" y="11975"/>
                    </a:cubicBezTo>
                    <a:lnTo>
                      <a:pt x="21068" y="11975"/>
                    </a:lnTo>
                    <a:cubicBezTo>
                      <a:pt x="21273" y="11975"/>
                      <a:pt x="21497" y="12016"/>
                      <a:pt x="21763" y="12036"/>
                    </a:cubicBezTo>
                    <a:lnTo>
                      <a:pt x="22029" y="12036"/>
                    </a:lnTo>
                    <a:lnTo>
                      <a:pt x="22131" y="12016"/>
                    </a:lnTo>
                    <a:cubicBezTo>
                      <a:pt x="22192" y="11995"/>
                      <a:pt x="22233" y="11954"/>
                      <a:pt x="22294" y="11934"/>
                    </a:cubicBezTo>
                    <a:lnTo>
                      <a:pt x="22397" y="11934"/>
                    </a:lnTo>
                    <a:cubicBezTo>
                      <a:pt x="22417" y="11934"/>
                      <a:pt x="22417" y="11954"/>
                      <a:pt x="22417" y="11975"/>
                    </a:cubicBezTo>
                    <a:cubicBezTo>
                      <a:pt x="22540" y="11975"/>
                      <a:pt x="22683" y="11954"/>
                      <a:pt x="22826" y="11954"/>
                    </a:cubicBezTo>
                    <a:cubicBezTo>
                      <a:pt x="23091" y="11934"/>
                      <a:pt x="23337" y="11893"/>
                      <a:pt x="23623" y="11893"/>
                    </a:cubicBezTo>
                    <a:cubicBezTo>
                      <a:pt x="23638" y="11890"/>
                      <a:pt x="23654" y="11889"/>
                      <a:pt x="23670" y="11889"/>
                    </a:cubicBezTo>
                    <a:cubicBezTo>
                      <a:pt x="23780" y="11889"/>
                      <a:pt x="23896" y="11950"/>
                      <a:pt x="23950" y="12057"/>
                    </a:cubicBezTo>
                    <a:cubicBezTo>
                      <a:pt x="24011" y="12036"/>
                      <a:pt x="24072" y="12016"/>
                      <a:pt x="24133" y="11975"/>
                    </a:cubicBezTo>
                    <a:lnTo>
                      <a:pt x="24133" y="11954"/>
                    </a:lnTo>
                    <a:cubicBezTo>
                      <a:pt x="24174" y="11934"/>
                      <a:pt x="24215" y="11914"/>
                      <a:pt x="24256" y="11914"/>
                    </a:cubicBezTo>
                    <a:cubicBezTo>
                      <a:pt x="24460" y="11893"/>
                      <a:pt x="24644" y="11811"/>
                      <a:pt x="24869" y="11791"/>
                    </a:cubicBezTo>
                    <a:cubicBezTo>
                      <a:pt x="24930" y="11791"/>
                      <a:pt x="25033" y="11852"/>
                      <a:pt x="25033" y="11893"/>
                    </a:cubicBezTo>
                    <a:cubicBezTo>
                      <a:pt x="25053" y="11934"/>
                      <a:pt x="25053" y="12016"/>
                      <a:pt x="25073" y="12077"/>
                    </a:cubicBezTo>
                    <a:lnTo>
                      <a:pt x="25094" y="12077"/>
                    </a:lnTo>
                    <a:lnTo>
                      <a:pt x="25380" y="12261"/>
                    </a:lnTo>
                    <a:lnTo>
                      <a:pt x="25482" y="12261"/>
                    </a:lnTo>
                    <a:cubicBezTo>
                      <a:pt x="25605" y="12169"/>
                      <a:pt x="25753" y="12123"/>
                      <a:pt x="25901" y="12123"/>
                    </a:cubicBezTo>
                    <a:cubicBezTo>
                      <a:pt x="26049" y="12123"/>
                      <a:pt x="26197" y="12169"/>
                      <a:pt x="26320" y="12261"/>
                    </a:cubicBezTo>
                    <a:lnTo>
                      <a:pt x="26524" y="12322"/>
                    </a:lnTo>
                    <a:cubicBezTo>
                      <a:pt x="26626" y="12261"/>
                      <a:pt x="26729" y="12240"/>
                      <a:pt x="26851" y="12240"/>
                    </a:cubicBezTo>
                    <a:cubicBezTo>
                      <a:pt x="26892" y="12240"/>
                      <a:pt x="26913" y="12261"/>
                      <a:pt x="26933" y="12281"/>
                    </a:cubicBezTo>
                    <a:cubicBezTo>
                      <a:pt x="26953" y="12281"/>
                      <a:pt x="26953" y="12302"/>
                      <a:pt x="26953" y="12322"/>
                    </a:cubicBezTo>
                    <a:cubicBezTo>
                      <a:pt x="26953" y="12343"/>
                      <a:pt x="26953" y="12383"/>
                      <a:pt x="26933" y="12404"/>
                    </a:cubicBezTo>
                    <a:cubicBezTo>
                      <a:pt x="26913" y="12445"/>
                      <a:pt x="26892" y="12465"/>
                      <a:pt x="26913" y="12506"/>
                    </a:cubicBezTo>
                    <a:cubicBezTo>
                      <a:pt x="26913" y="12527"/>
                      <a:pt x="26933" y="12527"/>
                      <a:pt x="26953" y="12547"/>
                    </a:cubicBezTo>
                    <a:cubicBezTo>
                      <a:pt x="26974" y="12567"/>
                      <a:pt x="26994" y="12588"/>
                      <a:pt x="27015" y="12588"/>
                    </a:cubicBezTo>
                    <a:cubicBezTo>
                      <a:pt x="27045" y="12588"/>
                      <a:pt x="27071" y="12578"/>
                      <a:pt x="27096" y="12578"/>
                    </a:cubicBezTo>
                    <a:cubicBezTo>
                      <a:pt x="27122" y="12578"/>
                      <a:pt x="27148" y="12588"/>
                      <a:pt x="27178" y="12629"/>
                    </a:cubicBezTo>
                    <a:cubicBezTo>
                      <a:pt x="27219" y="12670"/>
                      <a:pt x="27260" y="12710"/>
                      <a:pt x="27321" y="12710"/>
                    </a:cubicBezTo>
                    <a:cubicBezTo>
                      <a:pt x="27403" y="12710"/>
                      <a:pt x="27485" y="12751"/>
                      <a:pt x="27526" y="12833"/>
                    </a:cubicBezTo>
                    <a:cubicBezTo>
                      <a:pt x="27771" y="12894"/>
                      <a:pt x="27996" y="12935"/>
                      <a:pt x="28241" y="12956"/>
                    </a:cubicBezTo>
                    <a:lnTo>
                      <a:pt x="28425" y="12956"/>
                    </a:lnTo>
                    <a:cubicBezTo>
                      <a:pt x="28466" y="12956"/>
                      <a:pt x="28486" y="12915"/>
                      <a:pt x="28527" y="12915"/>
                    </a:cubicBezTo>
                    <a:cubicBezTo>
                      <a:pt x="28558" y="12899"/>
                      <a:pt x="28592" y="12892"/>
                      <a:pt x="28626" y="12892"/>
                    </a:cubicBezTo>
                    <a:cubicBezTo>
                      <a:pt x="28681" y="12892"/>
                      <a:pt x="28734" y="12910"/>
                      <a:pt x="28772" y="12935"/>
                    </a:cubicBezTo>
                    <a:lnTo>
                      <a:pt x="28833" y="12997"/>
                    </a:lnTo>
                    <a:cubicBezTo>
                      <a:pt x="28976" y="12997"/>
                      <a:pt x="29140" y="13017"/>
                      <a:pt x="29283" y="13037"/>
                    </a:cubicBezTo>
                    <a:lnTo>
                      <a:pt x="29405" y="12997"/>
                    </a:lnTo>
                    <a:cubicBezTo>
                      <a:pt x="29446" y="12986"/>
                      <a:pt x="29492" y="12981"/>
                      <a:pt x="29538" y="12981"/>
                    </a:cubicBezTo>
                    <a:cubicBezTo>
                      <a:pt x="29584" y="12981"/>
                      <a:pt x="29630" y="12986"/>
                      <a:pt x="29671" y="12997"/>
                    </a:cubicBezTo>
                    <a:cubicBezTo>
                      <a:pt x="29733" y="13012"/>
                      <a:pt x="29819" y="13051"/>
                      <a:pt x="29874" y="13051"/>
                    </a:cubicBezTo>
                    <a:cubicBezTo>
                      <a:pt x="29892" y="13051"/>
                      <a:pt x="29906" y="13047"/>
                      <a:pt x="29916" y="13037"/>
                    </a:cubicBezTo>
                    <a:cubicBezTo>
                      <a:pt x="29978" y="12997"/>
                      <a:pt x="30100" y="12915"/>
                      <a:pt x="30059" y="12772"/>
                    </a:cubicBezTo>
                    <a:cubicBezTo>
                      <a:pt x="30039" y="12751"/>
                      <a:pt x="30039" y="12751"/>
                      <a:pt x="30039" y="12731"/>
                    </a:cubicBezTo>
                    <a:cubicBezTo>
                      <a:pt x="30018" y="12608"/>
                      <a:pt x="30100" y="12527"/>
                      <a:pt x="30264" y="12527"/>
                    </a:cubicBezTo>
                    <a:cubicBezTo>
                      <a:pt x="30305" y="12527"/>
                      <a:pt x="30345" y="12547"/>
                      <a:pt x="30366" y="12547"/>
                    </a:cubicBezTo>
                    <a:cubicBezTo>
                      <a:pt x="30407" y="12567"/>
                      <a:pt x="30427" y="12608"/>
                      <a:pt x="30468" y="12608"/>
                    </a:cubicBezTo>
                    <a:cubicBezTo>
                      <a:pt x="30529" y="12629"/>
                      <a:pt x="30570" y="12670"/>
                      <a:pt x="30611" y="12710"/>
                    </a:cubicBezTo>
                    <a:cubicBezTo>
                      <a:pt x="30795" y="12608"/>
                      <a:pt x="30979" y="12547"/>
                      <a:pt x="31183" y="12547"/>
                    </a:cubicBezTo>
                    <a:cubicBezTo>
                      <a:pt x="31206" y="12545"/>
                      <a:pt x="31228" y="12544"/>
                      <a:pt x="31251" y="12544"/>
                    </a:cubicBezTo>
                    <a:cubicBezTo>
                      <a:pt x="31452" y="12544"/>
                      <a:pt x="31649" y="12627"/>
                      <a:pt x="31796" y="12792"/>
                    </a:cubicBezTo>
                    <a:lnTo>
                      <a:pt x="31919" y="12833"/>
                    </a:lnTo>
                    <a:cubicBezTo>
                      <a:pt x="32001" y="12792"/>
                      <a:pt x="32082" y="12751"/>
                      <a:pt x="32185" y="12731"/>
                    </a:cubicBezTo>
                    <a:cubicBezTo>
                      <a:pt x="32276" y="12712"/>
                      <a:pt x="32372" y="12702"/>
                      <a:pt x="32469" y="12702"/>
                    </a:cubicBezTo>
                    <a:cubicBezTo>
                      <a:pt x="32587" y="12702"/>
                      <a:pt x="32705" y="12718"/>
                      <a:pt x="32818" y="12751"/>
                    </a:cubicBezTo>
                    <a:cubicBezTo>
                      <a:pt x="32961" y="12670"/>
                      <a:pt x="33104" y="12629"/>
                      <a:pt x="33268" y="12608"/>
                    </a:cubicBezTo>
                    <a:lnTo>
                      <a:pt x="33574" y="12608"/>
                    </a:lnTo>
                    <a:cubicBezTo>
                      <a:pt x="33727" y="12438"/>
                      <a:pt x="34037" y="12353"/>
                      <a:pt x="34360" y="12353"/>
                    </a:cubicBezTo>
                    <a:cubicBezTo>
                      <a:pt x="34425" y="12353"/>
                      <a:pt x="34490" y="12356"/>
                      <a:pt x="34555" y="12363"/>
                    </a:cubicBezTo>
                    <a:cubicBezTo>
                      <a:pt x="34575" y="12343"/>
                      <a:pt x="34616" y="12322"/>
                      <a:pt x="34657" y="12322"/>
                    </a:cubicBezTo>
                    <a:cubicBezTo>
                      <a:pt x="34800" y="12322"/>
                      <a:pt x="34861" y="12220"/>
                      <a:pt x="34943" y="12159"/>
                    </a:cubicBezTo>
                    <a:lnTo>
                      <a:pt x="35086" y="12159"/>
                    </a:lnTo>
                    <a:cubicBezTo>
                      <a:pt x="35127" y="12077"/>
                      <a:pt x="35107" y="11975"/>
                      <a:pt x="35250" y="11975"/>
                    </a:cubicBezTo>
                    <a:lnTo>
                      <a:pt x="35454" y="11852"/>
                    </a:lnTo>
                    <a:cubicBezTo>
                      <a:pt x="35434" y="11811"/>
                      <a:pt x="35413" y="11791"/>
                      <a:pt x="35393" y="11750"/>
                    </a:cubicBezTo>
                    <a:cubicBezTo>
                      <a:pt x="35372" y="11709"/>
                      <a:pt x="35352" y="11668"/>
                      <a:pt x="35331" y="11648"/>
                    </a:cubicBezTo>
                    <a:cubicBezTo>
                      <a:pt x="35353" y="11642"/>
                      <a:pt x="35375" y="11640"/>
                      <a:pt x="35397" y="11640"/>
                    </a:cubicBezTo>
                    <a:cubicBezTo>
                      <a:pt x="35457" y="11640"/>
                      <a:pt x="35517" y="11659"/>
                      <a:pt x="35577" y="11689"/>
                    </a:cubicBezTo>
                    <a:cubicBezTo>
                      <a:pt x="35597" y="11709"/>
                      <a:pt x="35617" y="11750"/>
                      <a:pt x="35658" y="11770"/>
                    </a:cubicBezTo>
                    <a:cubicBezTo>
                      <a:pt x="35740" y="11852"/>
                      <a:pt x="35842" y="11873"/>
                      <a:pt x="35965" y="11873"/>
                    </a:cubicBezTo>
                    <a:cubicBezTo>
                      <a:pt x="36047" y="11852"/>
                      <a:pt x="36128" y="11811"/>
                      <a:pt x="36210" y="11791"/>
                    </a:cubicBezTo>
                    <a:lnTo>
                      <a:pt x="36476" y="11791"/>
                    </a:lnTo>
                    <a:cubicBezTo>
                      <a:pt x="36537" y="11811"/>
                      <a:pt x="36619" y="11873"/>
                      <a:pt x="36680" y="11873"/>
                    </a:cubicBezTo>
                    <a:lnTo>
                      <a:pt x="36782" y="11852"/>
                    </a:lnTo>
                    <a:cubicBezTo>
                      <a:pt x="36884" y="11811"/>
                      <a:pt x="36966" y="11730"/>
                      <a:pt x="36925" y="11627"/>
                    </a:cubicBezTo>
                    <a:cubicBezTo>
                      <a:pt x="36925" y="11607"/>
                      <a:pt x="36925" y="11607"/>
                      <a:pt x="36925" y="11587"/>
                    </a:cubicBezTo>
                    <a:cubicBezTo>
                      <a:pt x="36925" y="11505"/>
                      <a:pt x="36987" y="11444"/>
                      <a:pt x="37109" y="11423"/>
                    </a:cubicBezTo>
                    <a:cubicBezTo>
                      <a:pt x="37177" y="11355"/>
                      <a:pt x="37273" y="11316"/>
                      <a:pt x="37373" y="11316"/>
                    </a:cubicBezTo>
                    <a:cubicBezTo>
                      <a:pt x="37394" y="11316"/>
                      <a:pt x="37415" y="11317"/>
                      <a:pt x="37436" y="11321"/>
                    </a:cubicBezTo>
                    <a:cubicBezTo>
                      <a:pt x="37504" y="11266"/>
                      <a:pt x="37600" y="11239"/>
                      <a:pt x="37692" y="11239"/>
                    </a:cubicBezTo>
                    <a:cubicBezTo>
                      <a:pt x="37738" y="11239"/>
                      <a:pt x="37783" y="11246"/>
                      <a:pt x="37824" y="11260"/>
                    </a:cubicBezTo>
                    <a:cubicBezTo>
                      <a:pt x="38131" y="11341"/>
                      <a:pt x="38315" y="11505"/>
                      <a:pt x="38601" y="11587"/>
                    </a:cubicBezTo>
                    <a:cubicBezTo>
                      <a:pt x="38831" y="11677"/>
                      <a:pt x="38990" y="11708"/>
                      <a:pt x="39122" y="11708"/>
                    </a:cubicBezTo>
                    <a:cubicBezTo>
                      <a:pt x="39377" y="11708"/>
                      <a:pt x="39532" y="11593"/>
                      <a:pt x="39909" y="11566"/>
                    </a:cubicBezTo>
                    <a:cubicBezTo>
                      <a:pt x="39956" y="11560"/>
                      <a:pt x="40004" y="11558"/>
                      <a:pt x="40052" y="11558"/>
                    </a:cubicBezTo>
                    <a:cubicBezTo>
                      <a:pt x="40166" y="11558"/>
                      <a:pt x="40277" y="11572"/>
                      <a:pt x="40379" y="11587"/>
                    </a:cubicBezTo>
                    <a:cubicBezTo>
                      <a:pt x="40419" y="11546"/>
                      <a:pt x="40481" y="11505"/>
                      <a:pt x="40542" y="11505"/>
                    </a:cubicBezTo>
                    <a:lnTo>
                      <a:pt x="40767" y="11464"/>
                    </a:lnTo>
                    <a:cubicBezTo>
                      <a:pt x="40808" y="11423"/>
                      <a:pt x="40849" y="11382"/>
                      <a:pt x="40910" y="11341"/>
                    </a:cubicBezTo>
                    <a:lnTo>
                      <a:pt x="40910" y="0"/>
                    </a:lnTo>
                    <a:close/>
                  </a:path>
                </a:pathLst>
              </a:custGeom>
              <a:solidFill>
                <a:srgbClr val="FFFFFF"/>
              </a:solidFill>
              <a:ln>
                <a:noFill/>
              </a:ln>
              <a:effectLst>
                <a:outerShdw blurRad="142875" rotWithShape="0" algn="bl" dir="264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2"/>
              <p:cNvSpPr/>
              <p:nvPr/>
            </p:nvSpPr>
            <p:spPr>
              <a:xfrm>
                <a:off x="4287793" y="-1941300"/>
                <a:ext cx="419871" cy="132217"/>
              </a:xfrm>
              <a:custGeom>
                <a:rect b="b" l="l" r="r" t="t"/>
                <a:pathLst>
                  <a:path extrusionOk="0" h="12915" w="41013">
                    <a:moveTo>
                      <a:pt x="1" y="1"/>
                    </a:moveTo>
                    <a:lnTo>
                      <a:pt x="1" y="12241"/>
                    </a:lnTo>
                    <a:cubicBezTo>
                      <a:pt x="47" y="12221"/>
                      <a:pt x="95" y="12212"/>
                      <a:pt x="142" y="12212"/>
                    </a:cubicBezTo>
                    <a:cubicBezTo>
                      <a:pt x="242" y="12212"/>
                      <a:pt x="340" y="12253"/>
                      <a:pt x="410" y="12322"/>
                    </a:cubicBezTo>
                    <a:cubicBezTo>
                      <a:pt x="450" y="12363"/>
                      <a:pt x="471" y="12424"/>
                      <a:pt x="532" y="12465"/>
                    </a:cubicBezTo>
                    <a:cubicBezTo>
                      <a:pt x="553" y="12486"/>
                      <a:pt x="573" y="12486"/>
                      <a:pt x="593" y="12506"/>
                    </a:cubicBezTo>
                    <a:cubicBezTo>
                      <a:pt x="696" y="12506"/>
                      <a:pt x="777" y="12547"/>
                      <a:pt x="839" y="12629"/>
                    </a:cubicBezTo>
                    <a:cubicBezTo>
                      <a:pt x="859" y="12649"/>
                      <a:pt x="900" y="12649"/>
                      <a:pt x="941" y="12649"/>
                    </a:cubicBezTo>
                    <a:cubicBezTo>
                      <a:pt x="1002" y="12629"/>
                      <a:pt x="1043" y="12608"/>
                      <a:pt x="1084" y="12588"/>
                    </a:cubicBezTo>
                    <a:cubicBezTo>
                      <a:pt x="1125" y="12568"/>
                      <a:pt x="1145" y="12547"/>
                      <a:pt x="1145" y="12506"/>
                    </a:cubicBezTo>
                    <a:cubicBezTo>
                      <a:pt x="1179" y="12527"/>
                      <a:pt x="1211" y="12531"/>
                      <a:pt x="1242" y="12531"/>
                    </a:cubicBezTo>
                    <a:cubicBezTo>
                      <a:pt x="1267" y="12531"/>
                      <a:pt x="1291" y="12528"/>
                      <a:pt x="1316" y="12528"/>
                    </a:cubicBezTo>
                    <a:cubicBezTo>
                      <a:pt x="1353" y="12528"/>
                      <a:pt x="1390" y="12535"/>
                      <a:pt x="1431" y="12568"/>
                    </a:cubicBezTo>
                    <a:lnTo>
                      <a:pt x="1554" y="12568"/>
                    </a:lnTo>
                    <a:cubicBezTo>
                      <a:pt x="1717" y="12527"/>
                      <a:pt x="1860" y="12506"/>
                      <a:pt x="2024" y="12506"/>
                    </a:cubicBezTo>
                    <a:cubicBezTo>
                      <a:pt x="2065" y="12527"/>
                      <a:pt x="2126" y="12547"/>
                      <a:pt x="2146" y="12608"/>
                    </a:cubicBezTo>
                    <a:cubicBezTo>
                      <a:pt x="2392" y="12608"/>
                      <a:pt x="2657" y="12711"/>
                      <a:pt x="2698" y="12894"/>
                    </a:cubicBezTo>
                    <a:lnTo>
                      <a:pt x="2902" y="12894"/>
                    </a:lnTo>
                    <a:cubicBezTo>
                      <a:pt x="2902" y="12894"/>
                      <a:pt x="2923" y="12894"/>
                      <a:pt x="2923" y="12874"/>
                    </a:cubicBezTo>
                    <a:cubicBezTo>
                      <a:pt x="2923" y="12813"/>
                      <a:pt x="2964" y="12792"/>
                      <a:pt x="3025" y="12792"/>
                    </a:cubicBezTo>
                    <a:cubicBezTo>
                      <a:pt x="3082" y="12786"/>
                      <a:pt x="3121" y="12782"/>
                      <a:pt x="3152" y="12782"/>
                    </a:cubicBezTo>
                    <a:cubicBezTo>
                      <a:pt x="3221" y="12782"/>
                      <a:pt x="3247" y="12803"/>
                      <a:pt x="3332" y="12874"/>
                    </a:cubicBezTo>
                    <a:lnTo>
                      <a:pt x="3352" y="12915"/>
                    </a:lnTo>
                    <a:cubicBezTo>
                      <a:pt x="3475" y="12854"/>
                      <a:pt x="3577" y="12833"/>
                      <a:pt x="3699" y="12813"/>
                    </a:cubicBezTo>
                    <a:cubicBezTo>
                      <a:pt x="3740" y="12772"/>
                      <a:pt x="3781" y="12751"/>
                      <a:pt x="3822" y="12751"/>
                    </a:cubicBezTo>
                    <a:cubicBezTo>
                      <a:pt x="3904" y="12711"/>
                      <a:pt x="4006" y="12711"/>
                      <a:pt x="4088" y="12711"/>
                    </a:cubicBezTo>
                    <a:cubicBezTo>
                      <a:pt x="4129" y="12711"/>
                      <a:pt x="4149" y="12690"/>
                      <a:pt x="4169" y="12670"/>
                    </a:cubicBezTo>
                    <a:cubicBezTo>
                      <a:pt x="4176" y="12663"/>
                      <a:pt x="4190" y="12661"/>
                      <a:pt x="4206" y="12661"/>
                    </a:cubicBezTo>
                    <a:cubicBezTo>
                      <a:pt x="4240" y="12661"/>
                      <a:pt x="4285" y="12670"/>
                      <a:pt x="4312" y="12670"/>
                    </a:cubicBezTo>
                    <a:cubicBezTo>
                      <a:pt x="4353" y="12670"/>
                      <a:pt x="4435" y="12731"/>
                      <a:pt x="4517" y="12751"/>
                    </a:cubicBezTo>
                    <a:lnTo>
                      <a:pt x="4578" y="12751"/>
                    </a:lnTo>
                    <a:cubicBezTo>
                      <a:pt x="4660" y="12711"/>
                      <a:pt x="4762" y="12649"/>
                      <a:pt x="4864" y="12608"/>
                    </a:cubicBezTo>
                    <a:lnTo>
                      <a:pt x="4864" y="12588"/>
                    </a:lnTo>
                    <a:cubicBezTo>
                      <a:pt x="4864" y="12568"/>
                      <a:pt x="4885" y="12527"/>
                      <a:pt x="4885" y="12506"/>
                    </a:cubicBezTo>
                    <a:cubicBezTo>
                      <a:pt x="4925" y="12404"/>
                      <a:pt x="4987" y="12343"/>
                      <a:pt x="5089" y="12322"/>
                    </a:cubicBezTo>
                    <a:cubicBezTo>
                      <a:pt x="5293" y="12036"/>
                      <a:pt x="5600" y="11811"/>
                      <a:pt x="5968" y="11730"/>
                    </a:cubicBezTo>
                    <a:cubicBezTo>
                      <a:pt x="5927" y="11689"/>
                      <a:pt x="5906" y="11648"/>
                      <a:pt x="5886" y="11607"/>
                    </a:cubicBezTo>
                    <a:cubicBezTo>
                      <a:pt x="5845" y="11525"/>
                      <a:pt x="5845" y="11464"/>
                      <a:pt x="5927" y="11423"/>
                    </a:cubicBezTo>
                    <a:cubicBezTo>
                      <a:pt x="5947" y="11403"/>
                      <a:pt x="5968" y="11382"/>
                      <a:pt x="6008" y="11382"/>
                    </a:cubicBezTo>
                    <a:lnTo>
                      <a:pt x="6070" y="11382"/>
                    </a:lnTo>
                    <a:cubicBezTo>
                      <a:pt x="6090" y="11362"/>
                      <a:pt x="6111" y="11362"/>
                      <a:pt x="6152" y="11341"/>
                    </a:cubicBezTo>
                    <a:lnTo>
                      <a:pt x="6233" y="11341"/>
                    </a:lnTo>
                    <a:cubicBezTo>
                      <a:pt x="6321" y="11341"/>
                      <a:pt x="6393" y="11386"/>
                      <a:pt x="6464" y="11386"/>
                    </a:cubicBezTo>
                    <a:cubicBezTo>
                      <a:pt x="6476" y="11386"/>
                      <a:pt x="6487" y="11385"/>
                      <a:pt x="6499" y="11382"/>
                    </a:cubicBezTo>
                    <a:lnTo>
                      <a:pt x="6499" y="11301"/>
                    </a:lnTo>
                    <a:cubicBezTo>
                      <a:pt x="6513" y="11279"/>
                      <a:pt x="6538" y="11273"/>
                      <a:pt x="6567" y="11273"/>
                    </a:cubicBezTo>
                    <a:cubicBezTo>
                      <a:pt x="6607" y="11273"/>
                      <a:pt x="6654" y="11285"/>
                      <a:pt x="6691" y="11285"/>
                    </a:cubicBezTo>
                    <a:cubicBezTo>
                      <a:pt x="6703" y="11285"/>
                      <a:pt x="6714" y="11283"/>
                      <a:pt x="6724" y="11280"/>
                    </a:cubicBezTo>
                    <a:lnTo>
                      <a:pt x="6765" y="11341"/>
                    </a:lnTo>
                    <a:cubicBezTo>
                      <a:pt x="6867" y="11301"/>
                      <a:pt x="6969" y="11260"/>
                      <a:pt x="7091" y="11260"/>
                    </a:cubicBezTo>
                    <a:cubicBezTo>
                      <a:pt x="7071" y="11239"/>
                      <a:pt x="7051" y="11198"/>
                      <a:pt x="7051" y="11178"/>
                    </a:cubicBezTo>
                    <a:lnTo>
                      <a:pt x="7051" y="11178"/>
                    </a:lnTo>
                    <a:lnTo>
                      <a:pt x="7132" y="11219"/>
                    </a:lnTo>
                    <a:cubicBezTo>
                      <a:pt x="7153" y="11219"/>
                      <a:pt x="7173" y="11239"/>
                      <a:pt x="7173" y="11239"/>
                    </a:cubicBezTo>
                    <a:cubicBezTo>
                      <a:pt x="7275" y="11239"/>
                      <a:pt x="7378" y="11260"/>
                      <a:pt x="7480" y="11301"/>
                    </a:cubicBezTo>
                    <a:cubicBezTo>
                      <a:pt x="7582" y="11341"/>
                      <a:pt x="7664" y="11423"/>
                      <a:pt x="7704" y="11525"/>
                    </a:cubicBezTo>
                    <a:cubicBezTo>
                      <a:pt x="7725" y="11515"/>
                      <a:pt x="7745" y="11510"/>
                      <a:pt x="7763" y="11510"/>
                    </a:cubicBezTo>
                    <a:cubicBezTo>
                      <a:pt x="7781" y="11510"/>
                      <a:pt x="7796" y="11515"/>
                      <a:pt x="7807" y="11525"/>
                    </a:cubicBezTo>
                    <a:cubicBezTo>
                      <a:pt x="7868" y="11546"/>
                      <a:pt x="7929" y="11566"/>
                      <a:pt x="7970" y="11587"/>
                    </a:cubicBezTo>
                    <a:cubicBezTo>
                      <a:pt x="8196" y="11611"/>
                      <a:pt x="8425" y="11622"/>
                      <a:pt x="8654" y="11622"/>
                    </a:cubicBezTo>
                    <a:cubicBezTo>
                      <a:pt x="9007" y="11622"/>
                      <a:pt x="9361" y="11595"/>
                      <a:pt x="9707" y="11546"/>
                    </a:cubicBezTo>
                    <a:lnTo>
                      <a:pt x="9973" y="11546"/>
                    </a:lnTo>
                    <a:cubicBezTo>
                      <a:pt x="10014" y="11525"/>
                      <a:pt x="10054" y="11525"/>
                      <a:pt x="10095" y="11525"/>
                    </a:cubicBezTo>
                    <a:lnTo>
                      <a:pt x="10054" y="11546"/>
                    </a:lnTo>
                    <a:cubicBezTo>
                      <a:pt x="10177" y="11566"/>
                      <a:pt x="10320" y="11628"/>
                      <a:pt x="10422" y="11709"/>
                    </a:cubicBezTo>
                    <a:lnTo>
                      <a:pt x="10524" y="11689"/>
                    </a:lnTo>
                    <a:cubicBezTo>
                      <a:pt x="10582" y="11673"/>
                      <a:pt x="10641" y="11666"/>
                      <a:pt x="10699" y="11666"/>
                    </a:cubicBezTo>
                    <a:cubicBezTo>
                      <a:pt x="10869" y="11666"/>
                      <a:pt x="11036" y="11731"/>
                      <a:pt x="11158" y="11852"/>
                    </a:cubicBezTo>
                    <a:cubicBezTo>
                      <a:pt x="11250" y="11842"/>
                      <a:pt x="11337" y="11837"/>
                      <a:pt x="11421" y="11837"/>
                    </a:cubicBezTo>
                    <a:cubicBezTo>
                      <a:pt x="11505" y="11837"/>
                      <a:pt x="11587" y="11842"/>
                      <a:pt x="11669" y="11852"/>
                    </a:cubicBezTo>
                    <a:lnTo>
                      <a:pt x="11648" y="11771"/>
                    </a:lnTo>
                    <a:lnTo>
                      <a:pt x="11812" y="11730"/>
                    </a:lnTo>
                    <a:cubicBezTo>
                      <a:pt x="11842" y="11700"/>
                      <a:pt x="11883" y="11681"/>
                      <a:pt x="11926" y="11681"/>
                    </a:cubicBezTo>
                    <a:cubicBezTo>
                      <a:pt x="11942" y="11681"/>
                      <a:pt x="11959" y="11683"/>
                      <a:pt x="11975" y="11689"/>
                    </a:cubicBezTo>
                    <a:cubicBezTo>
                      <a:pt x="11996" y="11668"/>
                      <a:pt x="12037" y="11668"/>
                      <a:pt x="12077" y="11648"/>
                    </a:cubicBezTo>
                    <a:cubicBezTo>
                      <a:pt x="12098" y="11628"/>
                      <a:pt x="12139" y="11607"/>
                      <a:pt x="12180" y="11607"/>
                    </a:cubicBezTo>
                    <a:cubicBezTo>
                      <a:pt x="12180" y="11648"/>
                      <a:pt x="12200" y="11689"/>
                      <a:pt x="12261" y="11709"/>
                    </a:cubicBezTo>
                    <a:cubicBezTo>
                      <a:pt x="12323" y="11689"/>
                      <a:pt x="12384" y="11668"/>
                      <a:pt x="12445" y="11648"/>
                    </a:cubicBezTo>
                    <a:cubicBezTo>
                      <a:pt x="12466" y="11587"/>
                      <a:pt x="12547" y="11546"/>
                      <a:pt x="12588" y="11505"/>
                    </a:cubicBezTo>
                    <a:lnTo>
                      <a:pt x="12609" y="11505"/>
                    </a:lnTo>
                    <a:lnTo>
                      <a:pt x="12670" y="11566"/>
                    </a:lnTo>
                    <a:cubicBezTo>
                      <a:pt x="12895" y="11546"/>
                      <a:pt x="13120" y="11525"/>
                      <a:pt x="13344" y="11525"/>
                    </a:cubicBezTo>
                    <a:cubicBezTo>
                      <a:pt x="13630" y="11525"/>
                      <a:pt x="13876" y="11505"/>
                      <a:pt x="14121" y="11505"/>
                    </a:cubicBezTo>
                    <a:cubicBezTo>
                      <a:pt x="14171" y="11480"/>
                      <a:pt x="14230" y="11462"/>
                      <a:pt x="14286" y="11462"/>
                    </a:cubicBezTo>
                    <a:cubicBezTo>
                      <a:pt x="14321" y="11462"/>
                      <a:pt x="14355" y="11469"/>
                      <a:pt x="14386" y="11484"/>
                    </a:cubicBezTo>
                    <a:cubicBezTo>
                      <a:pt x="14407" y="11484"/>
                      <a:pt x="14427" y="11505"/>
                      <a:pt x="14448" y="11525"/>
                    </a:cubicBezTo>
                    <a:cubicBezTo>
                      <a:pt x="14632" y="11525"/>
                      <a:pt x="14836" y="11566"/>
                      <a:pt x="15020" y="11607"/>
                    </a:cubicBezTo>
                    <a:cubicBezTo>
                      <a:pt x="15061" y="11628"/>
                      <a:pt x="15102" y="11628"/>
                      <a:pt x="15142" y="11648"/>
                    </a:cubicBezTo>
                    <a:lnTo>
                      <a:pt x="15183" y="11648"/>
                    </a:lnTo>
                    <a:cubicBezTo>
                      <a:pt x="15326" y="11607"/>
                      <a:pt x="15469" y="11566"/>
                      <a:pt x="15612" y="11525"/>
                    </a:cubicBezTo>
                    <a:lnTo>
                      <a:pt x="15735" y="11566"/>
                    </a:lnTo>
                    <a:cubicBezTo>
                      <a:pt x="15939" y="11566"/>
                      <a:pt x="16123" y="11648"/>
                      <a:pt x="16246" y="11791"/>
                    </a:cubicBezTo>
                    <a:cubicBezTo>
                      <a:pt x="16573" y="11832"/>
                      <a:pt x="16879" y="11893"/>
                      <a:pt x="17165" y="12036"/>
                    </a:cubicBezTo>
                    <a:cubicBezTo>
                      <a:pt x="17268" y="12057"/>
                      <a:pt x="17329" y="12118"/>
                      <a:pt x="17411" y="12179"/>
                    </a:cubicBezTo>
                    <a:cubicBezTo>
                      <a:pt x="17452" y="12200"/>
                      <a:pt x="17513" y="12200"/>
                      <a:pt x="17574" y="12200"/>
                    </a:cubicBezTo>
                    <a:cubicBezTo>
                      <a:pt x="17574" y="12179"/>
                      <a:pt x="17574" y="12159"/>
                      <a:pt x="17574" y="12159"/>
                    </a:cubicBezTo>
                    <a:cubicBezTo>
                      <a:pt x="17595" y="12179"/>
                      <a:pt x="17635" y="12200"/>
                      <a:pt x="17656" y="12200"/>
                    </a:cubicBezTo>
                    <a:cubicBezTo>
                      <a:pt x="17697" y="12241"/>
                      <a:pt x="17758" y="12241"/>
                      <a:pt x="17799" y="12261"/>
                    </a:cubicBezTo>
                    <a:lnTo>
                      <a:pt x="17942" y="12261"/>
                    </a:lnTo>
                    <a:cubicBezTo>
                      <a:pt x="17964" y="12295"/>
                      <a:pt x="17993" y="12310"/>
                      <a:pt x="18021" y="12310"/>
                    </a:cubicBezTo>
                    <a:cubicBezTo>
                      <a:pt x="18044" y="12310"/>
                      <a:pt x="18067" y="12300"/>
                      <a:pt x="18085" y="12281"/>
                    </a:cubicBezTo>
                    <a:lnTo>
                      <a:pt x="18126" y="12281"/>
                    </a:lnTo>
                    <a:cubicBezTo>
                      <a:pt x="18248" y="12261"/>
                      <a:pt x="18371" y="12241"/>
                      <a:pt x="18473" y="12220"/>
                    </a:cubicBezTo>
                    <a:cubicBezTo>
                      <a:pt x="18463" y="12149"/>
                      <a:pt x="18504" y="12133"/>
                      <a:pt x="18558" y="12133"/>
                    </a:cubicBezTo>
                    <a:cubicBezTo>
                      <a:pt x="18598" y="12133"/>
                      <a:pt x="18645" y="12142"/>
                      <a:pt x="18684" y="12142"/>
                    </a:cubicBezTo>
                    <a:cubicBezTo>
                      <a:pt x="18696" y="12142"/>
                      <a:pt x="18708" y="12141"/>
                      <a:pt x="18718" y="12138"/>
                    </a:cubicBezTo>
                    <a:cubicBezTo>
                      <a:pt x="18763" y="12168"/>
                      <a:pt x="18808" y="12187"/>
                      <a:pt x="18853" y="12187"/>
                    </a:cubicBezTo>
                    <a:cubicBezTo>
                      <a:pt x="18870" y="12187"/>
                      <a:pt x="18886" y="12185"/>
                      <a:pt x="18902" y="12179"/>
                    </a:cubicBezTo>
                    <a:cubicBezTo>
                      <a:pt x="18984" y="12138"/>
                      <a:pt x="19045" y="12118"/>
                      <a:pt x="19066" y="12036"/>
                    </a:cubicBezTo>
                    <a:cubicBezTo>
                      <a:pt x="19108" y="11921"/>
                      <a:pt x="19128" y="11870"/>
                      <a:pt x="19180" y="11870"/>
                    </a:cubicBezTo>
                    <a:cubicBezTo>
                      <a:pt x="19228" y="11870"/>
                      <a:pt x="19305" y="11916"/>
                      <a:pt x="19454" y="11995"/>
                    </a:cubicBezTo>
                    <a:cubicBezTo>
                      <a:pt x="19475" y="11995"/>
                      <a:pt x="19495" y="12016"/>
                      <a:pt x="19495" y="12016"/>
                    </a:cubicBezTo>
                    <a:lnTo>
                      <a:pt x="19577" y="12016"/>
                    </a:lnTo>
                    <a:cubicBezTo>
                      <a:pt x="19577" y="11954"/>
                      <a:pt x="19638" y="11934"/>
                      <a:pt x="19720" y="11934"/>
                    </a:cubicBezTo>
                    <a:cubicBezTo>
                      <a:pt x="19720" y="11934"/>
                      <a:pt x="19699" y="11954"/>
                      <a:pt x="19699" y="11975"/>
                    </a:cubicBezTo>
                    <a:cubicBezTo>
                      <a:pt x="19679" y="11995"/>
                      <a:pt x="19658" y="12016"/>
                      <a:pt x="19699" y="12057"/>
                    </a:cubicBezTo>
                    <a:cubicBezTo>
                      <a:pt x="19729" y="12087"/>
                      <a:pt x="19770" y="12106"/>
                      <a:pt x="19806" y="12106"/>
                    </a:cubicBezTo>
                    <a:cubicBezTo>
                      <a:pt x="19819" y="12106"/>
                      <a:pt x="19831" y="12103"/>
                      <a:pt x="19842" y="12098"/>
                    </a:cubicBezTo>
                    <a:cubicBezTo>
                      <a:pt x="19924" y="12057"/>
                      <a:pt x="20026" y="12036"/>
                      <a:pt x="20128" y="12036"/>
                    </a:cubicBezTo>
                    <a:cubicBezTo>
                      <a:pt x="20159" y="11944"/>
                      <a:pt x="20236" y="11933"/>
                      <a:pt x="20324" y="11933"/>
                    </a:cubicBezTo>
                    <a:cubicBezTo>
                      <a:pt x="20353" y="11933"/>
                      <a:pt x="20384" y="11934"/>
                      <a:pt x="20414" y="11934"/>
                    </a:cubicBezTo>
                    <a:cubicBezTo>
                      <a:pt x="20476" y="11934"/>
                      <a:pt x="20537" y="11914"/>
                      <a:pt x="20578" y="11873"/>
                    </a:cubicBezTo>
                    <a:cubicBezTo>
                      <a:pt x="20608" y="11843"/>
                      <a:pt x="20638" y="11824"/>
                      <a:pt x="20676" y="11824"/>
                    </a:cubicBezTo>
                    <a:cubicBezTo>
                      <a:pt x="20690" y="11824"/>
                      <a:pt x="20705" y="11826"/>
                      <a:pt x="20721" y="11832"/>
                    </a:cubicBezTo>
                    <a:lnTo>
                      <a:pt x="21068" y="11852"/>
                    </a:lnTo>
                    <a:cubicBezTo>
                      <a:pt x="21130" y="11852"/>
                      <a:pt x="21048" y="11852"/>
                      <a:pt x="21109" y="11893"/>
                    </a:cubicBezTo>
                    <a:cubicBezTo>
                      <a:pt x="21150" y="11934"/>
                      <a:pt x="21109" y="11954"/>
                      <a:pt x="21109" y="11954"/>
                    </a:cubicBezTo>
                    <a:lnTo>
                      <a:pt x="21068" y="11954"/>
                    </a:lnTo>
                    <a:cubicBezTo>
                      <a:pt x="21293" y="11954"/>
                      <a:pt x="21518" y="11995"/>
                      <a:pt x="21784" y="11995"/>
                    </a:cubicBezTo>
                    <a:lnTo>
                      <a:pt x="22029" y="11995"/>
                    </a:lnTo>
                    <a:cubicBezTo>
                      <a:pt x="22070" y="11995"/>
                      <a:pt x="22111" y="11975"/>
                      <a:pt x="22151" y="11975"/>
                    </a:cubicBezTo>
                    <a:cubicBezTo>
                      <a:pt x="22192" y="11954"/>
                      <a:pt x="22254" y="11914"/>
                      <a:pt x="22294" y="11893"/>
                    </a:cubicBezTo>
                    <a:lnTo>
                      <a:pt x="22397" y="11893"/>
                    </a:lnTo>
                    <a:cubicBezTo>
                      <a:pt x="22417" y="11914"/>
                      <a:pt x="22417" y="11914"/>
                      <a:pt x="22417" y="11934"/>
                    </a:cubicBezTo>
                    <a:cubicBezTo>
                      <a:pt x="22417" y="11934"/>
                      <a:pt x="22417" y="11954"/>
                      <a:pt x="22417" y="11954"/>
                    </a:cubicBezTo>
                    <a:cubicBezTo>
                      <a:pt x="22560" y="11954"/>
                      <a:pt x="22703" y="11934"/>
                      <a:pt x="22846" y="11934"/>
                    </a:cubicBezTo>
                    <a:cubicBezTo>
                      <a:pt x="23091" y="11914"/>
                      <a:pt x="23357" y="11873"/>
                      <a:pt x="23623" y="11852"/>
                    </a:cubicBezTo>
                    <a:cubicBezTo>
                      <a:pt x="23638" y="11850"/>
                      <a:pt x="23652" y="11849"/>
                      <a:pt x="23667" y="11849"/>
                    </a:cubicBezTo>
                    <a:cubicBezTo>
                      <a:pt x="23791" y="11849"/>
                      <a:pt x="23895" y="11924"/>
                      <a:pt x="23950" y="12016"/>
                    </a:cubicBezTo>
                    <a:lnTo>
                      <a:pt x="24133" y="11954"/>
                    </a:lnTo>
                    <a:lnTo>
                      <a:pt x="24133" y="11934"/>
                    </a:lnTo>
                    <a:cubicBezTo>
                      <a:pt x="24174" y="11914"/>
                      <a:pt x="24215" y="11893"/>
                      <a:pt x="24256" y="11873"/>
                    </a:cubicBezTo>
                    <a:cubicBezTo>
                      <a:pt x="24481" y="11852"/>
                      <a:pt x="24644" y="11791"/>
                      <a:pt x="24869" y="11771"/>
                    </a:cubicBezTo>
                    <a:cubicBezTo>
                      <a:pt x="24951" y="11771"/>
                      <a:pt x="25012" y="11811"/>
                      <a:pt x="25053" y="11873"/>
                    </a:cubicBezTo>
                    <a:cubicBezTo>
                      <a:pt x="25053" y="11934"/>
                      <a:pt x="25073" y="11995"/>
                      <a:pt x="25073" y="12057"/>
                    </a:cubicBezTo>
                    <a:lnTo>
                      <a:pt x="25114" y="12057"/>
                    </a:lnTo>
                    <a:cubicBezTo>
                      <a:pt x="25196" y="12118"/>
                      <a:pt x="25298" y="12179"/>
                      <a:pt x="25380" y="12241"/>
                    </a:cubicBezTo>
                    <a:lnTo>
                      <a:pt x="25503" y="12241"/>
                    </a:lnTo>
                    <a:cubicBezTo>
                      <a:pt x="25625" y="12149"/>
                      <a:pt x="25768" y="12103"/>
                      <a:pt x="25911" y="12103"/>
                    </a:cubicBezTo>
                    <a:cubicBezTo>
                      <a:pt x="26054" y="12103"/>
                      <a:pt x="26197" y="12149"/>
                      <a:pt x="26320" y="12241"/>
                    </a:cubicBezTo>
                    <a:lnTo>
                      <a:pt x="26545" y="12281"/>
                    </a:lnTo>
                    <a:cubicBezTo>
                      <a:pt x="26647" y="12241"/>
                      <a:pt x="26749" y="12200"/>
                      <a:pt x="26851" y="12200"/>
                    </a:cubicBezTo>
                    <a:cubicBezTo>
                      <a:pt x="26872" y="12200"/>
                      <a:pt x="26933" y="12241"/>
                      <a:pt x="26953" y="12261"/>
                    </a:cubicBezTo>
                    <a:cubicBezTo>
                      <a:pt x="26953" y="12261"/>
                      <a:pt x="26974" y="12281"/>
                      <a:pt x="26974" y="12281"/>
                    </a:cubicBezTo>
                    <a:cubicBezTo>
                      <a:pt x="26974" y="12322"/>
                      <a:pt x="26953" y="12363"/>
                      <a:pt x="26933" y="12384"/>
                    </a:cubicBezTo>
                    <a:cubicBezTo>
                      <a:pt x="26933" y="12404"/>
                      <a:pt x="26913" y="12424"/>
                      <a:pt x="26913" y="12465"/>
                    </a:cubicBezTo>
                    <a:cubicBezTo>
                      <a:pt x="26933" y="12486"/>
                      <a:pt x="26953" y="12506"/>
                      <a:pt x="26953" y="12527"/>
                    </a:cubicBezTo>
                    <a:cubicBezTo>
                      <a:pt x="26974" y="12547"/>
                      <a:pt x="27015" y="12568"/>
                      <a:pt x="27035" y="12568"/>
                    </a:cubicBezTo>
                    <a:cubicBezTo>
                      <a:pt x="27062" y="12568"/>
                      <a:pt x="27090" y="12549"/>
                      <a:pt x="27117" y="12549"/>
                    </a:cubicBezTo>
                    <a:cubicBezTo>
                      <a:pt x="27130" y="12549"/>
                      <a:pt x="27144" y="12554"/>
                      <a:pt x="27158" y="12568"/>
                    </a:cubicBezTo>
                    <a:cubicBezTo>
                      <a:pt x="27505" y="12588"/>
                      <a:pt x="27852" y="12670"/>
                      <a:pt x="28179" y="12772"/>
                    </a:cubicBezTo>
                    <a:cubicBezTo>
                      <a:pt x="28264" y="12704"/>
                      <a:pt x="28363" y="12664"/>
                      <a:pt x="28475" y="12664"/>
                    </a:cubicBezTo>
                    <a:cubicBezTo>
                      <a:pt x="28499" y="12664"/>
                      <a:pt x="28523" y="12666"/>
                      <a:pt x="28547" y="12670"/>
                    </a:cubicBezTo>
                    <a:cubicBezTo>
                      <a:pt x="28797" y="12716"/>
                      <a:pt x="28892" y="12799"/>
                      <a:pt x="29068" y="12799"/>
                    </a:cubicBezTo>
                    <a:cubicBezTo>
                      <a:pt x="29123" y="12799"/>
                      <a:pt x="29185" y="12791"/>
                      <a:pt x="29262" y="12772"/>
                    </a:cubicBezTo>
                    <a:cubicBezTo>
                      <a:pt x="29487" y="12690"/>
                      <a:pt x="29712" y="12670"/>
                      <a:pt x="29957" y="12670"/>
                    </a:cubicBezTo>
                    <a:lnTo>
                      <a:pt x="30059" y="12670"/>
                    </a:lnTo>
                    <a:cubicBezTo>
                      <a:pt x="30059" y="12568"/>
                      <a:pt x="30141" y="12486"/>
                      <a:pt x="30284" y="12486"/>
                    </a:cubicBezTo>
                    <a:cubicBezTo>
                      <a:pt x="30325" y="12486"/>
                      <a:pt x="30345" y="12506"/>
                      <a:pt x="30386" y="12506"/>
                    </a:cubicBezTo>
                    <a:cubicBezTo>
                      <a:pt x="30427" y="12527"/>
                      <a:pt x="30448" y="12568"/>
                      <a:pt x="30468" y="12568"/>
                    </a:cubicBezTo>
                    <a:cubicBezTo>
                      <a:pt x="30529" y="12588"/>
                      <a:pt x="30591" y="12629"/>
                      <a:pt x="30632" y="12670"/>
                    </a:cubicBezTo>
                    <a:cubicBezTo>
                      <a:pt x="30795" y="12568"/>
                      <a:pt x="30999" y="12506"/>
                      <a:pt x="31204" y="12506"/>
                    </a:cubicBezTo>
                    <a:cubicBezTo>
                      <a:pt x="31226" y="12504"/>
                      <a:pt x="31249" y="12503"/>
                      <a:pt x="31271" y="12503"/>
                    </a:cubicBezTo>
                    <a:cubicBezTo>
                      <a:pt x="31473" y="12503"/>
                      <a:pt x="31668" y="12586"/>
                      <a:pt x="31796" y="12751"/>
                    </a:cubicBezTo>
                    <a:lnTo>
                      <a:pt x="31939" y="12792"/>
                    </a:lnTo>
                    <a:cubicBezTo>
                      <a:pt x="32021" y="12751"/>
                      <a:pt x="32103" y="12711"/>
                      <a:pt x="32185" y="12690"/>
                    </a:cubicBezTo>
                    <a:cubicBezTo>
                      <a:pt x="32270" y="12674"/>
                      <a:pt x="32356" y="12668"/>
                      <a:pt x="32441" y="12668"/>
                    </a:cubicBezTo>
                    <a:cubicBezTo>
                      <a:pt x="32578" y="12668"/>
                      <a:pt x="32712" y="12685"/>
                      <a:pt x="32838" y="12711"/>
                    </a:cubicBezTo>
                    <a:cubicBezTo>
                      <a:pt x="32981" y="12649"/>
                      <a:pt x="33124" y="12588"/>
                      <a:pt x="33268" y="12568"/>
                    </a:cubicBezTo>
                    <a:lnTo>
                      <a:pt x="33574" y="12568"/>
                    </a:lnTo>
                    <a:cubicBezTo>
                      <a:pt x="33727" y="12397"/>
                      <a:pt x="34051" y="12312"/>
                      <a:pt x="34379" y="12312"/>
                    </a:cubicBezTo>
                    <a:cubicBezTo>
                      <a:pt x="34445" y="12312"/>
                      <a:pt x="34511" y="12315"/>
                      <a:pt x="34575" y="12322"/>
                    </a:cubicBezTo>
                    <a:lnTo>
                      <a:pt x="34596" y="12302"/>
                    </a:lnTo>
                    <a:cubicBezTo>
                      <a:pt x="34657" y="12077"/>
                      <a:pt x="34861" y="11934"/>
                      <a:pt x="35168" y="11873"/>
                    </a:cubicBezTo>
                    <a:lnTo>
                      <a:pt x="35372" y="11873"/>
                    </a:lnTo>
                    <a:lnTo>
                      <a:pt x="35474" y="11811"/>
                    </a:lnTo>
                    <a:cubicBezTo>
                      <a:pt x="35434" y="11771"/>
                      <a:pt x="35413" y="11750"/>
                      <a:pt x="35393" y="11709"/>
                    </a:cubicBezTo>
                    <a:cubicBezTo>
                      <a:pt x="35393" y="11668"/>
                      <a:pt x="35372" y="11628"/>
                      <a:pt x="35352" y="11607"/>
                    </a:cubicBezTo>
                    <a:cubicBezTo>
                      <a:pt x="35377" y="11597"/>
                      <a:pt x="35405" y="11592"/>
                      <a:pt x="35434" y="11592"/>
                    </a:cubicBezTo>
                    <a:cubicBezTo>
                      <a:pt x="35520" y="11592"/>
                      <a:pt x="35612" y="11638"/>
                      <a:pt x="35658" y="11730"/>
                    </a:cubicBezTo>
                    <a:cubicBezTo>
                      <a:pt x="35679" y="11750"/>
                      <a:pt x="35699" y="11771"/>
                      <a:pt x="35740" y="11791"/>
                    </a:cubicBezTo>
                    <a:cubicBezTo>
                      <a:pt x="35760" y="11811"/>
                      <a:pt x="35781" y="11832"/>
                      <a:pt x="35801" y="11852"/>
                    </a:cubicBezTo>
                    <a:cubicBezTo>
                      <a:pt x="36011" y="11822"/>
                      <a:pt x="36209" y="11803"/>
                      <a:pt x="36405" y="11803"/>
                    </a:cubicBezTo>
                    <a:cubicBezTo>
                      <a:pt x="36476" y="11803"/>
                      <a:pt x="36548" y="11806"/>
                      <a:pt x="36619" y="11811"/>
                    </a:cubicBezTo>
                    <a:cubicBezTo>
                      <a:pt x="36660" y="11689"/>
                      <a:pt x="36762" y="11607"/>
                      <a:pt x="36884" y="11566"/>
                    </a:cubicBezTo>
                    <a:cubicBezTo>
                      <a:pt x="36925" y="11566"/>
                      <a:pt x="36987" y="11546"/>
                      <a:pt x="37048" y="11546"/>
                    </a:cubicBezTo>
                    <a:cubicBezTo>
                      <a:pt x="37068" y="11505"/>
                      <a:pt x="37130" y="11464"/>
                      <a:pt x="37191" y="11444"/>
                    </a:cubicBezTo>
                    <a:cubicBezTo>
                      <a:pt x="37258" y="11393"/>
                      <a:pt x="37367" y="11357"/>
                      <a:pt x="37472" y="11357"/>
                    </a:cubicBezTo>
                    <a:cubicBezTo>
                      <a:pt x="37494" y="11357"/>
                      <a:pt x="37517" y="11358"/>
                      <a:pt x="37538" y="11362"/>
                    </a:cubicBezTo>
                    <a:cubicBezTo>
                      <a:pt x="37606" y="11307"/>
                      <a:pt x="37693" y="11280"/>
                      <a:pt x="37785" y="11280"/>
                    </a:cubicBezTo>
                    <a:cubicBezTo>
                      <a:pt x="37831" y="11280"/>
                      <a:pt x="37879" y="11287"/>
                      <a:pt x="37926" y="11301"/>
                    </a:cubicBezTo>
                    <a:cubicBezTo>
                      <a:pt x="38213" y="11382"/>
                      <a:pt x="38396" y="11546"/>
                      <a:pt x="38683" y="11628"/>
                    </a:cubicBezTo>
                    <a:cubicBezTo>
                      <a:pt x="38920" y="11718"/>
                      <a:pt x="39083" y="11749"/>
                      <a:pt x="39218" y="11749"/>
                    </a:cubicBezTo>
                    <a:cubicBezTo>
                      <a:pt x="39476" y="11749"/>
                      <a:pt x="39627" y="11634"/>
                      <a:pt x="39990" y="11607"/>
                    </a:cubicBezTo>
                    <a:cubicBezTo>
                      <a:pt x="40038" y="11601"/>
                      <a:pt x="40086" y="11599"/>
                      <a:pt x="40134" y="11599"/>
                    </a:cubicBezTo>
                    <a:cubicBezTo>
                      <a:pt x="40250" y="11599"/>
                      <a:pt x="40365" y="11613"/>
                      <a:pt x="40481" y="11628"/>
                    </a:cubicBezTo>
                    <a:cubicBezTo>
                      <a:pt x="40522" y="11566"/>
                      <a:pt x="40562" y="11546"/>
                      <a:pt x="40624" y="11525"/>
                    </a:cubicBezTo>
                    <a:lnTo>
                      <a:pt x="40849" y="11505"/>
                    </a:lnTo>
                    <a:cubicBezTo>
                      <a:pt x="40889" y="11444"/>
                      <a:pt x="40951" y="11403"/>
                      <a:pt x="41012" y="11382"/>
                    </a:cubicBezTo>
                    <a:lnTo>
                      <a:pt x="410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46" name="Google Shape;1646;p42"/>
            <p:cNvPicPr preferRelativeResize="0"/>
            <p:nvPr/>
          </p:nvPicPr>
          <p:blipFill>
            <a:blip r:embed="rId3">
              <a:alphaModFix/>
            </a:blip>
            <a:stretch>
              <a:fillRect/>
            </a:stretch>
          </p:blipFill>
          <p:spPr>
            <a:xfrm rot="-514934">
              <a:off x="3400113" y="2751039"/>
              <a:ext cx="319745" cy="1682900"/>
            </a:xfrm>
            <a:prstGeom prst="rect">
              <a:avLst/>
            </a:prstGeom>
            <a:noFill/>
            <a:ln>
              <a:noFill/>
            </a:ln>
          </p:spPr>
        </p:pic>
        <p:sp>
          <p:nvSpPr>
            <p:cNvPr id="1647" name="Google Shape;1647;p42"/>
            <p:cNvSpPr txBox="1"/>
            <p:nvPr/>
          </p:nvSpPr>
          <p:spPr>
            <a:xfrm rot="-655050">
              <a:off x="3734355" y="4198213"/>
              <a:ext cx="670027" cy="216045"/>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lang="en" sz="1000">
                  <a:solidFill>
                    <a:srgbClr val="563D29"/>
                  </a:solidFill>
                  <a:latin typeface="IM Fell English"/>
                  <a:ea typeface="IM Fell English"/>
                  <a:cs typeface="IM Fell English"/>
                  <a:sym typeface="IM Fell English"/>
                </a:rPr>
                <a:t>Moon</a:t>
              </a:r>
              <a:endParaRPr sz="1000">
                <a:solidFill>
                  <a:srgbClr val="563D29"/>
                </a:solidFill>
                <a:latin typeface="Kanit"/>
                <a:ea typeface="Kanit"/>
                <a:cs typeface="Kanit"/>
                <a:sym typeface="Kanit"/>
              </a:endParaRPr>
            </a:p>
          </p:txBody>
        </p:sp>
        <p:sp>
          <p:nvSpPr>
            <p:cNvPr id="1648" name="Google Shape;1648;p42"/>
            <p:cNvSpPr/>
            <p:nvPr/>
          </p:nvSpPr>
          <p:spPr>
            <a:xfrm rot="5141367">
              <a:off x="2771020" y="3506076"/>
              <a:ext cx="858871" cy="389399"/>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2" name="Shape 1652"/>
        <p:cNvGrpSpPr/>
        <p:nvPr/>
      </p:nvGrpSpPr>
      <p:grpSpPr>
        <a:xfrm>
          <a:off x="0" y="0"/>
          <a:ext cx="0" cy="0"/>
          <a:chOff x="0" y="0"/>
          <a:chExt cx="0" cy="0"/>
        </a:xfrm>
      </p:grpSpPr>
      <p:grpSp>
        <p:nvGrpSpPr>
          <p:cNvPr id="1653" name="Google Shape;1653;p43"/>
          <p:cNvGrpSpPr/>
          <p:nvPr/>
        </p:nvGrpSpPr>
        <p:grpSpPr>
          <a:xfrm>
            <a:off x="6884743" y="1854910"/>
            <a:ext cx="1413803" cy="2808853"/>
            <a:chOff x="6884743" y="1854910"/>
            <a:chExt cx="1413803" cy="2808853"/>
          </a:xfrm>
        </p:grpSpPr>
        <p:grpSp>
          <p:nvGrpSpPr>
            <p:cNvPr id="1654" name="Google Shape;1654;p43"/>
            <p:cNvGrpSpPr/>
            <p:nvPr/>
          </p:nvGrpSpPr>
          <p:grpSpPr>
            <a:xfrm rot="-4800273">
              <a:off x="6298866" y="2815606"/>
              <a:ext cx="2585556" cy="979904"/>
              <a:chOff x="402764" y="-3065690"/>
              <a:chExt cx="1525925" cy="533725"/>
            </a:xfrm>
          </p:grpSpPr>
          <p:sp>
            <p:nvSpPr>
              <p:cNvPr id="1655" name="Google Shape;1655;p43"/>
              <p:cNvSpPr/>
              <p:nvPr/>
            </p:nvSpPr>
            <p:spPr>
              <a:xfrm>
                <a:off x="402764" y="-306569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3"/>
              <p:cNvSpPr/>
              <p:nvPr/>
            </p:nvSpPr>
            <p:spPr>
              <a:xfrm>
                <a:off x="402764" y="-306569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3"/>
              <p:cNvSpPr/>
              <p:nvPr/>
            </p:nvSpPr>
            <p:spPr>
              <a:xfrm>
                <a:off x="402764" y="-306569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8" name="Google Shape;1658;p43"/>
            <p:cNvSpPr/>
            <p:nvPr/>
          </p:nvSpPr>
          <p:spPr>
            <a:xfrm rot="-321781">
              <a:off x="7135581" y="1894194"/>
              <a:ext cx="858859" cy="389405"/>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47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59" name="Google Shape;1659;p43"/>
            <p:cNvPicPr preferRelativeResize="0"/>
            <p:nvPr/>
          </p:nvPicPr>
          <p:blipFill>
            <a:blip r:embed="rId3">
              <a:alphaModFix/>
            </a:blip>
            <a:stretch>
              <a:fillRect/>
            </a:stretch>
          </p:blipFill>
          <p:spPr>
            <a:xfrm rot="720879">
              <a:off x="7353400" y="2355875"/>
              <a:ext cx="470524" cy="1659897"/>
            </a:xfrm>
            <a:prstGeom prst="rect">
              <a:avLst/>
            </a:prstGeom>
            <a:noFill/>
            <a:ln>
              <a:noFill/>
            </a:ln>
          </p:spPr>
        </p:pic>
        <p:sp>
          <p:nvSpPr>
            <p:cNvPr id="1660" name="Google Shape;1660;p43"/>
            <p:cNvSpPr txBox="1"/>
            <p:nvPr/>
          </p:nvSpPr>
          <p:spPr>
            <a:xfrm rot="625166">
              <a:off x="6896722" y="4315458"/>
              <a:ext cx="912344" cy="215951"/>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rgbClr val="563D29"/>
                  </a:solidFill>
                  <a:latin typeface="IM Fell English"/>
                  <a:ea typeface="IM Fell English"/>
                  <a:cs typeface="IM Fell English"/>
                  <a:sym typeface="IM Fell English"/>
                </a:rPr>
                <a:t>Fig. VIII</a:t>
              </a:r>
              <a:endParaRPr i="1" sz="1200">
                <a:solidFill>
                  <a:srgbClr val="563D29"/>
                </a:solidFill>
                <a:latin typeface="Kanit"/>
                <a:ea typeface="Kanit"/>
                <a:cs typeface="Kanit"/>
                <a:sym typeface="Kanit"/>
              </a:endParaRPr>
            </a:p>
          </p:txBody>
        </p:sp>
      </p:grpSp>
      <p:grpSp>
        <p:nvGrpSpPr>
          <p:cNvPr id="1661" name="Google Shape;1661;p43"/>
          <p:cNvGrpSpPr/>
          <p:nvPr/>
        </p:nvGrpSpPr>
        <p:grpSpPr>
          <a:xfrm>
            <a:off x="1643397" y="63616"/>
            <a:ext cx="5860532" cy="4385009"/>
            <a:chOff x="1643397" y="63616"/>
            <a:chExt cx="5860532" cy="4385009"/>
          </a:xfrm>
        </p:grpSpPr>
        <p:sp>
          <p:nvSpPr>
            <p:cNvPr id="1662" name="Google Shape;1662;p43"/>
            <p:cNvSpPr/>
            <p:nvPr/>
          </p:nvSpPr>
          <p:spPr>
            <a:xfrm rot="10800000">
              <a:off x="1940565" y="574729"/>
              <a:ext cx="4806833" cy="3274325"/>
            </a:xfrm>
            <a:custGeom>
              <a:rect b="b" l="l" r="r" t="t"/>
              <a:pathLst>
                <a:path extrusionOk="0" h="35495" w="52108">
                  <a:moveTo>
                    <a:pt x="49696" y="1"/>
                  </a:moveTo>
                  <a:lnTo>
                    <a:pt x="1" y="3188"/>
                  </a:lnTo>
                  <a:lnTo>
                    <a:pt x="2228" y="35495"/>
                  </a:lnTo>
                  <a:lnTo>
                    <a:pt x="52108" y="32368"/>
                  </a:lnTo>
                  <a:lnTo>
                    <a:pt x="49696" y="1"/>
                  </a:lnTo>
                  <a:close/>
                </a:path>
              </a:pathLst>
            </a:custGeom>
            <a:solidFill>
              <a:schemeClr val="accent1"/>
            </a:solidFill>
            <a:ln>
              <a:noFill/>
            </a:ln>
            <a:effectLst>
              <a:outerShdw blurRad="200025" rotWithShape="0" algn="bl" dir="3180000" dist="571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3"/>
            <p:cNvSpPr/>
            <p:nvPr/>
          </p:nvSpPr>
          <p:spPr>
            <a:xfrm rot="-10264239">
              <a:off x="1889971" y="458372"/>
              <a:ext cx="5367384" cy="3595496"/>
            </a:xfrm>
            <a:custGeom>
              <a:rect b="b" l="l" r="r" t="t"/>
              <a:pathLst>
                <a:path extrusionOk="0" h="40685" w="54621">
                  <a:moveTo>
                    <a:pt x="54620" y="31938"/>
                  </a:moveTo>
                  <a:lnTo>
                    <a:pt x="5619" y="40684"/>
                  </a:lnTo>
                  <a:lnTo>
                    <a:pt x="0" y="9093"/>
                  </a:lnTo>
                  <a:lnTo>
                    <a:pt x="49205" y="0"/>
                  </a:lnTo>
                  <a:close/>
                </a:path>
              </a:pathLst>
            </a:custGeom>
            <a:solidFill>
              <a:schemeClr val="lt1"/>
            </a:solidFill>
            <a:ln>
              <a:noFill/>
            </a:ln>
            <a:effectLst>
              <a:outerShdw blurRad="200025" rotWithShape="0" algn="bl" dir="3180000" dist="57150">
                <a:srgbClr val="000000">
                  <a:alpha val="2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3"/>
            <p:cNvSpPr/>
            <p:nvPr/>
          </p:nvSpPr>
          <p:spPr>
            <a:xfrm rot="-2700000">
              <a:off x="1882712" y="689389"/>
              <a:ext cx="865637" cy="619768"/>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9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5" name="Google Shape;1665;p43"/>
          <p:cNvSpPr txBox="1"/>
          <p:nvPr>
            <p:ph type="title"/>
          </p:nvPr>
        </p:nvSpPr>
        <p:spPr>
          <a:xfrm>
            <a:off x="2916900" y="3844639"/>
            <a:ext cx="3310200" cy="481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1666" name="Google Shape;1666;p43"/>
          <p:cNvSpPr txBox="1"/>
          <p:nvPr>
            <p:ph idx="1" type="subTitle"/>
          </p:nvPr>
        </p:nvSpPr>
        <p:spPr>
          <a:xfrm>
            <a:off x="2495250" y="1475158"/>
            <a:ext cx="4153500" cy="175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0" name="Shape 1670"/>
        <p:cNvGrpSpPr/>
        <p:nvPr/>
      </p:nvGrpSpPr>
      <p:grpSpPr>
        <a:xfrm>
          <a:off x="0" y="0"/>
          <a:ext cx="0" cy="0"/>
          <a:chOff x="0" y="0"/>
          <a:chExt cx="0" cy="0"/>
        </a:xfrm>
      </p:grpSpPr>
      <p:grpSp>
        <p:nvGrpSpPr>
          <p:cNvPr id="1671" name="Google Shape;1671;p44"/>
          <p:cNvGrpSpPr/>
          <p:nvPr/>
        </p:nvGrpSpPr>
        <p:grpSpPr>
          <a:xfrm>
            <a:off x="3810915" y="2026981"/>
            <a:ext cx="1954854" cy="2518537"/>
            <a:chOff x="3810915" y="2026981"/>
            <a:chExt cx="1954854" cy="2518537"/>
          </a:xfrm>
        </p:grpSpPr>
        <p:grpSp>
          <p:nvGrpSpPr>
            <p:cNvPr id="1672" name="Google Shape;1672;p44"/>
            <p:cNvGrpSpPr/>
            <p:nvPr/>
          </p:nvGrpSpPr>
          <p:grpSpPr>
            <a:xfrm rot="460379">
              <a:off x="3956354" y="2127932"/>
              <a:ext cx="1663976" cy="2316634"/>
              <a:chOff x="4682075" y="3253375"/>
              <a:chExt cx="735670" cy="750741"/>
            </a:xfrm>
          </p:grpSpPr>
          <p:sp>
            <p:nvSpPr>
              <p:cNvPr id="1673" name="Google Shape;1673;p44"/>
              <p:cNvSpPr/>
              <p:nvPr/>
            </p:nvSpPr>
            <p:spPr>
              <a:xfrm>
                <a:off x="4684120" y="3279716"/>
                <a:ext cx="733625" cy="724400"/>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rgbClr val="FFFFFF"/>
              </a:solidFill>
              <a:ln>
                <a:noFill/>
              </a:ln>
              <a:effectLst>
                <a:outerShdw blurRad="128588" rotWithShape="0" algn="bl" dir="5400000" dist="38100">
                  <a:srgbClr val="000000">
                    <a:alpha val="4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4"/>
              <p:cNvSpPr/>
              <p:nvPr/>
            </p:nvSpPr>
            <p:spPr>
              <a:xfrm>
                <a:off x="4682075" y="3253375"/>
                <a:ext cx="733625" cy="728525"/>
              </a:xfrm>
              <a:custGeom>
                <a:rect b="b" l="l" r="r" t="t"/>
                <a:pathLst>
                  <a:path extrusionOk="0" h="29141" w="29345">
                    <a:moveTo>
                      <a:pt x="1" y="1"/>
                    </a:moveTo>
                    <a:lnTo>
                      <a:pt x="1" y="27484"/>
                    </a:lnTo>
                    <a:lnTo>
                      <a:pt x="246" y="27484"/>
                    </a:lnTo>
                    <a:cubicBezTo>
                      <a:pt x="389" y="27444"/>
                      <a:pt x="512" y="27382"/>
                      <a:pt x="655" y="27341"/>
                    </a:cubicBezTo>
                    <a:cubicBezTo>
                      <a:pt x="716" y="27249"/>
                      <a:pt x="823" y="27204"/>
                      <a:pt x="934" y="27204"/>
                    </a:cubicBezTo>
                    <a:cubicBezTo>
                      <a:pt x="970" y="27204"/>
                      <a:pt x="1007" y="27209"/>
                      <a:pt x="1043" y="27219"/>
                    </a:cubicBezTo>
                    <a:lnTo>
                      <a:pt x="1084" y="27239"/>
                    </a:lnTo>
                    <a:cubicBezTo>
                      <a:pt x="1145" y="27239"/>
                      <a:pt x="1207" y="27219"/>
                      <a:pt x="1247" y="27219"/>
                    </a:cubicBezTo>
                    <a:cubicBezTo>
                      <a:pt x="1268" y="27198"/>
                      <a:pt x="1288" y="27178"/>
                      <a:pt x="1329" y="27178"/>
                    </a:cubicBezTo>
                    <a:cubicBezTo>
                      <a:pt x="1388" y="27162"/>
                      <a:pt x="1447" y="27154"/>
                      <a:pt x="1504" y="27154"/>
                    </a:cubicBezTo>
                    <a:cubicBezTo>
                      <a:pt x="1667" y="27154"/>
                      <a:pt x="1821" y="27215"/>
                      <a:pt x="1942" y="27321"/>
                    </a:cubicBezTo>
                    <a:cubicBezTo>
                      <a:pt x="2004" y="27382"/>
                      <a:pt x="2065" y="27444"/>
                      <a:pt x="2106" y="27484"/>
                    </a:cubicBezTo>
                    <a:cubicBezTo>
                      <a:pt x="2147" y="27525"/>
                      <a:pt x="2187" y="27546"/>
                      <a:pt x="2228" y="27546"/>
                    </a:cubicBezTo>
                    <a:cubicBezTo>
                      <a:pt x="2351" y="27566"/>
                      <a:pt x="2453" y="27628"/>
                      <a:pt x="2555" y="27709"/>
                    </a:cubicBezTo>
                    <a:cubicBezTo>
                      <a:pt x="2585" y="27739"/>
                      <a:pt x="2626" y="27758"/>
                      <a:pt x="2670" y="27758"/>
                    </a:cubicBezTo>
                    <a:cubicBezTo>
                      <a:pt x="2686" y="27758"/>
                      <a:pt x="2702" y="27756"/>
                      <a:pt x="2719" y="27750"/>
                    </a:cubicBezTo>
                    <a:cubicBezTo>
                      <a:pt x="2780" y="27730"/>
                      <a:pt x="2862" y="27709"/>
                      <a:pt x="2923" y="27689"/>
                    </a:cubicBezTo>
                    <a:cubicBezTo>
                      <a:pt x="3005" y="27668"/>
                      <a:pt x="3025" y="27668"/>
                      <a:pt x="3025" y="27628"/>
                    </a:cubicBezTo>
                    <a:cubicBezTo>
                      <a:pt x="3168" y="27689"/>
                      <a:pt x="3311" y="27628"/>
                      <a:pt x="3434" y="27709"/>
                    </a:cubicBezTo>
                    <a:cubicBezTo>
                      <a:pt x="3465" y="27719"/>
                      <a:pt x="3495" y="27725"/>
                      <a:pt x="3526" y="27725"/>
                    </a:cubicBezTo>
                    <a:cubicBezTo>
                      <a:pt x="3557" y="27725"/>
                      <a:pt x="3587" y="27719"/>
                      <a:pt x="3618" y="27709"/>
                    </a:cubicBezTo>
                    <a:cubicBezTo>
                      <a:pt x="3730" y="27699"/>
                      <a:pt x="3843" y="27694"/>
                      <a:pt x="3955" y="27694"/>
                    </a:cubicBezTo>
                    <a:cubicBezTo>
                      <a:pt x="4067" y="27694"/>
                      <a:pt x="4180" y="27699"/>
                      <a:pt x="4292" y="27709"/>
                    </a:cubicBezTo>
                    <a:cubicBezTo>
                      <a:pt x="4374" y="27730"/>
                      <a:pt x="4435" y="27771"/>
                      <a:pt x="4476" y="27832"/>
                    </a:cubicBezTo>
                    <a:cubicBezTo>
                      <a:pt x="4844" y="27852"/>
                      <a:pt x="5212" y="28016"/>
                      <a:pt x="5273" y="28241"/>
                    </a:cubicBezTo>
                    <a:cubicBezTo>
                      <a:pt x="5355" y="28241"/>
                      <a:pt x="5457" y="28241"/>
                      <a:pt x="5539" y="28261"/>
                    </a:cubicBezTo>
                    <a:cubicBezTo>
                      <a:pt x="5539" y="28261"/>
                      <a:pt x="5559" y="28261"/>
                      <a:pt x="5559" y="28241"/>
                    </a:cubicBezTo>
                    <a:cubicBezTo>
                      <a:pt x="5579" y="28159"/>
                      <a:pt x="5641" y="28138"/>
                      <a:pt x="5723" y="28138"/>
                    </a:cubicBezTo>
                    <a:cubicBezTo>
                      <a:pt x="6009" y="28138"/>
                      <a:pt x="6009" y="28138"/>
                      <a:pt x="6172" y="28302"/>
                    </a:cubicBezTo>
                    <a:lnTo>
                      <a:pt x="6213" y="28322"/>
                    </a:lnTo>
                    <a:cubicBezTo>
                      <a:pt x="6376" y="28281"/>
                      <a:pt x="6560" y="28261"/>
                      <a:pt x="6724" y="28241"/>
                    </a:cubicBezTo>
                    <a:cubicBezTo>
                      <a:pt x="6785" y="28200"/>
                      <a:pt x="6826" y="28179"/>
                      <a:pt x="6887" y="28179"/>
                    </a:cubicBezTo>
                    <a:cubicBezTo>
                      <a:pt x="6959" y="28169"/>
                      <a:pt x="7030" y="28164"/>
                      <a:pt x="7099" y="28164"/>
                    </a:cubicBezTo>
                    <a:cubicBezTo>
                      <a:pt x="7168" y="28164"/>
                      <a:pt x="7235" y="28169"/>
                      <a:pt x="7296" y="28179"/>
                    </a:cubicBezTo>
                    <a:cubicBezTo>
                      <a:pt x="7357" y="28179"/>
                      <a:pt x="7398" y="28159"/>
                      <a:pt x="7439" y="28118"/>
                    </a:cubicBezTo>
                    <a:cubicBezTo>
                      <a:pt x="7500" y="28118"/>
                      <a:pt x="7562" y="28118"/>
                      <a:pt x="7623" y="28159"/>
                    </a:cubicBezTo>
                    <a:cubicBezTo>
                      <a:pt x="7725" y="28200"/>
                      <a:pt x="7807" y="28241"/>
                      <a:pt x="7909" y="28281"/>
                    </a:cubicBezTo>
                    <a:lnTo>
                      <a:pt x="8011" y="28281"/>
                    </a:lnTo>
                    <a:cubicBezTo>
                      <a:pt x="8154" y="28220"/>
                      <a:pt x="8297" y="28179"/>
                      <a:pt x="8440" y="28138"/>
                    </a:cubicBezTo>
                    <a:cubicBezTo>
                      <a:pt x="8481" y="28097"/>
                      <a:pt x="8502" y="28057"/>
                      <a:pt x="8522" y="28016"/>
                    </a:cubicBezTo>
                    <a:cubicBezTo>
                      <a:pt x="8577" y="27887"/>
                      <a:pt x="8698" y="27808"/>
                      <a:pt x="8840" y="27808"/>
                    </a:cubicBezTo>
                    <a:cubicBezTo>
                      <a:pt x="8857" y="27808"/>
                      <a:pt x="8873" y="27809"/>
                      <a:pt x="8890" y="27811"/>
                    </a:cubicBezTo>
                    <a:cubicBezTo>
                      <a:pt x="9012" y="27709"/>
                      <a:pt x="9155" y="27628"/>
                      <a:pt x="9298" y="27587"/>
                    </a:cubicBezTo>
                    <a:cubicBezTo>
                      <a:pt x="9298" y="27566"/>
                      <a:pt x="9319" y="27546"/>
                      <a:pt x="9339" y="27546"/>
                    </a:cubicBezTo>
                    <a:cubicBezTo>
                      <a:pt x="9370" y="27536"/>
                      <a:pt x="9401" y="27530"/>
                      <a:pt x="9431" y="27530"/>
                    </a:cubicBezTo>
                    <a:cubicBezTo>
                      <a:pt x="9462" y="27530"/>
                      <a:pt x="9493" y="27536"/>
                      <a:pt x="9523" y="27546"/>
                    </a:cubicBezTo>
                    <a:cubicBezTo>
                      <a:pt x="9585" y="27546"/>
                      <a:pt x="9646" y="27525"/>
                      <a:pt x="9666" y="27484"/>
                    </a:cubicBezTo>
                    <a:lnTo>
                      <a:pt x="9768" y="27341"/>
                    </a:lnTo>
                    <a:cubicBezTo>
                      <a:pt x="9789" y="27352"/>
                      <a:pt x="9809" y="27357"/>
                      <a:pt x="9827" y="27357"/>
                    </a:cubicBezTo>
                    <a:cubicBezTo>
                      <a:pt x="9845" y="27357"/>
                      <a:pt x="9860" y="27352"/>
                      <a:pt x="9871" y="27341"/>
                    </a:cubicBezTo>
                    <a:cubicBezTo>
                      <a:pt x="9952" y="27280"/>
                      <a:pt x="10055" y="27239"/>
                      <a:pt x="10157" y="27219"/>
                    </a:cubicBezTo>
                    <a:cubicBezTo>
                      <a:pt x="10116" y="27158"/>
                      <a:pt x="10075" y="27096"/>
                      <a:pt x="10034" y="27035"/>
                    </a:cubicBezTo>
                    <a:cubicBezTo>
                      <a:pt x="9993" y="26933"/>
                      <a:pt x="9993" y="26851"/>
                      <a:pt x="10116" y="26810"/>
                    </a:cubicBezTo>
                    <a:cubicBezTo>
                      <a:pt x="10157" y="26810"/>
                      <a:pt x="10198" y="26790"/>
                      <a:pt x="10238" y="26790"/>
                    </a:cubicBezTo>
                    <a:lnTo>
                      <a:pt x="10341" y="26790"/>
                    </a:lnTo>
                    <a:lnTo>
                      <a:pt x="10443" y="26769"/>
                    </a:lnTo>
                    <a:cubicBezTo>
                      <a:pt x="10504" y="26667"/>
                      <a:pt x="10627" y="26585"/>
                      <a:pt x="10749" y="26585"/>
                    </a:cubicBezTo>
                    <a:cubicBezTo>
                      <a:pt x="10859" y="26577"/>
                      <a:pt x="10969" y="26572"/>
                      <a:pt x="11078" y="26572"/>
                    </a:cubicBezTo>
                    <a:cubicBezTo>
                      <a:pt x="11232" y="26572"/>
                      <a:pt x="11382" y="26582"/>
                      <a:pt x="11526" y="26606"/>
                    </a:cubicBezTo>
                    <a:cubicBezTo>
                      <a:pt x="11602" y="26560"/>
                      <a:pt x="11691" y="26537"/>
                      <a:pt x="11773" y="26537"/>
                    </a:cubicBezTo>
                    <a:cubicBezTo>
                      <a:pt x="11800" y="26537"/>
                      <a:pt x="11827" y="26539"/>
                      <a:pt x="11853" y="26545"/>
                    </a:cubicBezTo>
                    <a:cubicBezTo>
                      <a:pt x="12364" y="26728"/>
                      <a:pt x="12834" y="26974"/>
                      <a:pt x="13283" y="27301"/>
                    </a:cubicBezTo>
                    <a:lnTo>
                      <a:pt x="13385" y="27403"/>
                    </a:lnTo>
                    <a:cubicBezTo>
                      <a:pt x="13439" y="27397"/>
                      <a:pt x="13493" y="27394"/>
                      <a:pt x="13547" y="27394"/>
                    </a:cubicBezTo>
                    <a:cubicBezTo>
                      <a:pt x="13677" y="27394"/>
                      <a:pt x="13807" y="27409"/>
                      <a:pt x="13937" y="27423"/>
                    </a:cubicBezTo>
                    <a:cubicBezTo>
                      <a:pt x="14060" y="27444"/>
                      <a:pt x="14141" y="27505"/>
                      <a:pt x="14223" y="27566"/>
                    </a:cubicBezTo>
                    <a:cubicBezTo>
                      <a:pt x="14253" y="27572"/>
                      <a:pt x="14283" y="27575"/>
                      <a:pt x="14313" y="27575"/>
                    </a:cubicBezTo>
                    <a:cubicBezTo>
                      <a:pt x="14385" y="27575"/>
                      <a:pt x="14457" y="27560"/>
                      <a:pt x="14530" y="27546"/>
                    </a:cubicBezTo>
                    <a:lnTo>
                      <a:pt x="14632" y="27566"/>
                    </a:lnTo>
                    <a:cubicBezTo>
                      <a:pt x="14714" y="27566"/>
                      <a:pt x="14795" y="27628"/>
                      <a:pt x="14877" y="27668"/>
                    </a:cubicBezTo>
                    <a:cubicBezTo>
                      <a:pt x="14935" y="27683"/>
                      <a:pt x="14982" y="27697"/>
                      <a:pt x="15020" y="27697"/>
                    </a:cubicBezTo>
                    <a:cubicBezTo>
                      <a:pt x="15035" y="27697"/>
                      <a:pt x="15049" y="27695"/>
                      <a:pt x="15061" y="27689"/>
                    </a:cubicBezTo>
                    <a:cubicBezTo>
                      <a:pt x="15132" y="27648"/>
                      <a:pt x="15209" y="27628"/>
                      <a:pt x="15288" y="27628"/>
                    </a:cubicBezTo>
                    <a:cubicBezTo>
                      <a:pt x="15367" y="27628"/>
                      <a:pt x="15449" y="27648"/>
                      <a:pt x="15531" y="27689"/>
                    </a:cubicBezTo>
                    <a:cubicBezTo>
                      <a:pt x="15572" y="27709"/>
                      <a:pt x="15613" y="27730"/>
                      <a:pt x="15653" y="27730"/>
                    </a:cubicBezTo>
                    <a:cubicBezTo>
                      <a:pt x="15673" y="27740"/>
                      <a:pt x="15687" y="27743"/>
                      <a:pt x="15697" y="27743"/>
                    </a:cubicBezTo>
                    <a:cubicBezTo>
                      <a:pt x="15728" y="27743"/>
                      <a:pt x="15720" y="27704"/>
                      <a:pt x="15735" y="27689"/>
                    </a:cubicBezTo>
                    <a:cubicBezTo>
                      <a:pt x="15756" y="27648"/>
                      <a:pt x="15776" y="27628"/>
                      <a:pt x="15797" y="27607"/>
                    </a:cubicBezTo>
                    <a:cubicBezTo>
                      <a:pt x="15878" y="27566"/>
                      <a:pt x="15797" y="27464"/>
                      <a:pt x="15940" y="27444"/>
                    </a:cubicBezTo>
                    <a:cubicBezTo>
                      <a:pt x="16021" y="27423"/>
                      <a:pt x="16123" y="27423"/>
                      <a:pt x="16226" y="27423"/>
                    </a:cubicBezTo>
                    <a:lnTo>
                      <a:pt x="16144" y="27444"/>
                    </a:lnTo>
                    <a:cubicBezTo>
                      <a:pt x="16123" y="27464"/>
                      <a:pt x="16103" y="27484"/>
                      <a:pt x="16083" y="27505"/>
                    </a:cubicBezTo>
                    <a:lnTo>
                      <a:pt x="16123" y="27546"/>
                    </a:lnTo>
                    <a:lnTo>
                      <a:pt x="16246" y="27546"/>
                    </a:lnTo>
                    <a:cubicBezTo>
                      <a:pt x="16311" y="27531"/>
                      <a:pt x="16376" y="27525"/>
                      <a:pt x="16441" y="27525"/>
                    </a:cubicBezTo>
                    <a:cubicBezTo>
                      <a:pt x="16558" y="27525"/>
                      <a:pt x="16672" y="27547"/>
                      <a:pt x="16777" y="27587"/>
                    </a:cubicBezTo>
                    <a:cubicBezTo>
                      <a:pt x="16818" y="27607"/>
                      <a:pt x="16859" y="27628"/>
                      <a:pt x="16900" y="27648"/>
                    </a:cubicBezTo>
                    <a:cubicBezTo>
                      <a:pt x="16930" y="27646"/>
                      <a:pt x="16961" y="27645"/>
                      <a:pt x="16991" y="27645"/>
                    </a:cubicBezTo>
                    <a:cubicBezTo>
                      <a:pt x="17267" y="27645"/>
                      <a:pt x="17537" y="27729"/>
                      <a:pt x="17758" y="27914"/>
                    </a:cubicBezTo>
                    <a:cubicBezTo>
                      <a:pt x="17824" y="27908"/>
                      <a:pt x="17890" y="27906"/>
                      <a:pt x="17955" y="27906"/>
                    </a:cubicBezTo>
                    <a:cubicBezTo>
                      <a:pt x="18135" y="27906"/>
                      <a:pt x="18314" y="27925"/>
                      <a:pt x="18494" y="27954"/>
                    </a:cubicBezTo>
                    <a:lnTo>
                      <a:pt x="18453" y="27852"/>
                    </a:lnTo>
                    <a:lnTo>
                      <a:pt x="18698" y="27832"/>
                    </a:lnTo>
                    <a:cubicBezTo>
                      <a:pt x="18743" y="27802"/>
                      <a:pt x="18810" y="27783"/>
                      <a:pt x="18866" y="27783"/>
                    </a:cubicBezTo>
                    <a:cubicBezTo>
                      <a:pt x="18887" y="27783"/>
                      <a:pt x="18907" y="27786"/>
                      <a:pt x="18923" y="27791"/>
                    </a:cubicBezTo>
                    <a:cubicBezTo>
                      <a:pt x="18984" y="27771"/>
                      <a:pt x="19025" y="27771"/>
                      <a:pt x="19086" y="27730"/>
                    </a:cubicBezTo>
                    <a:cubicBezTo>
                      <a:pt x="19107" y="27719"/>
                      <a:pt x="19132" y="27714"/>
                      <a:pt x="19160" y="27714"/>
                    </a:cubicBezTo>
                    <a:cubicBezTo>
                      <a:pt x="19189" y="27714"/>
                      <a:pt x="19219" y="27719"/>
                      <a:pt x="19250" y="27730"/>
                    </a:cubicBezTo>
                    <a:cubicBezTo>
                      <a:pt x="19229" y="27771"/>
                      <a:pt x="19270" y="27811"/>
                      <a:pt x="19372" y="27852"/>
                    </a:cubicBezTo>
                    <a:cubicBezTo>
                      <a:pt x="19454" y="27811"/>
                      <a:pt x="19536" y="27791"/>
                      <a:pt x="19638" y="27771"/>
                    </a:cubicBezTo>
                    <a:cubicBezTo>
                      <a:pt x="19679" y="27709"/>
                      <a:pt x="19781" y="27689"/>
                      <a:pt x="19863" y="27628"/>
                    </a:cubicBezTo>
                    <a:cubicBezTo>
                      <a:pt x="19883" y="27648"/>
                      <a:pt x="19883" y="27648"/>
                      <a:pt x="19904" y="27648"/>
                    </a:cubicBezTo>
                    <a:cubicBezTo>
                      <a:pt x="19924" y="27689"/>
                      <a:pt x="19945" y="27709"/>
                      <a:pt x="19965" y="27730"/>
                    </a:cubicBezTo>
                    <a:cubicBezTo>
                      <a:pt x="20074" y="27723"/>
                      <a:pt x="20183" y="27721"/>
                      <a:pt x="20293" y="27721"/>
                    </a:cubicBezTo>
                    <a:cubicBezTo>
                      <a:pt x="20512" y="27721"/>
                      <a:pt x="20735" y="27730"/>
                      <a:pt x="20966" y="27730"/>
                    </a:cubicBezTo>
                    <a:cubicBezTo>
                      <a:pt x="21375" y="27750"/>
                      <a:pt x="21722" y="27771"/>
                      <a:pt x="22090" y="27791"/>
                    </a:cubicBezTo>
                    <a:cubicBezTo>
                      <a:pt x="22162" y="27771"/>
                      <a:pt x="22233" y="27760"/>
                      <a:pt x="22302" y="27760"/>
                    </a:cubicBezTo>
                    <a:cubicBezTo>
                      <a:pt x="22371" y="27760"/>
                      <a:pt x="22438" y="27771"/>
                      <a:pt x="22499" y="27791"/>
                    </a:cubicBezTo>
                    <a:cubicBezTo>
                      <a:pt x="22540" y="27811"/>
                      <a:pt x="22560" y="27811"/>
                      <a:pt x="22581" y="27832"/>
                    </a:cubicBezTo>
                    <a:cubicBezTo>
                      <a:pt x="22867" y="27873"/>
                      <a:pt x="23153" y="27934"/>
                      <a:pt x="23418" y="28016"/>
                    </a:cubicBezTo>
                    <a:cubicBezTo>
                      <a:pt x="23480" y="28016"/>
                      <a:pt x="23521" y="28057"/>
                      <a:pt x="23582" y="28077"/>
                    </a:cubicBezTo>
                    <a:cubicBezTo>
                      <a:pt x="23602" y="28077"/>
                      <a:pt x="23623" y="28057"/>
                      <a:pt x="23643" y="28057"/>
                    </a:cubicBezTo>
                    <a:cubicBezTo>
                      <a:pt x="23868" y="28036"/>
                      <a:pt x="24072" y="27995"/>
                      <a:pt x="24297" y="27954"/>
                    </a:cubicBezTo>
                    <a:lnTo>
                      <a:pt x="24461" y="28036"/>
                    </a:lnTo>
                    <a:cubicBezTo>
                      <a:pt x="24747" y="28036"/>
                      <a:pt x="25012" y="28159"/>
                      <a:pt x="25196" y="28363"/>
                    </a:cubicBezTo>
                    <a:cubicBezTo>
                      <a:pt x="25646" y="28424"/>
                      <a:pt x="26095" y="28547"/>
                      <a:pt x="26524" y="28731"/>
                    </a:cubicBezTo>
                    <a:cubicBezTo>
                      <a:pt x="26647" y="28772"/>
                      <a:pt x="26749" y="28833"/>
                      <a:pt x="26851" y="28935"/>
                    </a:cubicBezTo>
                    <a:cubicBezTo>
                      <a:pt x="26933" y="28956"/>
                      <a:pt x="27015" y="28976"/>
                      <a:pt x="27097" y="28976"/>
                    </a:cubicBezTo>
                    <a:lnTo>
                      <a:pt x="27117" y="28915"/>
                    </a:lnTo>
                    <a:cubicBezTo>
                      <a:pt x="27158" y="28956"/>
                      <a:pt x="27199" y="28976"/>
                      <a:pt x="27240" y="28997"/>
                    </a:cubicBezTo>
                    <a:cubicBezTo>
                      <a:pt x="27301" y="29037"/>
                      <a:pt x="27362" y="29058"/>
                      <a:pt x="27444" y="29078"/>
                    </a:cubicBezTo>
                    <a:lnTo>
                      <a:pt x="27648" y="29078"/>
                    </a:lnTo>
                    <a:cubicBezTo>
                      <a:pt x="27675" y="29118"/>
                      <a:pt x="27727" y="29140"/>
                      <a:pt x="27782" y="29140"/>
                    </a:cubicBezTo>
                    <a:cubicBezTo>
                      <a:pt x="27813" y="29140"/>
                      <a:pt x="27844" y="29134"/>
                      <a:pt x="27873" y="29119"/>
                    </a:cubicBezTo>
                    <a:lnTo>
                      <a:pt x="27934" y="29119"/>
                    </a:lnTo>
                    <a:cubicBezTo>
                      <a:pt x="28098" y="29119"/>
                      <a:pt x="28261" y="29099"/>
                      <a:pt x="28445" y="29078"/>
                    </a:cubicBezTo>
                    <a:cubicBezTo>
                      <a:pt x="28428" y="29011"/>
                      <a:pt x="28464" y="28992"/>
                      <a:pt x="28520" y="28992"/>
                    </a:cubicBezTo>
                    <a:cubicBezTo>
                      <a:pt x="28589" y="28992"/>
                      <a:pt x="28688" y="29019"/>
                      <a:pt x="28760" y="29019"/>
                    </a:cubicBezTo>
                    <a:cubicBezTo>
                      <a:pt x="28772" y="29019"/>
                      <a:pt x="28783" y="29019"/>
                      <a:pt x="28793" y="29017"/>
                    </a:cubicBezTo>
                    <a:cubicBezTo>
                      <a:pt x="28859" y="29050"/>
                      <a:pt x="28940" y="29084"/>
                      <a:pt x="29011" y="29084"/>
                    </a:cubicBezTo>
                    <a:cubicBezTo>
                      <a:pt x="29028" y="29084"/>
                      <a:pt x="29043" y="29082"/>
                      <a:pt x="29058" y="29078"/>
                    </a:cubicBezTo>
                    <a:cubicBezTo>
                      <a:pt x="29181" y="29037"/>
                      <a:pt x="29283" y="29017"/>
                      <a:pt x="29324" y="28935"/>
                    </a:cubicBezTo>
                    <a:cubicBezTo>
                      <a:pt x="29324" y="28915"/>
                      <a:pt x="29344" y="28894"/>
                      <a:pt x="29344" y="28874"/>
                    </a:cubicBezTo>
                    <a:lnTo>
                      <a:pt x="29344" y="1"/>
                    </a:lnTo>
                    <a:close/>
                  </a:path>
                </a:pathLst>
              </a:custGeom>
              <a:solidFill>
                <a:srgbClr val="F2E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4"/>
              <p:cNvSpPr/>
              <p:nvPr/>
            </p:nvSpPr>
            <p:spPr>
              <a:xfrm>
                <a:off x="4682075" y="3253375"/>
                <a:ext cx="733625" cy="716550"/>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6" name="Google Shape;1676;p44"/>
            <p:cNvSpPr txBox="1"/>
            <p:nvPr/>
          </p:nvSpPr>
          <p:spPr>
            <a:xfrm rot="550035">
              <a:off x="4020328" y="3793293"/>
              <a:ext cx="670362" cy="216024"/>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lang="en" sz="1000">
                  <a:solidFill>
                    <a:srgbClr val="563D29"/>
                  </a:solidFill>
                  <a:latin typeface="IM Fell English"/>
                  <a:ea typeface="IM Fell English"/>
                  <a:cs typeface="IM Fell English"/>
                  <a:sym typeface="IM Fell English"/>
                </a:rPr>
                <a:t>Venus</a:t>
              </a:r>
              <a:endParaRPr sz="1000">
                <a:solidFill>
                  <a:srgbClr val="563D29"/>
                </a:solidFill>
                <a:latin typeface="Kanit"/>
                <a:ea typeface="Kanit"/>
                <a:cs typeface="Kanit"/>
                <a:sym typeface="Kanit"/>
              </a:endParaRPr>
            </a:p>
          </p:txBody>
        </p:sp>
        <p:sp>
          <p:nvSpPr>
            <p:cNvPr id="1677" name="Google Shape;1677;p44"/>
            <p:cNvSpPr txBox="1"/>
            <p:nvPr/>
          </p:nvSpPr>
          <p:spPr>
            <a:xfrm rot="352734">
              <a:off x="4853979" y="2311389"/>
              <a:ext cx="670728" cy="215944"/>
            </a:xfrm>
            <a:prstGeom prst="rect">
              <a:avLst/>
            </a:prstGeom>
            <a:noFill/>
            <a:ln>
              <a:noFill/>
            </a:ln>
          </p:spPr>
          <p:txBody>
            <a:bodyPr anchorCtr="0" anchor="ctr" bIns="91425" lIns="91425" spcFirstLastPara="1" rIns="91425" wrap="square" tIns="91425">
              <a:noAutofit/>
            </a:bodyPr>
            <a:lstStyle/>
            <a:p>
              <a:pPr indent="0" lvl="0" marL="0" rtl="0" algn="r">
                <a:lnSpc>
                  <a:spcPct val="90000"/>
                </a:lnSpc>
                <a:spcBef>
                  <a:spcPts val="0"/>
                </a:spcBef>
                <a:spcAft>
                  <a:spcPts val="0"/>
                </a:spcAft>
                <a:buNone/>
              </a:pPr>
              <a:r>
                <a:rPr i="1" lang="en" sz="1200">
                  <a:solidFill>
                    <a:srgbClr val="563D29"/>
                  </a:solidFill>
                  <a:latin typeface="IM Fell English"/>
                  <a:ea typeface="IM Fell English"/>
                  <a:cs typeface="IM Fell English"/>
                  <a:sym typeface="IM Fell English"/>
                </a:rPr>
                <a:t>Fig. VII</a:t>
              </a:r>
              <a:endParaRPr i="1" sz="1200">
                <a:solidFill>
                  <a:srgbClr val="563D29"/>
                </a:solidFill>
                <a:latin typeface="Kanit"/>
                <a:ea typeface="Kanit"/>
                <a:cs typeface="Kanit"/>
                <a:sym typeface="Kanit"/>
              </a:endParaRPr>
            </a:p>
          </p:txBody>
        </p:sp>
        <p:pic>
          <p:nvPicPr>
            <p:cNvPr id="1678" name="Google Shape;1678;p44"/>
            <p:cNvPicPr preferRelativeResize="0"/>
            <p:nvPr/>
          </p:nvPicPr>
          <p:blipFill>
            <a:blip r:embed="rId3">
              <a:alphaModFix/>
            </a:blip>
            <a:stretch>
              <a:fillRect/>
            </a:stretch>
          </p:blipFill>
          <p:spPr>
            <a:xfrm rot="476445">
              <a:off x="4646725" y="2629850"/>
              <a:ext cx="318964" cy="1467802"/>
            </a:xfrm>
            <a:prstGeom prst="rect">
              <a:avLst/>
            </a:prstGeom>
            <a:noFill/>
            <a:ln>
              <a:noFill/>
            </a:ln>
          </p:spPr>
        </p:pic>
      </p:grpSp>
      <p:grpSp>
        <p:nvGrpSpPr>
          <p:cNvPr id="1679" name="Google Shape;1679;p44"/>
          <p:cNvGrpSpPr/>
          <p:nvPr/>
        </p:nvGrpSpPr>
        <p:grpSpPr>
          <a:xfrm>
            <a:off x="3104999" y="1108775"/>
            <a:ext cx="1846325" cy="2622197"/>
            <a:chOff x="3104999" y="1108775"/>
            <a:chExt cx="1846325" cy="2622197"/>
          </a:xfrm>
        </p:grpSpPr>
        <p:sp>
          <p:nvSpPr>
            <p:cNvPr id="1680" name="Google Shape;1680;p44"/>
            <p:cNvSpPr/>
            <p:nvPr/>
          </p:nvSpPr>
          <p:spPr>
            <a:xfrm rot="4757762">
              <a:off x="2828564" y="1707118"/>
              <a:ext cx="2399195" cy="1425512"/>
            </a:xfrm>
            <a:custGeom>
              <a:rect b="b" l="l" r="r" t="t"/>
              <a:pathLst>
                <a:path extrusionOk="0" h="18004" w="40686">
                  <a:moveTo>
                    <a:pt x="19005" y="1"/>
                  </a:moveTo>
                  <a:cubicBezTo>
                    <a:pt x="18882" y="1"/>
                    <a:pt x="18759" y="21"/>
                    <a:pt x="18678" y="83"/>
                  </a:cubicBezTo>
                  <a:cubicBezTo>
                    <a:pt x="18575" y="164"/>
                    <a:pt x="18555" y="307"/>
                    <a:pt x="18494" y="410"/>
                  </a:cubicBezTo>
                  <a:cubicBezTo>
                    <a:pt x="18358" y="562"/>
                    <a:pt x="18166" y="645"/>
                    <a:pt x="17964" y="645"/>
                  </a:cubicBezTo>
                  <a:cubicBezTo>
                    <a:pt x="17923" y="645"/>
                    <a:pt x="17881" y="641"/>
                    <a:pt x="17840" y="634"/>
                  </a:cubicBezTo>
                  <a:cubicBezTo>
                    <a:pt x="17595" y="593"/>
                    <a:pt x="17349" y="573"/>
                    <a:pt x="17104" y="573"/>
                  </a:cubicBezTo>
                  <a:cubicBezTo>
                    <a:pt x="16862" y="608"/>
                    <a:pt x="16635" y="730"/>
                    <a:pt x="16398" y="730"/>
                  </a:cubicBezTo>
                  <a:cubicBezTo>
                    <a:pt x="16354" y="730"/>
                    <a:pt x="16311" y="726"/>
                    <a:pt x="16266" y="716"/>
                  </a:cubicBezTo>
                  <a:cubicBezTo>
                    <a:pt x="16001" y="655"/>
                    <a:pt x="15837" y="410"/>
                    <a:pt x="15592" y="307"/>
                  </a:cubicBezTo>
                  <a:cubicBezTo>
                    <a:pt x="15494" y="268"/>
                    <a:pt x="15395" y="253"/>
                    <a:pt x="15293" y="253"/>
                  </a:cubicBezTo>
                  <a:cubicBezTo>
                    <a:pt x="14939" y="253"/>
                    <a:pt x="14567" y="438"/>
                    <a:pt x="14206" y="438"/>
                  </a:cubicBezTo>
                  <a:cubicBezTo>
                    <a:pt x="14129" y="438"/>
                    <a:pt x="14053" y="430"/>
                    <a:pt x="13978" y="410"/>
                  </a:cubicBezTo>
                  <a:cubicBezTo>
                    <a:pt x="13948" y="401"/>
                    <a:pt x="13919" y="397"/>
                    <a:pt x="13890" y="397"/>
                  </a:cubicBezTo>
                  <a:cubicBezTo>
                    <a:pt x="13644" y="397"/>
                    <a:pt x="13437" y="679"/>
                    <a:pt x="13181" y="716"/>
                  </a:cubicBezTo>
                  <a:cubicBezTo>
                    <a:pt x="13166" y="717"/>
                    <a:pt x="13151" y="718"/>
                    <a:pt x="13136" y="718"/>
                  </a:cubicBezTo>
                  <a:cubicBezTo>
                    <a:pt x="12927" y="718"/>
                    <a:pt x="12718" y="589"/>
                    <a:pt x="12527" y="532"/>
                  </a:cubicBezTo>
                  <a:cubicBezTo>
                    <a:pt x="12388" y="499"/>
                    <a:pt x="12249" y="483"/>
                    <a:pt x="12111" y="483"/>
                  </a:cubicBezTo>
                  <a:cubicBezTo>
                    <a:pt x="11905" y="483"/>
                    <a:pt x="11701" y="520"/>
                    <a:pt x="11505" y="593"/>
                  </a:cubicBezTo>
                  <a:cubicBezTo>
                    <a:pt x="11056" y="655"/>
                    <a:pt x="10647" y="818"/>
                    <a:pt x="10279" y="1063"/>
                  </a:cubicBezTo>
                  <a:cubicBezTo>
                    <a:pt x="10177" y="1145"/>
                    <a:pt x="10095" y="1206"/>
                    <a:pt x="9993" y="1247"/>
                  </a:cubicBezTo>
                  <a:cubicBezTo>
                    <a:pt x="9862" y="1283"/>
                    <a:pt x="9725" y="1305"/>
                    <a:pt x="9589" y="1305"/>
                  </a:cubicBezTo>
                  <a:cubicBezTo>
                    <a:pt x="9490" y="1305"/>
                    <a:pt x="9392" y="1293"/>
                    <a:pt x="9298" y="1268"/>
                  </a:cubicBezTo>
                  <a:cubicBezTo>
                    <a:pt x="9251" y="1265"/>
                    <a:pt x="9204" y="1264"/>
                    <a:pt x="9158" y="1264"/>
                  </a:cubicBezTo>
                  <a:cubicBezTo>
                    <a:pt x="8821" y="1264"/>
                    <a:pt x="8500" y="1331"/>
                    <a:pt x="8195" y="1493"/>
                  </a:cubicBezTo>
                  <a:cubicBezTo>
                    <a:pt x="8031" y="1574"/>
                    <a:pt x="7868" y="1676"/>
                    <a:pt x="7704" y="1738"/>
                  </a:cubicBezTo>
                  <a:cubicBezTo>
                    <a:pt x="7546" y="1793"/>
                    <a:pt x="7375" y="1806"/>
                    <a:pt x="7201" y="1806"/>
                  </a:cubicBezTo>
                  <a:cubicBezTo>
                    <a:pt x="7042" y="1806"/>
                    <a:pt x="6881" y="1795"/>
                    <a:pt x="6725" y="1795"/>
                  </a:cubicBezTo>
                  <a:cubicBezTo>
                    <a:pt x="6477" y="1795"/>
                    <a:pt x="6243" y="1822"/>
                    <a:pt x="6049" y="1963"/>
                  </a:cubicBezTo>
                  <a:cubicBezTo>
                    <a:pt x="5886" y="2065"/>
                    <a:pt x="5784" y="2249"/>
                    <a:pt x="5600" y="2330"/>
                  </a:cubicBezTo>
                  <a:cubicBezTo>
                    <a:pt x="5488" y="2394"/>
                    <a:pt x="5365" y="2415"/>
                    <a:pt x="5237" y="2415"/>
                  </a:cubicBezTo>
                  <a:cubicBezTo>
                    <a:pt x="4993" y="2415"/>
                    <a:pt x="4730" y="2339"/>
                    <a:pt x="4487" y="2339"/>
                  </a:cubicBezTo>
                  <a:cubicBezTo>
                    <a:pt x="4368" y="2339"/>
                    <a:pt x="4254" y="2357"/>
                    <a:pt x="4149" y="2412"/>
                  </a:cubicBezTo>
                  <a:cubicBezTo>
                    <a:pt x="4067" y="2473"/>
                    <a:pt x="3985" y="2535"/>
                    <a:pt x="3904" y="2596"/>
                  </a:cubicBezTo>
                  <a:cubicBezTo>
                    <a:pt x="3701" y="2712"/>
                    <a:pt x="3488" y="2766"/>
                    <a:pt x="3272" y="2766"/>
                  </a:cubicBezTo>
                  <a:cubicBezTo>
                    <a:pt x="3183" y="2766"/>
                    <a:pt x="3094" y="2757"/>
                    <a:pt x="3005" y="2739"/>
                  </a:cubicBezTo>
                  <a:cubicBezTo>
                    <a:pt x="2698" y="2698"/>
                    <a:pt x="2392" y="2616"/>
                    <a:pt x="2106" y="2494"/>
                  </a:cubicBezTo>
                  <a:lnTo>
                    <a:pt x="246" y="15735"/>
                  </a:lnTo>
                  <a:lnTo>
                    <a:pt x="1" y="17676"/>
                  </a:lnTo>
                  <a:cubicBezTo>
                    <a:pt x="134" y="17668"/>
                    <a:pt x="269" y="17664"/>
                    <a:pt x="404" y="17664"/>
                  </a:cubicBezTo>
                  <a:cubicBezTo>
                    <a:pt x="929" y="17664"/>
                    <a:pt x="1463" y="17726"/>
                    <a:pt x="1983" y="17840"/>
                  </a:cubicBezTo>
                  <a:cubicBezTo>
                    <a:pt x="2310" y="17942"/>
                    <a:pt x="2657" y="17983"/>
                    <a:pt x="3005" y="18003"/>
                  </a:cubicBezTo>
                  <a:cubicBezTo>
                    <a:pt x="3352" y="17942"/>
                    <a:pt x="3699" y="17860"/>
                    <a:pt x="4047" y="17738"/>
                  </a:cubicBezTo>
                  <a:cubicBezTo>
                    <a:pt x="4312" y="17676"/>
                    <a:pt x="4598" y="17635"/>
                    <a:pt x="4885" y="17615"/>
                  </a:cubicBezTo>
                  <a:cubicBezTo>
                    <a:pt x="4955" y="17609"/>
                    <a:pt x="5026" y="17606"/>
                    <a:pt x="5096" y="17606"/>
                  </a:cubicBezTo>
                  <a:cubicBezTo>
                    <a:pt x="5602" y="17606"/>
                    <a:pt x="6090" y="17753"/>
                    <a:pt x="6595" y="17753"/>
                  </a:cubicBezTo>
                  <a:cubicBezTo>
                    <a:pt x="6685" y="17753"/>
                    <a:pt x="6775" y="17749"/>
                    <a:pt x="6867" y="17738"/>
                  </a:cubicBezTo>
                  <a:cubicBezTo>
                    <a:pt x="6984" y="17727"/>
                    <a:pt x="7109" y="17723"/>
                    <a:pt x="7240" y="17723"/>
                  </a:cubicBezTo>
                  <a:cubicBezTo>
                    <a:pt x="7807" y="17723"/>
                    <a:pt x="8480" y="17801"/>
                    <a:pt x="9098" y="17801"/>
                  </a:cubicBezTo>
                  <a:cubicBezTo>
                    <a:pt x="9478" y="17801"/>
                    <a:pt x="9836" y="17772"/>
                    <a:pt x="10136" y="17676"/>
                  </a:cubicBezTo>
                  <a:cubicBezTo>
                    <a:pt x="10356" y="17608"/>
                    <a:pt x="10594" y="17511"/>
                    <a:pt x="10813" y="17511"/>
                  </a:cubicBezTo>
                  <a:cubicBezTo>
                    <a:pt x="10921" y="17511"/>
                    <a:pt x="11023" y="17534"/>
                    <a:pt x="11117" y="17595"/>
                  </a:cubicBezTo>
                  <a:cubicBezTo>
                    <a:pt x="11280" y="17717"/>
                    <a:pt x="11403" y="17942"/>
                    <a:pt x="11607" y="17942"/>
                  </a:cubicBezTo>
                  <a:cubicBezTo>
                    <a:pt x="11812" y="17921"/>
                    <a:pt x="11893" y="17738"/>
                    <a:pt x="12036" y="17656"/>
                  </a:cubicBezTo>
                  <a:cubicBezTo>
                    <a:pt x="12124" y="17612"/>
                    <a:pt x="12220" y="17599"/>
                    <a:pt x="12319" y="17599"/>
                  </a:cubicBezTo>
                  <a:cubicBezTo>
                    <a:pt x="12465" y="17599"/>
                    <a:pt x="12619" y="17627"/>
                    <a:pt x="12767" y="17627"/>
                  </a:cubicBezTo>
                  <a:cubicBezTo>
                    <a:pt x="12846" y="17627"/>
                    <a:pt x="12923" y="17619"/>
                    <a:pt x="12997" y="17595"/>
                  </a:cubicBezTo>
                  <a:cubicBezTo>
                    <a:pt x="13222" y="17513"/>
                    <a:pt x="13385" y="17268"/>
                    <a:pt x="13610" y="17227"/>
                  </a:cubicBezTo>
                  <a:cubicBezTo>
                    <a:pt x="13678" y="17218"/>
                    <a:pt x="13745" y="17213"/>
                    <a:pt x="13813" y="17213"/>
                  </a:cubicBezTo>
                  <a:cubicBezTo>
                    <a:pt x="13909" y="17213"/>
                    <a:pt x="14005" y="17223"/>
                    <a:pt x="14100" y="17247"/>
                  </a:cubicBezTo>
                  <a:cubicBezTo>
                    <a:pt x="14187" y="17260"/>
                    <a:pt x="14274" y="17266"/>
                    <a:pt x="14361" y="17266"/>
                  </a:cubicBezTo>
                  <a:cubicBezTo>
                    <a:pt x="14822" y="17266"/>
                    <a:pt x="15265" y="17087"/>
                    <a:pt x="15592" y="16777"/>
                  </a:cubicBezTo>
                  <a:cubicBezTo>
                    <a:pt x="15807" y="16596"/>
                    <a:pt x="16075" y="16494"/>
                    <a:pt x="16342" y="16494"/>
                  </a:cubicBezTo>
                  <a:cubicBezTo>
                    <a:pt x="16406" y="16494"/>
                    <a:pt x="16469" y="16500"/>
                    <a:pt x="16532" y="16512"/>
                  </a:cubicBezTo>
                  <a:cubicBezTo>
                    <a:pt x="16742" y="16561"/>
                    <a:pt x="16953" y="16588"/>
                    <a:pt x="17159" y="16588"/>
                  </a:cubicBezTo>
                  <a:cubicBezTo>
                    <a:pt x="17293" y="16588"/>
                    <a:pt x="17425" y="16577"/>
                    <a:pt x="17554" y="16552"/>
                  </a:cubicBezTo>
                  <a:cubicBezTo>
                    <a:pt x="17738" y="16491"/>
                    <a:pt x="17881" y="16430"/>
                    <a:pt x="18044" y="16348"/>
                  </a:cubicBezTo>
                  <a:cubicBezTo>
                    <a:pt x="18235" y="16274"/>
                    <a:pt x="18437" y="16238"/>
                    <a:pt x="18639" y="16238"/>
                  </a:cubicBezTo>
                  <a:cubicBezTo>
                    <a:pt x="18825" y="16238"/>
                    <a:pt x="19012" y="16269"/>
                    <a:pt x="19188" y="16328"/>
                  </a:cubicBezTo>
                  <a:cubicBezTo>
                    <a:pt x="19291" y="16389"/>
                    <a:pt x="19393" y="16409"/>
                    <a:pt x="19495" y="16409"/>
                  </a:cubicBezTo>
                  <a:cubicBezTo>
                    <a:pt x="19720" y="16368"/>
                    <a:pt x="19822" y="16123"/>
                    <a:pt x="20006" y="16021"/>
                  </a:cubicBezTo>
                  <a:cubicBezTo>
                    <a:pt x="20064" y="15995"/>
                    <a:pt x="20124" y="15985"/>
                    <a:pt x="20185" y="15985"/>
                  </a:cubicBezTo>
                  <a:cubicBezTo>
                    <a:pt x="20447" y="15985"/>
                    <a:pt x="20729" y="16180"/>
                    <a:pt x="20992" y="16180"/>
                  </a:cubicBezTo>
                  <a:cubicBezTo>
                    <a:pt x="21052" y="16180"/>
                    <a:pt x="21112" y="16170"/>
                    <a:pt x="21171" y="16144"/>
                  </a:cubicBezTo>
                  <a:cubicBezTo>
                    <a:pt x="21347" y="16065"/>
                    <a:pt x="21467" y="15836"/>
                    <a:pt x="21657" y="15836"/>
                  </a:cubicBezTo>
                  <a:cubicBezTo>
                    <a:pt x="21665" y="15836"/>
                    <a:pt x="21673" y="15836"/>
                    <a:pt x="21681" y="15837"/>
                  </a:cubicBezTo>
                  <a:cubicBezTo>
                    <a:pt x="21824" y="15837"/>
                    <a:pt x="21927" y="16001"/>
                    <a:pt x="22070" y="16021"/>
                  </a:cubicBezTo>
                  <a:cubicBezTo>
                    <a:pt x="22094" y="16027"/>
                    <a:pt x="22118" y="16029"/>
                    <a:pt x="22141" y="16029"/>
                  </a:cubicBezTo>
                  <a:cubicBezTo>
                    <a:pt x="22357" y="16029"/>
                    <a:pt x="22536" y="15813"/>
                    <a:pt x="22739" y="15813"/>
                  </a:cubicBezTo>
                  <a:cubicBezTo>
                    <a:pt x="22754" y="15813"/>
                    <a:pt x="22769" y="15814"/>
                    <a:pt x="22785" y="15817"/>
                  </a:cubicBezTo>
                  <a:cubicBezTo>
                    <a:pt x="22821" y="15823"/>
                    <a:pt x="22859" y="15826"/>
                    <a:pt x="22899" y="15826"/>
                  </a:cubicBezTo>
                  <a:cubicBezTo>
                    <a:pt x="23214" y="15826"/>
                    <a:pt x="23627" y="15649"/>
                    <a:pt x="23933" y="15649"/>
                  </a:cubicBezTo>
                  <a:cubicBezTo>
                    <a:pt x="23960" y="15649"/>
                    <a:pt x="23986" y="15650"/>
                    <a:pt x="24011" y="15653"/>
                  </a:cubicBezTo>
                  <a:cubicBezTo>
                    <a:pt x="24382" y="15689"/>
                    <a:pt x="24782" y="15781"/>
                    <a:pt x="25148" y="15781"/>
                  </a:cubicBezTo>
                  <a:cubicBezTo>
                    <a:pt x="25406" y="15781"/>
                    <a:pt x="25647" y="15736"/>
                    <a:pt x="25850" y="15592"/>
                  </a:cubicBezTo>
                  <a:cubicBezTo>
                    <a:pt x="25993" y="15469"/>
                    <a:pt x="26116" y="15347"/>
                    <a:pt x="26279" y="15245"/>
                  </a:cubicBezTo>
                  <a:cubicBezTo>
                    <a:pt x="26430" y="15194"/>
                    <a:pt x="26596" y="15158"/>
                    <a:pt x="26763" y="15158"/>
                  </a:cubicBezTo>
                  <a:cubicBezTo>
                    <a:pt x="26799" y="15158"/>
                    <a:pt x="26835" y="15159"/>
                    <a:pt x="26872" y="15163"/>
                  </a:cubicBezTo>
                  <a:cubicBezTo>
                    <a:pt x="27464" y="15122"/>
                    <a:pt x="28016" y="14856"/>
                    <a:pt x="28588" y="14672"/>
                  </a:cubicBezTo>
                  <a:cubicBezTo>
                    <a:pt x="28880" y="14589"/>
                    <a:pt x="29194" y="14527"/>
                    <a:pt x="29502" y="14527"/>
                  </a:cubicBezTo>
                  <a:cubicBezTo>
                    <a:pt x="29796" y="14527"/>
                    <a:pt x="30086" y="14584"/>
                    <a:pt x="30345" y="14734"/>
                  </a:cubicBezTo>
                  <a:cubicBezTo>
                    <a:pt x="30448" y="14815"/>
                    <a:pt x="30570" y="14877"/>
                    <a:pt x="30713" y="14897"/>
                  </a:cubicBezTo>
                  <a:cubicBezTo>
                    <a:pt x="30877" y="14897"/>
                    <a:pt x="30979" y="14754"/>
                    <a:pt x="31122" y="14672"/>
                  </a:cubicBezTo>
                  <a:cubicBezTo>
                    <a:pt x="31241" y="14600"/>
                    <a:pt x="31373" y="14574"/>
                    <a:pt x="31512" y="14574"/>
                  </a:cubicBezTo>
                  <a:cubicBezTo>
                    <a:pt x="31803" y="14574"/>
                    <a:pt x="32126" y="14686"/>
                    <a:pt x="32430" y="14713"/>
                  </a:cubicBezTo>
                  <a:cubicBezTo>
                    <a:pt x="32480" y="14718"/>
                    <a:pt x="32530" y="14720"/>
                    <a:pt x="32579" y="14720"/>
                  </a:cubicBezTo>
                  <a:cubicBezTo>
                    <a:pt x="33439" y="14720"/>
                    <a:pt x="34054" y="14074"/>
                    <a:pt x="34943" y="13978"/>
                  </a:cubicBezTo>
                  <a:cubicBezTo>
                    <a:pt x="35249" y="13950"/>
                    <a:pt x="35555" y="13875"/>
                    <a:pt x="35861" y="13875"/>
                  </a:cubicBezTo>
                  <a:cubicBezTo>
                    <a:pt x="36005" y="13875"/>
                    <a:pt x="36148" y="13891"/>
                    <a:pt x="36292" y="13937"/>
                  </a:cubicBezTo>
                  <a:cubicBezTo>
                    <a:pt x="36516" y="14019"/>
                    <a:pt x="36741" y="14121"/>
                    <a:pt x="36966" y="14202"/>
                  </a:cubicBezTo>
                  <a:cubicBezTo>
                    <a:pt x="37060" y="14237"/>
                    <a:pt x="37161" y="14253"/>
                    <a:pt x="37263" y="14253"/>
                  </a:cubicBezTo>
                  <a:cubicBezTo>
                    <a:pt x="37405" y="14253"/>
                    <a:pt x="37550" y="14221"/>
                    <a:pt x="37681" y="14162"/>
                  </a:cubicBezTo>
                  <a:cubicBezTo>
                    <a:pt x="37763" y="14100"/>
                    <a:pt x="37845" y="14059"/>
                    <a:pt x="37926" y="14019"/>
                  </a:cubicBezTo>
                  <a:cubicBezTo>
                    <a:pt x="38008" y="13978"/>
                    <a:pt x="38094" y="13963"/>
                    <a:pt x="38183" y="13963"/>
                  </a:cubicBezTo>
                  <a:cubicBezTo>
                    <a:pt x="38416" y="13963"/>
                    <a:pt x="38668" y="14064"/>
                    <a:pt x="38899" y="14064"/>
                  </a:cubicBezTo>
                  <a:cubicBezTo>
                    <a:pt x="38980" y="14064"/>
                    <a:pt x="39058" y="14051"/>
                    <a:pt x="39132" y="14019"/>
                  </a:cubicBezTo>
                  <a:cubicBezTo>
                    <a:pt x="39169" y="14009"/>
                    <a:pt x="39258" y="14000"/>
                    <a:pt x="39350" y="14000"/>
                  </a:cubicBezTo>
                  <a:cubicBezTo>
                    <a:pt x="39463" y="14000"/>
                    <a:pt x="39579" y="14014"/>
                    <a:pt x="39602" y="14059"/>
                  </a:cubicBezTo>
                  <a:lnTo>
                    <a:pt x="39868" y="14121"/>
                  </a:lnTo>
                  <a:lnTo>
                    <a:pt x="40644" y="7378"/>
                  </a:lnTo>
                  <a:lnTo>
                    <a:pt x="40685" y="7051"/>
                  </a:lnTo>
                  <a:cubicBezTo>
                    <a:pt x="40562" y="6887"/>
                    <a:pt x="40562" y="6642"/>
                    <a:pt x="40419" y="6478"/>
                  </a:cubicBezTo>
                  <a:cubicBezTo>
                    <a:pt x="40174" y="6172"/>
                    <a:pt x="39684" y="6254"/>
                    <a:pt x="39296" y="6151"/>
                  </a:cubicBezTo>
                  <a:cubicBezTo>
                    <a:pt x="38961" y="6051"/>
                    <a:pt x="38668" y="5828"/>
                    <a:pt x="38372" y="5828"/>
                  </a:cubicBezTo>
                  <a:cubicBezTo>
                    <a:pt x="38305" y="5828"/>
                    <a:pt x="38239" y="5839"/>
                    <a:pt x="38172" y="5865"/>
                  </a:cubicBezTo>
                  <a:cubicBezTo>
                    <a:pt x="38042" y="5930"/>
                    <a:pt x="37900" y="6059"/>
                    <a:pt x="37765" y="6059"/>
                  </a:cubicBezTo>
                  <a:cubicBezTo>
                    <a:pt x="37730" y="6059"/>
                    <a:pt x="37695" y="6050"/>
                    <a:pt x="37661" y="6029"/>
                  </a:cubicBezTo>
                  <a:cubicBezTo>
                    <a:pt x="37579" y="5988"/>
                    <a:pt x="37538" y="5927"/>
                    <a:pt x="37497" y="5845"/>
                  </a:cubicBezTo>
                  <a:cubicBezTo>
                    <a:pt x="37211" y="5518"/>
                    <a:pt x="36660" y="5600"/>
                    <a:pt x="36292" y="5334"/>
                  </a:cubicBezTo>
                  <a:cubicBezTo>
                    <a:pt x="36128" y="5191"/>
                    <a:pt x="35965" y="5028"/>
                    <a:pt x="35842" y="4823"/>
                  </a:cubicBezTo>
                  <a:cubicBezTo>
                    <a:pt x="35494" y="4406"/>
                    <a:pt x="34600" y="4122"/>
                    <a:pt x="33937" y="4122"/>
                  </a:cubicBezTo>
                  <a:cubicBezTo>
                    <a:pt x="33821" y="4122"/>
                    <a:pt x="33712" y="4131"/>
                    <a:pt x="33615" y="4149"/>
                  </a:cubicBezTo>
                  <a:cubicBezTo>
                    <a:pt x="33472" y="4190"/>
                    <a:pt x="33329" y="4210"/>
                    <a:pt x="33186" y="4210"/>
                  </a:cubicBezTo>
                  <a:cubicBezTo>
                    <a:pt x="32818" y="4190"/>
                    <a:pt x="32552" y="3842"/>
                    <a:pt x="32184" y="3822"/>
                  </a:cubicBezTo>
                  <a:cubicBezTo>
                    <a:pt x="31878" y="3802"/>
                    <a:pt x="31674" y="3495"/>
                    <a:pt x="31428" y="3311"/>
                  </a:cubicBezTo>
                  <a:cubicBezTo>
                    <a:pt x="30795" y="2841"/>
                    <a:pt x="29916" y="2882"/>
                    <a:pt x="29201" y="2555"/>
                  </a:cubicBezTo>
                  <a:cubicBezTo>
                    <a:pt x="28609" y="2310"/>
                    <a:pt x="28098" y="1799"/>
                    <a:pt x="27444" y="1799"/>
                  </a:cubicBezTo>
                  <a:cubicBezTo>
                    <a:pt x="27321" y="1799"/>
                    <a:pt x="27199" y="1812"/>
                    <a:pt x="27082" y="1812"/>
                  </a:cubicBezTo>
                  <a:cubicBezTo>
                    <a:pt x="26946" y="1812"/>
                    <a:pt x="26818" y="1794"/>
                    <a:pt x="26708" y="1717"/>
                  </a:cubicBezTo>
                  <a:cubicBezTo>
                    <a:pt x="26626" y="1676"/>
                    <a:pt x="26565" y="1615"/>
                    <a:pt x="26504" y="1554"/>
                  </a:cubicBezTo>
                  <a:cubicBezTo>
                    <a:pt x="26209" y="1270"/>
                    <a:pt x="25800" y="1238"/>
                    <a:pt x="25372" y="1238"/>
                  </a:cubicBezTo>
                  <a:cubicBezTo>
                    <a:pt x="25250" y="1238"/>
                    <a:pt x="25126" y="1241"/>
                    <a:pt x="25003" y="1241"/>
                  </a:cubicBezTo>
                  <a:cubicBezTo>
                    <a:pt x="24782" y="1241"/>
                    <a:pt x="24563" y="1233"/>
                    <a:pt x="24358" y="1186"/>
                  </a:cubicBezTo>
                  <a:cubicBezTo>
                    <a:pt x="24072" y="1104"/>
                    <a:pt x="23807" y="941"/>
                    <a:pt x="23520" y="859"/>
                  </a:cubicBezTo>
                  <a:cubicBezTo>
                    <a:pt x="22928" y="655"/>
                    <a:pt x="22274" y="716"/>
                    <a:pt x="21661" y="593"/>
                  </a:cubicBezTo>
                  <a:cubicBezTo>
                    <a:pt x="21518" y="573"/>
                    <a:pt x="21395" y="512"/>
                    <a:pt x="21334" y="410"/>
                  </a:cubicBezTo>
                  <a:cubicBezTo>
                    <a:pt x="21293" y="348"/>
                    <a:pt x="21293" y="266"/>
                    <a:pt x="21232" y="205"/>
                  </a:cubicBezTo>
                  <a:cubicBezTo>
                    <a:pt x="21171" y="144"/>
                    <a:pt x="21109" y="123"/>
                    <a:pt x="21027" y="123"/>
                  </a:cubicBezTo>
                  <a:cubicBezTo>
                    <a:pt x="20353" y="42"/>
                    <a:pt x="19679" y="1"/>
                    <a:pt x="19005" y="1"/>
                  </a:cubicBezTo>
                  <a:close/>
                </a:path>
              </a:pathLst>
            </a:custGeom>
            <a:solidFill>
              <a:schemeClr val="accent4"/>
            </a:solidFill>
            <a:ln>
              <a:noFill/>
            </a:ln>
            <a:effectLst>
              <a:outerShdw blurRad="85725" rotWithShape="0" algn="bl" dir="3660000" dist="57150">
                <a:srgbClr val="000000">
                  <a:alpha val="4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81" name="Google Shape;1681;p44"/>
            <p:cNvPicPr preferRelativeResize="0"/>
            <p:nvPr/>
          </p:nvPicPr>
          <p:blipFill>
            <a:blip r:embed="rId4">
              <a:alphaModFix/>
            </a:blip>
            <a:stretch>
              <a:fillRect/>
            </a:stretch>
          </p:blipFill>
          <p:spPr>
            <a:xfrm rot="-684464">
              <a:off x="3915994" y="1754877"/>
              <a:ext cx="561812" cy="1567845"/>
            </a:xfrm>
            <a:prstGeom prst="rect">
              <a:avLst/>
            </a:prstGeom>
            <a:noFill/>
            <a:ln>
              <a:noFill/>
            </a:ln>
          </p:spPr>
        </p:pic>
        <p:sp>
          <p:nvSpPr>
            <p:cNvPr id="1682" name="Google Shape;1682;p44"/>
            <p:cNvSpPr txBox="1"/>
            <p:nvPr/>
          </p:nvSpPr>
          <p:spPr>
            <a:xfrm rot="-315845">
              <a:off x="3386563" y="1430806"/>
              <a:ext cx="670327" cy="216336"/>
            </a:xfrm>
            <a:prstGeom prst="rect">
              <a:avLst/>
            </a:prstGeom>
            <a:noFill/>
            <a:ln>
              <a:noFill/>
            </a:ln>
          </p:spPr>
          <p:txBody>
            <a:bodyPr anchorCtr="0" anchor="ctr" bIns="91425" lIns="91425" spcFirstLastPara="1" rIns="91425" wrap="square" tIns="91425">
              <a:noAutofit/>
            </a:bodyPr>
            <a:lstStyle/>
            <a:p>
              <a:pPr indent="0" lvl="0" marL="0" rtl="0" algn="l">
                <a:lnSpc>
                  <a:spcPct val="90000"/>
                </a:lnSpc>
                <a:spcBef>
                  <a:spcPts val="0"/>
                </a:spcBef>
                <a:spcAft>
                  <a:spcPts val="0"/>
                </a:spcAft>
                <a:buNone/>
              </a:pPr>
              <a:r>
                <a:rPr i="1" lang="en" sz="1200">
                  <a:solidFill>
                    <a:srgbClr val="563D29"/>
                  </a:solidFill>
                  <a:latin typeface="IM Fell English"/>
                  <a:ea typeface="IM Fell English"/>
                  <a:cs typeface="IM Fell English"/>
                  <a:sym typeface="IM Fell English"/>
                </a:rPr>
                <a:t>Fig. VI</a:t>
              </a:r>
              <a:endParaRPr i="1" sz="1200">
                <a:solidFill>
                  <a:srgbClr val="563D29"/>
                </a:solidFill>
                <a:latin typeface="Kanit"/>
                <a:ea typeface="Kanit"/>
                <a:cs typeface="Kanit"/>
                <a:sym typeface="Kanit"/>
              </a:endParaRPr>
            </a:p>
          </p:txBody>
        </p:sp>
      </p:grpSp>
      <p:grpSp>
        <p:nvGrpSpPr>
          <p:cNvPr id="1683" name="Google Shape;1683;p44"/>
          <p:cNvGrpSpPr/>
          <p:nvPr/>
        </p:nvGrpSpPr>
        <p:grpSpPr>
          <a:xfrm>
            <a:off x="714857" y="1340776"/>
            <a:ext cx="3048926" cy="2726651"/>
            <a:chOff x="714857" y="1340776"/>
            <a:chExt cx="3048926" cy="2726651"/>
          </a:xfrm>
        </p:grpSpPr>
        <p:grpSp>
          <p:nvGrpSpPr>
            <p:cNvPr id="1684" name="Google Shape;1684;p44"/>
            <p:cNvGrpSpPr/>
            <p:nvPr/>
          </p:nvGrpSpPr>
          <p:grpSpPr>
            <a:xfrm>
              <a:off x="714857" y="1968880"/>
              <a:ext cx="3048926" cy="2098547"/>
              <a:chOff x="3804875" y="4418625"/>
              <a:chExt cx="685075" cy="648300"/>
            </a:xfrm>
          </p:grpSpPr>
          <p:sp>
            <p:nvSpPr>
              <p:cNvPr id="1685" name="Google Shape;1685;p44"/>
              <p:cNvSpPr/>
              <p:nvPr/>
            </p:nvSpPr>
            <p:spPr>
              <a:xfrm>
                <a:off x="3804875" y="4565250"/>
                <a:ext cx="685075" cy="501675"/>
              </a:xfrm>
              <a:custGeom>
                <a:rect b="b" l="l" r="r" t="t"/>
                <a:pathLst>
                  <a:path extrusionOk="0" h="20067" w="27403">
                    <a:moveTo>
                      <a:pt x="1" y="0"/>
                    </a:moveTo>
                    <a:lnTo>
                      <a:pt x="471" y="20067"/>
                    </a:lnTo>
                    <a:lnTo>
                      <a:pt x="27403" y="20067"/>
                    </a:lnTo>
                    <a:lnTo>
                      <a:pt x="26912" y="0"/>
                    </a:lnTo>
                    <a:close/>
                  </a:path>
                </a:pathLst>
              </a:custGeom>
              <a:solidFill>
                <a:schemeClr val="accent6"/>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4"/>
              <p:cNvSpPr/>
              <p:nvPr/>
            </p:nvSpPr>
            <p:spPr>
              <a:xfrm>
                <a:off x="3804875" y="4418625"/>
                <a:ext cx="672825" cy="146650"/>
              </a:xfrm>
              <a:custGeom>
                <a:rect b="b" l="l" r="r" t="t"/>
                <a:pathLst>
                  <a:path extrusionOk="0" h="5866" w="26913">
                    <a:moveTo>
                      <a:pt x="1" y="1"/>
                    </a:moveTo>
                    <a:lnTo>
                      <a:pt x="1" y="5865"/>
                    </a:lnTo>
                    <a:lnTo>
                      <a:pt x="26912" y="5865"/>
                    </a:lnTo>
                    <a:lnTo>
                      <a:pt x="26912" y="1"/>
                    </a:lnTo>
                    <a:close/>
                  </a:path>
                </a:pathLst>
              </a:custGeom>
              <a:solidFill>
                <a:srgbClr val="F2EB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7" name="Google Shape;1687;p44"/>
            <p:cNvSpPr/>
            <p:nvPr/>
          </p:nvSpPr>
          <p:spPr>
            <a:xfrm rot="3599893">
              <a:off x="2898056" y="1615323"/>
              <a:ext cx="858857" cy="389401"/>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41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8" name="Google Shape;1688;p44"/>
          <p:cNvSpPr txBox="1"/>
          <p:nvPr>
            <p:ph type="title"/>
          </p:nvPr>
        </p:nvSpPr>
        <p:spPr>
          <a:xfrm>
            <a:off x="714850" y="469358"/>
            <a:ext cx="7714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 CAN USE </a:t>
            </a:r>
            <a:r>
              <a:rPr lang="en"/>
              <a:t>TWO COLUMNS</a:t>
            </a:r>
            <a:endParaRPr/>
          </a:p>
        </p:txBody>
      </p:sp>
      <p:sp>
        <p:nvSpPr>
          <p:cNvPr id="1689" name="Google Shape;1689;p44"/>
          <p:cNvSpPr txBox="1"/>
          <p:nvPr>
            <p:ph idx="1" type="subTitle"/>
          </p:nvPr>
        </p:nvSpPr>
        <p:spPr>
          <a:xfrm>
            <a:off x="1144704" y="2820251"/>
            <a:ext cx="2206800" cy="8991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Mercury is the closest planet to the Sun and the smallest of them all</a:t>
            </a:r>
            <a:endParaRPr/>
          </a:p>
        </p:txBody>
      </p:sp>
      <p:sp>
        <p:nvSpPr>
          <p:cNvPr id="1690" name="Google Shape;1690;p44"/>
          <p:cNvSpPr txBox="1"/>
          <p:nvPr>
            <p:ph idx="3" type="subTitle"/>
          </p:nvPr>
        </p:nvSpPr>
        <p:spPr>
          <a:xfrm>
            <a:off x="1144675" y="2316975"/>
            <a:ext cx="22068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MERCURY</a:t>
            </a:r>
            <a:endParaRPr/>
          </a:p>
        </p:txBody>
      </p:sp>
      <p:grpSp>
        <p:nvGrpSpPr>
          <p:cNvPr id="1691" name="Google Shape;1691;p44"/>
          <p:cNvGrpSpPr/>
          <p:nvPr/>
        </p:nvGrpSpPr>
        <p:grpSpPr>
          <a:xfrm>
            <a:off x="5065559" y="1621275"/>
            <a:ext cx="3447838" cy="2827974"/>
            <a:chOff x="5065559" y="1621275"/>
            <a:chExt cx="3447838" cy="2827974"/>
          </a:xfrm>
        </p:grpSpPr>
        <p:grpSp>
          <p:nvGrpSpPr>
            <p:cNvPr id="1692" name="Google Shape;1692;p44"/>
            <p:cNvGrpSpPr/>
            <p:nvPr/>
          </p:nvGrpSpPr>
          <p:grpSpPr>
            <a:xfrm>
              <a:off x="5490397" y="1714255"/>
              <a:ext cx="2810772" cy="2734994"/>
              <a:chOff x="2972200" y="3192600"/>
              <a:chExt cx="735650" cy="969100"/>
            </a:xfrm>
          </p:grpSpPr>
          <p:sp>
            <p:nvSpPr>
              <p:cNvPr id="1693" name="Google Shape;1693;p44"/>
              <p:cNvSpPr/>
              <p:nvPr/>
            </p:nvSpPr>
            <p:spPr>
              <a:xfrm>
                <a:off x="2972200" y="3668700"/>
                <a:ext cx="735650" cy="493000"/>
              </a:xfrm>
              <a:custGeom>
                <a:rect b="b" l="l" r="r" t="t"/>
                <a:pathLst>
                  <a:path extrusionOk="0" h="19720" w="29426">
                    <a:moveTo>
                      <a:pt x="16863" y="17098"/>
                    </a:moveTo>
                    <a:lnTo>
                      <a:pt x="16863" y="17098"/>
                    </a:lnTo>
                    <a:cubicBezTo>
                      <a:pt x="16848" y="17100"/>
                      <a:pt x="16833" y="17102"/>
                      <a:pt x="16817" y="17104"/>
                    </a:cubicBezTo>
                    <a:lnTo>
                      <a:pt x="16858" y="17104"/>
                    </a:lnTo>
                    <a:cubicBezTo>
                      <a:pt x="16860" y="17102"/>
                      <a:pt x="16862" y="17100"/>
                      <a:pt x="16863" y="17098"/>
                    </a:cubicBezTo>
                    <a:close/>
                    <a:moveTo>
                      <a:pt x="0" y="1"/>
                    </a:moveTo>
                    <a:lnTo>
                      <a:pt x="0" y="19720"/>
                    </a:lnTo>
                    <a:cubicBezTo>
                      <a:pt x="82" y="19699"/>
                      <a:pt x="143" y="19699"/>
                      <a:pt x="225" y="19699"/>
                    </a:cubicBezTo>
                    <a:lnTo>
                      <a:pt x="327" y="19720"/>
                    </a:lnTo>
                    <a:cubicBezTo>
                      <a:pt x="368" y="19699"/>
                      <a:pt x="409" y="19658"/>
                      <a:pt x="450" y="19638"/>
                    </a:cubicBezTo>
                    <a:cubicBezTo>
                      <a:pt x="450" y="19617"/>
                      <a:pt x="450" y="19597"/>
                      <a:pt x="470" y="19577"/>
                    </a:cubicBezTo>
                    <a:cubicBezTo>
                      <a:pt x="531" y="19515"/>
                      <a:pt x="450" y="19413"/>
                      <a:pt x="552" y="19372"/>
                    </a:cubicBezTo>
                    <a:cubicBezTo>
                      <a:pt x="634" y="19331"/>
                      <a:pt x="715" y="19311"/>
                      <a:pt x="797" y="19290"/>
                    </a:cubicBezTo>
                    <a:cubicBezTo>
                      <a:pt x="1072" y="19170"/>
                      <a:pt x="1362" y="19122"/>
                      <a:pt x="1666" y="19122"/>
                    </a:cubicBezTo>
                    <a:cubicBezTo>
                      <a:pt x="1723" y="19122"/>
                      <a:pt x="1781" y="19124"/>
                      <a:pt x="1839" y="19127"/>
                    </a:cubicBezTo>
                    <a:cubicBezTo>
                      <a:pt x="2084" y="19127"/>
                      <a:pt x="2330" y="19209"/>
                      <a:pt x="2514" y="19372"/>
                    </a:cubicBezTo>
                    <a:cubicBezTo>
                      <a:pt x="2738" y="19311"/>
                      <a:pt x="2943" y="19290"/>
                      <a:pt x="3167" y="19250"/>
                    </a:cubicBezTo>
                    <a:lnTo>
                      <a:pt x="3106" y="19188"/>
                    </a:lnTo>
                    <a:lnTo>
                      <a:pt x="3351" y="19107"/>
                    </a:lnTo>
                    <a:cubicBezTo>
                      <a:pt x="3413" y="19045"/>
                      <a:pt x="3494" y="19004"/>
                      <a:pt x="3576" y="19004"/>
                    </a:cubicBezTo>
                    <a:cubicBezTo>
                      <a:pt x="3617" y="18984"/>
                      <a:pt x="3658" y="18963"/>
                      <a:pt x="3699" y="18923"/>
                    </a:cubicBezTo>
                    <a:cubicBezTo>
                      <a:pt x="3740" y="18902"/>
                      <a:pt x="3801" y="18882"/>
                      <a:pt x="3862" y="18882"/>
                    </a:cubicBezTo>
                    <a:cubicBezTo>
                      <a:pt x="3862" y="18923"/>
                      <a:pt x="3903" y="18943"/>
                      <a:pt x="4005" y="18963"/>
                    </a:cubicBezTo>
                    <a:cubicBezTo>
                      <a:pt x="4087" y="18923"/>
                      <a:pt x="4169" y="18882"/>
                      <a:pt x="4250" y="18841"/>
                    </a:cubicBezTo>
                    <a:cubicBezTo>
                      <a:pt x="4271" y="18759"/>
                      <a:pt x="4373" y="18698"/>
                      <a:pt x="4434" y="18657"/>
                    </a:cubicBezTo>
                    <a:lnTo>
                      <a:pt x="4475" y="18657"/>
                    </a:lnTo>
                    <a:lnTo>
                      <a:pt x="4577" y="18718"/>
                    </a:lnTo>
                    <a:cubicBezTo>
                      <a:pt x="4884" y="18616"/>
                      <a:pt x="5211" y="18555"/>
                      <a:pt x="5538" y="18494"/>
                    </a:cubicBezTo>
                    <a:cubicBezTo>
                      <a:pt x="5946" y="18412"/>
                      <a:pt x="6314" y="18330"/>
                      <a:pt x="6662" y="18269"/>
                    </a:cubicBezTo>
                    <a:cubicBezTo>
                      <a:pt x="6746" y="18218"/>
                      <a:pt x="6857" y="18182"/>
                      <a:pt x="6974" y="18182"/>
                    </a:cubicBezTo>
                    <a:cubicBezTo>
                      <a:pt x="6999" y="18182"/>
                      <a:pt x="7025" y="18183"/>
                      <a:pt x="7050" y="18187"/>
                    </a:cubicBezTo>
                    <a:cubicBezTo>
                      <a:pt x="7070" y="18187"/>
                      <a:pt x="7111" y="18207"/>
                      <a:pt x="7132" y="18207"/>
                    </a:cubicBezTo>
                    <a:cubicBezTo>
                      <a:pt x="7334" y="18193"/>
                      <a:pt x="7536" y="18179"/>
                      <a:pt x="7738" y="18179"/>
                    </a:cubicBezTo>
                    <a:cubicBezTo>
                      <a:pt x="7822" y="18179"/>
                      <a:pt x="7906" y="18181"/>
                      <a:pt x="7990" y="18187"/>
                    </a:cubicBezTo>
                    <a:cubicBezTo>
                      <a:pt x="8051" y="18187"/>
                      <a:pt x="8112" y="18187"/>
                      <a:pt x="8174" y="18207"/>
                    </a:cubicBezTo>
                    <a:cubicBezTo>
                      <a:pt x="8174" y="18207"/>
                      <a:pt x="8194" y="18187"/>
                      <a:pt x="8215" y="18187"/>
                    </a:cubicBezTo>
                    <a:cubicBezTo>
                      <a:pt x="8439" y="18105"/>
                      <a:pt x="8623" y="18024"/>
                      <a:pt x="8828" y="17921"/>
                    </a:cubicBezTo>
                    <a:lnTo>
                      <a:pt x="9012" y="17962"/>
                    </a:lnTo>
                    <a:cubicBezTo>
                      <a:pt x="9091" y="17944"/>
                      <a:pt x="9173" y="17935"/>
                      <a:pt x="9254" y="17935"/>
                    </a:cubicBezTo>
                    <a:cubicBezTo>
                      <a:pt x="9445" y="17935"/>
                      <a:pt x="9637" y="17985"/>
                      <a:pt x="9808" y="18085"/>
                    </a:cubicBezTo>
                    <a:cubicBezTo>
                      <a:pt x="9958" y="18071"/>
                      <a:pt x="10108" y="18064"/>
                      <a:pt x="10259" y="18064"/>
                    </a:cubicBezTo>
                    <a:cubicBezTo>
                      <a:pt x="10560" y="18064"/>
                      <a:pt x="10864" y="18092"/>
                      <a:pt x="11178" y="18146"/>
                    </a:cubicBezTo>
                    <a:cubicBezTo>
                      <a:pt x="11300" y="18146"/>
                      <a:pt x="11423" y="18187"/>
                      <a:pt x="11525" y="18248"/>
                    </a:cubicBezTo>
                    <a:cubicBezTo>
                      <a:pt x="11566" y="18259"/>
                      <a:pt x="11612" y="18264"/>
                      <a:pt x="11658" y="18264"/>
                    </a:cubicBezTo>
                    <a:cubicBezTo>
                      <a:pt x="11704" y="18264"/>
                      <a:pt x="11750" y="18259"/>
                      <a:pt x="11791" y="18248"/>
                    </a:cubicBezTo>
                    <a:cubicBezTo>
                      <a:pt x="11791" y="18228"/>
                      <a:pt x="11791" y="18207"/>
                      <a:pt x="11791" y="18187"/>
                    </a:cubicBezTo>
                    <a:cubicBezTo>
                      <a:pt x="11831" y="18207"/>
                      <a:pt x="11872" y="18228"/>
                      <a:pt x="11913" y="18228"/>
                    </a:cubicBezTo>
                    <a:cubicBezTo>
                      <a:pt x="11974" y="18248"/>
                      <a:pt x="12056" y="18248"/>
                      <a:pt x="12138" y="18269"/>
                    </a:cubicBezTo>
                    <a:lnTo>
                      <a:pt x="12322" y="18228"/>
                    </a:lnTo>
                    <a:cubicBezTo>
                      <a:pt x="12363" y="18248"/>
                      <a:pt x="12404" y="18259"/>
                      <a:pt x="12444" y="18259"/>
                    </a:cubicBezTo>
                    <a:cubicBezTo>
                      <a:pt x="12485" y="18259"/>
                      <a:pt x="12526" y="18248"/>
                      <a:pt x="12567" y="18228"/>
                    </a:cubicBezTo>
                    <a:lnTo>
                      <a:pt x="12628" y="18228"/>
                    </a:lnTo>
                    <a:cubicBezTo>
                      <a:pt x="12792" y="18167"/>
                      <a:pt x="12955" y="18126"/>
                      <a:pt x="13119" y="18064"/>
                    </a:cubicBezTo>
                    <a:cubicBezTo>
                      <a:pt x="13058" y="17901"/>
                      <a:pt x="13344" y="17962"/>
                      <a:pt x="13446" y="17921"/>
                    </a:cubicBezTo>
                    <a:cubicBezTo>
                      <a:pt x="13487" y="17932"/>
                      <a:pt x="13533" y="17937"/>
                      <a:pt x="13581" y="17937"/>
                    </a:cubicBezTo>
                    <a:cubicBezTo>
                      <a:pt x="13630" y="17937"/>
                      <a:pt x="13681" y="17932"/>
                      <a:pt x="13732" y="17921"/>
                    </a:cubicBezTo>
                    <a:cubicBezTo>
                      <a:pt x="13814" y="17860"/>
                      <a:pt x="13916" y="17819"/>
                      <a:pt x="13936" y="17717"/>
                    </a:cubicBezTo>
                    <a:cubicBezTo>
                      <a:pt x="13973" y="17544"/>
                      <a:pt x="13988" y="17476"/>
                      <a:pt x="14102" y="17476"/>
                    </a:cubicBezTo>
                    <a:cubicBezTo>
                      <a:pt x="14177" y="17476"/>
                      <a:pt x="14294" y="17505"/>
                      <a:pt x="14488" y="17554"/>
                    </a:cubicBezTo>
                    <a:cubicBezTo>
                      <a:pt x="14508" y="17574"/>
                      <a:pt x="14529" y="17574"/>
                      <a:pt x="14549" y="17574"/>
                    </a:cubicBezTo>
                    <a:cubicBezTo>
                      <a:pt x="14590" y="17574"/>
                      <a:pt x="14672" y="17554"/>
                      <a:pt x="14672" y="17554"/>
                    </a:cubicBezTo>
                    <a:cubicBezTo>
                      <a:pt x="14672" y="17472"/>
                      <a:pt x="14733" y="17451"/>
                      <a:pt x="14835" y="17411"/>
                    </a:cubicBezTo>
                    <a:lnTo>
                      <a:pt x="14835" y="17411"/>
                    </a:lnTo>
                    <a:cubicBezTo>
                      <a:pt x="14835" y="17431"/>
                      <a:pt x="14835" y="17451"/>
                      <a:pt x="14815" y="17472"/>
                    </a:cubicBezTo>
                    <a:cubicBezTo>
                      <a:pt x="14794" y="17513"/>
                      <a:pt x="14754" y="17533"/>
                      <a:pt x="14856" y="17574"/>
                    </a:cubicBezTo>
                    <a:cubicBezTo>
                      <a:pt x="14903" y="17586"/>
                      <a:pt x="14943" y="17598"/>
                      <a:pt x="14981" y="17598"/>
                    </a:cubicBezTo>
                    <a:cubicBezTo>
                      <a:pt x="15008" y="17598"/>
                      <a:pt x="15034" y="17591"/>
                      <a:pt x="15060" y="17574"/>
                    </a:cubicBezTo>
                    <a:cubicBezTo>
                      <a:pt x="15183" y="17492"/>
                      <a:pt x="15326" y="17451"/>
                      <a:pt x="15469" y="17431"/>
                    </a:cubicBezTo>
                    <a:cubicBezTo>
                      <a:pt x="15489" y="17288"/>
                      <a:pt x="15673" y="17267"/>
                      <a:pt x="15877" y="17247"/>
                    </a:cubicBezTo>
                    <a:cubicBezTo>
                      <a:pt x="15959" y="17247"/>
                      <a:pt x="16020" y="17206"/>
                      <a:pt x="16082" y="17145"/>
                    </a:cubicBezTo>
                    <a:cubicBezTo>
                      <a:pt x="16123" y="17084"/>
                      <a:pt x="16204" y="17043"/>
                      <a:pt x="16286" y="17043"/>
                    </a:cubicBezTo>
                    <a:lnTo>
                      <a:pt x="16797" y="17002"/>
                    </a:lnTo>
                    <a:cubicBezTo>
                      <a:pt x="16899" y="17002"/>
                      <a:pt x="16777" y="17002"/>
                      <a:pt x="16858" y="17022"/>
                    </a:cubicBezTo>
                    <a:cubicBezTo>
                      <a:pt x="16877" y="17041"/>
                      <a:pt x="16879" y="17077"/>
                      <a:pt x="16863" y="17098"/>
                    </a:cubicBezTo>
                    <a:lnTo>
                      <a:pt x="16863" y="17098"/>
                    </a:lnTo>
                    <a:cubicBezTo>
                      <a:pt x="17156" y="17063"/>
                      <a:pt x="17470" y="17060"/>
                      <a:pt x="17839" y="17002"/>
                    </a:cubicBezTo>
                    <a:lnTo>
                      <a:pt x="18227" y="16920"/>
                    </a:lnTo>
                    <a:lnTo>
                      <a:pt x="18370" y="16879"/>
                    </a:lnTo>
                    <a:cubicBezTo>
                      <a:pt x="18452" y="16838"/>
                      <a:pt x="18513" y="16797"/>
                      <a:pt x="18595" y="16757"/>
                    </a:cubicBezTo>
                    <a:cubicBezTo>
                      <a:pt x="18636" y="16736"/>
                      <a:pt x="18677" y="16736"/>
                      <a:pt x="18738" y="16736"/>
                    </a:cubicBezTo>
                    <a:cubicBezTo>
                      <a:pt x="18738" y="16757"/>
                      <a:pt x="18759" y="16757"/>
                      <a:pt x="18759" y="16777"/>
                    </a:cubicBezTo>
                    <a:lnTo>
                      <a:pt x="18759" y="16797"/>
                    </a:lnTo>
                    <a:cubicBezTo>
                      <a:pt x="18963" y="16757"/>
                      <a:pt x="19167" y="16716"/>
                      <a:pt x="19372" y="16675"/>
                    </a:cubicBezTo>
                    <a:cubicBezTo>
                      <a:pt x="19739" y="16573"/>
                      <a:pt x="20107" y="16491"/>
                      <a:pt x="20496" y="16409"/>
                    </a:cubicBezTo>
                    <a:cubicBezTo>
                      <a:pt x="20547" y="16384"/>
                      <a:pt x="20602" y="16372"/>
                      <a:pt x="20658" y="16372"/>
                    </a:cubicBezTo>
                    <a:cubicBezTo>
                      <a:pt x="20781" y="16372"/>
                      <a:pt x="20908" y="16427"/>
                      <a:pt x="21006" y="16511"/>
                    </a:cubicBezTo>
                    <a:cubicBezTo>
                      <a:pt x="21088" y="16471"/>
                      <a:pt x="21190" y="16430"/>
                      <a:pt x="21272" y="16389"/>
                    </a:cubicBezTo>
                    <a:cubicBezTo>
                      <a:pt x="21272" y="16368"/>
                      <a:pt x="21252" y="16368"/>
                      <a:pt x="21272" y="16348"/>
                    </a:cubicBezTo>
                    <a:cubicBezTo>
                      <a:pt x="21313" y="16328"/>
                      <a:pt x="21374" y="16287"/>
                      <a:pt x="21415" y="16266"/>
                    </a:cubicBezTo>
                    <a:cubicBezTo>
                      <a:pt x="21742" y="16205"/>
                      <a:pt x="21987" y="16062"/>
                      <a:pt x="22294" y="16001"/>
                    </a:cubicBezTo>
                    <a:cubicBezTo>
                      <a:pt x="22309" y="15997"/>
                      <a:pt x="22327" y="15995"/>
                      <a:pt x="22347" y="15995"/>
                    </a:cubicBezTo>
                    <a:cubicBezTo>
                      <a:pt x="22437" y="15995"/>
                      <a:pt x="22559" y="16028"/>
                      <a:pt x="22559" y="16062"/>
                    </a:cubicBezTo>
                    <a:cubicBezTo>
                      <a:pt x="22580" y="16103"/>
                      <a:pt x="22621" y="16205"/>
                      <a:pt x="22641" y="16266"/>
                    </a:cubicBezTo>
                    <a:lnTo>
                      <a:pt x="22682" y="16266"/>
                    </a:lnTo>
                    <a:lnTo>
                      <a:pt x="23132" y="16430"/>
                    </a:lnTo>
                    <a:lnTo>
                      <a:pt x="23275" y="16389"/>
                    </a:lnTo>
                    <a:cubicBezTo>
                      <a:pt x="23483" y="16207"/>
                      <a:pt x="23749" y="16116"/>
                      <a:pt x="24020" y="16116"/>
                    </a:cubicBezTo>
                    <a:cubicBezTo>
                      <a:pt x="24175" y="16116"/>
                      <a:pt x="24332" y="16145"/>
                      <a:pt x="24480" y="16205"/>
                    </a:cubicBezTo>
                    <a:lnTo>
                      <a:pt x="24807" y="16205"/>
                    </a:lnTo>
                    <a:cubicBezTo>
                      <a:pt x="24950" y="16123"/>
                      <a:pt x="25114" y="16062"/>
                      <a:pt x="25277" y="16021"/>
                    </a:cubicBezTo>
                    <a:cubicBezTo>
                      <a:pt x="25318" y="16041"/>
                      <a:pt x="25359" y="16041"/>
                      <a:pt x="25400" y="16062"/>
                    </a:cubicBezTo>
                    <a:cubicBezTo>
                      <a:pt x="25420" y="16062"/>
                      <a:pt x="25441" y="16082"/>
                      <a:pt x="25441" y="16103"/>
                    </a:cubicBezTo>
                    <a:cubicBezTo>
                      <a:pt x="25441" y="16144"/>
                      <a:pt x="25420" y="16184"/>
                      <a:pt x="25420" y="16225"/>
                    </a:cubicBezTo>
                    <a:cubicBezTo>
                      <a:pt x="25400" y="16246"/>
                      <a:pt x="25379" y="16287"/>
                      <a:pt x="25400" y="16328"/>
                    </a:cubicBezTo>
                    <a:cubicBezTo>
                      <a:pt x="25420" y="16348"/>
                      <a:pt x="25441" y="16368"/>
                      <a:pt x="25461" y="16389"/>
                    </a:cubicBezTo>
                    <a:cubicBezTo>
                      <a:pt x="25502" y="16409"/>
                      <a:pt x="25543" y="16409"/>
                      <a:pt x="25584" y="16409"/>
                    </a:cubicBezTo>
                    <a:cubicBezTo>
                      <a:pt x="25634" y="16397"/>
                      <a:pt x="25677" y="16368"/>
                      <a:pt x="25727" y="16368"/>
                    </a:cubicBezTo>
                    <a:cubicBezTo>
                      <a:pt x="25758" y="16368"/>
                      <a:pt x="25790" y="16378"/>
                      <a:pt x="25829" y="16409"/>
                    </a:cubicBezTo>
                    <a:cubicBezTo>
                      <a:pt x="25879" y="16443"/>
                      <a:pt x="25929" y="16476"/>
                      <a:pt x="25990" y="16476"/>
                    </a:cubicBezTo>
                    <a:cubicBezTo>
                      <a:pt x="26004" y="16476"/>
                      <a:pt x="26018" y="16474"/>
                      <a:pt x="26033" y="16471"/>
                    </a:cubicBezTo>
                    <a:cubicBezTo>
                      <a:pt x="26156" y="16471"/>
                      <a:pt x="26278" y="16491"/>
                      <a:pt x="26381" y="16573"/>
                    </a:cubicBezTo>
                    <a:lnTo>
                      <a:pt x="26483" y="16573"/>
                    </a:lnTo>
                    <a:cubicBezTo>
                      <a:pt x="26605" y="16573"/>
                      <a:pt x="26728" y="16675"/>
                      <a:pt x="26830" y="16695"/>
                    </a:cubicBezTo>
                    <a:cubicBezTo>
                      <a:pt x="27096" y="16675"/>
                      <a:pt x="27361" y="16634"/>
                      <a:pt x="27607" y="16552"/>
                    </a:cubicBezTo>
                    <a:cubicBezTo>
                      <a:pt x="27627" y="16532"/>
                      <a:pt x="27647" y="16511"/>
                      <a:pt x="27668" y="16511"/>
                    </a:cubicBezTo>
                    <a:cubicBezTo>
                      <a:pt x="27729" y="16491"/>
                      <a:pt x="27770" y="16450"/>
                      <a:pt x="27831" y="16430"/>
                    </a:cubicBezTo>
                    <a:cubicBezTo>
                      <a:pt x="27891" y="16394"/>
                      <a:pt x="27957" y="16372"/>
                      <a:pt x="28026" y="16372"/>
                    </a:cubicBezTo>
                    <a:cubicBezTo>
                      <a:pt x="28076" y="16372"/>
                      <a:pt x="28127" y="16384"/>
                      <a:pt x="28179" y="16409"/>
                    </a:cubicBezTo>
                    <a:cubicBezTo>
                      <a:pt x="28220" y="16430"/>
                      <a:pt x="28281" y="16450"/>
                      <a:pt x="28322" y="16471"/>
                    </a:cubicBezTo>
                    <a:cubicBezTo>
                      <a:pt x="28393" y="16491"/>
                      <a:pt x="28470" y="16501"/>
                      <a:pt x="28547" y="16501"/>
                    </a:cubicBezTo>
                    <a:cubicBezTo>
                      <a:pt x="28623" y="16501"/>
                      <a:pt x="28700" y="16491"/>
                      <a:pt x="28771" y="16471"/>
                    </a:cubicBezTo>
                    <a:cubicBezTo>
                      <a:pt x="28894" y="16409"/>
                      <a:pt x="28996" y="16348"/>
                      <a:pt x="29098" y="16307"/>
                    </a:cubicBezTo>
                    <a:cubicBezTo>
                      <a:pt x="29200" y="16266"/>
                      <a:pt x="29323" y="16225"/>
                      <a:pt x="29425" y="16225"/>
                    </a:cubicBezTo>
                    <a:lnTo>
                      <a:pt x="29425" y="1"/>
                    </a:lnTo>
                    <a:close/>
                  </a:path>
                </a:pathLst>
              </a:custGeom>
              <a:solidFill>
                <a:srgbClr val="FFFFFF"/>
              </a:solidFill>
              <a:ln>
                <a:noFill/>
              </a:ln>
              <a:effectLst>
                <a:outerShdw blurRad="314325" rotWithShape="0" algn="bl" dir="4620000" dist="28575">
                  <a:srgbClr val="000000">
                    <a:alpha val="5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4"/>
              <p:cNvSpPr/>
              <p:nvPr/>
            </p:nvSpPr>
            <p:spPr>
              <a:xfrm>
                <a:off x="2972200" y="3192600"/>
                <a:ext cx="735650" cy="943050"/>
              </a:xfrm>
              <a:custGeom>
                <a:rect b="b" l="l" r="r" t="t"/>
                <a:pathLst>
                  <a:path extrusionOk="0" h="37722" w="29426">
                    <a:moveTo>
                      <a:pt x="16868" y="35079"/>
                    </a:moveTo>
                    <a:lnTo>
                      <a:pt x="16868" y="35079"/>
                    </a:lnTo>
                    <a:cubicBezTo>
                      <a:pt x="16851" y="35081"/>
                      <a:pt x="16834" y="35083"/>
                      <a:pt x="16817" y="35085"/>
                    </a:cubicBezTo>
                    <a:lnTo>
                      <a:pt x="16858" y="35085"/>
                    </a:lnTo>
                    <a:cubicBezTo>
                      <a:pt x="16862" y="35085"/>
                      <a:pt x="16866" y="35083"/>
                      <a:pt x="16868" y="35079"/>
                    </a:cubicBezTo>
                    <a:close/>
                    <a:moveTo>
                      <a:pt x="838" y="0"/>
                    </a:moveTo>
                    <a:lnTo>
                      <a:pt x="572" y="1880"/>
                    </a:lnTo>
                    <a:cubicBezTo>
                      <a:pt x="1526" y="2266"/>
                      <a:pt x="1251" y="3699"/>
                      <a:pt x="226" y="3699"/>
                    </a:cubicBezTo>
                    <a:cubicBezTo>
                      <a:pt x="219" y="3699"/>
                      <a:pt x="212" y="3699"/>
                      <a:pt x="204" y="3699"/>
                    </a:cubicBezTo>
                    <a:cubicBezTo>
                      <a:pt x="143" y="3699"/>
                      <a:pt x="61" y="3699"/>
                      <a:pt x="0" y="3678"/>
                    </a:cubicBezTo>
                    <a:lnTo>
                      <a:pt x="0" y="37701"/>
                    </a:lnTo>
                    <a:cubicBezTo>
                      <a:pt x="41" y="37691"/>
                      <a:pt x="77" y="37686"/>
                      <a:pt x="113" y="37686"/>
                    </a:cubicBezTo>
                    <a:cubicBezTo>
                      <a:pt x="148" y="37686"/>
                      <a:pt x="184" y="37691"/>
                      <a:pt x="225" y="37701"/>
                    </a:cubicBezTo>
                    <a:cubicBezTo>
                      <a:pt x="266" y="37701"/>
                      <a:pt x="307" y="37721"/>
                      <a:pt x="348" y="37721"/>
                    </a:cubicBezTo>
                    <a:cubicBezTo>
                      <a:pt x="450" y="37721"/>
                      <a:pt x="429" y="37681"/>
                      <a:pt x="429" y="37640"/>
                    </a:cubicBezTo>
                    <a:cubicBezTo>
                      <a:pt x="450" y="37619"/>
                      <a:pt x="450" y="37599"/>
                      <a:pt x="470" y="37558"/>
                    </a:cubicBezTo>
                    <a:cubicBezTo>
                      <a:pt x="531" y="37517"/>
                      <a:pt x="450" y="37415"/>
                      <a:pt x="572" y="37374"/>
                    </a:cubicBezTo>
                    <a:cubicBezTo>
                      <a:pt x="654" y="37333"/>
                      <a:pt x="736" y="37292"/>
                      <a:pt x="838" y="37292"/>
                    </a:cubicBezTo>
                    <a:lnTo>
                      <a:pt x="777" y="37333"/>
                    </a:lnTo>
                    <a:cubicBezTo>
                      <a:pt x="756" y="37333"/>
                      <a:pt x="736" y="37374"/>
                      <a:pt x="736" y="37394"/>
                    </a:cubicBezTo>
                    <a:cubicBezTo>
                      <a:pt x="797" y="37313"/>
                      <a:pt x="899" y="37251"/>
                      <a:pt x="1022" y="37231"/>
                    </a:cubicBezTo>
                    <a:cubicBezTo>
                      <a:pt x="1118" y="37201"/>
                      <a:pt x="1214" y="37190"/>
                      <a:pt x="1310" y="37190"/>
                    </a:cubicBezTo>
                    <a:cubicBezTo>
                      <a:pt x="1541" y="37190"/>
                      <a:pt x="1772" y="37251"/>
                      <a:pt x="2003" y="37251"/>
                    </a:cubicBezTo>
                    <a:cubicBezTo>
                      <a:pt x="2064" y="37251"/>
                      <a:pt x="2105" y="37272"/>
                      <a:pt x="2166" y="37292"/>
                    </a:cubicBezTo>
                    <a:cubicBezTo>
                      <a:pt x="2268" y="37313"/>
                      <a:pt x="2350" y="37333"/>
                      <a:pt x="2452" y="37374"/>
                    </a:cubicBezTo>
                    <a:cubicBezTo>
                      <a:pt x="2677" y="37313"/>
                      <a:pt x="2922" y="37272"/>
                      <a:pt x="3167" y="37251"/>
                    </a:cubicBezTo>
                    <a:lnTo>
                      <a:pt x="3106" y="37190"/>
                    </a:lnTo>
                    <a:lnTo>
                      <a:pt x="3351" y="37088"/>
                    </a:lnTo>
                    <a:cubicBezTo>
                      <a:pt x="3413" y="37027"/>
                      <a:pt x="3474" y="37006"/>
                      <a:pt x="3556" y="37006"/>
                    </a:cubicBezTo>
                    <a:cubicBezTo>
                      <a:pt x="3617" y="36986"/>
                      <a:pt x="3658" y="36945"/>
                      <a:pt x="3699" y="36924"/>
                    </a:cubicBezTo>
                    <a:cubicBezTo>
                      <a:pt x="3740" y="36884"/>
                      <a:pt x="3801" y="36863"/>
                      <a:pt x="3842" y="36863"/>
                    </a:cubicBezTo>
                    <a:cubicBezTo>
                      <a:pt x="3842" y="36904"/>
                      <a:pt x="3903" y="36945"/>
                      <a:pt x="4005" y="36965"/>
                    </a:cubicBezTo>
                    <a:cubicBezTo>
                      <a:pt x="4087" y="36904"/>
                      <a:pt x="4169" y="36863"/>
                      <a:pt x="4250" y="36822"/>
                    </a:cubicBezTo>
                    <a:cubicBezTo>
                      <a:pt x="4271" y="36761"/>
                      <a:pt x="4373" y="36700"/>
                      <a:pt x="4434" y="36638"/>
                    </a:cubicBezTo>
                    <a:cubicBezTo>
                      <a:pt x="4455" y="36638"/>
                      <a:pt x="4475" y="36638"/>
                      <a:pt x="4475" y="36659"/>
                    </a:cubicBezTo>
                    <a:lnTo>
                      <a:pt x="4577" y="36720"/>
                    </a:lnTo>
                    <a:cubicBezTo>
                      <a:pt x="4884" y="36618"/>
                      <a:pt x="5211" y="36557"/>
                      <a:pt x="5538" y="36495"/>
                    </a:cubicBezTo>
                    <a:cubicBezTo>
                      <a:pt x="5946" y="36414"/>
                      <a:pt x="6314" y="36332"/>
                      <a:pt x="6662" y="36271"/>
                    </a:cubicBezTo>
                    <a:cubicBezTo>
                      <a:pt x="6746" y="36220"/>
                      <a:pt x="6857" y="36184"/>
                      <a:pt x="6974" y="36184"/>
                    </a:cubicBezTo>
                    <a:cubicBezTo>
                      <a:pt x="6999" y="36184"/>
                      <a:pt x="7025" y="36185"/>
                      <a:pt x="7050" y="36189"/>
                    </a:cubicBezTo>
                    <a:cubicBezTo>
                      <a:pt x="7070" y="36189"/>
                      <a:pt x="7111" y="36209"/>
                      <a:pt x="7132" y="36209"/>
                    </a:cubicBezTo>
                    <a:cubicBezTo>
                      <a:pt x="7334" y="36195"/>
                      <a:pt x="7536" y="36180"/>
                      <a:pt x="7738" y="36180"/>
                    </a:cubicBezTo>
                    <a:cubicBezTo>
                      <a:pt x="7822" y="36180"/>
                      <a:pt x="7906" y="36183"/>
                      <a:pt x="7990" y="36189"/>
                    </a:cubicBezTo>
                    <a:cubicBezTo>
                      <a:pt x="8051" y="36189"/>
                      <a:pt x="8112" y="36189"/>
                      <a:pt x="8153" y="36209"/>
                    </a:cubicBezTo>
                    <a:cubicBezTo>
                      <a:pt x="8174" y="36209"/>
                      <a:pt x="8194" y="36189"/>
                      <a:pt x="8215" y="36189"/>
                    </a:cubicBezTo>
                    <a:cubicBezTo>
                      <a:pt x="8439" y="36107"/>
                      <a:pt x="8623" y="36025"/>
                      <a:pt x="8828" y="35923"/>
                    </a:cubicBezTo>
                    <a:lnTo>
                      <a:pt x="9012" y="35964"/>
                    </a:lnTo>
                    <a:cubicBezTo>
                      <a:pt x="9091" y="35946"/>
                      <a:pt x="9173" y="35937"/>
                      <a:pt x="9254" y="35937"/>
                    </a:cubicBezTo>
                    <a:cubicBezTo>
                      <a:pt x="9443" y="35937"/>
                      <a:pt x="9631" y="35987"/>
                      <a:pt x="9788" y="36087"/>
                    </a:cubicBezTo>
                    <a:cubicBezTo>
                      <a:pt x="9945" y="36073"/>
                      <a:pt x="10099" y="36066"/>
                      <a:pt x="10253" y="36066"/>
                    </a:cubicBezTo>
                    <a:cubicBezTo>
                      <a:pt x="10560" y="36066"/>
                      <a:pt x="10864" y="36094"/>
                      <a:pt x="11178" y="36148"/>
                    </a:cubicBezTo>
                    <a:cubicBezTo>
                      <a:pt x="11300" y="36168"/>
                      <a:pt x="11423" y="36189"/>
                      <a:pt x="11525" y="36250"/>
                    </a:cubicBezTo>
                    <a:cubicBezTo>
                      <a:pt x="11566" y="36260"/>
                      <a:pt x="11612" y="36265"/>
                      <a:pt x="11658" y="36265"/>
                    </a:cubicBezTo>
                    <a:cubicBezTo>
                      <a:pt x="11704" y="36265"/>
                      <a:pt x="11750" y="36260"/>
                      <a:pt x="11791" y="36250"/>
                    </a:cubicBezTo>
                    <a:cubicBezTo>
                      <a:pt x="11791" y="36230"/>
                      <a:pt x="11791" y="36209"/>
                      <a:pt x="11791" y="36189"/>
                    </a:cubicBezTo>
                    <a:cubicBezTo>
                      <a:pt x="11831" y="36209"/>
                      <a:pt x="11872" y="36230"/>
                      <a:pt x="11913" y="36230"/>
                    </a:cubicBezTo>
                    <a:cubicBezTo>
                      <a:pt x="11974" y="36250"/>
                      <a:pt x="12056" y="36271"/>
                      <a:pt x="12138" y="36271"/>
                    </a:cubicBezTo>
                    <a:lnTo>
                      <a:pt x="12322" y="36230"/>
                    </a:lnTo>
                    <a:cubicBezTo>
                      <a:pt x="12359" y="36248"/>
                      <a:pt x="12395" y="36258"/>
                      <a:pt x="12430" y="36258"/>
                    </a:cubicBezTo>
                    <a:cubicBezTo>
                      <a:pt x="12473" y="36258"/>
                      <a:pt x="12513" y="36243"/>
                      <a:pt x="12547" y="36209"/>
                    </a:cubicBezTo>
                    <a:lnTo>
                      <a:pt x="12608" y="36209"/>
                    </a:lnTo>
                    <a:cubicBezTo>
                      <a:pt x="12792" y="36168"/>
                      <a:pt x="12935" y="36107"/>
                      <a:pt x="13098" y="36046"/>
                    </a:cubicBezTo>
                    <a:cubicBezTo>
                      <a:pt x="13037" y="35903"/>
                      <a:pt x="13323" y="35964"/>
                      <a:pt x="13446" y="35903"/>
                    </a:cubicBezTo>
                    <a:cubicBezTo>
                      <a:pt x="13487" y="35923"/>
                      <a:pt x="13533" y="35933"/>
                      <a:pt x="13579" y="35933"/>
                    </a:cubicBezTo>
                    <a:cubicBezTo>
                      <a:pt x="13625" y="35933"/>
                      <a:pt x="13671" y="35923"/>
                      <a:pt x="13711" y="35903"/>
                    </a:cubicBezTo>
                    <a:cubicBezTo>
                      <a:pt x="13814" y="35841"/>
                      <a:pt x="13916" y="35801"/>
                      <a:pt x="13936" y="35719"/>
                    </a:cubicBezTo>
                    <a:cubicBezTo>
                      <a:pt x="13973" y="35546"/>
                      <a:pt x="13988" y="35478"/>
                      <a:pt x="14097" y="35478"/>
                    </a:cubicBezTo>
                    <a:cubicBezTo>
                      <a:pt x="14169" y="35478"/>
                      <a:pt x="14282" y="35507"/>
                      <a:pt x="14467" y="35555"/>
                    </a:cubicBezTo>
                    <a:cubicBezTo>
                      <a:pt x="14488" y="35555"/>
                      <a:pt x="14529" y="35576"/>
                      <a:pt x="14549" y="35576"/>
                    </a:cubicBezTo>
                    <a:cubicBezTo>
                      <a:pt x="14590" y="35576"/>
                      <a:pt x="14672" y="35555"/>
                      <a:pt x="14672" y="35535"/>
                    </a:cubicBezTo>
                    <a:cubicBezTo>
                      <a:pt x="14672" y="35474"/>
                      <a:pt x="14733" y="35433"/>
                      <a:pt x="14835" y="35412"/>
                    </a:cubicBezTo>
                    <a:lnTo>
                      <a:pt x="14835" y="35412"/>
                    </a:lnTo>
                    <a:cubicBezTo>
                      <a:pt x="14835" y="35433"/>
                      <a:pt x="14835" y="35453"/>
                      <a:pt x="14815" y="35453"/>
                    </a:cubicBezTo>
                    <a:cubicBezTo>
                      <a:pt x="14794" y="35494"/>
                      <a:pt x="14754" y="35535"/>
                      <a:pt x="14856" y="35555"/>
                    </a:cubicBezTo>
                    <a:cubicBezTo>
                      <a:pt x="14901" y="35578"/>
                      <a:pt x="14939" y="35594"/>
                      <a:pt x="14975" y="35594"/>
                    </a:cubicBezTo>
                    <a:cubicBezTo>
                      <a:pt x="15005" y="35594"/>
                      <a:pt x="15032" y="35583"/>
                      <a:pt x="15060" y="35555"/>
                    </a:cubicBezTo>
                    <a:cubicBezTo>
                      <a:pt x="15183" y="35494"/>
                      <a:pt x="15326" y="35453"/>
                      <a:pt x="15469" y="35412"/>
                    </a:cubicBezTo>
                    <a:cubicBezTo>
                      <a:pt x="15489" y="35290"/>
                      <a:pt x="15673" y="35249"/>
                      <a:pt x="15877" y="35228"/>
                    </a:cubicBezTo>
                    <a:cubicBezTo>
                      <a:pt x="15959" y="35228"/>
                      <a:pt x="16020" y="35188"/>
                      <a:pt x="16082" y="35126"/>
                    </a:cubicBezTo>
                    <a:cubicBezTo>
                      <a:pt x="16123" y="35065"/>
                      <a:pt x="16204" y="35045"/>
                      <a:pt x="16286" y="35024"/>
                    </a:cubicBezTo>
                    <a:lnTo>
                      <a:pt x="16797" y="34983"/>
                    </a:lnTo>
                    <a:cubicBezTo>
                      <a:pt x="16899" y="34983"/>
                      <a:pt x="16777" y="34983"/>
                      <a:pt x="16858" y="35024"/>
                    </a:cubicBezTo>
                    <a:cubicBezTo>
                      <a:pt x="16875" y="35024"/>
                      <a:pt x="16878" y="35063"/>
                      <a:pt x="16868" y="35079"/>
                    </a:cubicBezTo>
                    <a:lnTo>
                      <a:pt x="16868" y="35079"/>
                    </a:lnTo>
                    <a:cubicBezTo>
                      <a:pt x="17160" y="35042"/>
                      <a:pt x="17472" y="35021"/>
                      <a:pt x="17839" y="34963"/>
                    </a:cubicBezTo>
                    <a:lnTo>
                      <a:pt x="18227" y="34902"/>
                    </a:lnTo>
                    <a:lnTo>
                      <a:pt x="18370" y="34861"/>
                    </a:lnTo>
                    <a:cubicBezTo>
                      <a:pt x="18432" y="34820"/>
                      <a:pt x="18513" y="34779"/>
                      <a:pt x="18595" y="34738"/>
                    </a:cubicBezTo>
                    <a:cubicBezTo>
                      <a:pt x="18616" y="34728"/>
                      <a:pt x="18636" y="34723"/>
                      <a:pt x="18659" y="34723"/>
                    </a:cubicBezTo>
                    <a:cubicBezTo>
                      <a:pt x="18682" y="34723"/>
                      <a:pt x="18708" y="34728"/>
                      <a:pt x="18738" y="34738"/>
                    </a:cubicBezTo>
                    <a:cubicBezTo>
                      <a:pt x="18738" y="34738"/>
                      <a:pt x="18759" y="34758"/>
                      <a:pt x="18759" y="34779"/>
                    </a:cubicBezTo>
                    <a:cubicBezTo>
                      <a:pt x="18963" y="34738"/>
                      <a:pt x="19167" y="34697"/>
                      <a:pt x="19372" y="34656"/>
                    </a:cubicBezTo>
                    <a:cubicBezTo>
                      <a:pt x="19739" y="34575"/>
                      <a:pt x="20107" y="34472"/>
                      <a:pt x="20496" y="34391"/>
                    </a:cubicBezTo>
                    <a:cubicBezTo>
                      <a:pt x="20545" y="34372"/>
                      <a:pt x="20597" y="34363"/>
                      <a:pt x="20651" y="34363"/>
                    </a:cubicBezTo>
                    <a:cubicBezTo>
                      <a:pt x="20776" y="34363"/>
                      <a:pt x="20906" y="34413"/>
                      <a:pt x="21006" y="34513"/>
                    </a:cubicBezTo>
                    <a:cubicBezTo>
                      <a:pt x="21088" y="34472"/>
                      <a:pt x="21170" y="34432"/>
                      <a:pt x="21272" y="34391"/>
                    </a:cubicBezTo>
                    <a:cubicBezTo>
                      <a:pt x="21272" y="34370"/>
                      <a:pt x="21252" y="34350"/>
                      <a:pt x="21272" y="34350"/>
                    </a:cubicBezTo>
                    <a:cubicBezTo>
                      <a:pt x="21313" y="34309"/>
                      <a:pt x="21374" y="34288"/>
                      <a:pt x="21415" y="34268"/>
                    </a:cubicBezTo>
                    <a:cubicBezTo>
                      <a:pt x="21742" y="34186"/>
                      <a:pt x="21987" y="34064"/>
                      <a:pt x="22294" y="33982"/>
                    </a:cubicBezTo>
                    <a:cubicBezTo>
                      <a:pt x="22308" y="33978"/>
                      <a:pt x="22326" y="33977"/>
                      <a:pt x="22345" y="33977"/>
                    </a:cubicBezTo>
                    <a:cubicBezTo>
                      <a:pt x="22435" y="33977"/>
                      <a:pt x="22559" y="34013"/>
                      <a:pt x="22559" y="34064"/>
                    </a:cubicBezTo>
                    <a:cubicBezTo>
                      <a:pt x="22580" y="34105"/>
                      <a:pt x="22600" y="34186"/>
                      <a:pt x="22641" y="34268"/>
                    </a:cubicBezTo>
                    <a:lnTo>
                      <a:pt x="22682" y="34268"/>
                    </a:lnTo>
                    <a:lnTo>
                      <a:pt x="23132" y="34411"/>
                    </a:lnTo>
                    <a:lnTo>
                      <a:pt x="23275" y="34391"/>
                    </a:lnTo>
                    <a:cubicBezTo>
                      <a:pt x="23483" y="34208"/>
                      <a:pt x="23751" y="34109"/>
                      <a:pt x="24023" y="34109"/>
                    </a:cubicBezTo>
                    <a:cubicBezTo>
                      <a:pt x="24177" y="34109"/>
                      <a:pt x="24333" y="34140"/>
                      <a:pt x="24480" y="34207"/>
                    </a:cubicBezTo>
                    <a:lnTo>
                      <a:pt x="24807" y="34207"/>
                    </a:lnTo>
                    <a:cubicBezTo>
                      <a:pt x="24950" y="34105"/>
                      <a:pt x="25114" y="34043"/>
                      <a:pt x="25257" y="34023"/>
                    </a:cubicBezTo>
                    <a:cubicBezTo>
                      <a:pt x="25318" y="34023"/>
                      <a:pt x="25359" y="34043"/>
                      <a:pt x="25400" y="34043"/>
                    </a:cubicBezTo>
                    <a:cubicBezTo>
                      <a:pt x="25420" y="34043"/>
                      <a:pt x="25441" y="34084"/>
                      <a:pt x="25441" y="34084"/>
                    </a:cubicBezTo>
                    <a:cubicBezTo>
                      <a:pt x="25441" y="34125"/>
                      <a:pt x="25420" y="34166"/>
                      <a:pt x="25420" y="34207"/>
                    </a:cubicBezTo>
                    <a:cubicBezTo>
                      <a:pt x="25400" y="34248"/>
                      <a:pt x="25379" y="34268"/>
                      <a:pt x="25400" y="34329"/>
                    </a:cubicBezTo>
                    <a:cubicBezTo>
                      <a:pt x="25420" y="34329"/>
                      <a:pt x="25441" y="34350"/>
                      <a:pt x="25461" y="34370"/>
                    </a:cubicBezTo>
                    <a:cubicBezTo>
                      <a:pt x="25490" y="34385"/>
                      <a:pt x="25519" y="34399"/>
                      <a:pt x="25548" y="34399"/>
                    </a:cubicBezTo>
                    <a:cubicBezTo>
                      <a:pt x="25560" y="34399"/>
                      <a:pt x="25572" y="34397"/>
                      <a:pt x="25584" y="34391"/>
                    </a:cubicBezTo>
                    <a:cubicBezTo>
                      <a:pt x="25634" y="34378"/>
                      <a:pt x="25677" y="34349"/>
                      <a:pt x="25727" y="34349"/>
                    </a:cubicBezTo>
                    <a:cubicBezTo>
                      <a:pt x="25758" y="34349"/>
                      <a:pt x="25790" y="34360"/>
                      <a:pt x="25829" y="34391"/>
                    </a:cubicBezTo>
                    <a:cubicBezTo>
                      <a:pt x="25890" y="34452"/>
                      <a:pt x="25951" y="34472"/>
                      <a:pt x="26033" y="34472"/>
                    </a:cubicBezTo>
                    <a:cubicBezTo>
                      <a:pt x="26057" y="34469"/>
                      <a:pt x="26081" y="34467"/>
                      <a:pt x="26105" y="34467"/>
                    </a:cubicBezTo>
                    <a:cubicBezTo>
                      <a:pt x="26223" y="34467"/>
                      <a:pt x="26340" y="34510"/>
                      <a:pt x="26442" y="34595"/>
                    </a:cubicBezTo>
                    <a:cubicBezTo>
                      <a:pt x="26636" y="34625"/>
                      <a:pt x="26831" y="34644"/>
                      <a:pt x="27033" y="34644"/>
                    </a:cubicBezTo>
                    <a:cubicBezTo>
                      <a:pt x="27107" y="34644"/>
                      <a:pt x="27183" y="34641"/>
                      <a:pt x="27259" y="34636"/>
                    </a:cubicBezTo>
                    <a:cubicBezTo>
                      <a:pt x="27361" y="34595"/>
                      <a:pt x="27484" y="34575"/>
                      <a:pt x="27607" y="34554"/>
                    </a:cubicBezTo>
                    <a:cubicBezTo>
                      <a:pt x="27627" y="34534"/>
                      <a:pt x="27647" y="34513"/>
                      <a:pt x="27668" y="34513"/>
                    </a:cubicBezTo>
                    <a:cubicBezTo>
                      <a:pt x="27729" y="34472"/>
                      <a:pt x="27770" y="34452"/>
                      <a:pt x="27831" y="34411"/>
                    </a:cubicBezTo>
                    <a:cubicBezTo>
                      <a:pt x="27888" y="34377"/>
                      <a:pt x="27950" y="34362"/>
                      <a:pt x="28015" y="34362"/>
                    </a:cubicBezTo>
                    <a:cubicBezTo>
                      <a:pt x="28068" y="34362"/>
                      <a:pt x="28124" y="34372"/>
                      <a:pt x="28179" y="34391"/>
                    </a:cubicBezTo>
                    <a:cubicBezTo>
                      <a:pt x="28240" y="34411"/>
                      <a:pt x="28281" y="34432"/>
                      <a:pt x="28322" y="34452"/>
                    </a:cubicBezTo>
                    <a:cubicBezTo>
                      <a:pt x="28393" y="34483"/>
                      <a:pt x="28470" y="34498"/>
                      <a:pt x="28547" y="34498"/>
                    </a:cubicBezTo>
                    <a:cubicBezTo>
                      <a:pt x="28623" y="34498"/>
                      <a:pt x="28700" y="34483"/>
                      <a:pt x="28771" y="34452"/>
                    </a:cubicBezTo>
                    <a:cubicBezTo>
                      <a:pt x="28894" y="34411"/>
                      <a:pt x="28996" y="34350"/>
                      <a:pt x="29098" y="34288"/>
                    </a:cubicBezTo>
                    <a:cubicBezTo>
                      <a:pt x="29200" y="34248"/>
                      <a:pt x="29323" y="34227"/>
                      <a:pt x="29425" y="34227"/>
                    </a:cubicBezTo>
                    <a:lnTo>
                      <a:pt x="29425" y="0"/>
                    </a:lnTo>
                    <a:lnTo>
                      <a:pt x="28158" y="0"/>
                    </a:lnTo>
                    <a:lnTo>
                      <a:pt x="28158" y="1880"/>
                    </a:lnTo>
                    <a:cubicBezTo>
                      <a:pt x="29119" y="2268"/>
                      <a:pt x="28833" y="3719"/>
                      <a:pt x="27790" y="3719"/>
                    </a:cubicBezTo>
                    <a:cubicBezTo>
                      <a:pt x="26748" y="3719"/>
                      <a:pt x="26462" y="2268"/>
                      <a:pt x="27423" y="1880"/>
                    </a:cubicBezTo>
                    <a:lnTo>
                      <a:pt x="27423" y="0"/>
                    </a:lnTo>
                    <a:lnTo>
                      <a:pt x="24705" y="0"/>
                    </a:lnTo>
                    <a:lnTo>
                      <a:pt x="24705" y="1880"/>
                    </a:lnTo>
                    <a:cubicBezTo>
                      <a:pt x="25665" y="2268"/>
                      <a:pt x="25379" y="3719"/>
                      <a:pt x="24337" y="3719"/>
                    </a:cubicBezTo>
                    <a:cubicBezTo>
                      <a:pt x="23295" y="3719"/>
                      <a:pt x="23009" y="2268"/>
                      <a:pt x="23969" y="1880"/>
                    </a:cubicBezTo>
                    <a:lnTo>
                      <a:pt x="23969" y="0"/>
                    </a:lnTo>
                    <a:lnTo>
                      <a:pt x="21252" y="0"/>
                    </a:lnTo>
                    <a:lnTo>
                      <a:pt x="21252" y="1880"/>
                    </a:lnTo>
                    <a:cubicBezTo>
                      <a:pt x="22212" y="2268"/>
                      <a:pt x="21926" y="3719"/>
                      <a:pt x="20884" y="3719"/>
                    </a:cubicBezTo>
                    <a:cubicBezTo>
                      <a:pt x="19842" y="3719"/>
                      <a:pt x="19556" y="2268"/>
                      <a:pt x="20516" y="1880"/>
                    </a:cubicBezTo>
                    <a:lnTo>
                      <a:pt x="20516" y="0"/>
                    </a:lnTo>
                    <a:lnTo>
                      <a:pt x="18370" y="0"/>
                    </a:lnTo>
                    <a:lnTo>
                      <a:pt x="17819" y="1880"/>
                    </a:lnTo>
                    <a:cubicBezTo>
                      <a:pt x="18779" y="2268"/>
                      <a:pt x="18493" y="3719"/>
                      <a:pt x="17451" y="3719"/>
                    </a:cubicBezTo>
                    <a:cubicBezTo>
                      <a:pt x="16388" y="3719"/>
                      <a:pt x="16102" y="2268"/>
                      <a:pt x="17083" y="1880"/>
                    </a:cubicBezTo>
                    <a:lnTo>
                      <a:pt x="16797" y="0"/>
                    </a:lnTo>
                    <a:lnTo>
                      <a:pt x="14365" y="0"/>
                    </a:lnTo>
                    <a:lnTo>
                      <a:pt x="14365" y="1880"/>
                    </a:lnTo>
                    <a:cubicBezTo>
                      <a:pt x="15326" y="2268"/>
                      <a:pt x="15040" y="3719"/>
                      <a:pt x="13997" y="3719"/>
                    </a:cubicBezTo>
                    <a:cubicBezTo>
                      <a:pt x="12955" y="3719"/>
                      <a:pt x="12669" y="2268"/>
                      <a:pt x="13630" y="1880"/>
                    </a:cubicBezTo>
                    <a:lnTo>
                      <a:pt x="13630" y="0"/>
                    </a:lnTo>
                    <a:lnTo>
                      <a:pt x="10912" y="0"/>
                    </a:lnTo>
                    <a:lnTo>
                      <a:pt x="10912" y="1880"/>
                    </a:lnTo>
                    <a:cubicBezTo>
                      <a:pt x="11872" y="2268"/>
                      <a:pt x="11586" y="3719"/>
                      <a:pt x="10544" y="3719"/>
                    </a:cubicBezTo>
                    <a:cubicBezTo>
                      <a:pt x="9502" y="3719"/>
                      <a:pt x="9216" y="2268"/>
                      <a:pt x="10176" y="1880"/>
                    </a:cubicBezTo>
                    <a:lnTo>
                      <a:pt x="10176" y="0"/>
                    </a:lnTo>
                    <a:lnTo>
                      <a:pt x="8031" y="0"/>
                    </a:lnTo>
                    <a:lnTo>
                      <a:pt x="7459" y="1880"/>
                    </a:lnTo>
                    <a:cubicBezTo>
                      <a:pt x="8419" y="2268"/>
                      <a:pt x="8133" y="3719"/>
                      <a:pt x="7091" y="3719"/>
                    </a:cubicBezTo>
                    <a:cubicBezTo>
                      <a:pt x="6049" y="3719"/>
                      <a:pt x="5763" y="2268"/>
                      <a:pt x="6723" y="1880"/>
                    </a:cubicBezTo>
                    <a:lnTo>
                      <a:pt x="6171" y="0"/>
                    </a:lnTo>
                    <a:lnTo>
                      <a:pt x="4026" y="0"/>
                    </a:lnTo>
                    <a:lnTo>
                      <a:pt x="4026" y="1880"/>
                    </a:lnTo>
                    <a:cubicBezTo>
                      <a:pt x="4986" y="2268"/>
                      <a:pt x="4700" y="3719"/>
                      <a:pt x="3658" y="3719"/>
                    </a:cubicBezTo>
                    <a:cubicBezTo>
                      <a:pt x="2595" y="3719"/>
                      <a:pt x="2309" y="2268"/>
                      <a:pt x="3290" y="1880"/>
                    </a:cubicBezTo>
                    <a:lnTo>
                      <a:pt x="32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5" name="Google Shape;1695;p44"/>
            <p:cNvSpPr/>
            <p:nvPr/>
          </p:nvSpPr>
          <p:spPr>
            <a:xfrm>
              <a:off x="5065559" y="3796650"/>
              <a:ext cx="1017597" cy="642904"/>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53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4"/>
            <p:cNvSpPr/>
            <p:nvPr/>
          </p:nvSpPr>
          <p:spPr>
            <a:xfrm>
              <a:off x="7647788" y="1621275"/>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53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7" name="Google Shape;1697;p44"/>
          <p:cNvSpPr txBox="1"/>
          <p:nvPr>
            <p:ph idx="4" type="subTitle"/>
          </p:nvPr>
        </p:nvSpPr>
        <p:spPr>
          <a:xfrm>
            <a:off x="5792372" y="2316975"/>
            <a:ext cx="22068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a:t>
            </a:r>
            <a:endParaRPr/>
          </a:p>
        </p:txBody>
      </p:sp>
      <p:sp>
        <p:nvSpPr>
          <p:cNvPr id="1698" name="Google Shape;1698;p44"/>
          <p:cNvSpPr txBox="1"/>
          <p:nvPr>
            <p:ph idx="2" type="subTitle"/>
          </p:nvPr>
        </p:nvSpPr>
        <p:spPr>
          <a:xfrm>
            <a:off x="5792401" y="2820250"/>
            <a:ext cx="2206800" cy="8991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 has a beautiful name and is the second planet from the Sun</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2" name="Shape 1702"/>
        <p:cNvGrpSpPr/>
        <p:nvPr/>
      </p:nvGrpSpPr>
      <p:grpSpPr>
        <a:xfrm>
          <a:off x="0" y="0"/>
          <a:ext cx="0" cy="0"/>
          <a:chOff x="0" y="0"/>
          <a:chExt cx="0" cy="0"/>
        </a:xfrm>
      </p:grpSpPr>
      <p:sp>
        <p:nvSpPr>
          <p:cNvPr id="1703" name="Google Shape;1703;p45"/>
          <p:cNvSpPr/>
          <p:nvPr/>
        </p:nvSpPr>
        <p:spPr>
          <a:xfrm>
            <a:off x="1672767" y="1633877"/>
            <a:ext cx="6299000" cy="2142750"/>
          </a:xfrm>
          <a:custGeom>
            <a:rect b="b" l="l" r="r" t="t"/>
            <a:pathLst>
              <a:path extrusionOk="0" h="85710" w="251960">
                <a:moveTo>
                  <a:pt x="4679" y="47980"/>
                </a:moveTo>
                <a:cubicBezTo>
                  <a:pt x="-566" y="42735"/>
                  <a:pt x="-2277" y="29047"/>
                  <a:pt x="4357" y="25729"/>
                </a:cubicBezTo>
                <a:cubicBezTo>
                  <a:pt x="9371" y="23221"/>
                  <a:pt x="15644" y="23265"/>
                  <a:pt x="21125" y="24439"/>
                </a:cubicBezTo>
                <a:cubicBezTo>
                  <a:pt x="25970" y="25477"/>
                  <a:pt x="32196" y="28631"/>
                  <a:pt x="35959" y="25407"/>
                </a:cubicBezTo>
                <a:cubicBezTo>
                  <a:pt x="41044" y="21049"/>
                  <a:pt x="38859" y="12059"/>
                  <a:pt x="42409" y="6380"/>
                </a:cubicBezTo>
                <a:cubicBezTo>
                  <a:pt x="45117" y="2047"/>
                  <a:pt x="52305" y="1194"/>
                  <a:pt x="57243" y="2511"/>
                </a:cubicBezTo>
                <a:cubicBezTo>
                  <a:pt x="66116" y="4877"/>
                  <a:pt x="73548" y="17853"/>
                  <a:pt x="82073" y="14442"/>
                </a:cubicBezTo>
                <a:cubicBezTo>
                  <a:pt x="86047" y="12852"/>
                  <a:pt x="85175" y="6184"/>
                  <a:pt x="88201" y="3156"/>
                </a:cubicBezTo>
                <a:cubicBezTo>
                  <a:pt x="92556" y="-1202"/>
                  <a:pt x="100568" y="-116"/>
                  <a:pt x="106582" y="1221"/>
                </a:cubicBezTo>
                <a:cubicBezTo>
                  <a:pt x="111515" y="2317"/>
                  <a:pt x="112518" y="9427"/>
                  <a:pt x="115933" y="13152"/>
                </a:cubicBezTo>
                <a:cubicBezTo>
                  <a:pt x="120809" y="18470"/>
                  <a:pt x="128420" y="22836"/>
                  <a:pt x="135605" y="22182"/>
                </a:cubicBezTo>
                <a:cubicBezTo>
                  <a:pt x="143048" y="21504"/>
                  <a:pt x="146717" y="12154"/>
                  <a:pt x="152696" y="7670"/>
                </a:cubicBezTo>
                <a:cubicBezTo>
                  <a:pt x="158669" y="3190"/>
                  <a:pt x="167753" y="3093"/>
                  <a:pt x="174947" y="5091"/>
                </a:cubicBezTo>
                <a:cubicBezTo>
                  <a:pt x="184599" y="7771"/>
                  <a:pt x="182897" y="24936"/>
                  <a:pt x="191393" y="30244"/>
                </a:cubicBezTo>
                <a:cubicBezTo>
                  <a:pt x="197297" y="33933"/>
                  <a:pt x="205741" y="28991"/>
                  <a:pt x="211709" y="25407"/>
                </a:cubicBezTo>
                <a:cubicBezTo>
                  <a:pt x="217533" y="21910"/>
                  <a:pt x="227780" y="21715"/>
                  <a:pt x="232025" y="27019"/>
                </a:cubicBezTo>
                <a:cubicBezTo>
                  <a:pt x="236783" y="32964"/>
                  <a:pt x="225687" y="41087"/>
                  <a:pt x="224608" y="48625"/>
                </a:cubicBezTo>
                <a:cubicBezTo>
                  <a:pt x="223926" y="53390"/>
                  <a:pt x="226234" y="59458"/>
                  <a:pt x="230413" y="61846"/>
                </a:cubicBezTo>
                <a:cubicBezTo>
                  <a:pt x="236801" y="65496"/>
                  <a:pt x="245811" y="65452"/>
                  <a:pt x="250406" y="71198"/>
                </a:cubicBezTo>
                <a:cubicBezTo>
                  <a:pt x="253475" y="75035"/>
                  <a:pt x="251300" y="82236"/>
                  <a:pt x="247826" y="85710"/>
                </a:cubicBezTo>
              </a:path>
            </a:pathLst>
          </a:custGeom>
          <a:noFill/>
          <a:ln cap="flat" cmpd="sng" w="9525">
            <a:solidFill>
              <a:schemeClr val="accent2"/>
            </a:solidFill>
            <a:prstDash val="solid"/>
            <a:round/>
            <a:headEnd len="med" w="med" type="none"/>
            <a:tailEnd len="med" w="med" type="none"/>
          </a:ln>
        </p:spPr>
      </p:sp>
      <p:grpSp>
        <p:nvGrpSpPr>
          <p:cNvPr id="1704" name="Google Shape;1704;p45"/>
          <p:cNvGrpSpPr/>
          <p:nvPr/>
        </p:nvGrpSpPr>
        <p:grpSpPr>
          <a:xfrm rot="464624">
            <a:off x="5413501" y="3357571"/>
            <a:ext cx="1267240" cy="1038427"/>
            <a:chOff x="402764" y="-3065690"/>
            <a:chExt cx="1525925" cy="533725"/>
          </a:xfrm>
        </p:grpSpPr>
        <p:sp>
          <p:nvSpPr>
            <p:cNvPr id="1705" name="Google Shape;1705;p45"/>
            <p:cNvSpPr/>
            <p:nvPr/>
          </p:nvSpPr>
          <p:spPr>
            <a:xfrm>
              <a:off x="402764" y="-306569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5"/>
            <p:cNvSpPr/>
            <p:nvPr/>
          </p:nvSpPr>
          <p:spPr>
            <a:xfrm>
              <a:off x="402764" y="-306569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5"/>
            <p:cNvSpPr/>
            <p:nvPr/>
          </p:nvSpPr>
          <p:spPr>
            <a:xfrm>
              <a:off x="402764" y="-306569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 name="Google Shape;1708;p45"/>
          <p:cNvGrpSpPr/>
          <p:nvPr/>
        </p:nvGrpSpPr>
        <p:grpSpPr>
          <a:xfrm>
            <a:off x="6233408" y="2664673"/>
            <a:ext cx="2380666" cy="2002469"/>
            <a:chOff x="6233408" y="2664673"/>
            <a:chExt cx="2380666" cy="2002469"/>
          </a:xfrm>
        </p:grpSpPr>
        <p:grpSp>
          <p:nvGrpSpPr>
            <p:cNvPr id="1709" name="Google Shape;1709;p45"/>
            <p:cNvGrpSpPr/>
            <p:nvPr/>
          </p:nvGrpSpPr>
          <p:grpSpPr>
            <a:xfrm>
              <a:off x="6431181" y="2664673"/>
              <a:ext cx="2182893" cy="1809404"/>
              <a:chOff x="-721286" y="3817913"/>
              <a:chExt cx="1023775" cy="883800"/>
            </a:xfrm>
          </p:grpSpPr>
          <p:sp>
            <p:nvSpPr>
              <p:cNvPr id="1710" name="Google Shape;1710;p45"/>
              <p:cNvSpPr/>
              <p:nvPr/>
            </p:nvSpPr>
            <p:spPr>
              <a:xfrm>
                <a:off x="-720761" y="3817913"/>
                <a:ext cx="1023250" cy="883800"/>
              </a:xfrm>
              <a:custGeom>
                <a:rect b="b" l="l" r="r" t="t"/>
                <a:pathLst>
                  <a:path extrusionOk="0" h="35352" w="40930">
                    <a:moveTo>
                      <a:pt x="40909" y="31446"/>
                    </a:moveTo>
                    <a:lnTo>
                      <a:pt x="40909" y="31448"/>
                    </a:lnTo>
                    <a:lnTo>
                      <a:pt x="40929" y="31448"/>
                    </a:lnTo>
                    <a:lnTo>
                      <a:pt x="40909" y="31446"/>
                    </a:lnTo>
                    <a:close/>
                    <a:moveTo>
                      <a:pt x="32597" y="31995"/>
                    </a:moveTo>
                    <a:cubicBezTo>
                      <a:pt x="32582" y="31996"/>
                      <a:pt x="32567" y="31998"/>
                      <a:pt x="32552" y="32000"/>
                    </a:cubicBezTo>
                    <a:lnTo>
                      <a:pt x="32592" y="32000"/>
                    </a:lnTo>
                    <a:cubicBezTo>
                      <a:pt x="32594" y="31998"/>
                      <a:pt x="32595" y="31997"/>
                      <a:pt x="32597" y="31995"/>
                    </a:cubicBezTo>
                    <a:close/>
                    <a:moveTo>
                      <a:pt x="10280" y="33713"/>
                    </a:moveTo>
                    <a:lnTo>
                      <a:pt x="10280" y="33713"/>
                    </a:lnTo>
                    <a:cubicBezTo>
                      <a:pt x="10280" y="33714"/>
                      <a:pt x="10279" y="33715"/>
                      <a:pt x="10278" y="33716"/>
                    </a:cubicBezTo>
                    <a:cubicBezTo>
                      <a:pt x="10279" y="33715"/>
                      <a:pt x="10280" y="33714"/>
                      <a:pt x="10280" y="33713"/>
                    </a:cubicBezTo>
                    <a:close/>
                    <a:moveTo>
                      <a:pt x="9211" y="33795"/>
                    </a:moveTo>
                    <a:lnTo>
                      <a:pt x="9211" y="33795"/>
                    </a:lnTo>
                    <a:cubicBezTo>
                      <a:pt x="9175" y="33837"/>
                      <a:pt x="9148" y="33887"/>
                      <a:pt x="9134" y="33941"/>
                    </a:cubicBezTo>
                    <a:cubicBezTo>
                      <a:pt x="9161" y="33868"/>
                      <a:pt x="9191" y="33824"/>
                      <a:pt x="9211" y="33795"/>
                    </a:cubicBezTo>
                    <a:close/>
                    <a:moveTo>
                      <a:pt x="39846" y="0"/>
                    </a:moveTo>
                    <a:cubicBezTo>
                      <a:pt x="39581" y="82"/>
                      <a:pt x="39336" y="123"/>
                      <a:pt x="39070" y="123"/>
                    </a:cubicBezTo>
                    <a:cubicBezTo>
                      <a:pt x="39049" y="126"/>
                      <a:pt x="39028" y="128"/>
                      <a:pt x="39007" y="128"/>
                    </a:cubicBezTo>
                    <a:cubicBezTo>
                      <a:pt x="38906" y="128"/>
                      <a:pt x="38811" y="88"/>
                      <a:pt x="38743" y="21"/>
                    </a:cubicBezTo>
                    <a:cubicBezTo>
                      <a:pt x="38620" y="21"/>
                      <a:pt x="38498" y="62"/>
                      <a:pt x="38396" y="123"/>
                    </a:cubicBezTo>
                    <a:lnTo>
                      <a:pt x="38293" y="123"/>
                    </a:lnTo>
                    <a:cubicBezTo>
                      <a:pt x="38212" y="123"/>
                      <a:pt x="38110" y="62"/>
                      <a:pt x="38007" y="41"/>
                    </a:cubicBezTo>
                    <a:cubicBezTo>
                      <a:pt x="37926" y="41"/>
                      <a:pt x="37844" y="41"/>
                      <a:pt x="37823" y="62"/>
                    </a:cubicBezTo>
                    <a:cubicBezTo>
                      <a:pt x="37701" y="154"/>
                      <a:pt x="37567" y="200"/>
                      <a:pt x="37430" y="200"/>
                    </a:cubicBezTo>
                    <a:cubicBezTo>
                      <a:pt x="37384" y="200"/>
                      <a:pt x="37338" y="194"/>
                      <a:pt x="37292" y="184"/>
                    </a:cubicBezTo>
                    <a:cubicBezTo>
                      <a:pt x="37251" y="184"/>
                      <a:pt x="37210" y="164"/>
                      <a:pt x="37149" y="143"/>
                    </a:cubicBezTo>
                    <a:cubicBezTo>
                      <a:pt x="37138" y="141"/>
                      <a:pt x="37128" y="140"/>
                      <a:pt x="37120" y="140"/>
                    </a:cubicBezTo>
                    <a:cubicBezTo>
                      <a:pt x="37051" y="140"/>
                      <a:pt x="37065" y="209"/>
                      <a:pt x="37047" y="246"/>
                    </a:cubicBezTo>
                    <a:cubicBezTo>
                      <a:pt x="37027" y="266"/>
                      <a:pt x="37006" y="307"/>
                      <a:pt x="36986" y="348"/>
                    </a:cubicBezTo>
                    <a:cubicBezTo>
                      <a:pt x="36924" y="409"/>
                      <a:pt x="36986" y="532"/>
                      <a:pt x="36863" y="572"/>
                    </a:cubicBezTo>
                    <a:cubicBezTo>
                      <a:pt x="36761" y="634"/>
                      <a:pt x="36659" y="654"/>
                      <a:pt x="36557" y="675"/>
                    </a:cubicBezTo>
                    <a:lnTo>
                      <a:pt x="36618" y="634"/>
                    </a:lnTo>
                    <a:cubicBezTo>
                      <a:pt x="36659" y="613"/>
                      <a:pt x="36659" y="572"/>
                      <a:pt x="36700" y="532"/>
                    </a:cubicBezTo>
                    <a:cubicBezTo>
                      <a:pt x="36638" y="491"/>
                      <a:pt x="36597" y="450"/>
                      <a:pt x="36557" y="409"/>
                    </a:cubicBezTo>
                    <a:lnTo>
                      <a:pt x="36536" y="368"/>
                    </a:lnTo>
                    <a:cubicBezTo>
                      <a:pt x="36495" y="389"/>
                      <a:pt x="36454" y="409"/>
                      <a:pt x="36414" y="409"/>
                    </a:cubicBezTo>
                    <a:cubicBezTo>
                      <a:pt x="36291" y="429"/>
                      <a:pt x="36168" y="450"/>
                      <a:pt x="36066" y="450"/>
                    </a:cubicBezTo>
                    <a:lnTo>
                      <a:pt x="36046" y="450"/>
                    </a:lnTo>
                    <a:lnTo>
                      <a:pt x="35841" y="532"/>
                    </a:lnTo>
                    <a:cubicBezTo>
                      <a:pt x="35711" y="578"/>
                      <a:pt x="35575" y="601"/>
                      <a:pt x="35440" y="601"/>
                    </a:cubicBezTo>
                    <a:cubicBezTo>
                      <a:pt x="35214" y="601"/>
                      <a:pt x="34991" y="537"/>
                      <a:pt x="34799" y="409"/>
                    </a:cubicBezTo>
                    <a:cubicBezTo>
                      <a:pt x="34534" y="491"/>
                      <a:pt x="34268" y="532"/>
                      <a:pt x="33982" y="532"/>
                    </a:cubicBezTo>
                    <a:cubicBezTo>
                      <a:pt x="34002" y="572"/>
                      <a:pt x="34023" y="593"/>
                      <a:pt x="34043" y="634"/>
                    </a:cubicBezTo>
                    <a:lnTo>
                      <a:pt x="33778" y="716"/>
                    </a:lnTo>
                    <a:cubicBezTo>
                      <a:pt x="33727" y="783"/>
                      <a:pt x="33648" y="823"/>
                      <a:pt x="33576" y="823"/>
                    </a:cubicBezTo>
                    <a:cubicBezTo>
                      <a:pt x="33561" y="823"/>
                      <a:pt x="33546" y="821"/>
                      <a:pt x="33532" y="818"/>
                    </a:cubicBezTo>
                    <a:cubicBezTo>
                      <a:pt x="33471" y="859"/>
                      <a:pt x="33410" y="879"/>
                      <a:pt x="33369" y="920"/>
                    </a:cubicBezTo>
                    <a:cubicBezTo>
                      <a:pt x="33308" y="961"/>
                      <a:pt x="33246" y="981"/>
                      <a:pt x="33205" y="981"/>
                    </a:cubicBezTo>
                    <a:cubicBezTo>
                      <a:pt x="33205" y="920"/>
                      <a:pt x="33144" y="879"/>
                      <a:pt x="33042" y="859"/>
                    </a:cubicBezTo>
                    <a:cubicBezTo>
                      <a:pt x="32960" y="899"/>
                      <a:pt x="32858" y="961"/>
                      <a:pt x="32756" y="1002"/>
                    </a:cubicBezTo>
                    <a:cubicBezTo>
                      <a:pt x="32735" y="1104"/>
                      <a:pt x="32613" y="1165"/>
                      <a:pt x="32531" y="1226"/>
                    </a:cubicBezTo>
                    <a:lnTo>
                      <a:pt x="32490" y="1206"/>
                    </a:lnTo>
                    <a:cubicBezTo>
                      <a:pt x="32449" y="1185"/>
                      <a:pt x="32429" y="1165"/>
                      <a:pt x="32388" y="1124"/>
                    </a:cubicBezTo>
                    <a:cubicBezTo>
                      <a:pt x="32041" y="1206"/>
                      <a:pt x="31673" y="1288"/>
                      <a:pt x="31325" y="1329"/>
                    </a:cubicBezTo>
                    <a:cubicBezTo>
                      <a:pt x="30855" y="1410"/>
                      <a:pt x="30467" y="1472"/>
                      <a:pt x="30079" y="1533"/>
                    </a:cubicBezTo>
                    <a:cubicBezTo>
                      <a:pt x="29974" y="1593"/>
                      <a:pt x="29870" y="1631"/>
                      <a:pt x="29757" y="1631"/>
                    </a:cubicBezTo>
                    <a:cubicBezTo>
                      <a:pt x="29716" y="1631"/>
                      <a:pt x="29673" y="1626"/>
                      <a:pt x="29629" y="1615"/>
                    </a:cubicBezTo>
                    <a:cubicBezTo>
                      <a:pt x="29609" y="1615"/>
                      <a:pt x="29568" y="1594"/>
                      <a:pt x="29548" y="1574"/>
                    </a:cubicBezTo>
                    <a:cubicBezTo>
                      <a:pt x="29421" y="1582"/>
                      <a:pt x="29294" y="1587"/>
                      <a:pt x="29167" y="1587"/>
                    </a:cubicBezTo>
                    <a:cubicBezTo>
                      <a:pt x="28987" y="1587"/>
                      <a:pt x="28808" y="1577"/>
                      <a:pt x="28628" y="1553"/>
                    </a:cubicBezTo>
                    <a:cubicBezTo>
                      <a:pt x="28567" y="1553"/>
                      <a:pt x="28506" y="1533"/>
                      <a:pt x="28444" y="1512"/>
                    </a:cubicBezTo>
                    <a:cubicBezTo>
                      <a:pt x="28424" y="1512"/>
                      <a:pt x="28403" y="1533"/>
                      <a:pt x="28383" y="1533"/>
                    </a:cubicBezTo>
                    <a:cubicBezTo>
                      <a:pt x="28138" y="1615"/>
                      <a:pt x="27913" y="1717"/>
                      <a:pt x="27688" y="1799"/>
                    </a:cubicBezTo>
                    <a:lnTo>
                      <a:pt x="27484" y="1737"/>
                    </a:lnTo>
                    <a:cubicBezTo>
                      <a:pt x="27422" y="1751"/>
                      <a:pt x="27358" y="1757"/>
                      <a:pt x="27295" y="1757"/>
                    </a:cubicBezTo>
                    <a:cubicBezTo>
                      <a:pt x="27069" y="1757"/>
                      <a:pt x="26847" y="1672"/>
                      <a:pt x="26687" y="1512"/>
                    </a:cubicBezTo>
                    <a:cubicBezTo>
                      <a:pt x="26606" y="1516"/>
                      <a:pt x="26526" y="1517"/>
                      <a:pt x="26446" y="1517"/>
                    </a:cubicBezTo>
                    <a:cubicBezTo>
                      <a:pt x="26021" y="1517"/>
                      <a:pt x="25611" y="1469"/>
                      <a:pt x="25216" y="1349"/>
                    </a:cubicBezTo>
                    <a:cubicBezTo>
                      <a:pt x="25093" y="1329"/>
                      <a:pt x="24970" y="1267"/>
                      <a:pt x="24848" y="1185"/>
                    </a:cubicBezTo>
                    <a:cubicBezTo>
                      <a:pt x="24807" y="1175"/>
                      <a:pt x="24761" y="1170"/>
                      <a:pt x="24715" y="1170"/>
                    </a:cubicBezTo>
                    <a:cubicBezTo>
                      <a:pt x="24669" y="1170"/>
                      <a:pt x="24623" y="1175"/>
                      <a:pt x="24582" y="1185"/>
                    </a:cubicBezTo>
                    <a:cubicBezTo>
                      <a:pt x="24582" y="1206"/>
                      <a:pt x="24562" y="1226"/>
                      <a:pt x="24562" y="1267"/>
                    </a:cubicBezTo>
                    <a:cubicBezTo>
                      <a:pt x="24521" y="1226"/>
                      <a:pt x="24480" y="1206"/>
                      <a:pt x="24439" y="1185"/>
                    </a:cubicBezTo>
                    <a:cubicBezTo>
                      <a:pt x="24357" y="1165"/>
                      <a:pt x="24276" y="1145"/>
                      <a:pt x="24214" y="1124"/>
                    </a:cubicBezTo>
                    <a:lnTo>
                      <a:pt x="23990" y="1165"/>
                    </a:lnTo>
                    <a:cubicBezTo>
                      <a:pt x="23939" y="1175"/>
                      <a:pt x="23887" y="1180"/>
                      <a:pt x="23836" y="1180"/>
                    </a:cubicBezTo>
                    <a:cubicBezTo>
                      <a:pt x="23785" y="1180"/>
                      <a:pt x="23734" y="1175"/>
                      <a:pt x="23683" y="1165"/>
                    </a:cubicBezTo>
                    <a:cubicBezTo>
                      <a:pt x="23499" y="1226"/>
                      <a:pt x="23315" y="1288"/>
                      <a:pt x="23131" y="1349"/>
                    </a:cubicBezTo>
                    <a:cubicBezTo>
                      <a:pt x="23172" y="1533"/>
                      <a:pt x="22886" y="1451"/>
                      <a:pt x="22764" y="1512"/>
                    </a:cubicBezTo>
                    <a:cubicBezTo>
                      <a:pt x="22707" y="1479"/>
                      <a:pt x="22651" y="1464"/>
                      <a:pt x="22595" y="1464"/>
                    </a:cubicBezTo>
                    <a:cubicBezTo>
                      <a:pt x="22549" y="1464"/>
                      <a:pt x="22503" y="1474"/>
                      <a:pt x="22457" y="1492"/>
                    </a:cubicBezTo>
                    <a:cubicBezTo>
                      <a:pt x="22355" y="1553"/>
                      <a:pt x="22253" y="1615"/>
                      <a:pt x="22212" y="1717"/>
                    </a:cubicBezTo>
                    <a:cubicBezTo>
                      <a:pt x="22153" y="1918"/>
                      <a:pt x="22128" y="2003"/>
                      <a:pt x="22022" y="2003"/>
                    </a:cubicBezTo>
                    <a:cubicBezTo>
                      <a:pt x="21945" y="2003"/>
                      <a:pt x="21826" y="1958"/>
                      <a:pt x="21619" y="1880"/>
                    </a:cubicBezTo>
                    <a:cubicBezTo>
                      <a:pt x="21603" y="1880"/>
                      <a:pt x="21574" y="1854"/>
                      <a:pt x="21552" y="1854"/>
                    </a:cubicBezTo>
                    <a:cubicBezTo>
                      <a:pt x="21547" y="1854"/>
                      <a:pt x="21542" y="1856"/>
                      <a:pt x="21538" y="1860"/>
                    </a:cubicBezTo>
                    <a:cubicBezTo>
                      <a:pt x="21538" y="1860"/>
                      <a:pt x="21415" y="1860"/>
                      <a:pt x="21415" y="1880"/>
                    </a:cubicBezTo>
                    <a:cubicBezTo>
                      <a:pt x="21415" y="1962"/>
                      <a:pt x="21333" y="2003"/>
                      <a:pt x="21211" y="2044"/>
                    </a:cubicBezTo>
                    <a:cubicBezTo>
                      <a:pt x="21211" y="2003"/>
                      <a:pt x="21231" y="1982"/>
                      <a:pt x="21251" y="1982"/>
                    </a:cubicBezTo>
                    <a:cubicBezTo>
                      <a:pt x="21272" y="1921"/>
                      <a:pt x="21313" y="1880"/>
                      <a:pt x="21231" y="1839"/>
                    </a:cubicBezTo>
                    <a:cubicBezTo>
                      <a:pt x="21181" y="1814"/>
                      <a:pt x="21130" y="1797"/>
                      <a:pt x="21084" y="1797"/>
                    </a:cubicBezTo>
                    <a:cubicBezTo>
                      <a:pt x="21056" y="1797"/>
                      <a:pt x="21030" y="1803"/>
                      <a:pt x="21006" y="1819"/>
                    </a:cubicBezTo>
                    <a:cubicBezTo>
                      <a:pt x="20863" y="1901"/>
                      <a:pt x="20720" y="1942"/>
                      <a:pt x="20557" y="1962"/>
                    </a:cubicBezTo>
                    <a:cubicBezTo>
                      <a:pt x="20516" y="2146"/>
                      <a:pt x="20311" y="2146"/>
                      <a:pt x="20107" y="2166"/>
                    </a:cubicBezTo>
                    <a:cubicBezTo>
                      <a:pt x="20005" y="2166"/>
                      <a:pt x="19923" y="2207"/>
                      <a:pt x="19882" y="2289"/>
                    </a:cubicBezTo>
                    <a:cubicBezTo>
                      <a:pt x="19821" y="2350"/>
                      <a:pt x="19719" y="2391"/>
                      <a:pt x="19637" y="2391"/>
                    </a:cubicBezTo>
                    <a:cubicBezTo>
                      <a:pt x="19453" y="2412"/>
                      <a:pt x="19290" y="2412"/>
                      <a:pt x="19106" y="2412"/>
                    </a:cubicBezTo>
                    <a:cubicBezTo>
                      <a:pt x="19088" y="2412"/>
                      <a:pt x="19077" y="2412"/>
                      <a:pt x="19070" y="2413"/>
                    </a:cubicBezTo>
                    <a:lnTo>
                      <a:pt x="19070" y="2413"/>
                    </a:lnTo>
                    <a:cubicBezTo>
                      <a:pt x="19077" y="2409"/>
                      <a:pt x="19081" y="2398"/>
                      <a:pt x="19045" y="2371"/>
                    </a:cubicBezTo>
                    <a:cubicBezTo>
                      <a:pt x="19024" y="2350"/>
                      <a:pt x="19024" y="2289"/>
                      <a:pt x="19045" y="2289"/>
                    </a:cubicBezTo>
                    <a:lnTo>
                      <a:pt x="19085" y="2268"/>
                    </a:lnTo>
                    <a:lnTo>
                      <a:pt x="19085" y="2268"/>
                    </a:lnTo>
                    <a:cubicBezTo>
                      <a:pt x="18759" y="2309"/>
                      <a:pt x="18411" y="2289"/>
                      <a:pt x="18002" y="2350"/>
                    </a:cubicBezTo>
                    <a:cubicBezTo>
                      <a:pt x="17859" y="2350"/>
                      <a:pt x="17737" y="2371"/>
                      <a:pt x="17594" y="2391"/>
                    </a:cubicBezTo>
                    <a:lnTo>
                      <a:pt x="17430" y="2432"/>
                    </a:lnTo>
                    <a:cubicBezTo>
                      <a:pt x="17349" y="2493"/>
                      <a:pt x="17267" y="2534"/>
                      <a:pt x="17185" y="2575"/>
                    </a:cubicBezTo>
                    <a:cubicBezTo>
                      <a:pt x="17154" y="2585"/>
                      <a:pt x="17129" y="2590"/>
                      <a:pt x="17106" y="2590"/>
                    </a:cubicBezTo>
                    <a:cubicBezTo>
                      <a:pt x="17083" y="2590"/>
                      <a:pt x="17062" y="2585"/>
                      <a:pt x="17042" y="2575"/>
                    </a:cubicBezTo>
                    <a:cubicBezTo>
                      <a:pt x="17042" y="2575"/>
                      <a:pt x="17001" y="2555"/>
                      <a:pt x="17001" y="2534"/>
                    </a:cubicBezTo>
                    <a:cubicBezTo>
                      <a:pt x="17001" y="2534"/>
                      <a:pt x="17001" y="2514"/>
                      <a:pt x="17001" y="2514"/>
                    </a:cubicBezTo>
                    <a:cubicBezTo>
                      <a:pt x="16797" y="2555"/>
                      <a:pt x="16572" y="2595"/>
                      <a:pt x="16368" y="2636"/>
                    </a:cubicBezTo>
                    <a:cubicBezTo>
                      <a:pt x="15959" y="2718"/>
                      <a:pt x="15550" y="2800"/>
                      <a:pt x="15162" y="2882"/>
                    </a:cubicBezTo>
                    <a:cubicBezTo>
                      <a:pt x="15111" y="2897"/>
                      <a:pt x="15060" y="2905"/>
                      <a:pt x="15010" y="2905"/>
                    </a:cubicBezTo>
                    <a:cubicBezTo>
                      <a:pt x="14862" y="2905"/>
                      <a:pt x="14728" y="2836"/>
                      <a:pt x="14651" y="2698"/>
                    </a:cubicBezTo>
                    <a:cubicBezTo>
                      <a:pt x="14549" y="2738"/>
                      <a:pt x="14447" y="2800"/>
                      <a:pt x="14345" y="2841"/>
                    </a:cubicBezTo>
                    <a:lnTo>
                      <a:pt x="14345" y="2882"/>
                    </a:lnTo>
                    <a:cubicBezTo>
                      <a:pt x="14304" y="2922"/>
                      <a:pt x="14243" y="2963"/>
                      <a:pt x="14181" y="2984"/>
                    </a:cubicBezTo>
                    <a:cubicBezTo>
                      <a:pt x="13854" y="3045"/>
                      <a:pt x="13589" y="3188"/>
                      <a:pt x="13241" y="3270"/>
                    </a:cubicBezTo>
                    <a:cubicBezTo>
                      <a:pt x="13160" y="3270"/>
                      <a:pt x="12976" y="3208"/>
                      <a:pt x="12976" y="3147"/>
                    </a:cubicBezTo>
                    <a:cubicBezTo>
                      <a:pt x="12976" y="3086"/>
                      <a:pt x="12955" y="2984"/>
                      <a:pt x="12935" y="2902"/>
                    </a:cubicBezTo>
                    <a:lnTo>
                      <a:pt x="12894" y="2902"/>
                    </a:lnTo>
                    <a:lnTo>
                      <a:pt x="12465" y="2677"/>
                    </a:lnTo>
                    <a:lnTo>
                      <a:pt x="12301" y="2698"/>
                    </a:lnTo>
                    <a:cubicBezTo>
                      <a:pt x="12092" y="2894"/>
                      <a:pt x="11824" y="2995"/>
                      <a:pt x="11555" y="2995"/>
                    </a:cubicBezTo>
                    <a:cubicBezTo>
                      <a:pt x="11376" y="2995"/>
                      <a:pt x="11197" y="2951"/>
                      <a:pt x="11034" y="2861"/>
                    </a:cubicBezTo>
                    <a:lnTo>
                      <a:pt x="10707" y="2820"/>
                    </a:lnTo>
                    <a:lnTo>
                      <a:pt x="10687" y="2820"/>
                    </a:lnTo>
                    <a:cubicBezTo>
                      <a:pt x="10544" y="2922"/>
                      <a:pt x="10381" y="2984"/>
                      <a:pt x="10217" y="3004"/>
                    </a:cubicBezTo>
                    <a:cubicBezTo>
                      <a:pt x="10156" y="3004"/>
                      <a:pt x="10115" y="2984"/>
                      <a:pt x="10074" y="2963"/>
                    </a:cubicBezTo>
                    <a:cubicBezTo>
                      <a:pt x="10054" y="2943"/>
                      <a:pt x="10033" y="2922"/>
                      <a:pt x="10033" y="2902"/>
                    </a:cubicBezTo>
                    <a:cubicBezTo>
                      <a:pt x="10054" y="2861"/>
                      <a:pt x="10054" y="2800"/>
                      <a:pt x="10094" y="2759"/>
                    </a:cubicBezTo>
                    <a:cubicBezTo>
                      <a:pt x="10115" y="2718"/>
                      <a:pt x="10135" y="2677"/>
                      <a:pt x="10115" y="2616"/>
                    </a:cubicBezTo>
                    <a:cubicBezTo>
                      <a:pt x="10094" y="2595"/>
                      <a:pt x="10074" y="2575"/>
                      <a:pt x="10054" y="2555"/>
                    </a:cubicBezTo>
                    <a:cubicBezTo>
                      <a:pt x="10033" y="2534"/>
                      <a:pt x="9972" y="2514"/>
                      <a:pt x="9951" y="2514"/>
                    </a:cubicBezTo>
                    <a:cubicBezTo>
                      <a:pt x="9891" y="2526"/>
                      <a:pt x="9845" y="2559"/>
                      <a:pt x="9796" y="2559"/>
                    </a:cubicBezTo>
                    <a:cubicBezTo>
                      <a:pt x="9762" y="2559"/>
                      <a:pt x="9728" y="2543"/>
                      <a:pt x="9686" y="2493"/>
                    </a:cubicBezTo>
                    <a:cubicBezTo>
                      <a:pt x="9645" y="2432"/>
                      <a:pt x="9563" y="2391"/>
                      <a:pt x="9502" y="2391"/>
                    </a:cubicBezTo>
                    <a:cubicBezTo>
                      <a:pt x="9486" y="2392"/>
                      <a:pt x="9472" y="2393"/>
                      <a:pt x="9458" y="2393"/>
                    </a:cubicBezTo>
                    <a:cubicBezTo>
                      <a:pt x="9229" y="2393"/>
                      <a:pt x="9168" y="2243"/>
                      <a:pt x="9052" y="2166"/>
                    </a:cubicBezTo>
                    <a:cubicBezTo>
                      <a:pt x="8991" y="2125"/>
                      <a:pt x="9032" y="2105"/>
                      <a:pt x="9114" y="2105"/>
                    </a:cubicBezTo>
                    <a:cubicBezTo>
                      <a:pt x="9139" y="2107"/>
                      <a:pt x="9162" y="2108"/>
                      <a:pt x="9184" y="2108"/>
                    </a:cubicBezTo>
                    <a:cubicBezTo>
                      <a:pt x="9375" y="2108"/>
                      <a:pt x="9441" y="2029"/>
                      <a:pt x="9441" y="1901"/>
                    </a:cubicBezTo>
                    <a:cubicBezTo>
                      <a:pt x="9441" y="1860"/>
                      <a:pt x="9441" y="1819"/>
                      <a:pt x="9441" y="1778"/>
                    </a:cubicBezTo>
                    <a:cubicBezTo>
                      <a:pt x="9236" y="1717"/>
                      <a:pt x="9011" y="1635"/>
                      <a:pt x="8807" y="1574"/>
                    </a:cubicBezTo>
                    <a:cubicBezTo>
                      <a:pt x="8776" y="1564"/>
                      <a:pt x="8751" y="1558"/>
                      <a:pt x="8725" y="1558"/>
                    </a:cubicBezTo>
                    <a:cubicBezTo>
                      <a:pt x="8700" y="1558"/>
                      <a:pt x="8674" y="1564"/>
                      <a:pt x="8644" y="1574"/>
                    </a:cubicBezTo>
                    <a:cubicBezTo>
                      <a:pt x="8378" y="1655"/>
                      <a:pt x="8112" y="1737"/>
                      <a:pt x="7847" y="1819"/>
                    </a:cubicBezTo>
                    <a:cubicBezTo>
                      <a:pt x="7867" y="1880"/>
                      <a:pt x="7888" y="1942"/>
                      <a:pt x="7908" y="2003"/>
                    </a:cubicBezTo>
                    <a:cubicBezTo>
                      <a:pt x="7969" y="2085"/>
                      <a:pt x="7969" y="2166"/>
                      <a:pt x="7847" y="2228"/>
                    </a:cubicBezTo>
                    <a:cubicBezTo>
                      <a:pt x="7785" y="2248"/>
                      <a:pt x="7724" y="2289"/>
                      <a:pt x="7663" y="2330"/>
                    </a:cubicBezTo>
                    <a:cubicBezTo>
                      <a:pt x="7612" y="2360"/>
                      <a:pt x="7550" y="2376"/>
                      <a:pt x="7489" y="2376"/>
                    </a:cubicBezTo>
                    <a:cubicBezTo>
                      <a:pt x="7428" y="2376"/>
                      <a:pt x="7367" y="2360"/>
                      <a:pt x="7315" y="2330"/>
                    </a:cubicBezTo>
                    <a:cubicBezTo>
                      <a:pt x="7254" y="2289"/>
                      <a:pt x="7213" y="2268"/>
                      <a:pt x="7172" y="2248"/>
                    </a:cubicBezTo>
                    <a:cubicBezTo>
                      <a:pt x="7086" y="2199"/>
                      <a:pt x="6992" y="2172"/>
                      <a:pt x="6899" y="2172"/>
                    </a:cubicBezTo>
                    <a:cubicBezTo>
                      <a:pt x="6839" y="2172"/>
                      <a:pt x="6779" y="2183"/>
                      <a:pt x="6723" y="2207"/>
                    </a:cubicBezTo>
                    <a:cubicBezTo>
                      <a:pt x="6580" y="2248"/>
                      <a:pt x="6478" y="2330"/>
                      <a:pt x="6355" y="2371"/>
                    </a:cubicBezTo>
                    <a:cubicBezTo>
                      <a:pt x="6263" y="2417"/>
                      <a:pt x="6171" y="2440"/>
                      <a:pt x="6079" y="2440"/>
                    </a:cubicBezTo>
                    <a:cubicBezTo>
                      <a:pt x="6049" y="2440"/>
                      <a:pt x="6018" y="2437"/>
                      <a:pt x="5987" y="2432"/>
                    </a:cubicBezTo>
                    <a:cubicBezTo>
                      <a:pt x="5883" y="2432"/>
                      <a:pt x="5768" y="2389"/>
                      <a:pt x="5674" y="2389"/>
                    </a:cubicBezTo>
                    <a:cubicBezTo>
                      <a:pt x="5639" y="2389"/>
                      <a:pt x="5606" y="2395"/>
                      <a:pt x="5579" y="2412"/>
                    </a:cubicBezTo>
                    <a:cubicBezTo>
                      <a:pt x="5435" y="2514"/>
                      <a:pt x="5313" y="2657"/>
                      <a:pt x="5395" y="2841"/>
                    </a:cubicBezTo>
                    <a:cubicBezTo>
                      <a:pt x="5395" y="2841"/>
                      <a:pt x="5415" y="2861"/>
                      <a:pt x="5415" y="2882"/>
                    </a:cubicBezTo>
                    <a:cubicBezTo>
                      <a:pt x="5456" y="3045"/>
                      <a:pt x="5313" y="3188"/>
                      <a:pt x="5088" y="3229"/>
                    </a:cubicBezTo>
                    <a:cubicBezTo>
                      <a:pt x="5027" y="3229"/>
                      <a:pt x="4986" y="3229"/>
                      <a:pt x="4925" y="3208"/>
                    </a:cubicBezTo>
                    <a:cubicBezTo>
                      <a:pt x="4884" y="3188"/>
                      <a:pt x="4843" y="3147"/>
                      <a:pt x="4782" y="3127"/>
                    </a:cubicBezTo>
                    <a:cubicBezTo>
                      <a:pt x="4700" y="3127"/>
                      <a:pt x="4618" y="3086"/>
                      <a:pt x="4557" y="3025"/>
                    </a:cubicBezTo>
                    <a:cubicBezTo>
                      <a:pt x="4312" y="3208"/>
                      <a:pt x="4026" y="3331"/>
                      <a:pt x="3719" y="3392"/>
                    </a:cubicBezTo>
                    <a:cubicBezTo>
                      <a:pt x="3648" y="3411"/>
                      <a:pt x="3575" y="3420"/>
                      <a:pt x="3502" y="3420"/>
                    </a:cubicBezTo>
                    <a:cubicBezTo>
                      <a:pt x="3257" y="3420"/>
                      <a:pt x="3008" y="3320"/>
                      <a:pt x="2820" y="3147"/>
                    </a:cubicBezTo>
                    <a:lnTo>
                      <a:pt x="2616" y="3127"/>
                    </a:lnTo>
                    <a:cubicBezTo>
                      <a:pt x="2513" y="3208"/>
                      <a:pt x="2370" y="3270"/>
                      <a:pt x="2227" y="3311"/>
                    </a:cubicBezTo>
                    <a:cubicBezTo>
                      <a:pt x="2000" y="3386"/>
                      <a:pt x="1761" y="3428"/>
                      <a:pt x="1528" y="3428"/>
                    </a:cubicBezTo>
                    <a:cubicBezTo>
                      <a:pt x="1447" y="3428"/>
                      <a:pt x="1367" y="3423"/>
                      <a:pt x="1287" y="3413"/>
                    </a:cubicBezTo>
                    <a:cubicBezTo>
                      <a:pt x="1083" y="3535"/>
                      <a:pt x="879" y="3638"/>
                      <a:pt x="654" y="3699"/>
                    </a:cubicBezTo>
                    <a:cubicBezTo>
                      <a:pt x="490" y="3719"/>
                      <a:pt x="347" y="3740"/>
                      <a:pt x="184" y="3740"/>
                    </a:cubicBezTo>
                    <a:cubicBezTo>
                      <a:pt x="123" y="3801"/>
                      <a:pt x="61" y="3862"/>
                      <a:pt x="0" y="3924"/>
                    </a:cubicBezTo>
                    <a:lnTo>
                      <a:pt x="0" y="35351"/>
                    </a:lnTo>
                    <a:lnTo>
                      <a:pt x="7438" y="35351"/>
                    </a:lnTo>
                    <a:cubicBezTo>
                      <a:pt x="7499" y="35331"/>
                      <a:pt x="7540" y="35331"/>
                      <a:pt x="7602" y="35331"/>
                    </a:cubicBezTo>
                    <a:cubicBezTo>
                      <a:pt x="7663" y="35310"/>
                      <a:pt x="7724" y="35290"/>
                      <a:pt x="7745" y="35229"/>
                    </a:cubicBezTo>
                    <a:cubicBezTo>
                      <a:pt x="7785" y="35167"/>
                      <a:pt x="7826" y="35086"/>
                      <a:pt x="7847" y="35024"/>
                    </a:cubicBezTo>
                    <a:cubicBezTo>
                      <a:pt x="7888" y="35024"/>
                      <a:pt x="7928" y="35004"/>
                      <a:pt x="7969" y="35004"/>
                    </a:cubicBezTo>
                    <a:cubicBezTo>
                      <a:pt x="8051" y="34902"/>
                      <a:pt x="8153" y="34820"/>
                      <a:pt x="8276" y="34779"/>
                    </a:cubicBezTo>
                    <a:cubicBezTo>
                      <a:pt x="8215" y="34697"/>
                      <a:pt x="8153" y="34636"/>
                      <a:pt x="8112" y="34575"/>
                    </a:cubicBezTo>
                    <a:cubicBezTo>
                      <a:pt x="8031" y="34473"/>
                      <a:pt x="8051" y="34329"/>
                      <a:pt x="8174" y="34289"/>
                    </a:cubicBezTo>
                    <a:cubicBezTo>
                      <a:pt x="8215" y="34248"/>
                      <a:pt x="8255" y="34227"/>
                      <a:pt x="8317" y="34227"/>
                    </a:cubicBezTo>
                    <a:cubicBezTo>
                      <a:pt x="8358" y="34207"/>
                      <a:pt x="8378" y="34207"/>
                      <a:pt x="8419" y="34186"/>
                    </a:cubicBezTo>
                    <a:lnTo>
                      <a:pt x="8541" y="34125"/>
                    </a:lnTo>
                    <a:lnTo>
                      <a:pt x="8582" y="34125"/>
                    </a:lnTo>
                    <a:cubicBezTo>
                      <a:pt x="8582" y="33892"/>
                      <a:pt x="8785" y="33715"/>
                      <a:pt x="9015" y="33715"/>
                    </a:cubicBezTo>
                    <a:cubicBezTo>
                      <a:pt x="9027" y="33715"/>
                      <a:pt x="9040" y="33715"/>
                      <a:pt x="9052" y="33716"/>
                    </a:cubicBezTo>
                    <a:cubicBezTo>
                      <a:pt x="9246" y="33744"/>
                      <a:pt x="9252" y="33734"/>
                      <a:pt x="9211" y="33795"/>
                    </a:cubicBezTo>
                    <a:lnTo>
                      <a:pt x="9211" y="33795"/>
                    </a:lnTo>
                    <a:cubicBezTo>
                      <a:pt x="9284" y="33710"/>
                      <a:pt x="9393" y="33655"/>
                      <a:pt x="9502" y="33655"/>
                    </a:cubicBezTo>
                    <a:lnTo>
                      <a:pt x="9522" y="33655"/>
                    </a:lnTo>
                    <a:cubicBezTo>
                      <a:pt x="9622" y="33555"/>
                      <a:pt x="9753" y="33505"/>
                      <a:pt x="9878" y="33505"/>
                    </a:cubicBezTo>
                    <a:cubicBezTo>
                      <a:pt x="9931" y="33505"/>
                      <a:pt x="9984" y="33514"/>
                      <a:pt x="10033" y="33533"/>
                    </a:cubicBezTo>
                    <a:cubicBezTo>
                      <a:pt x="10113" y="33573"/>
                      <a:pt x="10312" y="33652"/>
                      <a:pt x="10280" y="33713"/>
                    </a:cubicBezTo>
                    <a:lnTo>
                      <a:pt x="10280" y="33713"/>
                    </a:lnTo>
                    <a:cubicBezTo>
                      <a:pt x="10352" y="33593"/>
                      <a:pt x="10479" y="33533"/>
                      <a:pt x="10605" y="33533"/>
                    </a:cubicBezTo>
                    <a:cubicBezTo>
                      <a:pt x="10733" y="33533"/>
                      <a:pt x="10861" y="33594"/>
                      <a:pt x="10932" y="33716"/>
                    </a:cubicBezTo>
                    <a:cubicBezTo>
                      <a:pt x="11014" y="33778"/>
                      <a:pt x="11137" y="33839"/>
                      <a:pt x="11239" y="33859"/>
                    </a:cubicBezTo>
                    <a:cubicBezTo>
                      <a:pt x="11382" y="33880"/>
                      <a:pt x="11484" y="33982"/>
                      <a:pt x="11525" y="34125"/>
                    </a:cubicBezTo>
                    <a:cubicBezTo>
                      <a:pt x="11627" y="34146"/>
                      <a:pt x="11709" y="34207"/>
                      <a:pt x="11790" y="34268"/>
                    </a:cubicBezTo>
                    <a:cubicBezTo>
                      <a:pt x="12015" y="34186"/>
                      <a:pt x="12281" y="34146"/>
                      <a:pt x="12547" y="34146"/>
                    </a:cubicBezTo>
                    <a:cubicBezTo>
                      <a:pt x="12669" y="34146"/>
                      <a:pt x="12792" y="34186"/>
                      <a:pt x="12873" y="34248"/>
                    </a:cubicBezTo>
                    <a:cubicBezTo>
                      <a:pt x="12996" y="34248"/>
                      <a:pt x="13098" y="34207"/>
                      <a:pt x="13221" y="34146"/>
                    </a:cubicBezTo>
                    <a:lnTo>
                      <a:pt x="13323" y="34146"/>
                    </a:lnTo>
                    <a:cubicBezTo>
                      <a:pt x="13405" y="34146"/>
                      <a:pt x="13507" y="34207"/>
                      <a:pt x="13609" y="34227"/>
                    </a:cubicBezTo>
                    <a:cubicBezTo>
                      <a:pt x="13633" y="34233"/>
                      <a:pt x="13657" y="34236"/>
                      <a:pt x="13679" y="34236"/>
                    </a:cubicBezTo>
                    <a:cubicBezTo>
                      <a:pt x="13733" y="34236"/>
                      <a:pt x="13779" y="34221"/>
                      <a:pt x="13793" y="34207"/>
                    </a:cubicBezTo>
                    <a:cubicBezTo>
                      <a:pt x="13916" y="34115"/>
                      <a:pt x="14050" y="34069"/>
                      <a:pt x="14187" y="34069"/>
                    </a:cubicBezTo>
                    <a:cubicBezTo>
                      <a:pt x="14232" y="34069"/>
                      <a:pt x="14278" y="34074"/>
                      <a:pt x="14324" y="34084"/>
                    </a:cubicBezTo>
                    <a:cubicBezTo>
                      <a:pt x="14365" y="34105"/>
                      <a:pt x="14426" y="34105"/>
                      <a:pt x="14467" y="34125"/>
                    </a:cubicBezTo>
                    <a:lnTo>
                      <a:pt x="14508" y="34125"/>
                    </a:lnTo>
                    <a:cubicBezTo>
                      <a:pt x="14529" y="34125"/>
                      <a:pt x="14529" y="34105"/>
                      <a:pt x="14549" y="34105"/>
                    </a:cubicBezTo>
                    <a:cubicBezTo>
                      <a:pt x="14549" y="34084"/>
                      <a:pt x="14570" y="34064"/>
                      <a:pt x="14570" y="34043"/>
                    </a:cubicBezTo>
                    <a:cubicBezTo>
                      <a:pt x="14590" y="34003"/>
                      <a:pt x="14610" y="33962"/>
                      <a:pt x="14631" y="33941"/>
                    </a:cubicBezTo>
                    <a:cubicBezTo>
                      <a:pt x="14692" y="33859"/>
                      <a:pt x="14631" y="33737"/>
                      <a:pt x="14753" y="33696"/>
                    </a:cubicBezTo>
                    <a:cubicBezTo>
                      <a:pt x="14856" y="33655"/>
                      <a:pt x="14958" y="33614"/>
                      <a:pt x="15060" y="33594"/>
                    </a:cubicBezTo>
                    <a:lnTo>
                      <a:pt x="15060" y="33594"/>
                    </a:lnTo>
                    <a:lnTo>
                      <a:pt x="14999" y="33655"/>
                    </a:lnTo>
                    <a:cubicBezTo>
                      <a:pt x="14958" y="33676"/>
                      <a:pt x="14937" y="33716"/>
                      <a:pt x="14917" y="33737"/>
                    </a:cubicBezTo>
                    <a:cubicBezTo>
                      <a:pt x="14978" y="33778"/>
                      <a:pt x="15019" y="33819"/>
                      <a:pt x="15060" y="33880"/>
                    </a:cubicBezTo>
                    <a:cubicBezTo>
                      <a:pt x="15121" y="33849"/>
                      <a:pt x="15188" y="33834"/>
                      <a:pt x="15254" y="33834"/>
                    </a:cubicBezTo>
                    <a:cubicBezTo>
                      <a:pt x="15320" y="33834"/>
                      <a:pt x="15387" y="33849"/>
                      <a:pt x="15448" y="33880"/>
                    </a:cubicBezTo>
                    <a:cubicBezTo>
                      <a:pt x="15489" y="33859"/>
                      <a:pt x="15530" y="33839"/>
                      <a:pt x="15571" y="33819"/>
                    </a:cubicBezTo>
                    <a:lnTo>
                      <a:pt x="15775" y="33737"/>
                    </a:lnTo>
                    <a:cubicBezTo>
                      <a:pt x="15905" y="33691"/>
                      <a:pt x="16041" y="33668"/>
                      <a:pt x="16177" y="33668"/>
                    </a:cubicBezTo>
                    <a:cubicBezTo>
                      <a:pt x="16402" y="33668"/>
                      <a:pt x="16626" y="33732"/>
                      <a:pt x="16817" y="33859"/>
                    </a:cubicBezTo>
                    <a:cubicBezTo>
                      <a:pt x="17083" y="33778"/>
                      <a:pt x="17349" y="33737"/>
                      <a:pt x="17635" y="33737"/>
                    </a:cubicBezTo>
                    <a:lnTo>
                      <a:pt x="17573" y="33635"/>
                    </a:lnTo>
                    <a:lnTo>
                      <a:pt x="17839" y="33553"/>
                    </a:lnTo>
                    <a:cubicBezTo>
                      <a:pt x="17890" y="33485"/>
                      <a:pt x="17969" y="33446"/>
                      <a:pt x="18052" y="33446"/>
                    </a:cubicBezTo>
                    <a:cubicBezTo>
                      <a:pt x="18070" y="33446"/>
                      <a:pt x="18087" y="33447"/>
                      <a:pt x="18105" y="33451"/>
                    </a:cubicBezTo>
                    <a:cubicBezTo>
                      <a:pt x="18166" y="33410"/>
                      <a:pt x="18207" y="33389"/>
                      <a:pt x="18268" y="33349"/>
                    </a:cubicBezTo>
                    <a:cubicBezTo>
                      <a:pt x="18309" y="33308"/>
                      <a:pt x="18370" y="33287"/>
                      <a:pt x="18432" y="33287"/>
                    </a:cubicBezTo>
                    <a:cubicBezTo>
                      <a:pt x="18432" y="33349"/>
                      <a:pt x="18472" y="33389"/>
                      <a:pt x="18575" y="33410"/>
                    </a:cubicBezTo>
                    <a:cubicBezTo>
                      <a:pt x="18677" y="33369"/>
                      <a:pt x="18779" y="33308"/>
                      <a:pt x="18881" y="33267"/>
                    </a:cubicBezTo>
                    <a:cubicBezTo>
                      <a:pt x="18902" y="33165"/>
                      <a:pt x="19024" y="33124"/>
                      <a:pt x="19106" y="33042"/>
                    </a:cubicBezTo>
                    <a:cubicBezTo>
                      <a:pt x="19126" y="33042"/>
                      <a:pt x="19126" y="33042"/>
                      <a:pt x="19147" y="33063"/>
                    </a:cubicBezTo>
                    <a:cubicBezTo>
                      <a:pt x="19167" y="33083"/>
                      <a:pt x="19208" y="33124"/>
                      <a:pt x="19228" y="33144"/>
                    </a:cubicBezTo>
                    <a:cubicBezTo>
                      <a:pt x="19596" y="33063"/>
                      <a:pt x="19944" y="32981"/>
                      <a:pt x="20311" y="32940"/>
                    </a:cubicBezTo>
                    <a:cubicBezTo>
                      <a:pt x="20761" y="32858"/>
                      <a:pt x="21170" y="32797"/>
                      <a:pt x="21558" y="32756"/>
                    </a:cubicBezTo>
                    <a:cubicBezTo>
                      <a:pt x="21653" y="32677"/>
                      <a:pt x="21773" y="32647"/>
                      <a:pt x="21888" y="32647"/>
                    </a:cubicBezTo>
                    <a:cubicBezTo>
                      <a:pt x="21922" y="32647"/>
                      <a:pt x="21955" y="32649"/>
                      <a:pt x="21987" y="32654"/>
                    </a:cubicBezTo>
                    <a:cubicBezTo>
                      <a:pt x="22028" y="32654"/>
                      <a:pt x="22048" y="32674"/>
                      <a:pt x="22069" y="32695"/>
                    </a:cubicBezTo>
                    <a:cubicBezTo>
                      <a:pt x="22165" y="32689"/>
                      <a:pt x="22259" y="32686"/>
                      <a:pt x="22351" y="32686"/>
                    </a:cubicBezTo>
                    <a:cubicBezTo>
                      <a:pt x="22575" y="32686"/>
                      <a:pt x="22792" y="32701"/>
                      <a:pt x="23009" y="32715"/>
                    </a:cubicBezTo>
                    <a:cubicBezTo>
                      <a:pt x="23070" y="32715"/>
                      <a:pt x="23131" y="32736"/>
                      <a:pt x="23193" y="32756"/>
                    </a:cubicBezTo>
                    <a:cubicBezTo>
                      <a:pt x="23213" y="32756"/>
                      <a:pt x="23234" y="32736"/>
                      <a:pt x="23254" y="32736"/>
                    </a:cubicBezTo>
                    <a:cubicBezTo>
                      <a:pt x="23479" y="32654"/>
                      <a:pt x="23704" y="32552"/>
                      <a:pt x="23949" y="32470"/>
                    </a:cubicBezTo>
                    <a:lnTo>
                      <a:pt x="24133" y="32531"/>
                    </a:lnTo>
                    <a:cubicBezTo>
                      <a:pt x="24199" y="32518"/>
                      <a:pt x="24265" y="32511"/>
                      <a:pt x="24329" y="32511"/>
                    </a:cubicBezTo>
                    <a:cubicBezTo>
                      <a:pt x="24561" y="32511"/>
                      <a:pt x="24774" y="32596"/>
                      <a:pt x="24950" y="32756"/>
                    </a:cubicBezTo>
                    <a:cubicBezTo>
                      <a:pt x="25028" y="32753"/>
                      <a:pt x="25105" y="32751"/>
                      <a:pt x="25183" y="32751"/>
                    </a:cubicBezTo>
                    <a:cubicBezTo>
                      <a:pt x="25595" y="32751"/>
                      <a:pt x="26005" y="32799"/>
                      <a:pt x="26401" y="32920"/>
                    </a:cubicBezTo>
                    <a:cubicBezTo>
                      <a:pt x="26544" y="32940"/>
                      <a:pt x="26666" y="33001"/>
                      <a:pt x="26769" y="33083"/>
                    </a:cubicBezTo>
                    <a:cubicBezTo>
                      <a:pt x="26820" y="33093"/>
                      <a:pt x="26866" y="33098"/>
                      <a:pt x="26912" y="33098"/>
                    </a:cubicBezTo>
                    <a:cubicBezTo>
                      <a:pt x="26958" y="33098"/>
                      <a:pt x="27004" y="33093"/>
                      <a:pt x="27055" y="33083"/>
                    </a:cubicBezTo>
                    <a:cubicBezTo>
                      <a:pt x="27055" y="33063"/>
                      <a:pt x="27055" y="33042"/>
                      <a:pt x="27075" y="33022"/>
                    </a:cubicBezTo>
                    <a:cubicBezTo>
                      <a:pt x="27116" y="33042"/>
                      <a:pt x="27157" y="33063"/>
                      <a:pt x="27198" y="33083"/>
                    </a:cubicBezTo>
                    <a:cubicBezTo>
                      <a:pt x="27280" y="33103"/>
                      <a:pt x="27341" y="33124"/>
                      <a:pt x="27423" y="33144"/>
                    </a:cubicBezTo>
                    <a:cubicBezTo>
                      <a:pt x="27484" y="33124"/>
                      <a:pt x="27566" y="33103"/>
                      <a:pt x="27647" y="33103"/>
                    </a:cubicBezTo>
                    <a:cubicBezTo>
                      <a:pt x="27678" y="33134"/>
                      <a:pt x="27724" y="33149"/>
                      <a:pt x="27770" y="33149"/>
                    </a:cubicBezTo>
                    <a:cubicBezTo>
                      <a:pt x="27816" y="33149"/>
                      <a:pt x="27862" y="33134"/>
                      <a:pt x="27893" y="33103"/>
                    </a:cubicBezTo>
                    <a:lnTo>
                      <a:pt x="27954" y="33103"/>
                    </a:lnTo>
                    <a:cubicBezTo>
                      <a:pt x="28138" y="33042"/>
                      <a:pt x="28322" y="32981"/>
                      <a:pt x="28506" y="32940"/>
                    </a:cubicBezTo>
                    <a:cubicBezTo>
                      <a:pt x="28465" y="32736"/>
                      <a:pt x="28751" y="32817"/>
                      <a:pt x="28873" y="32776"/>
                    </a:cubicBezTo>
                    <a:cubicBezTo>
                      <a:pt x="28924" y="32797"/>
                      <a:pt x="28976" y="32807"/>
                      <a:pt x="29027" y="32807"/>
                    </a:cubicBezTo>
                    <a:cubicBezTo>
                      <a:pt x="29078" y="32807"/>
                      <a:pt x="29129" y="32797"/>
                      <a:pt x="29180" y="32776"/>
                    </a:cubicBezTo>
                    <a:cubicBezTo>
                      <a:pt x="29282" y="32715"/>
                      <a:pt x="29405" y="32674"/>
                      <a:pt x="29425" y="32552"/>
                    </a:cubicBezTo>
                    <a:cubicBezTo>
                      <a:pt x="29484" y="32351"/>
                      <a:pt x="29509" y="32266"/>
                      <a:pt x="29615" y="32266"/>
                    </a:cubicBezTo>
                    <a:cubicBezTo>
                      <a:pt x="29692" y="32266"/>
                      <a:pt x="29811" y="32311"/>
                      <a:pt x="30018" y="32388"/>
                    </a:cubicBezTo>
                    <a:cubicBezTo>
                      <a:pt x="30038" y="32388"/>
                      <a:pt x="30079" y="32429"/>
                      <a:pt x="30099" y="32429"/>
                    </a:cubicBezTo>
                    <a:cubicBezTo>
                      <a:pt x="30099" y="32429"/>
                      <a:pt x="30222" y="32409"/>
                      <a:pt x="30222" y="32388"/>
                    </a:cubicBezTo>
                    <a:cubicBezTo>
                      <a:pt x="30222" y="32306"/>
                      <a:pt x="30304" y="32266"/>
                      <a:pt x="30426" y="32245"/>
                    </a:cubicBezTo>
                    <a:lnTo>
                      <a:pt x="30426" y="32245"/>
                    </a:lnTo>
                    <a:cubicBezTo>
                      <a:pt x="30406" y="32266"/>
                      <a:pt x="30406" y="32286"/>
                      <a:pt x="30385" y="32306"/>
                    </a:cubicBezTo>
                    <a:cubicBezTo>
                      <a:pt x="30365" y="32347"/>
                      <a:pt x="30324" y="32388"/>
                      <a:pt x="30406" y="32429"/>
                    </a:cubicBezTo>
                    <a:cubicBezTo>
                      <a:pt x="30458" y="32455"/>
                      <a:pt x="30509" y="32481"/>
                      <a:pt x="30556" y="32481"/>
                    </a:cubicBezTo>
                    <a:cubicBezTo>
                      <a:pt x="30583" y="32481"/>
                      <a:pt x="30608" y="32472"/>
                      <a:pt x="30631" y="32450"/>
                    </a:cubicBezTo>
                    <a:cubicBezTo>
                      <a:pt x="30774" y="32368"/>
                      <a:pt x="30917" y="32327"/>
                      <a:pt x="31080" y="32306"/>
                    </a:cubicBezTo>
                    <a:cubicBezTo>
                      <a:pt x="31121" y="32143"/>
                      <a:pt x="31325" y="32123"/>
                      <a:pt x="31530" y="32102"/>
                    </a:cubicBezTo>
                    <a:cubicBezTo>
                      <a:pt x="31632" y="32102"/>
                      <a:pt x="31714" y="32061"/>
                      <a:pt x="31755" y="31980"/>
                    </a:cubicBezTo>
                    <a:cubicBezTo>
                      <a:pt x="31816" y="31918"/>
                      <a:pt x="31918" y="31877"/>
                      <a:pt x="32000" y="31877"/>
                    </a:cubicBezTo>
                    <a:cubicBezTo>
                      <a:pt x="32184" y="31877"/>
                      <a:pt x="32347" y="31857"/>
                      <a:pt x="32531" y="31857"/>
                    </a:cubicBezTo>
                    <a:cubicBezTo>
                      <a:pt x="32549" y="31857"/>
                      <a:pt x="32560" y="31856"/>
                      <a:pt x="32567" y="31856"/>
                    </a:cubicBezTo>
                    <a:lnTo>
                      <a:pt x="32567" y="31856"/>
                    </a:lnTo>
                    <a:cubicBezTo>
                      <a:pt x="32560" y="31860"/>
                      <a:pt x="32556" y="31871"/>
                      <a:pt x="32592" y="31898"/>
                    </a:cubicBezTo>
                    <a:cubicBezTo>
                      <a:pt x="32611" y="31917"/>
                      <a:pt x="32613" y="31970"/>
                      <a:pt x="32597" y="31995"/>
                    </a:cubicBezTo>
                    <a:lnTo>
                      <a:pt x="32597" y="31995"/>
                    </a:lnTo>
                    <a:cubicBezTo>
                      <a:pt x="32911" y="31959"/>
                      <a:pt x="33245" y="31957"/>
                      <a:pt x="33635" y="31918"/>
                    </a:cubicBezTo>
                    <a:cubicBezTo>
                      <a:pt x="33778" y="31898"/>
                      <a:pt x="33921" y="31877"/>
                      <a:pt x="34043" y="31857"/>
                    </a:cubicBezTo>
                    <a:lnTo>
                      <a:pt x="34207" y="31816"/>
                    </a:lnTo>
                    <a:cubicBezTo>
                      <a:pt x="34288" y="31755"/>
                      <a:pt x="34370" y="31714"/>
                      <a:pt x="34452" y="31673"/>
                    </a:cubicBezTo>
                    <a:lnTo>
                      <a:pt x="34595" y="31673"/>
                    </a:lnTo>
                    <a:cubicBezTo>
                      <a:pt x="34615" y="31693"/>
                      <a:pt x="34636" y="31693"/>
                      <a:pt x="34636" y="31714"/>
                    </a:cubicBezTo>
                    <a:lnTo>
                      <a:pt x="34636" y="31734"/>
                    </a:lnTo>
                    <a:cubicBezTo>
                      <a:pt x="34840" y="31693"/>
                      <a:pt x="35065" y="31673"/>
                      <a:pt x="35269" y="31632"/>
                    </a:cubicBezTo>
                    <a:cubicBezTo>
                      <a:pt x="35678" y="31550"/>
                      <a:pt x="36087" y="31448"/>
                      <a:pt x="36475" y="31367"/>
                    </a:cubicBezTo>
                    <a:cubicBezTo>
                      <a:pt x="36521" y="31353"/>
                      <a:pt x="36567" y="31346"/>
                      <a:pt x="36612" y="31346"/>
                    </a:cubicBezTo>
                    <a:cubicBezTo>
                      <a:pt x="36766" y="31346"/>
                      <a:pt x="36907" y="31424"/>
                      <a:pt x="36986" y="31550"/>
                    </a:cubicBezTo>
                    <a:cubicBezTo>
                      <a:pt x="37088" y="31510"/>
                      <a:pt x="37190" y="31469"/>
                      <a:pt x="37292" y="31428"/>
                    </a:cubicBezTo>
                    <a:lnTo>
                      <a:pt x="37292" y="31367"/>
                    </a:lnTo>
                    <a:cubicBezTo>
                      <a:pt x="37333" y="31326"/>
                      <a:pt x="37394" y="31305"/>
                      <a:pt x="37456" y="31285"/>
                    </a:cubicBezTo>
                    <a:cubicBezTo>
                      <a:pt x="37783" y="31203"/>
                      <a:pt x="38069" y="31060"/>
                      <a:pt x="38396" y="30999"/>
                    </a:cubicBezTo>
                    <a:cubicBezTo>
                      <a:pt x="38407" y="30996"/>
                      <a:pt x="38419" y="30995"/>
                      <a:pt x="38433" y="30995"/>
                    </a:cubicBezTo>
                    <a:cubicBezTo>
                      <a:pt x="38523" y="30995"/>
                      <a:pt x="38661" y="31048"/>
                      <a:pt x="38661" y="31101"/>
                    </a:cubicBezTo>
                    <a:cubicBezTo>
                      <a:pt x="38661" y="31162"/>
                      <a:pt x="38682" y="31285"/>
                      <a:pt x="38702" y="31367"/>
                    </a:cubicBezTo>
                    <a:lnTo>
                      <a:pt x="38743" y="31367"/>
                    </a:lnTo>
                    <a:lnTo>
                      <a:pt x="39172" y="31571"/>
                    </a:lnTo>
                    <a:lnTo>
                      <a:pt x="39336" y="31550"/>
                    </a:lnTo>
                    <a:cubicBezTo>
                      <a:pt x="39542" y="31368"/>
                      <a:pt x="39807" y="31272"/>
                      <a:pt x="40074" y="31272"/>
                    </a:cubicBezTo>
                    <a:cubicBezTo>
                      <a:pt x="40255" y="31272"/>
                      <a:pt x="40437" y="31316"/>
                      <a:pt x="40603" y="31407"/>
                    </a:cubicBezTo>
                    <a:lnTo>
                      <a:pt x="40909" y="31446"/>
                    </a:lnTo>
                    <a:lnTo>
                      <a:pt x="40909" y="31446"/>
                    </a:lnTo>
                    <a:lnTo>
                      <a:pt x="40909" y="82"/>
                    </a:lnTo>
                    <a:lnTo>
                      <a:pt x="40848" y="102"/>
                    </a:lnTo>
                    <a:cubicBezTo>
                      <a:pt x="40807" y="102"/>
                      <a:pt x="40766" y="101"/>
                      <a:pt x="40726" y="101"/>
                    </a:cubicBezTo>
                    <a:cubicBezTo>
                      <a:pt x="40626" y="101"/>
                      <a:pt x="40532" y="111"/>
                      <a:pt x="40459" y="184"/>
                    </a:cubicBezTo>
                    <a:cubicBezTo>
                      <a:pt x="40448" y="208"/>
                      <a:pt x="40400" y="218"/>
                      <a:pt x="40351" y="218"/>
                    </a:cubicBezTo>
                    <a:cubicBezTo>
                      <a:pt x="40316" y="218"/>
                      <a:pt x="40281" y="213"/>
                      <a:pt x="40255" y="205"/>
                    </a:cubicBezTo>
                    <a:cubicBezTo>
                      <a:pt x="40092" y="184"/>
                      <a:pt x="39949" y="102"/>
                      <a:pt x="39846" y="0"/>
                    </a:cubicBezTo>
                    <a:close/>
                  </a:path>
                </a:pathLst>
              </a:custGeom>
              <a:solidFill>
                <a:srgbClr val="FFFFFF"/>
              </a:solidFill>
              <a:ln>
                <a:noFill/>
              </a:ln>
              <a:effectLst>
                <a:outerShdw blurRad="214313" rotWithShape="0" algn="bl" dir="4260000" dist="952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5"/>
              <p:cNvSpPr/>
              <p:nvPr/>
            </p:nvSpPr>
            <p:spPr>
              <a:xfrm>
                <a:off x="-721286" y="3844988"/>
                <a:ext cx="1023275" cy="856725"/>
              </a:xfrm>
              <a:custGeom>
                <a:rect b="b" l="l" r="r" t="t"/>
                <a:pathLst>
                  <a:path extrusionOk="0" h="34269" w="40931">
                    <a:moveTo>
                      <a:pt x="32597" y="30176"/>
                    </a:moveTo>
                    <a:cubicBezTo>
                      <a:pt x="32582" y="30178"/>
                      <a:pt x="32567" y="30179"/>
                      <a:pt x="32552" y="30181"/>
                    </a:cubicBezTo>
                    <a:lnTo>
                      <a:pt x="32593" y="30181"/>
                    </a:lnTo>
                    <a:cubicBezTo>
                      <a:pt x="32594" y="30180"/>
                      <a:pt x="32596" y="30178"/>
                      <a:pt x="32597" y="30176"/>
                    </a:cubicBezTo>
                    <a:close/>
                    <a:moveTo>
                      <a:pt x="39867" y="0"/>
                    </a:moveTo>
                    <a:cubicBezTo>
                      <a:pt x="39622" y="82"/>
                      <a:pt x="39357" y="123"/>
                      <a:pt x="39091" y="123"/>
                    </a:cubicBezTo>
                    <a:cubicBezTo>
                      <a:pt x="39070" y="126"/>
                      <a:pt x="39049" y="128"/>
                      <a:pt x="39028" y="128"/>
                    </a:cubicBezTo>
                    <a:cubicBezTo>
                      <a:pt x="38927" y="128"/>
                      <a:pt x="38832" y="88"/>
                      <a:pt x="38764" y="21"/>
                    </a:cubicBezTo>
                    <a:cubicBezTo>
                      <a:pt x="38641" y="21"/>
                      <a:pt x="38519" y="62"/>
                      <a:pt x="38417" y="123"/>
                    </a:cubicBezTo>
                    <a:lnTo>
                      <a:pt x="38314" y="123"/>
                    </a:lnTo>
                    <a:cubicBezTo>
                      <a:pt x="38233" y="123"/>
                      <a:pt x="38131" y="62"/>
                      <a:pt x="38028" y="41"/>
                    </a:cubicBezTo>
                    <a:cubicBezTo>
                      <a:pt x="38010" y="35"/>
                      <a:pt x="37992" y="33"/>
                      <a:pt x="37975" y="33"/>
                    </a:cubicBezTo>
                    <a:cubicBezTo>
                      <a:pt x="37931" y="33"/>
                      <a:pt x="37888" y="47"/>
                      <a:pt x="37844" y="62"/>
                    </a:cubicBezTo>
                    <a:cubicBezTo>
                      <a:pt x="37722" y="154"/>
                      <a:pt x="37588" y="200"/>
                      <a:pt x="37451" y="200"/>
                    </a:cubicBezTo>
                    <a:cubicBezTo>
                      <a:pt x="37405" y="200"/>
                      <a:pt x="37359" y="194"/>
                      <a:pt x="37313" y="184"/>
                    </a:cubicBezTo>
                    <a:cubicBezTo>
                      <a:pt x="37272" y="184"/>
                      <a:pt x="37231" y="164"/>
                      <a:pt x="37170" y="143"/>
                    </a:cubicBezTo>
                    <a:cubicBezTo>
                      <a:pt x="37159" y="141"/>
                      <a:pt x="37149" y="140"/>
                      <a:pt x="37141" y="140"/>
                    </a:cubicBezTo>
                    <a:cubicBezTo>
                      <a:pt x="37072" y="140"/>
                      <a:pt x="37086" y="207"/>
                      <a:pt x="37068" y="225"/>
                    </a:cubicBezTo>
                    <a:cubicBezTo>
                      <a:pt x="37048" y="266"/>
                      <a:pt x="37027" y="307"/>
                      <a:pt x="37007" y="327"/>
                    </a:cubicBezTo>
                    <a:cubicBezTo>
                      <a:pt x="36945" y="409"/>
                      <a:pt x="37007" y="532"/>
                      <a:pt x="36884" y="572"/>
                    </a:cubicBezTo>
                    <a:cubicBezTo>
                      <a:pt x="36782" y="613"/>
                      <a:pt x="36680" y="654"/>
                      <a:pt x="36578" y="675"/>
                    </a:cubicBezTo>
                    <a:lnTo>
                      <a:pt x="36639" y="613"/>
                    </a:lnTo>
                    <a:cubicBezTo>
                      <a:pt x="36680" y="593"/>
                      <a:pt x="36680" y="572"/>
                      <a:pt x="36721" y="532"/>
                    </a:cubicBezTo>
                    <a:cubicBezTo>
                      <a:pt x="36680" y="491"/>
                      <a:pt x="36639" y="450"/>
                      <a:pt x="36598" y="409"/>
                    </a:cubicBezTo>
                    <a:cubicBezTo>
                      <a:pt x="36497" y="434"/>
                      <a:pt x="36388" y="452"/>
                      <a:pt x="36281" y="452"/>
                    </a:cubicBezTo>
                    <a:cubicBezTo>
                      <a:pt x="36215" y="452"/>
                      <a:pt x="36150" y="445"/>
                      <a:pt x="36087" y="429"/>
                    </a:cubicBezTo>
                    <a:lnTo>
                      <a:pt x="36067" y="429"/>
                    </a:lnTo>
                    <a:lnTo>
                      <a:pt x="35862" y="511"/>
                    </a:lnTo>
                    <a:cubicBezTo>
                      <a:pt x="35724" y="568"/>
                      <a:pt x="35580" y="596"/>
                      <a:pt x="35436" y="596"/>
                    </a:cubicBezTo>
                    <a:cubicBezTo>
                      <a:pt x="35219" y="596"/>
                      <a:pt x="35005" y="532"/>
                      <a:pt x="34820" y="409"/>
                    </a:cubicBezTo>
                    <a:cubicBezTo>
                      <a:pt x="34555" y="470"/>
                      <a:pt x="34289" y="511"/>
                      <a:pt x="34003" y="532"/>
                    </a:cubicBezTo>
                    <a:cubicBezTo>
                      <a:pt x="34023" y="552"/>
                      <a:pt x="34044" y="593"/>
                      <a:pt x="34064" y="613"/>
                    </a:cubicBezTo>
                    <a:lnTo>
                      <a:pt x="33778" y="716"/>
                    </a:lnTo>
                    <a:cubicBezTo>
                      <a:pt x="33717" y="777"/>
                      <a:pt x="33635" y="818"/>
                      <a:pt x="33553" y="818"/>
                    </a:cubicBezTo>
                    <a:cubicBezTo>
                      <a:pt x="33492" y="838"/>
                      <a:pt x="33431" y="879"/>
                      <a:pt x="33390" y="920"/>
                    </a:cubicBezTo>
                    <a:cubicBezTo>
                      <a:pt x="33329" y="961"/>
                      <a:pt x="33267" y="981"/>
                      <a:pt x="33206" y="981"/>
                    </a:cubicBezTo>
                    <a:cubicBezTo>
                      <a:pt x="33206" y="920"/>
                      <a:pt x="33165" y="879"/>
                      <a:pt x="33063" y="838"/>
                    </a:cubicBezTo>
                    <a:cubicBezTo>
                      <a:pt x="32961" y="899"/>
                      <a:pt x="32879" y="961"/>
                      <a:pt x="32777" y="1002"/>
                    </a:cubicBezTo>
                    <a:cubicBezTo>
                      <a:pt x="32736" y="1083"/>
                      <a:pt x="32634" y="1145"/>
                      <a:pt x="32552" y="1226"/>
                    </a:cubicBezTo>
                    <a:lnTo>
                      <a:pt x="32511" y="1206"/>
                    </a:lnTo>
                    <a:cubicBezTo>
                      <a:pt x="32470" y="1185"/>
                      <a:pt x="32450" y="1145"/>
                      <a:pt x="32409" y="1124"/>
                    </a:cubicBezTo>
                    <a:cubicBezTo>
                      <a:pt x="32062" y="1206"/>
                      <a:pt x="31694" y="1267"/>
                      <a:pt x="31326" y="1329"/>
                    </a:cubicBezTo>
                    <a:cubicBezTo>
                      <a:pt x="30876" y="1390"/>
                      <a:pt x="30488" y="1472"/>
                      <a:pt x="30100" y="1512"/>
                    </a:cubicBezTo>
                    <a:cubicBezTo>
                      <a:pt x="29989" y="1592"/>
                      <a:pt x="29866" y="1622"/>
                      <a:pt x="29750" y="1622"/>
                    </a:cubicBezTo>
                    <a:cubicBezTo>
                      <a:pt x="29716" y="1622"/>
                      <a:pt x="29683" y="1619"/>
                      <a:pt x="29650" y="1615"/>
                    </a:cubicBezTo>
                    <a:cubicBezTo>
                      <a:pt x="29630" y="1594"/>
                      <a:pt x="29589" y="1594"/>
                      <a:pt x="29569" y="1574"/>
                    </a:cubicBezTo>
                    <a:cubicBezTo>
                      <a:pt x="29262" y="1574"/>
                      <a:pt x="28956" y="1574"/>
                      <a:pt x="28649" y="1553"/>
                    </a:cubicBezTo>
                    <a:cubicBezTo>
                      <a:pt x="28567" y="1533"/>
                      <a:pt x="28527" y="1533"/>
                      <a:pt x="28465" y="1492"/>
                    </a:cubicBezTo>
                    <a:cubicBezTo>
                      <a:pt x="28445" y="1512"/>
                      <a:pt x="28424" y="1512"/>
                      <a:pt x="28404" y="1533"/>
                    </a:cubicBezTo>
                    <a:cubicBezTo>
                      <a:pt x="28159" y="1615"/>
                      <a:pt x="27934" y="1696"/>
                      <a:pt x="27709" y="1778"/>
                    </a:cubicBezTo>
                    <a:lnTo>
                      <a:pt x="27505" y="1737"/>
                    </a:lnTo>
                    <a:cubicBezTo>
                      <a:pt x="27443" y="1751"/>
                      <a:pt x="27379" y="1757"/>
                      <a:pt x="27316" y="1757"/>
                    </a:cubicBezTo>
                    <a:cubicBezTo>
                      <a:pt x="27089" y="1757"/>
                      <a:pt x="26863" y="1672"/>
                      <a:pt x="26687" y="1512"/>
                    </a:cubicBezTo>
                    <a:cubicBezTo>
                      <a:pt x="26625" y="1515"/>
                      <a:pt x="26563" y="1516"/>
                      <a:pt x="26501" y="1516"/>
                    </a:cubicBezTo>
                    <a:cubicBezTo>
                      <a:pt x="26073" y="1516"/>
                      <a:pt x="25647" y="1456"/>
                      <a:pt x="25237" y="1349"/>
                    </a:cubicBezTo>
                    <a:cubicBezTo>
                      <a:pt x="25094" y="1329"/>
                      <a:pt x="24971" y="1267"/>
                      <a:pt x="24869" y="1185"/>
                    </a:cubicBezTo>
                    <a:cubicBezTo>
                      <a:pt x="24828" y="1175"/>
                      <a:pt x="24782" y="1170"/>
                      <a:pt x="24736" y="1170"/>
                    </a:cubicBezTo>
                    <a:cubicBezTo>
                      <a:pt x="24690" y="1170"/>
                      <a:pt x="24644" y="1175"/>
                      <a:pt x="24603" y="1185"/>
                    </a:cubicBezTo>
                    <a:cubicBezTo>
                      <a:pt x="24603" y="1206"/>
                      <a:pt x="24603" y="1226"/>
                      <a:pt x="24583" y="1247"/>
                    </a:cubicBezTo>
                    <a:cubicBezTo>
                      <a:pt x="24542" y="1226"/>
                      <a:pt x="24501" y="1206"/>
                      <a:pt x="24460" y="1185"/>
                    </a:cubicBezTo>
                    <a:cubicBezTo>
                      <a:pt x="24378" y="1165"/>
                      <a:pt x="24297" y="1145"/>
                      <a:pt x="24215" y="1124"/>
                    </a:cubicBezTo>
                    <a:lnTo>
                      <a:pt x="24011" y="1165"/>
                    </a:lnTo>
                    <a:lnTo>
                      <a:pt x="23704" y="1165"/>
                    </a:lnTo>
                    <a:cubicBezTo>
                      <a:pt x="23500" y="1206"/>
                      <a:pt x="23336" y="1267"/>
                      <a:pt x="23152" y="1329"/>
                    </a:cubicBezTo>
                    <a:cubicBezTo>
                      <a:pt x="23193" y="1533"/>
                      <a:pt x="22907" y="1431"/>
                      <a:pt x="22785" y="1492"/>
                    </a:cubicBezTo>
                    <a:cubicBezTo>
                      <a:pt x="22734" y="1472"/>
                      <a:pt x="22682" y="1461"/>
                      <a:pt x="22631" y="1461"/>
                    </a:cubicBezTo>
                    <a:cubicBezTo>
                      <a:pt x="22580" y="1461"/>
                      <a:pt x="22529" y="1472"/>
                      <a:pt x="22478" y="1492"/>
                    </a:cubicBezTo>
                    <a:cubicBezTo>
                      <a:pt x="22376" y="1553"/>
                      <a:pt x="22253" y="1615"/>
                      <a:pt x="22233" y="1717"/>
                    </a:cubicBezTo>
                    <a:cubicBezTo>
                      <a:pt x="22174" y="1918"/>
                      <a:pt x="22142" y="2003"/>
                      <a:pt x="22035" y="2003"/>
                    </a:cubicBezTo>
                    <a:cubicBezTo>
                      <a:pt x="21956" y="2003"/>
                      <a:pt x="21838" y="1958"/>
                      <a:pt x="21640" y="1880"/>
                    </a:cubicBezTo>
                    <a:cubicBezTo>
                      <a:pt x="21599" y="1880"/>
                      <a:pt x="21579" y="1860"/>
                      <a:pt x="21559" y="1860"/>
                    </a:cubicBezTo>
                    <a:cubicBezTo>
                      <a:pt x="21538" y="1860"/>
                      <a:pt x="21436" y="1860"/>
                      <a:pt x="21436" y="1880"/>
                    </a:cubicBezTo>
                    <a:cubicBezTo>
                      <a:pt x="21436" y="1982"/>
                      <a:pt x="21334" y="2003"/>
                      <a:pt x="21232" y="2044"/>
                    </a:cubicBezTo>
                    <a:cubicBezTo>
                      <a:pt x="21232" y="2023"/>
                      <a:pt x="21252" y="2003"/>
                      <a:pt x="21252" y="1982"/>
                    </a:cubicBezTo>
                    <a:cubicBezTo>
                      <a:pt x="21293" y="1921"/>
                      <a:pt x="21334" y="1880"/>
                      <a:pt x="21252" y="1839"/>
                    </a:cubicBezTo>
                    <a:cubicBezTo>
                      <a:pt x="21189" y="1814"/>
                      <a:pt x="21141" y="1797"/>
                      <a:pt x="21100" y="1797"/>
                    </a:cubicBezTo>
                    <a:cubicBezTo>
                      <a:pt x="21074" y="1797"/>
                      <a:pt x="21051" y="1803"/>
                      <a:pt x="21027" y="1819"/>
                    </a:cubicBezTo>
                    <a:cubicBezTo>
                      <a:pt x="20884" y="1901"/>
                      <a:pt x="20721" y="1942"/>
                      <a:pt x="20557" y="1982"/>
                    </a:cubicBezTo>
                    <a:cubicBezTo>
                      <a:pt x="20537" y="2146"/>
                      <a:pt x="20332" y="2166"/>
                      <a:pt x="20128" y="2166"/>
                    </a:cubicBezTo>
                    <a:cubicBezTo>
                      <a:pt x="20026" y="2166"/>
                      <a:pt x="19944" y="2207"/>
                      <a:pt x="19883" y="2289"/>
                    </a:cubicBezTo>
                    <a:cubicBezTo>
                      <a:pt x="19822" y="2350"/>
                      <a:pt x="19740" y="2391"/>
                      <a:pt x="19658" y="2391"/>
                    </a:cubicBezTo>
                    <a:cubicBezTo>
                      <a:pt x="19474" y="2412"/>
                      <a:pt x="19290" y="2412"/>
                      <a:pt x="19127" y="2412"/>
                    </a:cubicBezTo>
                    <a:cubicBezTo>
                      <a:pt x="19106" y="2412"/>
                      <a:pt x="19093" y="2412"/>
                      <a:pt x="19085" y="2413"/>
                    </a:cubicBezTo>
                    <a:lnTo>
                      <a:pt x="19085" y="2413"/>
                    </a:lnTo>
                    <a:cubicBezTo>
                      <a:pt x="19094" y="2409"/>
                      <a:pt x="19102" y="2398"/>
                      <a:pt x="19066" y="2371"/>
                    </a:cubicBezTo>
                    <a:cubicBezTo>
                      <a:pt x="19045" y="2350"/>
                      <a:pt x="19045" y="2289"/>
                      <a:pt x="19066" y="2289"/>
                    </a:cubicBezTo>
                    <a:lnTo>
                      <a:pt x="19106" y="2268"/>
                    </a:lnTo>
                    <a:lnTo>
                      <a:pt x="19106" y="2268"/>
                    </a:lnTo>
                    <a:cubicBezTo>
                      <a:pt x="18780" y="2309"/>
                      <a:pt x="18432" y="2289"/>
                      <a:pt x="18003" y="2350"/>
                    </a:cubicBezTo>
                    <a:cubicBezTo>
                      <a:pt x="17880" y="2350"/>
                      <a:pt x="17758" y="2371"/>
                      <a:pt x="17615" y="2412"/>
                    </a:cubicBezTo>
                    <a:lnTo>
                      <a:pt x="17431" y="2452"/>
                    </a:lnTo>
                    <a:cubicBezTo>
                      <a:pt x="17370" y="2493"/>
                      <a:pt x="17288" y="2555"/>
                      <a:pt x="17206" y="2595"/>
                    </a:cubicBezTo>
                    <a:lnTo>
                      <a:pt x="17043" y="2595"/>
                    </a:lnTo>
                    <a:cubicBezTo>
                      <a:pt x="17043" y="2595"/>
                      <a:pt x="17022" y="2555"/>
                      <a:pt x="17022" y="2534"/>
                    </a:cubicBezTo>
                    <a:cubicBezTo>
                      <a:pt x="17022" y="2534"/>
                      <a:pt x="17022" y="2534"/>
                      <a:pt x="17022" y="2514"/>
                    </a:cubicBezTo>
                    <a:cubicBezTo>
                      <a:pt x="16818" y="2555"/>
                      <a:pt x="16593" y="2595"/>
                      <a:pt x="16389" y="2636"/>
                    </a:cubicBezTo>
                    <a:cubicBezTo>
                      <a:pt x="15980" y="2718"/>
                      <a:pt x="15571" y="2800"/>
                      <a:pt x="15183" y="2882"/>
                    </a:cubicBezTo>
                    <a:cubicBezTo>
                      <a:pt x="15128" y="2903"/>
                      <a:pt x="15074" y="2914"/>
                      <a:pt x="15021" y="2914"/>
                    </a:cubicBezTo>
                    <a:cubicBezTo>
                      <a:pt x="14877" y="2914"/>
                      <a:pt x="14747" y="2838"/>
                      <a:pt x="14672" y="2718"/>
                    </a:cubicBezTo>
                    <a:cubicBezTo>
                      <a:pt x="14570" y="2759"/>
                      <a:pt x="14468" y="2800"/>
                      <a:pt x="14366" y="2841"/>
                    </a:cubicBezTo>
                    <a:lnTo>
                      <a:pt x="14366" y="2902"/>
                    </a:lnTo>
                    <a:cubicBezTo>
                      <a:pt x="14325" y="2922"/>
                      <a:pt x="14264" y="2963"/>
                      <a:pt x="14202" y="2984"/>
                    </a:cubicBezTo>
                    <a:cubicBezTo>
                      <a:pt x="13875" y="3045"/>
                      <a:pt x="13589" y="3188"/>
                      <a:pt x="13262" y="3270"/>
                    </a:cubicBezTo>
                    <a:cubicBezTo>
                      <a:pt x="13253" y="3272"/>
                      <a:pt x="13243" y="3273"/>
                      <a:pt x="13233" y="3273"/>
                    </a:cubicBezTo>
                    <a:cubicBezTo>
                      <a:pt x="13143" y="3273"/>
                      <a:pt x="12997" y="3204"/>
                      <a:pt x="12997" y="3168"/>
                    </a:cubicBezTo>
                    <a:cubicBezTo>
                      <a:pt x="12997" y="3106"/>
                      <a:pt x="12976" y="2984"/>
                      <a:pt x="12935" y="2902"/>
                    </a:cubicBezTo>
                    <a:lnTo>
                      <a:pt x="12915" y="2902"/>
                    </a:lnTo>
                    <a:lnTo>
                      <a:pt x="12465" y="2677"/>
                    </a:lnTo>
                    <a:lnTo>
                      <a:pt x="12322" y="2698"/>
                    </a:lnTo>
                    <a:cubicBezTo>
                      <a:pt x="12113" y="2894"/>
                      <a:pt x="11845" y="2995"/>
                      <a:pt x="11576" y="2995"/>
                    </a:cubicBezTo>
                    <a:cubicBezTo>
                      <a:pt x="11397" y="2995"/>
                      <a:pt x="11218" y="2951"/>
                      <a:pt x="11055" y="2861"/>
                    </a:cubicBezTo>
                    <a:lnTo>
                      <a:pt x="10728" y="2820"/>
                    </a:lnTo>
                    <a:lnTo>
                      <a:pt x="10708" y="2820"/>
                    </a:lnTo>
                    <a:cubicBezTo>
                      <a:pt x="10565" y="2922"/>
                      <a:pt x="10402" y="2984"/>
                      <a:pt x="10218" y="3004"/>
                    </a:cubicBezTo>
                    <a:cubicBezTo>
                      <a:pt x="10197" y="3004"/>
                      <a:pt x="10136" y="2984"/>
                      <a:pt x="10095" y="2963"/>
                    </a:cubicBezTo>
                    <a:cubicBezTo>
                      <a:pt x="10075" y="2943"/>
                      <a:pt x="10054" y="2922"/>
                      <a:pt x="10054" y="2902"/>
                    </a:cubicBezTo>
                    <a:cubicBezTo>
                      <a:pt x="10075" y="2861"/>
                      <a:pt x="10075" y="2820"/>
                      <a:pt x="10095" y="2759"/>
                    </a:cubicBezTo>
                    <a:cubicBezTo>
                      <a:pt x="10115" y="2718"/>
                      <a:pt x="10156" y="2677"/>
                      <a:pt x="10136" y="2636"/>
                    </a:cubicBezTo>
                    <a:cubicBezTo>
                      <a:pt x="10115" y="2616"/>
                      <a:pt x="10095" y="2575"/>
                      <a:pt x="10075" y="2555"/>
                    </a:cubicBezTo>
                    <a:cubicBezTo>
                      <a:pt x="10046" y="2540"/>
                      <a:pt x="10017" y="2526"/>
                      <a:pt x="9988" y="2526"/>
                    </a:cubicBezTo>
                    <a:cubicBezTo>
                      <a:pt x="9976" y="2526"/>
                      <a:pt x="9964" y="2528"/>
                      <a:pt x="9952" y="2534"/>
                    </a:cubicBezTo>
                    <a:cubicBezTo>
                      <a:pt x="9908" y="2545"/>
                      <a:pt x="9871" y="2568"/>
                      <a:pt x="9829" y="2568"/>
                    </a:cubicBezTo>
                    <a:cubicBezTo>
                      <a:pt x="9793" y="2568"/>
                      <a:pt x="9754" y="2550"/>
                      <a:pt x="9707" y="2493"/>
                    </a:cubicBezTo>
                    <a:cubicBezTo>
                      <a:pt x="9666" y="2432"/>
                      <a:pt x="9584" y="2391"/>
                      <a:pt x="9502" y="2391"/>
                    </a:cubicBezTo>
                    <a:cubicBezTo>
                      <a:pt x="9486" y="2392"/>
                      <a:pt x="9471" y="2393"/>
                      <a:pt x="9457" y="2393"/>
                    </a:cubicBezTo>
                    <a:cubicBezTo>
                      <a:pt x="9249" y="2393"/>
                      <a:pt x="9188" y="2262"/>
                      <a:pt x="9073" y="2166"/>
                    </a:cubicBezTo>
                    <a:cubicBezTo>
                      <a:pt x="9012" y="2146"/>
                      <a:pt x="9053" y="2105"/>
                      <a:pt x="9135" y="2105"/>
                    </a:cubicBezTo>
                    <a:cubicBezTo>
                      <a:pt x="9172" y="2111"/>
                      <a:pt x="9204" y="2114"/>
                      <a:pt x="9234" y="2114"/>
                    </a:cubicBezTo>
                    <a:cubicBezTo>
                      <a:pt x="9397" y="2114"/>
                      <a:pt x="9441" y="2022"/>
                      <a:pt x="9441" y="1901"/>
                    </a:cubicBezTo>
                    <a:cubicBezTo>
                      <a:pt x="9441" y="1860"/>
                      <a:pt x="9441" y="1819"/>
                      <a:pt x="9441" y="1799"/>
                    </a:cubicBezTo>
                    <a:cubicBezTo>
                      <a:pt x="9237" y="1717"/>
                      <a:pt x="9032" y="1655"/>
                      <a:pt x="8828" y="1574"/>
                    </a:cubicBezTo>
                    <a:lnTo>
                      <a:pt x="8665" y="1574"/>
                    </a:lnTo>
                    <a:cubicBezTo>
                      <a:pt x="8399" y="1655"/>
                      <a:pt x="8133" y="1758"/>
                      <a:pt x="7868" y="1839"/>
                    </a:cubicBezTo>
                    <a:cubicBezTo>
                      <a:pt x="7888" y="1901"/>
                      <a:pt x="7909" y="1942"/>
                      <a:pt x="7929" y="2003"/>
                    </a:cubicBezTo>
                    <a:cubicBezTo>
                      <a:pt x="7990" y="2105"/>
                      <a:pt x="7990" y="2187"/>
                      <a:pt x="7847" y="2228"/>
                    </a:cubicBezTo>
                    <a:cubicBezTo>
                      <a:pt x="7806" y="2268"/>
                      <a:pt x="7745" y="2289"/>
                      <a:pt x="7684" y="2330"/>
                    </a:cubicBezTo>
                    <a:cubicBezTo>
                      <a:pt x="7633" y="2371"/>
                      <a:pt x="7571" y="2391"/>
                      <a:pt x="7508" y="2391"/>
                    </a:cubicBezTo>
                    <a:cubicBezTo>
                      <a:pt x="7444" y="2391"/>
                      <a:pt x="7377" y="2371"/>
                      <a:pt x="7316" y="2330"/>
                    </a:cubicBezTo>
                    <a:cubicBezTo>
                      <a:pt x="7275" y="2309"/>
                      <a:pt x="7234" y="2268"/>
                      <a:pt x="7193" y="2248"/>
                    </a:cubicBezTo>
                    <a:cubicBezTo>
                      <a:pt x="7107" y="2199"/>
                      <a:pt x="7013" y="2172"/>
                      <a:pt x="6916" y="2172"/>
                    </a:cubicBezTo>
                    <a:cubicBezTo>
                      <a:pt x="6852" y="2172"/>
                      <a:pt x="6788" y="2183"/>
                      <a:pt x="6723" y="2207"/>
                    </a:cubicBezTo>
                    <a:cubicBezTo>
                      <a:pt x="6601" y="2268"/>
                      <a:pt x="6499" y="2330"/>
                      <a:pt x="6376" y="2391"/>
                    </a:cubicBezTo>
                    <a:cubicBezTo>
                      <a:pt x="6253" y="2432"/>
                      <a:pt x="6131" y="2452"/>
                      <a:pt x="6008" y="2452"/>
                    </a:cubicBezTo>
                    <a:cubicBezTo>
                      <a:pt x="5898" y="2452"/>
                      <a:pt x="5764" y="2392"/>
                      <a:pt x="5671" y="2392"/>
                    </a:cubicBezTo>
                    <a:cubicBezTo>
                      <a:pt x="5643" y="2392"/>
                      <a:pt x="5618" y="2397"/>
                      <a:pt x="5600" y="2412"/>
                    </a:cubicBezTo>
                    <a:cubicBezTo>
                      <a:pt x="5456" y="2534"/>
                      <a:pt x="5334" y="2657"/>
                      <a:pt x="5416" y="2841"/>
                    </a:cubicBezTo>
                    <a:cubicBezTo>
                      <a:pt x="5416" y="2861"/>
                      <a:pt x="5416" y="2882"/>
                      <a:pt x="5436" y="2902"/>
                    </a:cubicBezTo>
                    <a:cubicBezTo>
                      <a:pt x="5456" y="3065"/>
                      <a:pt x="5334" y="3188"/>
                      <a:pt x="5089" y="3249"/>
                    </a:cubicBezTo>
                    <a:cubicBezTo>
                      <a:pt x="5048" y="3249"/>
                      <a:pt x="4987" y="3229"/>
                      <a:pt x="4946" y="3208"/>
                    </a:cubicBezTo>
                    <a:cubicBezTo>
                      <a:pt x="4884" y="3208"/>
                      <a:pt x="4843" y="3147"/>
                      <a:pt x="4803" y="3147"/>
                    </a:cubicBezTo>
                    <a:cubicBezTo>
                      <a:pt x="4721" y="3127"/>
                      <a:pt x="4639" y="3086"/>
                      <a:pt x="4578" y="3025"/>
                    </a:cubicBezTo>
                    <a:cubicBezTo>
                      <a:pt x="4333" y="3208"/>
                      <a:pt x="4047" y="3351"/>
                      <a:pt x="3740" y="3392"/>
                    </a:cubicBezTo>
                    <a:cubicBezTo>
                      <a:pt x="3658" y="3413"/>
                      <a:pt x="3577" y="3423"/>
                      <a:pt x="3496" y="3423"/>
                    </a:cubicBezTo>
                    <a:cubicBezTo>
                      <a:pt x="3255" y="3423"/>
                      <a:pt x="3025" y="3331"/>
                      <a:pt x="2841" y="3147"/>
                    </a:cubicBezTo>
                    <a:lnTo>
                      <a:pt x="2637" y="3127"/>
                    </a:lnTo>
                    <a:cubicBezTo>
                      <a:pt x="2514" y="3208"/>
                      <a:pt x="2391" y="3290"/>
                      <a:pt x="2248" y="3331"/>
                    </a:cubicBezTo>
                    <a:cubicBezTo>
                      <a:pt x="2039" y="3401"/>
                      <a:pt x="1820" y="3433"/>
                      <a:pt x="1598" y="3433"/>
                    </a:cubicBezTo>
                    <a:cubicBezTo>
                      <a:pt x="1495" y="3433"/>
                      <a:pt x="1391" y="3426"/>
                      <a:pt x="1288" y="3413"/>
                    </a:cubicBezTo>
                    <a:cubicBezTo>
                      <a:pt x="1104" y="3556"/>
                      <a:pt x="879" y="3658"/>
                      <a:pt x="654" y="3699"/>
                    </a:cubicBezTo>
                    <a:cubicBezTo>
                      <a:pt x="550" y="3729"/>
                      <a:pt x="434" y="3748"/>
                      <a:pt x="324" y="3748"/>
                    </a:cubicBezTo>
                    <a:cubicBezTo>
                      <a:pt x="283" y="3748"/>
                      <a:pt x="243" y="3745"/>
                      <a:pt x="205" y="3740"/>
                    </a:cubicBezTo>
                    <a:cubicBezTo>
                      <a:pt x="144" y="3821"/>
                      <a:pt x="82" y="3883"/>
                      <a:pt x="1" y="3924"/>
                    </a:cubicBezTo>
                    <a:lnTo>
                      <a:pt x="1" y="34268"/>
                    </a:lnTo>
                    <a:lnTo>
                      <a:pt x="6540" y="34268"/>
                    </a:lnTo>
                    <a:cubicBezTo>
                      <a:pt x="6601" y="34105"/>
                      <a:pt x="6744" y="34003"/>
                      <a:pt x="6907" y="33962"/>
                    </a:cubicBezTo>
                    <a:cubicBezTo>
                      <a:pt x="7030" y="33819"/>
                      <a:pt x="7193" y="33696"/>
                      <a:pt x="7357" y="33594"/>
                    </a:cubicBezTo>
                    <a:cubicBezTo>
                      <a:pt x="7357" y="33573"/>
                      <a:pt x="7377" y="33533"/>
                      <a:pt x="7398" y="33512"/>
                    </a:cubicBezTo>
                    <a:cubicBezTo>
                      <a:pt x="7479" y="33492"/>
                      <a:pt x="7541" y="33492"/>
                      <a:pt x="7623" y="33471"/>
                    </a:cubicBezTo>
                    <a:cubicBezTo>
                      <a:pt x="7684" y="33471"/>
                      <a:pt x="7745" y="33430"/>
                      <a:pt x="7766" y="33369"/>
                    </a:cubicBezTo>
                    <a:cubicBezTo>
                      <a:pt x="7806" y="33308"/>
                      <a:pt x="7847" y="33246"/>
                      <a:pt x="7868" y="33185"/>
                    </a:cubicBezTo>
                    <a:cubicBezTo>
                      <a:pt x="7909" y="33165"/>
                      <a:pt x="7949" y="33165"/>
                      <a:pt x="7990" y="33144"/>
                    </a:cubicBezTo>
                    <a:cubicBezTo>
                      <a:pt x="8072" y="33042"/>
                      <a:pt x="8174" y="32981"/>
                      <a:pt x="8297" y="32920"/>
                    </a:cubicBezTo>
                    <a:cubicBezTo>
                      <a:pt x="8236" y="32858"/>
                      <a:pt x="8174" y="32797"/>
                      <a:pt x="8133" y="32715"/>
                    </a:cubicBezTo>
                    <a:cubicBezTo>
                      <a:pt x="8052" y="32633"/>
                      <a:pt x="8072" y="32490"/>
                      <a:pt x="8195" y="32429"/>
                    </a:cubicBezTo>
                    <a:cubicBezTo>
                      <a:pt x="8236" y="32409"/>
                      <a:pt x="8276" y="32388"/>
                      <a:pt x="8338" y="32368"/>
                    </a:cubicBezTo>
                    <a:cubicBezTo>
                      <a:pt x="8379" y="32368"/>
                      <a:pt x="8399" y="32347"/>
                      <a:pt x="8440" y="32327"/>
                    </a:cubicBezTo>
                    <a:lnTo>
                      <a:pt x="8562" y="32286"/>
                    </a:lnTo>
                    <a:lnTo>
                      <a:pt x="8706" y="32286"/>
                    </a:lnTo>
                    <a:cubicBezTo>
                      <a:pt x="8787" y="32296"/>
                      <a:pt x="8864" y="32301"/>
                      <a:pt x="8938" y="32301"/>
                    </a:cubicBezTo>
                    <a:cubicBezTo>
                      <a:pt x="9012" y="32301"/>
                      <a:pt x="9084" y="32296"/>
                      <a:pt x="9155" y="32286"/>
                    </a:cubicBezTo>
                    <a:cubicBezTo>
                      <a:pt x="9155" y="32245"/>
                      <a:pt x="9155" y="32204"/>
                      <a:pt x="9175" y="32184"/>
                    </a:cubicBezTo>
                    <a:cubicBezTo>
                      <a:pt x="9257" y="32082"/>
                      <a:pt x="9462" y="32163"/>
                      <a:pt x="9564" y="32082"/>
                    </a:cubicBezTo>
                    <a:lnTo>
                      <a:pt x="9645" y="32184"/>
                    </a:lnTo>
                    <a:cubicBezTo>
                      <a:pt x="9666" y="32102"/>
                      <a:pt x="9707" y="32041"/>
                      <a:pt x="9748" y="31980"/>
                    </a:cubicBezTo>
                    <a:cubicBezTo>
                      <a:pt x="9829" y="31877"/>
                      <a:pt x="9911" y="31796"/>
                      <a:pt x="10034" y="31755"/>
                    </a:cubicBezTo>
                    <a:cubicBezTo>
                      <a:pt x="10094" y="31736"/>
                      <a:pt x="10156" y="31727"/>
                      <a:pt x="10217" y="31727"/>
                    </a:cubicBezTo>
                    <a:cubicBezTo>
                      <a:pt x="10422" y="31727"/>
                      <a:pt x="10618" y="31831"/>
                      <a:pt x="10728" y="32020"/>
                    </a:cubicBezTo>
                    <a:cubicBezTo>
                      <a:pt x="10749" y="32061"/>
                      <a:pt x="10769" y="32102"/>
                      <a:pt x="10769" y="32143"/>
                    </a:cubicBezTo>
                    <a:lnTo>
                      <a:pt x="10810" y="32143"/>
                    </a:lnTo>
                    <a:cubicBezTo>
                      <a:pt x="10854" y="32138"/>
                      <a:pt x="10898" y="32136"/>
                      <a:pt x="10943" y="32136"/>
                    </a:cubicBezTo>
                    <a:cubicBezTo>
                      <a:pt x="11089" y="32136"/>
                      <a:pt x="11242" y="32162"/>
                      <a:pt x="11382" y="32225"/>
                    </a:cubicBezTo>
                    <a:cubicBezTo>
                      <a:pt x="11525" y="32286"/>
                      <a:pt x="11689" y="32347"/>
                      <a:pt x="11852" y="32429"/>
                    </a:cubicBezTo>
                    <a:cubicBezTo>
                      <a:pt x="12077" y="32368"/>
                      <a:pt x="12302" y="32327"/>
                      <a:pt x="12547" y="32327"/>
                    </a:cubicBezTo>
                    <a:cubicBezTo>
                      <a:pt x="12670" y="32327"/>
                      <a:pt x="12792" y="32368"/>
                      <a:pt x="12874" y="32429"/>
                    </a:cubicBezTo>
                    <a:cubicBezTo>
                      <a:pt x="12997" y="32429"/>
                      <a:pt x="13099" y="32388"/>
                      <a:pt x="13221" y="32327"/>
                    </a:cubicBezTo>
                    <a:lnTo>
                      <a:pt x="13324" y="32327"/>
                    </a:lnTo>
                    <a:cubicBezTo>
                      <a:pt x="13405" y="32327"/>
                      <a:pt x="13508" y="32388"/>
                      <a:pt x="13610" y="32409"/>
                    </a:cubicBezTo>
                    <a:cubicBezTo>
                      <a:pt x="13634" y="32415"/>
                      <a:pt x="13658" y="32417"/>
                      <a:pt x="13680" y="32417"/>
                    </a:cubicBezTo>
                    <a:cubicBezTo>
                      <a:pt x="13734" y="32417"/>
                      <a:pt x="13779" y="32403"/>
                      <a:pt x="13794" y="32388"/>
                    </a:cubicBezTo>
                    <a:cubicBezTo>
                      <a:pt x="13916" y="32296"/>
                      <a:pt x="14050" y="32250"/>
                      <a:pt x="14187" y="32250"/>
                    </a:cubicBezTo>
                    <a:cubicBezTo>
                      <a:pt x="14233" y="32250"/>
                      <a:pt x="14279" y="32255"/>
                      <a:pt x="14325" y="32266"/>
                    </a:cubicBezTo>
                    <a:lnTo>
                      <a:pt x="14427" y="32306"/>
                    </a:lnTo>
                    <a:cubicBezTo>
                      <a:pt x="14468" y="32245"/>
                      <a:pt x="14529" y="32204"/>
                      <a:pt x="14591" y="32184"/>
                    </a:cubicBezTo>
                    <a:cubicBezTo>
                      <a:pt x="14591" y="32163"/>
                      <a:pt x="14611" y="32143"/>
                      <a:pt x="14631" y="32123"/>
                    </a:cubicBezTo>
                    <a:cubicBezTo>
                      <a:pt x="14693" y="32041"/>
                      <a:pt x="14631" y="31918"/>
                      <a:pt x="14754" y="31877"/>
                    </a:cubicBezTo>
                    <a:cubicBezTo>
                      <a:pt x="14856" y="31837"/>
                      <a:pt x="14958" y="31796"/>
                      <a:pt x="15061" y="31775"/>
                    </a:cubicBezTo>
                    <a:lnTo>
                      <a:pt x="15061" y="31775"/>
                    </a:lnTo>
                    <a:lnTo>
                      <a:pt x="14999" y="31837"/>
                    </a:lnTo>
                    <a:cubicBezTo>
                      <a:pt x="15061" y="31816"/>
                      <a:pt x="15142" y="31796"/>
                      <a:pt x="15204" y="31796"/>
                    </a:cubicBezTo>
                    <a:cubicBezTo>
                      <a:pt x="15408" y="31796"/>
                      <a:pt x="15490" y="31898"/>
                      <a:pt x="15633" y="31980"/>
                    </a:cubicBezTo>
                    <a:lnTo>
                      <a:pt x="15776" y="31918"/>
                    </a:lnTo>
                    <a:cubicBezTo>
                      <a:pt x="15906" y="31872"/>
                      <a:pt x="16042" y="31849"/>
                      <a:pt x="16177" y="31849"/>
                    </a:cubicBezTo>
                    <a:cubicBezTo>
                      <a:pt x="16403" y="31849"/>
                      <a:pt x="16626" y="31913"/>
                      <a:pt x="16818" y="32041"/>
                    </a:cubicBezTo>
                    <a:cubicBezTo>
                      <a:pt x="17083" y="31959"/>
                      <a:pt x="17349" y="31918"/>
                      <a:pt x="17635" y="31918"/>
                    </a:cubicBezTo>
                    <a:lnTo>
                      <a:pt x="17574" y="31816"/>
                    </a:lnTo>
                    <a:lnTo>
                      <a:pt x="17840" y="31734"/>
                    </a:lnTo>
                    <a:cubicBezTo>
                      <a:pt x="17890" y="31667"/>
                      <a:pt x="17969" y="31627"/>
                      <a:pt x="18053" y="31627"/>
                    </a:cubicBezTo>
                    <a:cubicBezTo>
                      <a:pt x="18070" y="31627"/>
                      <a:pt x="18088" y="31629"/>
                      <a:pt x="18105" y="31632"/>
                    </a:cubicBezTo>
                    <a:cubicBezTo>
                      <a:pt x="18166" y="31591"/>
                      <a:pt x="18207" y="31571"/>
                      <a:pt x="18269" y="31530"/>
                    </a:cubicBezTo>
                    <a:cubicBezTo>
                      <a:pt x="18310" y="31489"/>
                      <a:pt x="18371" y="31469"/>
                      <a:pt x="18432" y="31469"/>
                    </a:cubicBezTo>
                    <a:cubicBezTo>
                      <a:pt x="18432" y="31530"/>
                      <a:pt x="18473" y="31571"/>
                      <a:pt x="18575" y="31591"/>
                    </a:cubicBezTo>
                    <a:cubicBezTo>
                      <a:pt x="18677" y="31550"/>
                      <a:pt x="18780" y="31489"/>
                      <a:pt x="18882" y="31448"/>
                    </a:cubicBezTo>
                    <a:cubicBezTo>
                      <a:pt x="18902" y="31346"/>
                      <a:pt x="19025" y="31305"/>
                      <a:pt x="19106" y="31223"/>
                    </a:cubicBezTo>
                    <a:cubicBezTo>
                      <a:pt x="19127" y="31223"/>
                      <a:pt x="19127" y="31244"/>
                      <a:pt x="19147" y="31244"/>
                    </a:cubicBezTo>
                    <a:cubicBezTo>
                      <a:pt x="19168" y="31264"/>
                      <a:pt x="19209" y="31305"/>
                      <a:pt x="19229" y="31326"/>
                    </a:cubicBezTo>
                    <a:cubicBezTo>
                      <a:pt x="19597" y="31244"/>
                      <a:pt x="19944" y="31162"/>
                      <a:pt x="20312" y="31121"/>
                    </a:cubicBezTo>
                    <a:cubicBezTo>
                      <a:pt x="20762" y="31040"/>
                      <a:pt x="21170" y="30978"/>
                      <a:pt x="21559" y="30937"/>
                    </a:cubicBezTo>
                    <a:cubicBezTo>
                      <a:pt x="21654" y="30858"/>
                      <a:pt x="21773" y="30828"/>
                      <a:pt x="21889" y="30828"/>
                    </a:cubicBezTo>
                    <a:cubicBezTo>
                      <a:pt x="21922" y="30828"/>
                      <a:pt x="21956" y="30831"/>
                      <a:pt x="21988" y="30835"/>
                    </a:cubicBezTo>
                    <a:cubicBezTo>
                      <a:pt x="22029" y="30856"/>
                      <a:pt x="22049" y="30856"/>
                      <a:pt x="22069" y="30876"/>
                    </a:cubicBezTo>
                    <a:cubicBezTo>
                      <a:pt x="22165" y="30870"/>
                      <a:pt x="22259" y="30868"/>
                      <a:pt x="22352" y="30868"/>
                    </a:cubicBezTo>
                    <a:cubicBezTo>
                      <a:pt x="22576" y="30868"/>
                      <a:pt x="22793" y="30882"/>
                      <a:pt x="23009" y="30897"/>
                    </a:cubicBezTo>
                    <a:cubicBezTo>
                      <a:pt x="23071" y="30897"/>
                      <a:pt x="23132" y="30917"/>
                      <a:pt x="23193" y="30958"/>
                    </a:cubicBezTo>
                    <a:cubicBezTo>
                      <a:pt x="23214" y="30937"/>
                      <a:pt x="23234" y="30917"/>
                      <a:pt x="23255" y="30917"/>
                    </a:cubicBezTo>
                    <a:cubicBezTo>
                      <a:pt x="23479" y="30835"/>
                      <a:pt x="23704" y="30733"/>
                      <a:pt x="23949" y="30651"/>
                    </a:cubicBezTo>
                    <a:lnTo>
                      <a:pt x="24133" y="30713"/>
                    </a:lnTo>
                    <a:cubicBezTo>
                      <a:pt x="24200" y="30699"/>
                      <a:pt x="24266" y="30693"/>
                      <a:pt x="24330" y="30693"/>
                    </a:cubicBezTo>
                    <a:cubicBezTo>
                      <a:pt x="24561" y="30693"/>
                      <a:pt x="24775" y="30778"/>
                      <a:pt x="24951" y="30937"/>
                    </a:cubicBezTo>
                    <a:cubicBezTo>
                      <a:pt x="25028" y="30934"/>
                      <a:pt x="25106" y="30932"/>
                      <a:pt x="25183" y="30932"/>
                    </a:cubicBezTo>
                    <a:cubicBezTo>
                      <a:pt x="25596" y="30932"/>
                      <a:pt x="26006" y="30980"/>
                      <a:pt x="26401" y="31101"/>
                    </a:cubicBezTo>
                    <a:cubicBezTo>
                      <a:pt x="26544" y="31121"/>
                      <a:pt x="26667" y="31183"/>
                      <a:pt x="26769" y="31264"/>
                    </a:cubicBezTo>
                    <a:cubicBezTo>
                      <a:pt x="26820" y="31275"/>
                      <a:pt x="26866" y="31280"/>
                      <a:pt x="26912" y="31280"/>
                    </a:cubicBezTo>
                    <a:cubicBezTo>
                      <a:pt x="26958" y="31280"/>
                      <a:pt x="27004" y="31275"/>
                      <a:pt x="27055" y="31264"/>
                    </a:cubicBezTo>
                    <a:cubicBezTo>
                      <a:pt x="27055" y="31244"/>
                      <a:pt x="27055" y="31223"/>
                      <a:pt x="27076" y="31203"/>
                    </a:cubicBezTo>
                    <a:cubicBezTo>
                      <a:pt x="27117" y="31223"/>
                      <a:pt x="27157" y="31244"/>
                      <a:pt x="27198" y="31264"/>
                    </a:cubicBezTo>
                    <a:cubicBezTo>
                      <a:pt x="27280" y="31285"/>
                      <a:pt x="27341" y="31305"/>
                      <a:pt x="27423" y="31326"/>
                    </a:cubicBezTo>
                    <a:cubicBezTo>
                      <a:pt x="27484" y="31305"/>
                      <a:pt x="27566" y="31285"/>
                      <a:pt x="27648" y="31285"/>
                    </a:cubicBezTo>
                    <a:cubicBezTo>
                      <a:pt x="27679" y="31315"/>
                      <a:pt x="27725" y="31331"/>
                      <a:pt x="27770" y="31331"/>
                    </a:cubicBezTo>
                    <a:cubicBezTo>
                      <a:pt x="27816" y="31331"/>
                      <a:pt x="27862" y="31315"/>
                      <a:pt x="27893" y="31285"/>
                    </a:cubicBezTo>
                    <a:lnTo>
                      <a:pt x="27954" y="31285"/>
                    </a:lnTo>
                    <a:cubicBezTo>
                      <a:pt x="28138" y="31244"/>
                      <a:pt x="28322" y="31183"/>
                      <a:pt x="28506" y="31121"/>
                    </a:cubicBezTo>
                    <a:cubicBezTo>
                      <a:pt x="28465" y="30917"/>
                      <a:pt x="28751" y="30999"/>
                      <a:pt x="28874" y="30958"/>
                    </a:cubicBezTo>
                    <a:cubicBezTo>
                      <a:pt x="28925" y="30978"/>
                      <a:pt x="28976" y="30989"/>
                      <a:pt x="29027" y="30989"/>
                    </a:cubicBezTo>
                    <a:cubicBezTo>
                      <a:pt x="29078" y="30989"/>
                      <a:pt x="29129" y="30978"/>
                      <a:pt x="29180" y="30958"/>
                    </a:cubicBezTo>
                    <a:cubicBezTo>
                      <a:pt x="29283" y="30897"/>
                      <a:pt x="29405" y="30856"/>
                      <a:pt x="29426" y="30733"/>
                    </a:cubicBezTo>
                    <a:cubicBezTo>
                      <a:pt x="29485" y="30532"/>
                      <a:pt x="29510" y="30447"/>
                      <a:pt x="29615" y="30447"/>
                    </a:cubicBezTo>
                    <a:cubicBezTo>
                      <a:pt x="29692" y="30447"/>
                      <a:pt x="29812" y="30492"/>
                      <a:pt x="30018" y="30570"/>
                    </a:cubicBezTo>
                    <a:cubicBezTo>
                      <a:pt x="30039" y="30570"/>
                      <a:pt x="30080" y="30610"/>
                      <a:pt x="30100" y="30610"/>
                    </a:cubicBezTo>
                    <a:cubicBezTo>
                      <a:pt x="30100" y="30610"/>
                      <a:pt x="30223" y="30590"/>
                      <a:pt x="30223" y="30570"/>
                    </a:cubicBezTo>
                    <a:cubicBezTo>
                      <a:pt x="30223" y="30488"/>
                      <a:pt x="30304" y="30447"/>
                      <a:pt x="30427" y="30427"/>
                    </a:cubicBezTo>
                    <a:lnTo>
                      <a:pt x="30427" y="30427"/>
                    </a:lnTo>
                    <a:cubicBezTo>
                      <a:pt x="30406" y="30447"/>
                      <a:pt x="30406" y="30467"/>
                      <a:pt x="30386" y="30488"/>
                    </a:cubicBezTo>
                    <a:cubicBezTo>
                      <a:pt x="30366" y="30529"/>
                      <a:pt x="30325" y="30570"/>
                      <a:pt x="30406" y="30610"/>
                    </a:cubicBezTo>
                    <a:cubicBezTo>
                      <a:pt x="30454" y="30646"/>
                      <a:pt x="30501" y="30668"/>
                      <a:pt x="30545" y="30668"/>
                    </a:cubicBezTo>
                    <a:cubicBezTo>
                      <a:pt x="30576" y="30668"/>
                      <a:pt x="30606" y="30657"/>
                      <a:pt x="30631" y="30631"/>
                    </a:cubicBezTo>
                    <a:cubicBezTo>
                      <a:pt x="30774" y="30570"/>
                      <a:pt x="30917" y="30508"/>
                      <a:pt x="31081" y="30488"/>
                    </a:cubicBezTo>
                    <a:cubicBezTo>
                      <a:pt x="31122" y="30324"/>
                      <a:pt x="31326" y="30304"/>
                      <a:pt x="31530" y="30284"/>
                    </a:cubicBezTo>
                    <a:cubicBezTo>
                      <a:pt x="31633" y="30284"/>
                      <a:pt x="31714" y="30243"/>
                      <a:pt x="31755" y="30181"/>
                    </a:cubicBezTo>
                    <a:cubicBezTo>
                      <a:pt x="31816" y="30100"/>
                      <a:pt x="31919" y="30059"/>
                      <a:pt x="32000" y="30059"/>
                    </a:cubicBezTo>
                    <a:cubicBezTo>
                      <a:pt x="32184" y="30059"/>
                      <a:pt x="32348" y="30038"/>
                      <a:pt x="32532" y="30038"/>
                    </a:cubicBezTo>
                    <a:cubicBezTo>
                      <a:pt x="32550" y="30038"/>
                      <a:pt x="32561" y="30038"/>
                      <a:pt x="32567" y="30037"/>
                    </a:cubicBezTo>
                    <a:lnTo>
                      <a:pt x="32567" y="30037"/>
                    </a:lnTo>
                    <a:cubicBezTo>
                      <a:pt x="32561" y="30041"/>
                      <a:pt x="32557" y="30052"/>
                      <a:pt x="32593" y="30079"/>
                    </a:cubicBezTo>
                    <a:cubicBezTo>
                      <a:pt x="32612" y="30098"/>
                      <a:pt x="32613" y="30152"/>
                      <a:pt x="32597" y="30176"/>
                    </a:cubicBezTo>
                    <a:lnTo>
                      <a:pt x="32597" y="30176"/>
                    </a:lnTo>
                    <a:cubicBezTo>
                      <a:pt x="32911" y="30142"/>
                      <a:pt x="33245" y="30158"/>
                      <a:pt x="33635" y="30100"/>
                    </a:cubicBezTo>
                    <a:cubicBezTo>
                      <a:pt x="33778" y="30079"/>
                      <a:pt x="33921" y="30059"/>
                      <a:pt x="34044" y="30038"/>
                    </a:cubicBezTo>
                    <a:lnTo>
                      <a:pt x="34207" y="29997"/>
                    </a:lnTo>
                    <a:cubicBezTo>
                      <a:pt x="34289" y="29957"/>
                      <a:pt x="34371" y="29895"/>
                      <a:pt x="34452" y="29854"/>
                    </a:cubicBezTo>
                    <a:lnTo>
                      <a:pt x="34595" y="29854"/>
                    </a:lnTo>
                    <a:cubicBezTo>
                      <a:pt x="34616" y="29875"/>
                      <a:pt x="34636" y="29895"/>
                      <a:pt x="34636" y="29916"/>
                    </a:cubicBezTo>
                    <a:cubicBezTo>
                      <a:pt x="34841" y="29875"/>
                      <a:pt x="35065" y="29854"/>
                      <a:pt x="35270" y="29814"/>
                    </a:cubicBezTo>
                    <a:cubicBezTo>
                      <a:pt x="35678" y="29732"/>
                      <a:pt x="36087" y="29630"/>
                      <a:pt x="36475" y="29568"/>
                    </a:cubicBezTo>
                    <a:cubicBezTo>
                      <a:pt x="36530" y="29546"/>
                      <a:pt x="36585" y="29536"/>
                      <a:pt x="36638" y="29536"/>
                    </a:cubicBezTo>
                    <a:cubicBezTo>
                      <a:pt x="36782" y="29536"/>
                      <a:pt x="36911" y="29612"/>
                      <a:pt x="36986" y="29732"/>
                    </a:cubicBezTo>
                    <a:cubicBezTo>
                      <a:pt x="37088" y="29691"/>
                      <a:pt x="37191" y="29650"/>
                      <a:pt x="37293" y="29609"/>
                    </a:cubicBezTo>
                    <a:lnTo>
                      <a:pt x="37293" y="29548"/>
                    </a:lnTo>
                    <a:cubicBezTo>
                      <a:pt x="37334" y="29507"/>
                      <a:pt x="37395" y="29487"/>
                      <a:pt x="37456" y="29466"/>
                    </a:cubicBezTo>
                    <a:cubicBezTo>
                      <a:pt x="37783" y="29384"/>
                      <a:pt x="38069" y="29241"/>
                      <a:pt x="38396" y="29180"/>
                    </a:cubicBezTo>
                    <a:cubicBezTo>
                      <a:pt x="38407" y="29177"/>
                      <a:pt x="38420" y="29176"/>
                      <a:pt x="38434" y="29176"/>
                    </a:cubicBezTo>
                    <a:cubicBezTo>
                      <a:pt x="38524" y="29176"/>
                      <a:pt x="38662" y="29229"/>
                      <a:pt x="38662" y="29282"/>
                    </a:cubicBezTo>
                    <a:cubicBezTo>
                      <a:pt x="38662" y="29344"/>
                      <a:pt x="38682" y="29466"/>
                      <a:pt x="38703" y="29548"/>
                    </a:cubicBezTo>
                    <a:lnTo>
                      <a:pt x="38744" y="29548"/>
                    </a:lnTo>
                    <a:lnTo>
                      <a:pt x="39173" y="29752"/>
                    </a:lnTo>
                    <a:lnTo>
                      <a:pt x="39336" y="29732"/>
                    </a:lnTo>
                    <a:cubicBezTo>
                      <a:pt x="39543" y="29549"/>
                      <a:pt x="39808" y="29454"/>
                      <a:pt x="40075" y="29454"/>
                    </a:cubicBezTo>
                    <a:cubicBezTo>
                      <a:pt x="40256" y="29454"/>
                      <a:pt x="40438" y="29498"/>
                      <a:pt x="40603" y="29589"/>
                    </a:cubicBezTo>
                    <a:lnTo>
                      <a:pt x="40930" y="29630"/>
                    </a:lnTo>
                    <a:lnTo>
                      <a:pt x="40930" y="82"/>
                    </a:lnTo>
                    <a:lnTo>
                      <a:pt x="40869" y="102"/>
                    </a:lnTo>
                    <a:cubicBezTo>
                      <a:pt x="40828" y="102"/>
                      <a:pt x="40787" y="101"/>
                      <a:pt x="40747" y="101"/>
                    </a:cubicBezTo>
                    <a:cubicBezTo>
                      <a:pt x="40647" y="101"/>
                      <a:pt x="40553" y="111"/>
                      <a:pt x="40480" y="184"/>
                    </a:cubicBezTo>
                    <a:cubicBezTo>
                      <a:pt x="40445" y="208"/>
                      <a:pt x="40409" y="218"/>
                      <a:pt x="40369" y="218"/>
                    </a:cubicBezTo>
                    <a:cubicBezTo>
                      <a:pt x="40340" y="218"/>
                      <a:pt x="40310" y="213"/>
                      <a:pt x="40276" y="205"/>
                    </a:cubicBezTo>
                    <a:cubicBezTo>
                      <a:pt x="40113" y="184"/>
                      <a:pt x="39970" y="102"/>
                      <a:pt x="398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2" name="Google Shape;1712;p45"/>
            <p:cNvSpPr/>
            <p:nvPr/>
          </p:nvSpPr>
          <p:spPr>
            <a:xfrm rot="5400000">
              <a:off x="5998683" y="4043020"/>
              <a:ext cx="858847" cy="389397"/>
            </a:xfrm>
            <a:custGeom>
              <a:rect b="b" l="l" r="r" t="t"/>
              <a:pathLst>
                <a:path extrusionOk="0" h="7459" w="22376">
                  <a:moveTo>
                    <a:pt x="21497" y="0"/>
                  </a:moveTo>
                  <a:lnTo>
                    <a:pt x="184" y="1615"/>
                  </a:lnTo>
                  <a:cubicBezTo>
                    <a:pt x="184" y="1901"/>
                    <a:pt x="143" y="2126"/>
                    <a:pt x="143" y="2391"/>
                  </a:cubicBezTo>
                  <a:lnTo>
                    <a:pt x="143" y="2350"/>
                  </a:lnTo>
                  <a:cubicBezTo>
                    <a:pt x="133" y="2340"/>
                    <a:pt x="123" y="2335"/>
                    <a:pt x="113" y="2335"/>
                  </a:cubicBezTo>
                  <a:cubicBezTo>
                    <a:pt x="103" y="2335"/>
                    <a:pt x="92" y="2340"/>
                    <a:pt x="82" y="2350"/>
                  </a:cubicBezTo>
                  <a:cubicBezTo>
                    <a:pt x="72" y="2366"/>
                    <a:pt x="64" y="2371"/>
                    <a:pt x="58" y="2371"/>
                  </a:cubicBezTo>
                  <a:cubicBezTo>
                    <a:pt x="48" y="2371"/>
                    <a:pt x="44" y="2358"/>
                    <a:pt x="43" y="2358"/>
                  </a:cubicBezTo>
                  <a:cubicBezTo>
                    <a:pt x="41" y="2358"/>
                    <a:pt x="41" y="2365"/>
                    <a:pt x="41" y="2391"/>
                  </a:cubicBezTo>
                  <a:cubicBezTo>
                    <a:pt x="41" y="2555"/>
                    <a:pt x="21" y="2718"/>
                    <a:pt x="21" y="2882"/>
                  </a:cubicBezTo>
                  <a:cubicBezTo>
                    <a:pt x="0" y="2943"/>
                    <a:pt x="21" y="3025"/>
                    <a:pt x="62" y="3086"/>
                  </a:cubicBezTo>
                  <a:cubicBezTo>
                    <a:pt x="123" y="3147"/>
                    <a:pt x="143" y="3229"/>
                    <a:pt x="123" y="3311"/>
                  </a:cubicBezTo>
                  <a:cubicBezTo>
                    <a:pt x="123" y="3495"/>
                    <a:pt x="123" y="3679"/>
                    <a:pt x="246" y="3719"/>
                  </a:cubicBezTo>
                  <a:cubicBezTo>
                    <a:pt x="246" y="3842"/>
                    <a:pt x="266" y="3985"/>
                    <a:pt x="307" y="4128"/>
                  </a:cubicBezTo>
                  <a:cubicBezTo>
                    <a:pt x="327" y="4169"/>
                    <a:pt x="307" y="4251"/>
                    <a:pt x="266" y="4312"/>
                  </a:cubicBezTo>
                  <a:cubicBezTo>
                    <a:pt x="256" y="4343"/>
                    <a:pt x="240" y="4358"/>
                    <a:pt x="225" y="4358"/>
                  </a:cubicBezTo>
                  <a:cubicBezTo>
                    <a:pt x="210" y="4358"/>
                    <a:pt x="194" y="4343"/>
                    <a:pt x="184" y="4312"/>
                  </a:cubicBezTo>
                  <a:cubicBezTo>
                    <a:pt x="164" y="4312"/>
                    <a:pt x="143" y="4292"/>
                    <a:pt x="143" y="4292"/>
                  </a:cubicBezTo>
                  <a:lnTo>
                    <a:pt x="143" y="4292"/>
                  </a:lnTo>
                  <a:cubicBezTo>
                    <a:pt x="143" y="4394"/>
                    <a:pt x="164" y="4476"/>
                    <a:pt x="225" y="4476"/>
                  </a:cubicBezTo>
                  <a:cubicBezTo>
                    <a:pt x="246" y="4476"/>
                    <a:pt x="246" y="4557"/>
                    <a:pt x="246" y="4598"/>
                  </a:cubicBezTo>
                  <a:cubicBezTo>
                    <a:pt x="225" y="4619"/>
                    <a:pt x="225" y="4639"/>
                    <a:pt x="205" y="4659"/>
                  </a:cubicBezTo>
                  <a:cubicBezTo>
                    <a:pt x="41" y="5089"/>
                    <a:pt x="41" y="5109"/>
                    <a:pt x="266" y="5191"/>
                  </a:cubicBezTo>
                  <a:cubicBezTo>
                    <a:pt x="348" y="5232"/>
                    <a:pt x="389" y="5334"/>
                    <a:pt x="409" y="5436"/>
                  </a:cubicBezTo>
                  <a:cubicBezTo>
                    <a:pt x="429" y="5518"/>
                    <a:pt x="429" y="5599"/>
                    <a:pt x="389" y="5681"/>
                  </a:cubicBezTo>
                  <a:cubicBezTo>
                    <a:pt x="408" y="5795"/>
                    <a:pt x="338" y="6033"/>
                    <a:pt x="443" y="6033"/>
                  </a:cubicBezTo>
                  <a:cubicBezTo>
                    <a:pt x="451" y="6033"/>
                    <a:pt x="460" y="6031"/>
                    <a:pt x="470" y="6029"/>
                  </a:cubicBezTo>
                  <a:cubicBezTo>
                    <a:pt x="491" y="6192"/>
                    <a:pt x="511" y="6355"/>
                    <a:pt x="532" y="6519"/>
                  </a:cubicBezTo>
                  <a:cubicBezTo>
                    <a:pt x="532" y="6539"/>
                    <a:pt x="532" y="6560"/>
                    <a:pt x="532" y="6580"/>
                  </a:cubicBezTo>
                  <a:cubicBezTo>
                    <a:pt x="572" y="6642"/>
                    <a:pt x="572" y="6723"/>
                    <a:pt x="511" y="6785"/>
                  </a:cubicBezTo>
                  <a:lnTo>
                    <a:pt x="511" y="6989"/>
                  </a:lnTo>
                  <a:cubicBezTo>
                    <a:pt x="511" y="7050"/>
                    <a:pt x="491" y="7112"/>
                    <a:pt x="450" y="7193"/>
                  </a:cubicBezTo>
                  <a:cubicBezTo>
                    <a:pt x="450" y="7234"/>
                    <a:pt x="409" y="7255"/>
                    <a:pt x="409" y="7295"/>
                  </a:cubicBezTo>
                  <a:lnTo>
                    <a:pt x="450" y="7316"/>
                  </a:lnTo>
                  <a:cubicBezTo>
                    <a:pt x="450" y="7357"/>
                    <a:pt x="450" y="7418"/>
                    <a:pt x="450" y="7459"/>
                  </a:cubicBezTo>
                  <a:lnTo>
                    <a:pt x="22192" y="5804"/>
                  </a:lnTo>
                  <a:cubicBezTo>
                    <a:pt x="22212" y="5477"/>
                    <a:pt x="22110" y="5150"/>
                    <a:pt x="21885" y="4925"/>
                  </a:cubicBezTo>
                  <a:lnTo>
                    <a:pt x="21865" y="4762"/>
                  </a:lnTo>
                  <a:lnTo>
                    <a:pt x="22028" y="4353"/>
                  </a:lnTo>
                  <a:cubicBezTo>
                    <a:pt x="22028" y="4353"/>
                    <a:pt x="22028" y="4333"/>
                    <a:pt x="22028" y="4312"/>
                  </a:cubicBezTo>
                  <a:cubicBezTo>
                    <a:pt x="22110" y="4292"/>
                    <a:pt x="22192" y="4292"/>
                    <a:pt x="22273" y="4271"/>
                  </a:cubicBezTo>
                  <a:cubicBezTo>
                    <a:pt x="22355" y="4251"/>
                    <a:pt x="22376" y="4087"/>
                    <a:pt x="22355" y="4006"/>
                  </a:cubicBezTo>
                  <a:cubicBezTo>
                    <a:pt x="22273" y="3679"/>
                    <a:pt x="22151" y="3433"/>
                    <a:pt x="22069" y="3106"/>
                  </a:cubicBezTo>
                  <a:cubicBezTo>
                    <a:pt x="22049" y="3045"/>
                    <a:pt x="22028" y="3004"/>
                    <a:pt x="21987" y="2943"/>
                  </a:cubicBezTo>
                  <a:lnTo>
                    <a:pt x="21947" y="2943"/>
                  </a:lnTo>
                  <a:cubicBezTo>
                    <a:pt x="21906" y="2861"/>
                    <a:pt x="21865" y="2759"/>
                    <a:pt x="21824" y="2657"/>
                  </a:cubicBezTo>
                  <a:cubicBezTo>
                    <a:pt x="21967" y="2555"/>
                    <a:pt x="22028" y="2350"/>
                    <a:pt x="21947" y="2187"/>
                  </a:cubicBezTo>
                  <a:cubicBezTo>
                    <a:pt x="21865" y="1799"/>
                    <a:pt x="21783" y="1410"/>
                    <a:pt x="21701" y="1043"/>
                  </a:cubicBezTo>
                  <a:cubicBezTo>
                    <a:pt x="21660" y="818"/>
                    <a:pt x="21620" y="614"/>
                    <a:pt x="21579" y="409"/>
                  </a:cubicBezTo>
                  <a:lnTo>
                    <a:pt x="21599" y="409"/>
                  </a:lnTo>
                  <a:cubicBezTo>
                    <a:pt x="21599" y="409"/>
                    <a:pt x="21640" y="409"/>
                    <a:pt x="21640" y="389"/>
                  </a:cubicBezTo>
                  <a:cubicBezTo>
                    <a:pt x="21640" y="348"/>
                    <a:pt x="21640" y="287"/>
                    <a:pt x="21640" y="246"/>
                  </a:cubicBezTo>
                  <a:cubicBezTo>
                    <a:pt x="21599" y="164"/>
                    <a:pt x="21558" y="103"/>
                    <a:pt x="21497" y="21"/>
                  </a:cubicBezTo>
                  <a:cubicBezTo>
                    <a:pt x="21497" y="21"/>
                    <a:pt x="21497" y="0"/>
                    <a:pt x="21497" y="0"/>
                  </a:cubicBezTo>
                  <a:close/>
                </a:path>
              </a:pathLst>
            </a:custGeom>
            <a:solidFill>
              <a:srgbClr val="9FBBBB">
                <a:alpha val="502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45"/>
          <p:cNvGrpSpPr/>
          <p:nvPr/>
        </p:nvGrpSpPr>
        <p:grpSpPr>
          <a:xfrm rot="-774665">
            <a:off x="4436182" y="1565654"/>
            <a:ext cx="2369077" cy="1038031"/>
            <a:chOff x="402764" y="-3065690"/>
            <a:chExt cx="1525925" cy="533725"/>
          </a:xfrm>
        </p:grpSpPr>
        <p:sp>
          <p:nvSpPr>
            <p:cNvPr id="1714" name="Google Shape;1714;p45"/>
            <p:cNvSpPr/>
            <p:nvPr/>
          </p:nvSpPr>
          <p:spPr>
            <a:xfrm>
              <a:off x="402764" y="-3065690"/>
              <a:ext cx="1525425" cy="533725"/>
            </a:xfrm>
            <a:custGeom>
              <a:rect b="b" l="l" r="r" t="t"/>
              <a:pathLst>
                <a:path extrusionOk="0" h="21349" w="61017">
                  <a:moveTo>
                    <a:pt x="0" y="1"/>
                  </a:moveTo>
                  <a:lnTo>
                    <a:pt x="0" y="19270"/>
                  </a:lnTo>
                  <a:cubicBezTo>
                    <a:pt x="40" y="19237"/>
                    <a:pt x="84" y="19221"/>
                    <a:pt x="145" y="19221"/>
                  </a:cubicBezTo>
                  <a:cubicBezTo>
                    <a:pt x="271" y="19221"/>
                    <a:pt x="466" y="19289"/>
                    <a:pt x="838" y="19413"/>
                  </a:cubicBezTo>
                  <a:cubicBezTo>
                    <a:pt x="879" y="19433"/>
                    <a:pt x="920" y="19433"/>
                    <a:pt x="961" y="19454"/>
                  </a:cubicBezTo>
                  <a:lnTo>
                    <a:pt x="1185" y="19454"/>
                  </a:lnTo>
                  <a:cubicBezTo>
                    <a:pt x="1206" y="19352"/>
                    <a:pt x="1349" y="19331"/>
                    <a:pt x="1512" y="19331"/>
                  </a:cubicBezTo>
                  <a:cubicBezTo>
                    <a:pt x="1512" y="19352"/>
                    <a:pt x="1492" y="19372"/>
                    <a:pt x="1472" y="19393"/>
                  </a:cubicBezTo>
                  <a:cubicBezTo>
                    <a:pt x="1410" y="19433"/>
                    <a:pt x="1349" y="19474"/>
                    <a:pt x="1492" y="19536"/>
                  </a:cubicBezTo>
                  <a:cubicBezTo>
                    <a:pt x="1558" y="19575"/>
                    <a:pt x="1632" y="19598"/>
                    <a:pt x="1710" y="19598"/>
                  </a:cubicBezTo>
                  <a:cubicBezTo>
                    <a:pt x="1752" y="19598"/>
                    <a:pt x="1796" y="19591"/>
                    <a:pt x="1839" y="19576"/>
                  </a:cubicBezTo>
                  <a:cubicBezTo>
                    <a:pt x="2105" y="19515"/>
                    <a:pt x="2371" y="19495"/>
                    <a:pt x="2636" y="19495"/>
                  </a:cubicBezTo>
                  <a:cubicBezTo>
                    <a:pt x="2685" y="19364"/>
                    <a:pt x="2917" y="19351"/>
                    <a:pt x="3186" y="19351"/>
                  </a:cubicBezTo>
                  <a:cubicBezTo>
                    <a:pt x="3253" y="19351"/>
                    <a:pt x="3323" y="19352"/>
                    <a:pt x="3392" y="19352"/>
                  </a:cubicBezTo>
                  <a:cubicBezTo>
                    <a:pt x="3426" y="19356"/>
                    <a:pt x="3460" y="19359"/>
                    <a:pt x="3493" y="19359"/>
                  </a:cubicBezTo>
                  <a:cubicBezTo>
                    <a:pt x="3601" y="19359"/>
                    <a:pt x="3703" y="19332"/>
                    <a:pt x="3781" y="19270"/>
                  </a:cubicBezTo>
                  <a:cubicBezTo>
                    <a:pt x="3873" y="19224"/>
                    <a:pt x="3976" y="19201"/>
                    <a:pt x="4082" y="19201"/>
                  </a:cubicBezTo>
                  <a:cubicBezTo>
                    <a:pt x="4118" y="19201"/>
                    <a:pt x="4153" y="19204"/>
                    <a:pt x="4189" y="19209"/>
                  </a:cubicBezTo>
                  <a:cubicBezTo>
                    <a:pt x="4496" y="19209"/>
                    <a:pt x="4802" y="19229"/>
                    <a:pt x="5088" y="19249"/>
                  </a:cubicBezTo>
                  <a:cubicBezTo>
                    <a:pt x="5150" y="19256"/>
                    <a:pt x="5168" y="19256"/>
                    <a:pt x="5169" y="19256"/>
                  </a:cubicBezTo>
                  <a:lnTo>
                    <a:pt x="5169" y="19256"/>
                  </a:lnTo>
                  <a:cubicBezTo>
                    <a:pt x="5172" y="19256"/>
                    <a:pt x="5109" y="19256"/>
                    <a:pt x="5191" y="19311"/>
                  </a:cubicBezTo>
                  <a:cubicBezTo>
                    <a:pt x="5231" y="19331"/>
                    <a:pt x="5211" y="19393"/>
                    <a:pt x="5170" y="19413"/>
                  </a:cubicBezTo>
                  <a:lnTo>
                    <a:pt x="5088" y="19413"/>
                  </a:lnTo>
                  <a:cubicBezTo>
                    <a:pt x="5660" y="19413"/>
                    <a:pt x="6233" y="19495"/>
                    <a:pt x="6927" y="19515"/>
                  </a:cubicBezTo>
                  <a:lnTo>
                    <a:pt x="7622" y="19515"/>
                  </a:lnTo>
                  <a:lnTo>
                    <a:pt x="7908" y="19495"/>
                  </a:lnTo>
                  <a:cubicBezTo>
                    <a:pt x="8051" y="19433"/>
                    <a:pt x="8174" y="19393"/>
                    <a:pt x="8317" y="19372"/>
                  </a:cubicBezTo>
                  <a:cubicBezTo>
                    <a:pt x="8399" y="19372"/>
                    <a:pt x="8501" y="19372"/>
                    <a:pt x="8583" y="19393"/>
                  </a:cubicBezTo>
                  <a:cubicBezTo>
                    <a:pt x="8583" y="19393"/>
                    <a:pt x="8623" y="19433"/>
                    <a:pt x="8623" y="19454"/>
                  </a:cubicBezTo>
                  <a:cubicBezTo>
                    <a:pt x="8623" y="19454"/>
                    <a:pt x="8623" y="19454"/>
                    <a:pt x="8623" y="19474"/>
                  </a:cubicBezTo>
                  <a:cubicBezTo>
                    <a:pt x="8991" y="19474"/>
                    <a:pt x="9359" y="19454"/>
                    <a:pt x="9706" y="19454"/>
                  </a:cubicBezTo>
                  <a:cubicBezTo>
                    <a:pt x="10401" y="19413"/>
                    <a:pt x="11096" y="19393"/>
                    <a:pt x="11770" y="19372"/>
                  </a:cubicBezTo>
                  <a:cubicBezTo>
                    <a:pt x="12220" y="19372"/>
                    <a:pt x="12506" y="19495"/>
                    <a:pt x="12629" y="19638"/>
                  </a:cubicBezTo>
                  <a:cubicBezTo>
                    <a:pt x="12792" y="19617"/>
                    <a:pt x="12955" y="19576"/>
                    <a:pt x="13139" y="19556"/>
                  </a:cubicBezTo>
                  <a:cubicBezTo>
                    <a:pt x="13139" y="19536"/>
                    <a:pt x="13119" y="19495"/>
                    <a:pt x="13139" y="19495"/>
                  </a:cubicBezTo>
                  <a:cubicBezTo>
                    <a:pt x="13221" y="19454"/>
                    <a:pt x="13323" y="19433"/>
                    <a:pt x="13425" y="19433"/>
                  </a:cubicBezTo>
                  <a:cubicBezTo>
                    <a:pt x="13998" y="19393"/>
                    <a:pt x="14468" y="19290"/>
                    <a:pt x="15060" y="19270"/>
                  </a:cubicBezTo>
                  <a:cubicBezTo>
                    <a:pt x="15203" y="19270"/>
                    <a:pt x="15489" y="19372"/>
                    <a:pt x="15510" y="19433"/>
                  </a:cubicBezTo>
                  <a:cubicBezTo>
                    <a:pt x="15530" y="19495"/>
                    <a:pt x="15530" y="19617"/>
                    <a:pt x="15571" y="19719"/>
                  </a:cubicBezTo>
                  <a:cubicBezTo>
                    <a:pt x="15591" y="19740"/>
                    <a:pt x="15612" y="19740"/>
                    <a:pt x="15632" y="19740"/>
                  </a:cubicBezTo>
                  <a:lnTo>
                    <a:pt x="16368" y="20046"/>
                  </a:lnTo>
                  <a:lnTo>
                    <a:pt x="16634" y="20046"/>
                  </a:lnTo>
                  <a:cubicBezTo>
                    <a:pt x="16963" y="19911"/>
                    <a:pt x="17315" y="19844"/>
                    <a:pt x="17667" y="19844"/>
                  </a:cubicBezTo>
                  <a:cubicBezTo>
                    <a:pt x="18057" y="19844"/>
                    <a:pt x="18445" y="19926"/>
                    <a:pt x="18800" y="20087"/>
                  </a:cubicBezTo>
                  <a:lnTo>
                    <a:pt x="19372" y="20169"/>
                  </a:lnTo>
                  <a:lnTo>
                    <a:pt x="19392" y="20169"/>
                  </a:lnTo>
                  <a:cubicBezTo>
                    <a:pt x="19612" y="20101"/>
                    <a:pt x="19846" y="20062"/>
                    <a:pt x="20083" y="20062"/>
                  </a:cubicBezTo>
                  <a:cubicBezTo>
                    <a:pt x="20132" y="20062"/>
                    <a:pt x="20181" y="20063"/>
                    <a:pt x="20230" y="20067"/>
                  </a:cubicBezTo>
                  <a:cubicBezTo>
                    <a:pt x="20312" y="20067"/>
                    <a:pt x="20393" y="20087"/>
                    <a:pt x="20475" y="20128"/>
                  </a:cubicBezTo>
                  <a:cubicBezTo>
                    <a:pt x="20496" y="20149"/>
                    <a:pt x="20516" y="20169"/>
                    <a:pt x="20516" y="20189"/>
                  </a:cubicBezTo>
                  <a:cubicBezTo>
                    <a:pt x="20496" y="20251"/>
                    <a:pt x="20475" y="20292"/>
                    <a:pt x="20434" y="20333"/>
                  </a:cubicBezTo>
                  <a:cubicBezTo>
                    <a:pt x="20393" y="20373"/>
                    <a:pt x="20332" y="20414"/>
                    <a:pt x="20353" y="20476"/>
                  </a:cubicBezTo>
                  <a:cubicBezTo>
                    <a:pt x="20393" y="20496"/>
                    <a:pt x="20434" y="20537"/>
                    <a:pt x="20455" y="20557"/>
                  </a:cubicBezTo>
                  <a:cubicBezTo>
                    <a:pt x="20516" y="20598"/>
                    <a:pt x="20598" y="20619"/>
                    <a:pt x="20659" y="20619"/>
                  </a:cubicBezTo>
                  <a:cubicBezTo>
                    <a:pt x="20731" y="20619"/>
                    <a:pt x="20797" y="20603"/>
                    <a:pt x="20866" y="20603"/>
                  </a:cubicBezTo>
                  <a:cubicBezTo>
                    <a:pt x="20935" y="20603"/>
                    <a:pt x="21006" y="20619"/>
                    <a:pt x="21088" y="20680"/>
                  </a:cubicBezTo>
                  <a:cubicBezTo>
                    <a:pt x="21170" y="20782"/>
                    <a:pt x="21293" y="20823"/>
                    <a:pt x="21415" y="20823"/>
                  </a:cubicBezTo>
                  <a:cubicBezTo>
                    <a:pt x="21660" y="20843"/>
                    <a:pt x="21885" y="20925"/>
                    <a:pt x="22069" y="21089"/>
                  </a:cubicBezTo>
                  <a:cubicBezTo>
                    <a:pt x="22335" y="21109"/>
                    <a:pt x="22600" y="21232"/>
                    <a:pt x="22907" y="21272"/>
                  </a:cubicBezTo>
                  <a:cubicBezTo>
                    <a:pt x="23154" y="21322"/>
                    <a:pt x="23402" y="21349"/>
                    <a:pt x="23645" y="21349"/>
                  </a:cubicBezTo>
                  <a:cubicBezTo>
                    <a:pt x="23803" y="21349"/>
                    <a:pt x="23959" y="21338"/>
                    <a:pt x="24112" y="21313"/>
                  </a:cubicBezTo>
                  <a:cubicBezTo>
                    <a:pt x="24174" y="21293"/>
                    <a:pt x="24215" y="21272"/>
                    <a:pt x="24276" y="21272"/>
                  </a:cubicBezTo>
                  <a:cubicBezTo>
                    <a:pt x="24378" y="21252"/>
                    <a:pt x="24460" y="21232"/>
                    <a:pt x="24562" y="21191"/>
                  </a:cubicBezTo>
                  <a:cubicBezTo>
                    <a:pt x="24637" y="21177"/>
                    <a:pt x="24710" y="21170"/>
                    <a:pt x="24781" y="21170"/>
                  </a:cubicBezTo>
                  <a:cubicBezTo>
                    <a:pt x="24923" y="21170"/>
                    <a:pt x="25059" y="21198"/>
                    <a:pt x="25195" y="21252"/>
                  </a:cubicBezTo>
                  <a:lnTo>
                    <a:pt x="25216" y="21252"/>
                  </a:lnTo>
                  <a:cubicBezTo>
                    <a:pt x="25584" y="21252"/>
                    <a:pt x="25952" y="21252"/>
                    <a:pt x="26340" y="21272"/>
                  </a:cubicBezTo>
                  <a:cubicBezTo>
                    <a:pt x="26994" y="21191"/>
                    <a:pt x="27648" y="21027"/>
                    <a:pt x="28261" y="20762"/>
                  </a:cubicBezTo>
                  <a:cubicBezTo>
                    <a:pt x="28449" y="20646"/>
                    <a:pt x="28668" y="20592"/>
                    <a:pt x="28888" y="20592"/>
                  </a:cubicBezTo>
                  <a:cubicBezTo>
                    <a:pt x="28979" y="20592"/>
                    <a:pt x="29070" y="20601"/>
                    <a:pt x="29160" y="20619"/>
                  </a:cubicBezTo>
                  <a:cubicBezTo>
                    <a:pt x="29241" y="20639"/>
                    <a:pt x="29344" y="20659"/>
                    <a:pt x="29425" y="20680"/>
                  </a:cubicBezTo>
                  <a:cubicBezTo>
                    <a:pt x="29446" y="20680"/>
                    <a:pt x="29466" y="20700"/>
                    <a:pt x="29507" y="20721"/>
                  </a:cubicBezTo>
                  <a:lnTo>
                    <a:pt x="29527" y="20721"/>
                  </a:lnTo>
                  <a:cubicBezTo>
                    <a:pt x="29568" y="20721"/>
                    <a:pt x="29609" y="20741"/>
                    <a:pt x="29650" y="20762"/>
                  </a:cubicBezTo>
                  <a:cubicBezTo>
                    <a:pt x="29793" y="20802"/>
                    <a:pt x="29916" y="20843"/>
                    <a:pt x="30038" y="20925"/>
                  </a:cubicBezTo>
                  <a:cubicBezTo>
                    <a:pt x="30508" y="20762"/>
                    <a:pt x="31019" y="20680"/>
                    <a:pt x="31530" y="20680"/>
                  </a:cubicBezTo>
                  <a:cubicBezTo>
                    <a:pt x="31563" y="20679"/>
                    <a:pt x="31597" y="20678"/>
                    <a:pt x="31631" y="20678"/>
                  </a:cubicBezTo>
                  <a:cubicBezTo>
                    <a:pt x="32197" y="20678"/>
                    <a:pt x="32813" y="20838"/>
                    <a:pt x="33083" y="21089"/>
                  </a:cubicBezTo>
                  <a:lnTo>
                    <a:pt x="33451" y="21150"/>
                  </a:lnTo>
                  <a:cubicBezTo>
                    <a:pt x="33676" y="21068"/>
                    <a:pt x="33900" y="21007"/>
                    <a:pt x="34146" y="20986"/>
                  </a:cubicBezTo>
                  <a:cubicBezTo>
                    <a:pt x="34329" y="20973"/>
                    <a:pt x="34516" y="20966"/>
                    <a:pt x="34703" y="20966"/>
                  </a:cubicBezTo>
                  <a:cubicBezTo>
                    <a:pt x="35076" y="20966"/>
                    <a:pt x="35453" y="20993"/>
                    <a:pt x="35821" y="21048"/>
                  </a:cubicBezTo>
                  <a:cubicBezTo>
                    <a:pt x="36209" y="20946"/>
                    <a:pt x="36577" y="20864"/>
                    <a:pt x="36965" y="20843"/>
                  </a:cubicBezTo>
                  <a:cubicBezTo>
                    <a:pt x="37252" y="20843"/>
                    <a:pt x="37517" y="20843"/>
                    <a:pt x="37783" y="20864"/>
                  </a:cubicBezTo>
                  <a:cubicBezTo>
                    <a:pt x="38174" y="20619"/>
                    <a:pt x="38956" y="20492"/>
                    <a:pt x="39764" y="20492"/>
                  </a:cubicBezTo>
                  <a:cubicBezTo>
                    <a:pt x="39969" y="20492"/>
                    <a:pt x="40176" y="20500"/>
                    <a:pt x="40378" y="20516"/>
                  </a:cubicBezTo>
                  <a:cubicBezTo>
                    <a:pt x="40480" y="20476"/>
                    <a:pt x="40562" y="20455"/>
                    <a:pt x="40664" y="20455"/>
                  </a:cubicBezTo>
                  <a:lnTo>
                    <a:pt x="40828" y="20435"/>
                  </a:lnTo>
                  <a:cubicBezTo>
                    <a:pt x="40909" y="20394"/>
                    <a:pt x="40971" y="20373"/>
                    <a:pt x="41011" y="20333"/>
                  </a:cubicBezTo>
                  <a:cubicBezTo>
                    <a:pt x="41134" y="20210"/>
                    <a:pt x="41277" y="20108"/>
                    <a:pt x="41400" y="20006"/>
                  </a:cubicBezTo>
                  <a:cubicBezTo>
                    <a:pt x="41481" y="19965"/>
                    <a:pt x="41604" y="19944"/>
                    <a:pt x="41686" y="19883"/>
                  </a:cubicBezTo>
                  <a:cubicBezTo>
                    <a:pt x="41947" y="19692"/>
                    <a:pt x="42045" y="19382"/>
                    <a:pt x="42358" y="19382"/>
                  </a:cubicBezTo>
                  <a:cubicBezTo>
                    <a:pt x="42412" y="19382"/>
                    <a:pt x="42474" y="19392"/>
                    <a:pt x="42544" y="19413"/>
                  </a:cubicBezTo>
                  <a:cubicBezTo>
                    <a:pt x="42576" y="19409"/>
                    <a:pt x="42607" y="19408"/>
                    <a:pt x="42639" y="19408"/>
                  </a:cubicBezTo>
                  <a:cubicBezTo>
                    <a:pt x="42791" y="19408"/>
                    <a:pt x="42943" y="19447"/>
                    <a:pt x="43096" y="19515"/>
                  </a:cubicBezTo>
                  <a:cubicBezTo>
                    <a:pt x="43177" y="19556"/>
                    <a:pt x="43239" y="19597"/>
                    <a:pt x="43300" y="19638"/>
                  </a:cubicBezTo>
                  <a:cubicBezTo>
                    <a:pt x="43514" y="19745"/>
                    <a:pt x="43759" y="19805"/>
                    <a:pt x="44008" y="19805"/>
                  </a:cubicBezTo>
                  <a:cubicBezTo>
                    <a:pt x="44045" y="19805"/>
                    <a:pt x="44081" y="19804"/>
                    <a:pt x="44117" y="19801"/>
                  </a:cubicBezTo>
                  <a:cubicBezTo>
                    <a:pt x="44363" y="19760"/>
                    <a:pt x="44567" y="19719"/>
                    <a:pt x="44812" y="19699"/>
                  </a:cubicBezTo>
                  <a:lnTo>
                    <a:pt x="44894" y="19699"/>
                  </a:lnTo>
                  <a:cubicBezTo>
                    <a:pt x="44950" y="19614"/>
                    <a:pt x="45036" y="19569"/>
                    <a:pt x="45131" y="19569"/>
                  </a:cubicBezTo>
                  <a:cubicBezTo>
                    <a:pt x="45173" y="19569"/>
                    <a:pt x="45217" y="19578"/>
                    <a:pt x="45262" y="19597"/>
                  </a:cubicBezTo>
                  <a:cubicBezTo>
                    <a:pt x="45431" y="19650"/>
                    <a:pt x="45574" y="19673"/>
                    <a:pt x="45701" y="19673"/>
                  </a:cubicBezTo>
                  <a:cubicBezTo>
                    <a:pt x="46156" y="19673"/>
                    <a:pt x="46401" y="19384"/>
                    <a:pt x="46896" y="19209"/>
                  </a:cubicBezTo>
                  <a:cubicBezTo>
                    <a:pt x="47019" y="19168"/>
                    <a:pt x="47121" y="19127"/>
                    <a:pt x="47244" y="19106"/>
                  </a:cubicBezTo>
                  <a:cubicBezTo>
                    <a:pt x="47346" y="19066"/>
                    <a:pt x="47469" y="19045"/>
                    <a:pt x="47591" y="19025"/>
                  </a:cubicBezTo>
                  <a:cubicBezTo>
                    <a:pt x="47762" y="18939"/>
                    <a:pt x="47943" y="18903"/>
                    <a:pt x="48134" y="18903"/>
                  </a:cubicBezTo>
                  <a:cubicBezTo>
                    <a:pt x="48217" y="18903"/>
                    <a:pt x="48302" y="18910"/>
                    <a:pt x="48388" y="18923"/>
                  </a:cubicBezTo>
                  <a:cubicBezTo>
                    <a:pt x="48501" y="18902"/>
                    <a:pt x="48613" y="18892"/>
                    <a:pt x="48725" y="18892"/>
                  </a:cubicBezTo>
                  <a:cubicBezTo>
                    <a:pt x="48838" y="18892"/>
                    <a:pt x="48950" y="18902"/>
                    <a:pt x="49062" y="18923"/>
                  </a:cubicBezTo>
                  <a:cubicBezTo>
                    <a:pt x="49859" y="19066"/>
                    <a:pt x="50309" y="19331"/>
                    <a:pt x="51024" y="19495"/>
                  </a:cubicBezTo>
                  <a:cubicBezTo>
                    <a:pt x="51663" y="19641"/>
                    <a:pt x="52093" y="19691"/>
                    <a:pt x="52451" y="19691"/>
                  </a:cubicBezTo>
                  <a:cubicBezTo>
                    <a:pt x="53091" y="19691"/>
                    <a:pt x="53501" y="19534"/>
                    <a:pt x="54457" y="19495"/>
                  </a:cubicBezTo>
                  <a:cubicBezTo>
                    <a:pt x="54502" y="19491"/>
                    <a:pt x="54555" y="19489"/>
                    <a:pt x="54616" y="19489"/>
                  </a:cubicBezTo>
                  <a:cubicBezTo>
                    <a:pt x="54884" y="19489"/>
                    <a:pt x="55290" y="19523"/>
                    <a:pt x="55724" y="19556"/>
                  </a:cubicBezTo>
                  <a:cubicBezTo>
                    <a:pt x="55847" y="19474"/>
                    <a:pt x="55990" y="19433"/>
                    <a:pt x="56133" y="19413"/>
                  </a:cubicBezTo>
                  <a:cubicBezTo>
                    <a:pt x="56337" y="19393"/>
                    <a:pt x="56521" y="19393"/>
                    <a:pt x="56705" y="19372"/>
                  </a:cubicBezTo>
                  <a:cubicBezTo>
                    <a:pt x="57154" y="19086"/>
                    <a:pt x="58074" y="19004"/>
                    <a:pt x="58932" y="18759"/>
                  </a:cubicBezTo>
                  <a:cubicBezTo>
                    <a:pt x="59075" y="18596"/>
                    <a:pt x="59279" y="18514"/>
                    <a:pt x="59484" y="18493"/>
                  </a:cubicBezTo>
                  <a:cubicBezTo>
                    <a:pt x="59668" y="18473"/>
                    <a:pt x="59831" y="18453"/>
                    <a:pt x="59995" y="18432"/>
                  </a:cubicBezTo>
                  <a:cubicBezTo>
                    <a:pt x="60322" y="18330"/>
                    <a:pt x="60649" y="18228"/>
                    <a:pt x="61016" y="18146"/>
                  </a:cubicBezTo>
                  <a:lnTo>
                    <a:pt x="61016" y="1"/>
                  </a:lnTo>
                  <a:close/>
                </a:path>
              </a:pathLst>
            </a:custGeom>
            <a:solidFill>
              <a:srgbClr val="FFFFFF"/>
            </a:solidFill>
            <a:ln>
              <a:noFill/>
            </a:ln>
            <a:effectLst>
              <a:outerShdw blurRad="85725" rotWithShape="0" algn="bl" dir="3180000" dist="3810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5"/>
            <p:cNvSpPr/>
            <p:nvPr/>
          </p:nvSpPr>
          <p:spPr>
            <a:xfrm>
              <a:off x="402764" y="-3065690"/>
              <a:ext cx="1525925" cy="511775"/>
            </a:xfrm>
            <a:custGeom>
              <a:rect b="b" l="l" r="r" t="t"/>
              <a:pathLst>
                <a:path extrusionOk="0" h="20471" w="61037">
                  <a:moveTo>
                    <a:pt x="0" y="1"/>
                  </a:moveTo>
                  <a:lnTo>
                    <a:pt x="0" y="18248"/>
                  </a:lnTo>
                  <a:cubicBezTo>
                    <a:pt x="40" y="18215"/>
                    <a:pt x="84" y="18199"/>
                    <a:pt x="145" y="18199"/>
                  </a:cubicBezTo>
                  <a:cubicBezTo>
                    <a:pt x="271" y="18199"/>
                    <a:pt x="466" y="18267"/>
                    <a:pt x="838" y="18391"/>
                  </a:cubicBezTo>
                  <a:cubicBezTo>
                    <a:pt x="879" y="18412"/>
                    <a:pt x="920" y="18412"/>
                    <a:pt x="961" y="18432"/>
                  </a:cubicBezTo>
                  <a:lnTo>
                    <a:pt x="1185" y="18432"/>
                  </a:lnTo>
                  <a:cubicBezTo>
                    <a:pt x="1206" y="18330"/>
                    <a:pt x="1349" y="18310"/>
                    <a:pt x="1512" y="18310"/>
                  </a:cubicBezTo>
                  <a:cubicBezTo>
                    <a:pt x="1512" y="18330"/>
                    <a:pt x="1492" y="18350"/>
                    <a:pt x="1472" y="18371"/>
                  </a:cubicBezTo>
                  <a:cubicBezTo>
                    <a:pt x="1410" y="18412"/>
                    <a:pt x="1349" y="18453"/>
                    <a:pt x="1492" y="18514"/>
                  </a:cubicBezTo>
                  <a:cubicBezTo>
                    <a:pt x="1558" y="18553"/>
                    <a:pt x="1632" y="18576"/>
                    <a:pt x="1710" y="18576"/>
                  </a:cubicBezTo>
                  <a:cubicBezTo>
                    <a:pt x="1752" y="18576"/>
                    <a:pt x="1796" y="18569"/>
                    <a:pt x="1839" y="18555"/>
                  </a:cubicBezTo>
                  <a:cubicBezTo>
                    <a:pt x="2105" y="18493"/>
                    <a:pt x="2371" y="18473"/>
                    <a:pt x="2636" y="18473"/>
                  </a:cubicBezTo>
                  <a:cubicBezTo>
                    <a:pt x="2685" y="18342"/>
                    <a:pt x="2917" y="18329"/>
                    <a:pt x="3186" y="18329"/>
                  </a:cubicBezTo>
                  <a:cubicBezTo>
                    <a:pt x="3253" y="18329"/>
                    <a:pt x="3323" y="18330"/>
                    <a:pt x="3392" y="18330"/>
                  </a:cubicBezTo>
                  <a:cubicBezTo>
                    <a:pt x="3426" y="18335"/>
                    <a:pt x="3460" y="18337"/>
                    <a:pt x="3493" y="18337"/>
                  </a:cubicBezTo>
                  <a:cubicBezTo>
                    <a:pt x="3601" y="18337"/>
                    <a:pt x="3703" y="18311"/>
                    <a:pt x="3781" y="18248"/>
                  </a:cubicBezTo>
                  <a:cubicBezTo>
                    <a:pt x="3873" y="18202"/>
                    <a:pt x="3976" y="18179"/>
                    <a:pt x="4082" y="18179"/>
                  </a:cubicBezTo>
                  <a:cubicBezTo>
                    <a:pt x="4118" y="18179"/>
                    <a:pt x="4153" y="18182"/>
                    <a:pt x="4189" y="18187"/>
                  </a:cubicBezTo>
                  <a:cubicBezTo>
                    <a:pt x="4496" y="18187"/>
                    <a:pt x="4802" y="18207"/>
                    <a:pt x="5088" y="18228"/>
                  </a:cubicBezTo>
                  <a:cubicBezTo>
                    <a:pt x="5150" y="18235"/>
                    <a:pt x="5168" y="18235"/>
                    <a:pt x="5169" y="18235"/>
                  </a:cubicBezTo>
                  <a:lnTo>
                    <a:pt x="5169" y="18235"/>
                  </a:lnTo>
                  <a:cubicBezTo>
                    <a:pt x="5172" y="18235"/>
                    <a:pt x="5109" y="18235"/>
                    <a:pt x="5191" y="18289"/>
                  </a:cubicBezTo>
                  <a:cubicBezTo>
                    <a:pt x="5231" y="18310"/>
                    <a:pt x="5211" y="18371"/>
                    <a:pt x="5170" y="18391"/>
                  </a:cubicBezTo>
                  <a:lnTo>
                    <a:pt x="5088" y="18391"/>
                  </a:lnTo>
                  <a:cubicBezTo>
                    <a:pt x="5660" y="18391"/>
                    <a:pt x="6233" y="18473"/>
                    <a:pt x="6927" y="18493"/>
                  </a:cubicBezTo>
                  <a:lnTo>
                    <a:pt x="7622" y="18493"/>
                  </a:lnTo>
                  <a:lnTo>
                    <a:pt x="7908" y="18473"/>
                  </a:lnTo>
                  <a:cubicBezTo>
                    <a:pt x="8051" y="18412"/>
                    <a:pt x="8174" y="18371"/>
                    <a:pt x="8317" y="18350"/>
                  </a:cubicBezTo>
                  <a:cubicBezTo>
                    <a:pt x="8399" y="18350"/>
                    <a:pt x="8501" y="18350"/>
                    <a:pt x="8583" y="18371"/>
                  </a:cubicBezTo>
                  <a:cubicBezTo>
                    <a:pt x="8583" y="18371"/>
                    <a:pt x="8623" y="18412"/>
                    <a:pt x="8623" y="18432"/>
                  </a:cubicBezTo>
                  <a:cubicBezTo>
                    <a:pt x="8623" y="18432"/>
                    <a:pt x="8623" y="18432"/>
                    <a:pt x="8623" y="18453"/>
                  </a:cubicBezTo>
                  <a:cubicBezTo>
                    <a:pt x="8991" y="18453"/>
                    <a:pt x="9359" y="18432"/>
                    <a:pt x="9706" y="18432"/>
                  </a:cubicBezTo>
                  <a:cubicBezTo>
                    <a:pt x="10401" y="18391"/>
                    <a:pt x="11096" y="18371"/>
                    <a:pt x="11770" y="18350"/>
                  </a:cubicBezTo>
                  <a:cubicBezTo>
                    <a:pt x="12220" y="18350"/>
                    <a:pt x="12506" y="18473"/>
                    <a:pt x="12629" y="18616"/>
                  </a:cubicBezTo>
                  <a:cubicBezTo>
                    <a:pt x="12792" y="18596"/>
                    <a:pt x="12955" y="18555"/>
                    <a:pt x="13139" y="18534"/>
                  </a:cubicBezTo>
                  <a:cubicBezTo>
                    <a:pt x="13139" y="18514"/>
                    <a:pt x="13119" y="18473"/>
                    <a:pt x="13139" y="18473"/>
                  </a:cubicBezTo>
                  <a:cubicBezTo>
                    <a:pt x="13221" y="18432"/>
                    <a:pt x="13323" y="18412"/>
                    <a:pt x="13425" y="18412"/>
                  </a:cubicBezTo>
                  <a:cubicBezTo>
                    <a:pt x="13998" y="18371"/>
                    <a:pt x="14468" y="18269"/>
                    <a:pt x="15060" y="18248"/>
                  </a:cubicBezTo>
                  <a:cubicBezTo>
                    <a:pt x="15203" y="18248"/>
                    <a:pt x="15489" y="18350"/>
                    <a:pt x="15510" y="18412"/>
                  </a:cubicBezTo>
                  <a:cubicBezTo>
                    <a:pt x="15530" y="18473"/>
                    <a:pt x="15530" y="18596"/>
                    <a:pt x="15571" y="18698"/>
                  </a:cubicBezTo>
                  <a:cubicBezTo>
                    <a:pt x="15591" y="18718"/>
                    <a:pt x="15612" y="18718"/>
                    <a:pt x="15632" y="18718"/>
                  </a:cubicBezTo>
                  <a:lnTo>
                    <a:pt x="16368" y="19025"/>
                  </a:lnTo>
                  <a:lnTo>
                    <a:pt x="16634" y="19025"/>
                  </a:lnTo>
                  <a:cubicBezTo>
                    <a:pt x="16963" y="18889"/>
                    <a:pt x="17315" y="18822"/>
                    <a:pt x="17667" y="18822"/>
                  </a:cubicBezTo>
                  <a:cubicBezTo>
                    <a:pt x="18057" y="18822"/>
                    <a:pt x="18445" y="18904"/>
                    <a:pt x="18800" y="19066"/>
                  </a:cubicBezTo>
                  <a:lnTo>
                    <a:pt x="19372" y="19147"/>
                  </a:lnTo>
                  <a:lnTo>
                    <a:pt x="19392" y="19147"/>
                  </a:lnTo>
                  <a:cubicBezTo>
                    <a:pt x="19612" y="19080"/>
                    <a:pt x="19846" y="19040"/>
                    <a:pt x="20083" y="19040"/>
                  </a:cubicBezTo>
                  <a:cubicBezTo>
                    <a:pt x="20132" y="19040"/>
                    <a:pt x="20181" y="19042"/>
                    <a:pt x="20230" y="19045"/>
                  </a:cubicBezTo>
                  <a:cubicBezTo>
                    <a:pt x="20312" y="19045"/>
                    <a:pt x="20393" y="19066"/>
                    <a:pt x="20475" y="19106"/>
                  </a:cubicBezTo>
                  <a:cubicBezTo>
                    <a:pt x="20496" y="19127"/>
                    <a:pt x="20516" y="19147"/>
                    <a:pt x="20516" y="19168"/>
                  </a:cubicBezTo>
                  <a:cubicBezTo>
                    <a:pt x="20496" y="19229"/>
                    <a:pt x="20475" y="19270"/>
                    <a:pt x="20434" y="19311"/>
                  </a:cubicBezTo>
                  <a:cubicBezTo>
                    <a:pt x="20393" y="19352"/>
                    <a:pt x="20332" y="19393"/>
                    <a:pt x="20353" y="19454"/>
                  </a:cubicBezTo>
                  <a:cubicBezTo>
                    <a:pt x="20393" y="19474"/>
                    <a:pt x="20434" y="19515"/>
                    <a:pt x="20455" y="19536"/>
                  </a:cubicBezTo>
                  <a:cubicBezTo>
                    <a:pt x="20516" y="19576"/>
                    <a:pt x="20598" y="19597"/>
                    <a:pt x="20659" y="19597"/>
                  </a:cubicBezTo>
                  <a:cubicBezTo>
                    <a:pt x="20731" y="19597"/>
                    <a:pt x="20797" y="19582"/>
                    <a:pt x="20866" y="19582"/>
                  </a:cubicBezTo>
                  <a:cubicBezTo>
                    <a:pt x="20935" y="19582"/>
                    <a:pt x="21006" y="19597"/>
                    <a:pt x="21088" y="19658"/>
                  </a:cubicBezTo>
                  <a:cubicBezTo>
                    <a:pt x="21170" y="19760"/>
                    <a:pt x="21293" y="19801"/>
                    <a:pt x="21415" y="19801"/>
                  </a:cubicBezTo>
                  <a:cubicBezTo>
                    <a:pt x="21660" y="19801"/>
                    <a:pt x="21885" y="19903"/>
                    <a:pt x="22069" y="20067"/>
                  </a:cubicBezTo>
                  <a:cubicBezTo>
                    <a:pt x="22355" y="20087"/>
                    <a:pt x="22641" y="20149"/>
                    <a:pt x="22886" y="20292"/>
                  </a:cubicBezTo>
                  <a:cubicBezTo>
                    <a:pt x="23193" y="20292"/>
                    <a:pt x="23499" y="20271"/>
                    <a:pt x="23806" y="20230"/>
                  </a:cubicBezTo>
                  <a:cubicBezTo>
                    <a:pt x="23888" y="20220"/>
                    <a:pt x="23969" y="20215"/>
                    <a:pt x="24051" y="20215"/>
                  </a:cubicBezTo>
                  <a:cubicBezTo>
                    <a:pt x="24133" y="20215"/>
                    <a:pt x="24215" y="20220"/>
                    <a:pt x="24296" y="20230"/>
                  </a:cubicBezTo>
                  <a:cubicBezTo>
                    <a:pt x="24399" y="20210"/>
                    <a:pt x="24480" y="20189"/>
                    <a:pt x="24582" y="20169"/>
                  </a:cubicBezTo>
                  <a:cubicBezTo>
                    <a:pt x="24663" y="20145"/>
                    <a:pt x="24747" y="20133"/>
                    <a:pt x="24830" y="20133"/>
                  </a:cubicBezTo>
                  <a:cubicBezTo>
                    <a:pt x="24958" y="20133"/>
                    <a:pt x="25084" y="20160"/>
                    <a:pt x="25195" y="20210"/>
                  </a:cubicBezTo>
                  <a:cubicBezTo>
                    <a:pt x="25298" y="20251"/>
                    <a:pt x="25359" y="20292"/>
                    <a:pt x="25441" y="20333"/>
                  </a:cubicBezTo>
                  <a:cubicBezTo>
                    <a:pt x="25625" y="20424"/>
                    <a:pt x="25820" y="20470"/>
                    <a:pt x="26027" y="20470"/>
                  </a:cubicBezTo>
                  <a:cubicBezTo>
                    <a:pt x="26096" y="20470"/>
                    <a:pt x="26166" y="20465"/>
                    <a:pt x="26238" y="20455"/>
                  </a:cubicBezTo>
                  <a:cubicBezTo>
                    <a:pt x="26442" y="20414"/>
                    <a:pt x="26646" y="20353"/>
                    <a:pt x="26871" y="20312"/>
                  </a:cubicBezTo>
                  <a:cubicBezTo>
                    <a:pt x="26953" y="20312"/>
                    <a:pt x="27035" y="20292"/>
                    <a:pt x="27116" y="20292"/>
                  </a:cubicBezTo>
                  <a:cubicBezTo>
                    <a:pt x="27382" y="20210"/>
                    <a:pt x="27627" y="20128"/>
                    <a:pt x="27893" y="20026"/>
                  </a:cubicBezTo>
                  <a:cubicBezTo>
                    <a:pt x="28138" y="19903"/>
                    <a:pt x="28342" y="19863"/>
                    <a:pt x="28588" y="19781"/>
                  </a:cubicBezTo>
                  <a:cubicBezTo>
                    <a:pt x="28690" y="19679"/>
                    <a:pt x="28833" y="19617"/>
                    <a:pt x="28976" y="19617"/>
                  </a:cubicBezTo>
                  <a:lnTo>
                    <a:pt x="29017" y="19617"/>
                  </a:lnTo>
                  <a:cubicBezTo>
                    <a:pt x="29068" y="19583"/>
                    <a:pt x="29130" y="19567"/>
                    <a:pt x="29193" y="19567"/>
                  </a:cubicBezTo>
                  <a:cubicBezTo>
                    <a:pt x="29282" y="19567"/>
                    <a:pt x="29374" y="19599"/>
                    <a:pt x="29446" y="19658"/>
                  </a:cubicBezTo>
                  <a:cubicBezTo>
                    <a:pt x="29507" y="19699"/>
                    <a:pt x="29589" y="19740"/>
                    <a:pt x="29671" y="19760"/>
                  </a:cubicBezTo>
                  <a:cubicBezTo>
                    <a:pt x="29814" y="19781"/>
                    <a:pt x="29936" y="19842"/>
                    <a:pt x="30059" y="19924"/>
                  </a:cubicBezTo>
                  <a:cubicBezTo>
                    <a:pt x="30529" y="19760"/>
                    <a:pt x="31040" y="19658"/>
                    <a:pt x="31550" y="19658"/>
                  </a:cubicBezTo>
                  <a:cubicBezTo>
                    <a:pt x="31581" y="19657"/>
                    <a:pt x="31611" y="19657"/>
                    <a:pt x="31642" y="19657"/>
                  </a:cubicBezTo>
                  <a:cubicBezTo>
                    <a:pt x="32211" y="19657"/>
                    <a:pt x="32833" y="19834"/>
                    <a:pt x="33124" y="20067"/>
                  </a:cubicBezTo>
                  <a:lnTo>
                    <a:pt x="33471" y="20128"/>
                  </a:lnTo>
                  <a:cubicBezTo>
                    <a:pt x="33696" y="20067"/>
                    <a:pt x="33921" y="20006"/>
                    <a:pt x="34166" y="19985"/>
                  </a:cubicBezTo>
                  <a:cubicBezTo>
                    <a:pt x="34373" y="19962"/>
                    <a:pt x="34583" y="19951"/>
                    <a:pt x="34794" y="19951"/>
                  </a:cubicBezTo>
                  <a:cubicBezTo>
                    <a:pt x="35147" y="19951"/>
                    <a:pt x="35504" y="19983"/>
                    <a:pt x="35862" y="20046"/>
                  </a:cubicBezTo>
                  <a:cubicBezTo>
                    <a:pt x="36230" y="19924"/>
                    <a:pt x="36598" y="19863"/>
                    <a:pt x="37006" y="19842"/>
                  </a:cubicBezTo>
                  <a:cubicBezTo>
                    <a:pt x="37084" y="19836"/>
                    <a:pt x="37162" y="19834"/>
                    <a:pt x="37240" y="19834"/>
                  </a:cubicBezTo>
                  <a:cubicBezTo>
                    <a:pt x="37428" y="19834"/>
                    <a:pt x="37615" y="19848"/>
                    <a:pt x="37803" y="19863"/>
                  </a:cubicBezTo>
                  <a:cubicBezTo>
                    <a:pt x="38196" y="19601"/>
                    <a:pt x="38980" y="19470"/>
                    <a:pt x="39791" y="19470"/>
                  </a:cubicBezTo>
                  <a:cubicBezTo>
                    <a:pt x="39994" y="19470"/>
                    <a:pt x="40198" y="19478"/>
                    <a:pt x="40398" y="19495"/>
                  </a:cubicBezTo>
                  <a:cubicBezTo>
                    <a:pt x="40501" y="19454"/>
                    <a:pt x="40582" y="19433"/>
                    <a:pt x="40684" y="19433"/>
                  </a:cubicBezTo>
                  <a:lnTo>
                    <a:pt x="40766" y="19433"/>
                  </a:lnTo>
                  <a:cubicBezTo>
                    <a:pt x="41011" y="19209"/>
                    <a:pt x="41298" y="19045"/>
                    <a:pt x="41624" y="18923"/>
                  </a:cubicBezTo>
                  <a:cubicBezTo>
                    <a:pt x="41727" y="18923"/>
                    <a:pt x="41849" y="18882"/>
                    <a:pt x="41951" y="18820"/>
                  </a:cubicBezTo>
                  <a:cubicBezTo>
                    <a:pt x="42013" y="18759"/>
                    <a:pt x="42054" y="18677"/>
                    <a:pt x="42115" y="18616"/>
                  </a:cubicBezTo>
                  <a:cubicBezTo>
                    <a:pt x="42217" y="18514"/>
                    <a:pt x="42381" y="18453"/>
                    <a:pt x="42524" y="18453"/>
                  </a:cubicBezTo>
                  <a:cubicBezTo>
                    <a:pt x="42524" y="18453"/>
                    <a:pt x="42503" y="18432"/>
                    <a:pt x="42503" y="18432"/>
                  </a:cubicBezTo>
                  <a:cubicBezTo>
                    <a:pt x="42568" y="18419"/>
                    <a:pt x="42635" y="18412"/>
                    <a:pt x="42701" y="18412"/>
                  </a:cubicBezTo>
                  <a:cubicBezTo>
                    <a:pt x="42846" y="18412"/>
                    <a:pt x="42990" y="18444"/>
                    <a:pt x="43116" y="18514"/>
                  </a:cubicBezTo>
                  <a:cubicBezTo>
                    <a:pt x="43198" y="18555"/>
                    <a:pt x="43259" y="18596"/>
                    <a:pt x="43320" y="18636"/>
                  </a:cubicBezTo>
                  <a:cubicBezTo>
                    <a:pt x="43535" y="18744"/>
                    <a:pt x="43780" y="18804"/>
                    <a:pt x="44029" y="18804"/>
                  </a:cubicBezTo>
                  <a:cubicBezTo>
                    <a:pt x="44065" y="18804"/>
                    <a:pt x="44102" y="18803"/>
                    <a:pt x="44138" y="18800"/>
                  </a:cubicBezTo>
                  <a:cubicBezTo>
                    <a:pt x="44322" y="18780"/>
                    <a:pt x="44506" y="18739"/>
                    <a:pt x="44710" y="18718"/>
                  </a:cubicBezTo>
                  <a:cubicBezTo>
                    <a:pt x="44771" y="18677"/>
                    <a:pt x="44833" y="18657"/>
                    <a:pt x="44914" y="18657"/>
                  </a:cubicBezTo>
                  <a:cubicBezTo>
                    <a:pt x="45262" y="18657"/>
                    <a:pt x="45589" y="18657"/>
                    <a:pt x="45936" y="18677"/>
                  </a:cubicBezTo>
                  <a:cubicBezTo>
                    <a:pt x="46005" y="18682"/>
                    <a:pt x="46064" y="18685"/>
                    <a:pt x="46116" y="18685"/>
                  </a:cubicBezTo>
                  <a:cubicBezTo>
                    <a:pt x="46312" y="18685"/>
                    <a:pt x="46417" y="18637"/>
                    <a:pt x="46610" y="18412"/>
                  </a:cubicBezTo>
                  <a:cubicBezTo>
                    <a:pt x="46861" y="18161"/>
                    <a:pt x="47203" y="18001"/>
                    <a:pt x="47567" y="18001"/>
                  </a:cubicBezTo>
                  <a:cubicBezTo>
                    <a:pt x="47588" y="18001"/>
                    <a:pt x="47610" y="18002"/>
                    <a:pt x="47632" y="18003"/>
                  </a:cubicBezTo>
                  <a:cubicBezTo>
                    <a:pt x="47815" y="17924"/>
                    <a:pt x="48007" y="17888"/>
                    <a:pt x="48202" y="17888"/>
                  </a:cubicBezTo>
                  <a:cubicBezTo>
                    <a:pt x="48311" y="17888"/>
                    <a:pt x="48421" y="17899"/>
                    <a:pt x="48531" y="17921"/>
                  </a:cubicBezTo>
                  <a:cubicBezTo>
                    <a:pt x="48607" y="17913"/>
                    <a:pt x="48684" y="17908"/>
                    <a:pt x="48761" y="17908"/>
                  </a:cubicBezTo>
                  <a:cubicBezTo>
                    <a:pt x="48871" y="17908"/>
                    <a:pt x="48984" y="17918"/>
                    <a:pt x="49103" y="17942"/>
                  </a:cubicBezTo>
                  <a:cubicBezTo>
                    <a:pt x="49880" y="18064"/>
                    <a:pt x="50329" y="18330"/>
                    <a:pt x="51065" y="18493"/>
                  </a:cubicBezTo>
                  <a:cubicBezTo>
                    <a:pt x="51696" y="18640"/>
                    <a:pt x="52124" y="18689"/>
                    <a:pt x="52482" y="18689"/>
                  </a:cubicBezTo>
                  <a:cubicBezTo>
                    <a:pt x="53121" y="18689"/>
                    <a:pt x="53535" y="18533"/>
                    <a:pt x="54477" y="18493"/>
                  </a:cubicBezTo>
                  <a:cubicBezTo>
                    <a:pt x="54526" y="18490"/>
                    <a:pt x="54582" y="18488"/>
                    <a:pt x="54643" y="18488"/>
                  </a:cubicBezTo>
                  <a:cubicBezTo>
                    <a:pt x="54918" y="18488"/>
                    <a:pt x="55311" y="18521"/>
                    <a:pt x="55744" y="18555"/>
                  </a:cubicBezTo>
                  <a:cubicBezTo>
                    <a:pt x="55867" y="18473"/>
                    <a:pt x="56010" y="18432"/>
                    <a:pt x="56174" y="18412"/>
                  </a:cubicBezTo>
                  <a:cubicBezTo>
                    <a:pt x="56357" y="18391"/>
                    <a:pt x="56541" y="18391"/>
                    <a:pt x="56746" y="18371"/>
                  </a:cubicBezTo>
                  <a:cubicBezTo>
                    <a:pt x="57195" y="18085"/>
                    <a:pt x="58094" y="18003"/>
                    <a:pt x="58973" y="17778"/>
                  </a:cubicBezTo>
                  <a:cubicBezTo>
                    <a:pt x="59096" y="17615"/>
                    <a:pt x="59300" y="17513"/>
                    <a:pt x="59525" y="17492"/>
                  </a:cubicBezTo>
                  <a:cubicBezTo>
                    <a:pt x="59688" y="17472"/>
                    <a:pt x="59852" y="17451"/>
                    <a:pt x="60015" y="17431"/>
                  </a:cubicBezTo>
                  <a:cubicBezTo>
                    <a:pt x="60342" y="17329"/>
                    <a:pt x="60689" y="17227"/>
                    <a:pt x="61037" y="17145"/>
                  </a:cubicBezTo>
                  <a:lnTo>
                    <a:pt x="61037" y="1"/>
                  </a:lnTo>
                  <a:close/>
                </a:path>
              </a:pathLst>
            </a:custGeom>
            <a:solidFill>
              <a:srgbClr val="F3F1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5"/>
            <p:cNvSpPr/>
            <p:nvPr/>
          </p:nvSpPr>
          <p:spPr>
            <a:xfrm>
              <a:off x="402764" y="-3065690"/>
              <a:ext cx="1524900" cy="492875"/>
            </a:xfrm>
            <a:custGeom>
              <a:rect b="b" l="l" r="r" t="t"/>
              <a:pathLst>
                <a:path extrusionOk="0" h="19715" w="60996">
                  <a:moveTo>
                    <a:pt x="0" y="1"/>
                  </a:moveTo>
                  <a:lnTo>
                    <a:pt x="0" y="17472"/>
                  </a:lnTo>
                  <a:cubicBezTo>
                    <a:pt x="40" y="17438"/>
                    <a:pt x="84" y="17423"/>
                    <a:pt x="145" y="17423"/>
                  </a:cubicBezTo>
                  <a:cubicBezTo>
                    <a:pt x="271" y="17423"/>
                    <a:pt x="466" y="17491"/>
                    <a:pt x="838" y="17615"/>
                  </a:cubicBezTo>
                  <a:cubicBezTo>
                    <a:pt x="879" y="17635"/>
                    <a:pt x="920" y="17656"/>
                    <a:pt x="961" y="17656"/>
                  </a:cubicBezTo>
                  <a:lnTo>
                    <a:pt x="1185" y="17656"/>
                  </a:lnTo>
                  <a:cubicBezTo>
                    <a:pt x="1206" y="17574"/>
                    <a:pt x="1349" y="17553"/>
                    <a:pt x="1512" y="17533"/>
                  </a:cubicBezTo>
                  <a:lnTo>
                    <a:pt x="1512" y="17533"/>
                  </a:lnTo>
                  <a:cubicBezTo>
                    <a:pt x="1512" y="17553"/>
                    <a:pt x="1492" y="17574"/>
                    <a:pt x="1472" y="17594"/>
                  </a:cubicBezTo>
                  <a:cubicBezTo>
                    <a:pt x="1410" y="17635"/>
                    <a:pt x="1349" y="17676"/>
                    <a:pt x="1492" y="17737"/>
                  </a:cubicBezTo>
                  <a:cubicBezTo>
                    <a:pt x="1569" y="17783"/>
                    <a:pt x="1657" y="17806"/>
                    <a:pt x="1748" y="17806"/>
                  </a:cubicBezTo>
                  <a:cubicBezTo>
                    <a:pt x="1778" y="17806"/>
                    <a:pt x="1809" y="17804"/>
                    <a:pt x="1839" y="17799"/>
                  </a:cubicBezTo>
                  <a:cubicBezTo>
                    <a:pt x="2105" y="17737"/>
                    <a:pt x="2371" y="17717"/>
                    <a:pt x="2636" y="17717"/>
                  </a:cubicBezTo>
                  <a:cubicBezTo>
                    <a:pt x="2678" y="17591"/>
                    <a:pt x="2854" y="17561"/>
                    <a:pt x="3072" y="17561"/>
                  </a:cubicBezTo>
                  <a:cubicBezTo>
                    <a:pt x="3173" y="17561"/>
                    <a:pt x="3282" y="17567"/>
                    <a:pt x="3392" y="17574"/>
                  </a:cubicBezTo>
                  <a:cubicBezTo>
                    <a:pt x="3418" y="17578"/>
                    <a:pt x="3443" y="17579"/>
                    <a:pt x="3468" y="17579"/>
                  </a:cubicBezTo>
                  <a:cubicBezTo>
                    <a:pt x="3585" y="17579"/>
                    <a:pt x="3696" y="17543"/>
                    <a:pt x="3781" y="17492"/>
                  </a:cubicBezTo>
                  <a:cubicBezTo>
                    <a:pt x="3874" y="17430"/>
                    <a:pt x="3980" y="17403"/>
                    <a:pt x="4088" y="17403"/>
                  </a:cubicBezTo>
                  <a:cubicBezTo>
                    <a:pt x="4122" y="17403"/>
                    <a:pt x="4155" y="17406"/>
                    <a:pt x="4189" y="17410"/>
                  </a:cubicBezTo>
                  <a:cubicBezTo>
                    <a:pt x="4496" y="17431"/>
                    <a:pt x="4802" y="17451"/>
                    <a:pt x="5088" y="17472"/>
                  </a:cubicBezTo>
                  <a:cubicBezTo>
                    <a:pt x="5150" y="17472"/>
                    <a:pt x="5168" y="17469"/>
                    <a:pt x="5169" y="17469"/>
                  </a:cubicBezTo>
                  <a:lnTo>
                    <a:pt x="5169" y="17469"/>
                  </a:lnTo>
                  <a:cubicBezTo>
                    <a:pt x="5172" y="17469"/>
                    <a:pt x="5109" y="17479"/>
                    <a:pt x="5191" y="17533"/>
                  </a:cubicBezTo>
                  <a:cubicBezTo>
                    <a:pt x="5231" y="17553"/>
                    <a:pt x="5211" y="17615"/>
                    <a:pt x="5170" y="17615"/>
                  </a:cubicBezTo>
                  <a:lnTo>
                    <a:pt x="5088" y="17615"/>
                  </a:lnTo>
                  <a:cubicBezTo>
                    <a:pt x="5660" y="17615"/>
                    <a:pt x="6233" y="17697"/>
                    <a:pt x="6927" y="17717"/>
                  </a:cubicBezTo>
                  <a:lnTo>
                    <a:pt x="7622" y="17717"/>
                  </a:lnTo>
                  <a:lnTo>
                    <a:pt x="7908" y="17697"/>
                  </a:lnTo>
                  <a:cubicBezTo>
                    <a:pt x="8051" y="17656"/>
                    <a:pt x="8174" y="17615"/>
                    <a:pt x="8317" y="17594"/>
                  </a:cubicBezTo>
                  <a:cubicBezTo>
                    <a:pt x="8344" y="17588"/>
                    <a:pt x="8374" y="17585"/>
                    <a:pt x="8404" y="17585"/>
                  </a:cubicBezTo>
                  <a:cubicBezTo>
                    <a:pt x="8465" y="17585"/>
                    <a:pt x="8528" y="17594"/>
                    <a:pt x="8583" y="17594"/>
                  </a:cubicBezTo>
                  <a:cubicBezTo>
                    <a:pt x="8583" y="17594"/>
                    <a:pt x="8623" y="17635"/>
                    <a:pt x="8623" y="17656"/>
                  </a:cubicBezTo>
                  <a:cubicBezTo>
                    <a:pt x="8623" y="17656"/>
                    <a:pt x="8623" y="17676"/>
                    <a:pt x="8623" y="17676"/>
                  </a:cubicBezTo>
                  <a:cubicBezTo>
                    <a:pt x="8991" y="17676"/>
                    <a:pt x="9359" y="17656"/>
                    <a:pt x="9706" y="17656"/>
                  </a:cubicBezTo>
                  <a:cubicBezTo>
                    <a:pt x="10401" y="17635"/>
                    <a:pt x="11096" y="17594"/>
                    <a:pt x="11770" y="17594"/>
                  </a:cubicBezTo>
                  <a:cubicBezTo>
                    <a:pt x="12220" y="17594"/>
                    <a:pt x="12506" y="17697"/>
                    <a:pt x="12629" y="17860"/>
                  </a:cubicBezTo>
                  <a:cubicBezTo>
                    <a:pt x="12792" y="17819"/>
                    <a:pt x="12955" y="17799"/>
                    <a:pt x="13139" y="17758"/>
                  </a:cubicBezTo>
                  <a:cubicBezTo>
                    <a:pt x="13139" y="17737"/>
                    <a:pt x="13119" y="17717"/>
                    <a:pt x="13139" y="17697"/>
                  </a:cubicBezTo>
                  <a:cubicBezTo>
                    <a:pt x="13221" y="17676"/>
                    <a:pt x="13323" y="17656"/>
                    <a:pt x="13425" y="17635"/>
                  </a:cubicBezTo>
                  <a:cubicBezTo>
                    <a:pt x="13998" y="17615"/>
                    <a:pt x="14468" y="17513"/>
                    <a:pt x="15060" y="17492"/>
                  </a:cubicBezTo>
                  <a:cubicBezTo>
                    <a:pt x="15203" y="17492"/>
                    <a:pt x="15489" y="17574"/>
                    <a:pt x="15510" y="17635"/>
                  </a:cubicBezTo>
                  <a:cubicBezTo>
                    <a:pt x="15530" y="17717"/>
                    <a:pt x="15530" y="17840"/>
                    <a:pt x="15571" y="17942"/>
                  </a:cubicBezTo>
                  <a:cubicBezTo>
                    <a:pt x="15591" y="17942"/>
                    <a:pt x="15612" y="17942"/>
                    <a:pt x="15632" y="17962"/>
                  </a:cubicBezTo>
                  <a:lnTo>
                    <a:pt x="16368" y="18248"/>
                  </a:lnTo>
                  <a:lnTo>
                    <a:pt x="16634" y="18248"/>
                  </a:lnTo>
                  <a:cubicBezTo>
                    <a:pt x="16963" y="18113"/>
                    <a:pt x="17315" y="18046"/>
                    <a:pt x="17667" y="18046"/>
                  </a:cubicBezTo>
                  <a:cubicBezTo>
                    <a:pt x="18057" y="18046"/>
                    <a:pt x="18445" y="18128"/>
                    <a:pt x="18800" y="18289"/>
                  </a:cubicBezTo>
                  <a:lnTo>
                    <a:pt x="19372" y="18391"/>
                  </a:lnTo>
                  <a:lnTo>
                    <a:pt x="19392" y="18391"/>
                  </a:lnTo>
                  <a:cubicBezTo>
                    <a:pt x="19658" y="18310"/>
                    <a:pt x="19944" y="18269"/>
                    <a:pt x="20230" y="18269"/>
                  </a:cubicBezTo>
                  <a:cubicBezTo>
                    <a:pt x="20312" y="18289"/>
                    <a:pt x="20393" y="18310"/>
                    <a:pt x="20475" y="18350"/>
                  </a:cubicBezTo>
                  <a:cubicBezTo>
                    <a:pt x="20496" y="18350"/>
                    <a:pt x="20516" y="18391"/>
                    <a:pt x="20516" y="18391"/>
                  </a:cubicBezTo>
                  <a:cubicBezTo>
                    <a:pt x="20496" y="18453"/>
                    <a:pt x="20475" y="18514"/>
                    <a:pt x="20434" y="18555"/>
                  </a:cubicBezTo>
                  <a:cubicBezTo>
                    <a:pt x="20393" y="18596"/>
                    <a:pt x="20332" y="18636"/>
                    <a:pt x="20353" y="18677"/>
                  </a:cubicBezTo>
                  <a:cubicBezTo>
                    <a:pt x="20393" y="18718"/>
                    <a:pt x="20434" y="18739"/>
                    <a:pt x="20455" y="18780"/>
                  </a:cubicBezTo>
                  <a:cubicBezTo>
                    <a:pt x="20516" y="18820"/>
                    <a:pt x="20598" y="18820"/>
                    <a:pt x="20659" y="18841"/>
                  </a:cubicBezTo>
                  <a:cubicBezTo>
                    <a:pt x="20735" y="18841"/>
                    <a:pt x="20806" y="18818"/>
                    <a:pt x="20880" y="18818"/>
                  </a:cubicBezTo>
                  <a:cubicBezTo>
                    <a:pt x="20945" y="18818"/>
                    <a:pt x="21012" y="18835"/>
                    <a:pt x="21088" y="18902"/>
                  </a:cubicBezTo>
                  <a:cubicBezTo>
                    <a:pt x="21170" y="18984"/>
                    <a:pt x="21293" y="19045"/>
                    <a:pt x="21415" y="19045"/>
                  </a:cubicBezTo>
                  <a:cubicBezTo>
                    <a:pt x="21599" y="19045"/>
                    <a:pt x="21763" y="19106"/>
                    <a:pt x="21926" y="19209"/>
                  </a:cubicBezTo>
                  <a:lnTo>
                    <a:pt x="21967" y="19209"/>
                  </a:lnTo>
                  <a:cubicBezTo>
                    <a:pt x="21983" y="19208"/>
                    <a:pt x="21999" y="19207"/>
                    <a:pt x="22015" y="19207"/>
                  </a:cubicBezTo>
                  <a:cubicBezTo>
                    <a:pt x="22402" y="19207"/>
                    <a:pt x="22719" y="19437"/>
                    <a:pt x="23111" y="19515"/>
                  </a:cubicBezTo>
                  <a:lnTo>
                    <a:pt x="24194" y="19515"/>
                  </a:lnTo>
                  <a:cubicBezTo>
                    <a:pt x="24215" y="19495"/>
                    <a:pt x="24255" y="19495"/>
                    <a:pt x="24276" y="19495"/>
                  </a:cubicBezTo>
                  <a:cubicBezTo>
                    <a:pt x="24378" y="19474"/>
                    <a:pt x="24460" y="19433"/>
                    <a:pt x="24562" y="19413"/>
                  </a:cubicBezTo>
                  <a:cubicBezTo>
                    <a:pt x="24646" y="19390"/>
                    <a:pt x="24731" y="19378"/>
                    <a:pt x="24813" y="19378"/>
                  </a:cubicBezTo>
                  <a:cubicBezTo>
                    <a:pt x="24950" y="19378"/>
                    <a:pt x="25081" y="19410"/>
                    <a:pt x="25195" y="19474"/>
                  </a:cubicBezTo>
                  <a:cubicBezTo>
                    <a:pt x="25277" y="19515"/>
                    <a:pt x="25339" y="19556"/>
                    <a:pt x="25420" y="19576"/>
                  </a:cubicBezTo>
                  <a:cubicBezTo>
                    <a:pt x="25619" y="19668"/>
                    <a:pt x="25819" y="19714"/>
                    <a:pt x="26018" y="19714"/>
                  </a:cubicBezTo>
                  <a:cubicBezTo>
                    <a:pt x="26084" y="19714"/>
                    <a:pt x="26151" y="19709"/>
                    <a:pt x="26217" y="19699"/>
                  </a:cubicBezTo>
                  <a:cubicBezTo>
                    <a:pt x="26360" y="19679"/>
                    <a:pt x="26503" y="19658"/>
                    <a:pt x="26626" y="19617"/>
                  </a:cubicBezTo>
                  <a:cubicBezTo>
                    <a:pt x="26769" y="19556"/>
                    <a:pt x="26932" y="19515"/>
                    <a:pt x="27075" y="19495"/>
                  </a:cubicBezTo>
                  <a:cubicBezTo>
                    <a:pt x="27361" y="19433"/>
                    <a:pt x="27668" y="19495"/>
                    <a:pt x="27954" y="19413"/>
                  </a:cubicBezTo>
                  <a:cubicBezTo>
                    <a:pt x="28158" y="19331"/>
                    <a:pt x="28363" y="19229"/>
                    <a:pt x="28547" y="19086"/>
                  </a:cubicBezTo>
                  <a:cubicBezTo>
                    <a:pt x="28588" y="18963"/>
                    <a:pt x="28792" y="18861"/>
                    <a:pt x="29139" y="18861"/>
                  </a:cubicBezTo>
                  <a:cubicBezTo>
                    <a:pt x="29241" y="18861"/>
                    <a:pt x="29323" y="18882"/>
                    <a:pt x="29425" y="18902"/>
                  </a:cubicBezTo>
                  <a:cubicBezTo>
                    <a:pt x="29507" y="18943"/>
                    <a:pt x="29568" y="19004"/>
                    <a:pt x="29650" y="19004"/>
                  </a:cubicBezTo>
                  <a:cubicBezTo>
                    <a:pt x="29793" y="19045"/>
                    <a:pt x="29936" y="19086"/>
                    <a:pt x="30038" y="19168"/>
                  </a:cubicBezTo>
                  <a:cubicBezTo>
                    <a:pt x="30529" y="19004"/>
                    <a:pt x="31019" y="18923"/>
                    <a:pt x="31530" y="18923"/>
                  </a:cubicBezTo>
                  <a:cubicBezTo>
                    <a:pt x="31565" y="18921"/>
                    <a:pt x="31599" y="18921"/>
                    <a:pt x="31634" y="18921"/>
                  </a:cubicBezTo>
                  <a:cubicBezTo>
                    <a:pt x="32218" y="18921"/>
                    <a:pt x="32833" y="19081"/>
                    <a:pt x="33103" y="19331"/>
                  </a:cubicBezTo>
                  <a:lnTo>
                    <a:pt x="33451" y="19393"/>
                  </a:lnTo>
                  <a:cubicBezTo>
                    <a:pt x="33676" y="19311"/>
                    <a:pt x="33921" y="19270"/>
                    <a:pt x="34146" y="19249"/>
                  </a:cubicBezTo>
                  <a:cubicBezTo>
                    <a:pt x="34371" y="19225"/>
                    <a:pt x="34597" y="19214"/>
                    <a:pt x="34821" y="19214"/>
                  </a:cubicBezTo>
                  <a:cubicBezTo>
                    <a:pt x="35166" y="19214"/>
                    <a:pt x="35508" y="19241"/>
                    <a:pt x="35842" y="19290"/>
                  </a:cubicBezTo>
                  <a:cubicBezTo>
                    <a:pt x="36209" y="19188"/>
                    <a:pt x="36598" y="19106"/>
                    <a:pt x="36986" y="19086"/>
                  </a:cubicBezTo>
                  <a:cubicBezTo>
                    <a:pt x="37252" y="19086"/>
                    <a:pt x="37517" y="19086"/>
                    <a:pt x="37803" y="19127"/>
                  </a:cubicBezTo>
                  <a:cubicBezTo>
                    <a:pt x="38183" y="18861"/>
                    <a:pt x="38968" y="18736"/>
                    <a:pt x="39782" y="18736"/>
                  </a:cubicBezTo>
                  <a:cubicBezTo>
                    <a:pt x="39844" y="18736"/>
                    <a:pt x="39907" y="18737"/>
                    <a:pt x="39969" y="18739"/>
                  </a:cubicBezTo>
                  <a:cubicBezTo>
                    <a:pt x="40010" y="18698"/>
                    <a:pt x="40051" y="18657"/>
                    <a:pt x="40112" y="18636"/>
                  </a:cubicBezTo>
                  <a:cubicBezTo>
                    <a:pt x="40603" y="18473"/>
                    <a:pt x="41277" y="18432"/>
                    <a:pt x="41645" y="18044"/>
                  </a:cubicBezTo>
                  <a:cubicBezTo>
                    <a:pt x="41880" y="17809"/>
                    <a:pt x="42060" y="17629"/>
                    <a:pt x="42332" y="17629"/>
                  </a:cubicBezTo>
                  <a:cubicBezTo>
                    <a:pt x="42391" y="17629"/>
                    <a:pt x="42454" y="17637"/>
                    <a:pt x="42524" y="17656"/>
                  </a:cubicBezTo>
                  <a:cubicBezTo>
                    <a:pt x="42559" y="17652"/>
                    <a:pt x="42593" y="17650"/>
                    <a:pt x="42627" y="17650"/>
                  </a:cubicBezTo>
                  <a:cubicBezTo>
                    <a:pt x="42791" y="17650"/>
                    <a:pt x="42943" y="17690"/>
                    <a:pt x="43096" y="17758"/>
                  </a:cubicBezTo>
                  <a:cubicBezTo>
                    <a:pt x="43177" y="17799"/>
                    <a:pt x="43218" y="17840"/>
                    <a:pt x="43300" y="17880"/>
                  </a:cubicBezTo>
                  <a:cubicBezTo>
                    <a:pt x="43514" y="17987"/>
                    <a:pt x="43759" y="18048"/>
                    <a:pt x="44008" y="18048"/>
                  </a:cubicBezTo>
                  <a:cubicBezTo>
                    <a:pt x="44045" y="18048"/>
                    <a:pt x="44081" y="18046"/>
                    <a:pt x="44117" y="18044"/>
                  </a:cubicBezTo>
                  <a:cubicBezTo>
                    <a:pt x="44301" y="18023"/>
                    <a:pt x="44465" y="17983"/>
                    <a:pt x="44649" y="17962"/>
                  </a:cubicBezTo>
                  <a:cubicBezTo>
                    <a:pt x="44710" y="17880"/>
                    <a:pt x="44833" y="17819"/>
                    <a:pt x="44955" y="17819"/>
                  </a:cubicBezTo>
                  <a:cubicBezTo>
                    <a:pt x="45211" y="17836"/>
                    <a:pt x="45510" y="17981"/>
                    <a:pt x="45780" y="17981"/>
                  </a:cubicBezTo>
                  <a:cubicBezTo>
                    <a:pt x="45833" y="17981"/>
                    <a:pt x="45885" y="17976"/>
                    <a:pt x="45936" y="17962"/>
                  </a:cubicBezTo>
                  <a:cubicBezTo>
                    <a:pt x="46202" y="17880"/>
                    <a:pt x="46447" y="17758"/>
                    <a:pt x="46692" y="17615"/>
                  </a:cubicBezTo>
                  <a:cubicBezTo>
                    <a:pt x="46733" y="17513"/>
                    <a:pt x="46896" y="17431"/>
                    <a:pt x="47142" y="17390"/>
                  </a:cubicBezTo>
                  <a:cubicBezTo>
                    <a:pt x="47326" y="17308"/>
                    <a:pt x="47489" y="17267"/>
                    <a:pt x="47673" y="17267"/>
                  </a:cubicBezTo>
                  <a:cubicBezTo>
                    <a:pt x="47734" y="17247"/>
                    <a:pt x="47796" y="17227"/>
                    <a:pt x="47836" y="17227"/>
                  </a:cubicBezTo>
                  <a:lnTo>
                    <a:pt x="47918" y="17227"/>
                  </a:lnTo>
                  <a:lnTo>
                    <a:pt x="48061" y="17206"/>
                  </a:lnTo>
                  <a:cubicBezTo>
                    <a:pt x="48163" y="17186"/>
                    <a:pt x="48286" y="17165"/>
                    <a:pt x="48388" y="17165"/>
                  </a:cubicBezTo>
                  <a:lnTo>
                    <a:pt x="48429" y="17165"/>
                  </a:lnTo>
                  <a:cubicBezTo>
                    <a:pt x="48541" y="17145"/>
                    <a:pt x="48649" y="17135"/>
                    <a:pt x="48753" y="17135"/>
                  </a:cubicBezTo>
                  <a:cubicBezTo>
                    <a:pt x="48858" y="17135"/>
                    <a:pt x="48960" y="17145"/>
                    <a:pt x="49062" y="17165"/>
                  </a:cubicBezTo>
                  <a:cubicBezTo>
                    <a:pt x="49859" y="17308"/>
                    <a:pt x="50309" y="17574"/>
                    <a:pt x="51024" y="17737"/>
                  </a:cubicBezTo>
                  <a:cubicBezTo>
                    <a:pt x="51649" y="17874"/>
                    <a:pt x="52074" y="17919"/>
                    <a:pt x="52428" y="17919"/>
                  </a:cubicBezTo>
                  <a:cubicBezTo>
                    <a:pt x="53081" y="17919"/>
                    <a:pt x="53489" y="17764"/>
                    <a:pt x="54457" y="17737"/>
                  </a:cubicBezTo>
                  <a:cubicBezTo>
                    <a:pt x="54523" y="17732"/>
                    <a:pt x="54606" y="17729"/>
                    <a:pt x="54703" y="17729"/>
                  </a:cubicBezTo>
                  <a:cubicBezTo>
                    <a:pt x="54967" y="17729"/>
                    <a:pt x="55330" y="17748"/>
                    <a:pt x="55704" y="17778"/>
                  </a:cubicBezTo>
                  <a:cubicBezTo>
                    <a:pt x="55847" y="17717"/>
                    <a:pt x="55990" y="17656"/>
                    <a:pt x="56133" y="17656"/>
                  </a:cubicBezTo>
                  <a:cubicBezTo>
                    <a:pt x="56337" y="17635"/>
                    <a:pt x="56521" y="17615"/>
                    <a:pt x="56705" y="17594"/>
                  </a:cubicBezTo>
                  <a:cubicBezTo>
                    <a:pt x="57154" y="17329"/>
                    <a:pt x="58074" y="17247"/>
                    <a:pt x="58932" y="17002"/>
                  </a:cubicBezTo>
                  <a:cubicBezTo>
                    <a:pt x="59075" y="16838"/>
                    <a:pt x="59279" y="16736"/>
                    <a:pt x="59484" y="16736"/>
                  </a:cubicBezTo>
                  <a:cubicBezTo>
                    <a:pt x="59668" y="16695"/>
                    <a:pt x="59831" y="16675"/>
                    <a:pt x="59974" y="16654"/>
                  </a:cubicBezTo>
                  <a:cubicBezTo>
                    <a:pt x="60301" y="16552"/>
                    <a:pt x="60649" y="16470"/>
                    <a:pt x="60996" y="16389"/>
                  </a:cubicBezTo>
                  <a:lnTo>
                    <a:pt x="609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7" name="Google Shape;1717;p45"/>
          <p:cNvSpPr txBox="1"/>
          <p:nvPr>
            <p:ph idx="4294967295" type="ctrTitle"/>
          </p:nvPr>
        </p:nvSpPr>
        <p:spPr>
          <a:xfrm>
            <a:off x="6478461" y="2908897"/>
            <a:ext cx="1950600" cy="57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400"/>
              <a:t>FEEDBACK</a:t>
            </a:r>
            <a:endParaRPr sz="2400"/>
          </a:p>
        </p:txBody>
      </p:sp>
      <p:sp>
        <p:nvSpPr>
          <p:cNvPr id="1718" name="Google Shape;1718;p45"/>
          <p:cNvSpPr txBox="1"/>
          <p:nvPr>
            <p:ph idx="4294967295" type="subTitle"/>
          </p:nvPr>
        </p:nvSpPr>
        <p:spPr>
          <a:xfrm>
            <a:off x="6478461" y="3368977"/>
            <a:ext cx="1950600" cy="9348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Earth is the third planet from the Sun and the one that harbors life</a:t>
            </a:r>
            <a:endParaRPr/>
          </a:p>
        </p:txBody>
      </p:sp>
      <p:grpSp>
        <p:nvGrpSpPr>
          <p:cNvPr id="1719" name="Google Shape;1719;p45"/>
          <p:cNvGrpSpPr/>
          <p:nvPr/>
        </p:nvGrpSpPr>
        <p:grpSpPr>
          <a:xfrm rot="-124328">
            <a:off x="3542685" y="1253266"/>
            <a:ext cx="2209024" cy="2454604"/>
            <a:chOff x="-642277" y="2711981"/>
            <a:chExt cx="440802" cy="580702"/>
          </a:xfrm>
        </p:grpSpPr>
        <p:sp>
          <p:nvSpPr>
            <p:cNvPr id="1720" name="Google Shape;1720;p45"/>
            <p:cNvSpPr/>
            <p:nvPr/>
          </p:nvSpPr>
          <p:spPr>
            <a:xfrm>
              <a:off x="-642276" y="2997277"/>
              <a:ext cx="440801" cy="295406"/>
            </a:xfrm>
            <a:custGeom>
              <a:rect b="b" l="l" r="r" t="t"/>
              <a:pathLst>
                <a:path extrusionOk="0" h="19720" w="29426">
                  <a:moveTo>
                    <a:pt x="16863" y="17098"/>
                  </a:moveTo>
                  <a:lnTo>
                    <a:pt x="16863" y="17098"/>
                  </a:lnTo>
                  <a:cubicBezTo>
                    <a:pt x="16848" y="17100"/>
                    <a:pt x="16833" y="17102"/>
                    <a:pt x="16817" y="17104"/>
                  </a:cubicBezTo>
                  <a:lnTo>
                    <a:pt x="16858" y="17104"/>
                  </a:lnTo>
                  <a:cubicBezTo>
                    <a:pt x="16860" y="17102"/>
                    <a:pt x="16862" y="17100"/>
                    <a:pt x="16863" y="17098"/>
                  </a:cubicBezTo>
                  <a:close/>
                  <a:moveTo>
                    <a:pt x="0" y="1"/>
                  </a:moveTo>
                  <a:lnTo>
                    <a:pt x="0" y="19720"/>
                  </a:lnTo>
                  <a:cubicBezTo>
                    <a:pt x="82" y="19699"/>
                    <a:pt x="143" y="19699"/>
                    <a:pt x="225" y="19699"/>
                  </a:cubicBezTo>
                  <a:lnTo>
                    <a:pt x="327" y="19720"/>
                  </a:lnTo>
                  <a:cubicBezTo>
                    <a:pt x="368" y="19699"/>
                    <a:pt x="409" y="19658"/>
                    <a:pt x="450" y="19638"/>
                  </a:cubicBezTo>
                  <a:cubicBezTo>
                    <a:pt x="450" y="19617"/>
                    <a:pt x="450" y="19597"/>
                    <a:pt x="470" y="19577"/>
                  </a:cubicBezTo>
                  <a:cubicBezTo>
                    <a:pt x="531" y="19515"/>
                    <a:pt x="450" y="19413"/>
                    <a:pt x="552" y="19372"/>
                  </a:cubicBezTo>
                  <a:cubicBezTo>
                    <a:pt x="634" y="19331"/>
                    <a:pt x="715" y="19311"/>
                    <a:pt x="797" y="19290"/>
                  </a:cubicBezTo>
                  <a:cubicBezTo>
                    <a:pt x="1072" y="19170"/>
                    <a:pt x="1362" y="19122"/>
                    <a:pt x="1666" y="19122"/>
                  </a:cubicBezTo>
                  <a:cubicBezTo>
                    <a:pt x="1723" y="19122"/>
                    <a:pt x="1781" y="19124"/>
                    <a:pt x="1839" y="19127"/>
                  </a:cubicBezTo>
                  <a:cubicBezTo>
                    <a:pt x="2084" y="19127"/>
                    <a:pt x="2330" y="19209"/>
                    <a:pt x="2514" y="19372"/>
                  </a:cubicBezTo>
                  <a:cubicBezTo>
                    <a:pt x="2738" y="19311"/>
                    <a:pt x="2943" y="19290"/>
                    <a:pt x="3167" y="19250"/>
                  </a:cubicBezTo>
                  <a:lnTo>
                    <a:pt x="3106" y="19188"/>
                  </a:lnTo>
                  <a:lnTo>
                    <a:pt x="3351" y="19107"/>
                  </a:lnTo>
                  <a:cubicBezTo>
                    <a:pt x="3413" y="19045"/>
                    <a:pt x="3494" y="19004"/>
                    <a:pt x="3576" y="19004"/>
                  </a:cubicBezTo>
                  <a:cubicBezTo>
                    <a:pt x="3617" y="18984"/>
                    <a:pt x="3658" y="18963"/>
                    <a:pt x="3699" y="18923"/>
                  </a:cubicBezTo>
                  <a:cubicBezTo>
                    <a:pt x="3740" y="18902"/>
                    <a:pt x="3801" y="18882"/>
                    <a:pt x="3862" y="18882"/>
                  </a:cubicBezTo>
                  <a:cubicBezTo>
                    <a:pt x="3862" y="18923"/>
                    <a:pt x="3903" y="18943"/>
                    <a:pt x="4005" y="18963"/>
                  </a:cubicBezTo>
                  <a:cubicBezTo>
                    <a:pt x="4087" y="18923"/>
                    <a:pt x="4169" y="18882"/>
                    <a:pt x="4250" y="18841"/>
                  </a:cubicBezTo>
                  <a:cubicBezTo>
                    <a:pt x="4271" y="18759"/>
                    <a:pt x="4373" y="18698"/>
                    <a:pt x="4434" y="18657"/>
                  </a:cubicBezTo>
                  <a:lnTo>
                    <a:pt x="4475" y="18657"/>
                  </a:lnTo>
                  <a:lnTo>
                    <a:pt x="4577" y="18718"/>
                  </a:lnTo>
                  <a:cubicBezTo>
                    <a:pt x="4884" y="18616"/>
                    <a:pt x="5211" y="18555"/>
                    <a:pt x="5538" y="18494"/>
                  </a:cubicBezTo>
                  <a:cubicBezTo>
                    <a:pt x="5946" y="18412"/>
                    <a:pt x="6314" y="18330"/>
                    <a:pt x="6662" y="18269"/>
                  </a:cubicBezTo>
                  <a:cubicBezTo>
                    <a:pt x="6746" y="18218"/>
                    <a:pt x="6857" y="18182"/>
                    <a:pt x="6974" y="18182"/>
                  </a:cubicBezTo>
                  <a:cubicBezTo>
                    <a:pt x="6999" y="18182"/>
                    <a:pt x="7025" y="18183"/>
                    <a:pt x="7050" y="18187"/>
                  </a:cubicBezTo>
                  <a:cubicBezTo>
                    <a:pt x="7070" y="18187"/>
                    <a:pt x="7111" y="18207"/>
                    <a:pt x="7132" y="18207"/>
                  </a:cubicBezTo>
                  <a:cubicBezTo>
                    <a:pt x="7334" y="18193"/>
                    <a:pt x="7536" y="18179"/>
                    <a:pt x="7738" y="18179"/>
                  </a:cubicBezTo>
                  <a:cubicBezTo>
                    <a:pt x="7822" y="18179"/>
                    <a:pt x="7906" y="18181"/>
                    <a:pt x="7990" y="18187"/>
                  </a:cubicBezTo>
                  <a:cubicBezTo>
                    <a:pt x="8051" y="18187"/>
                    <a:pt x="8112" y="18187"/>
                    <a:pt x="8174" y="18207"/>
                  </a:cubicBezTo>
                  <a:cubicBezTo>
                    <a:pt x="8174" y="18207"/>
                    <a:pt x="8194" y="18187"/>
                    <a:pt x="8215" y="18187"/>
                  </a:cubicBezTo>
                  <a:cubicBezTo>
                    <a:pt x="8439" y="18105"/>
                    <a:pt x="8623" y="18024"/>
                    <a:pt x="8828" y="17921"/>
                  </a:cubicBezTo>
                  <a:lnTo>
                    <a:pt x="9012" y="17962"/>
                  </a:lnTo>
                  <a:cubicBezTo>
                    <a:pt x="9091" y="17944"/>
                    <a:pt x="9173" y="17935"/>
                    <a:pt x="9254" y="17935"/>
                  </a:cubicBezTo>
                  <a:cubicBezTo>
                    <a:pt x="9445" y="17935"/>
                    <a:pt x="9637" y="17985"/>
                    <a:pt x="9808" y="18085"/>
                  </a:cubicBezTo>
                  <a:cubicBezTo>
                    <a:pt x="9958" y="18071"/>
                    <a:pt x="10108" y="18064"/>
                    <a:pt x="10259" y="18064"/>
                  </a:cubicBezTo>
                  <a:cubicBezTo>
                    <a:pt x="10560" y="18064"/>
                    <a:pt x="10864" y="18092"/>
                    <a:pt x="11178" y="18146"/>
                  </a:cubicBezTo>
                  <a:cubicBezTo>
                    <a:pt x="11300" y="18146"/>
                    <a:pt x="11423" y="18187"/>
                    <a:pt x="11525" y="18248"/>
                  </a:cubicBezTo>
                  <a:cubicBezTo>
                    <a:pt x="11566" y="18259"/>
                    <a:pt x="11612" y="18264"/>
                    <a:pt x="11658" y="18264"/>
                  </a:cubicBezTo>
                  <a:cubicBezTo>
                    <a:pt x="11704" y="18264"/>
                    <a:pt x="11750" y="18259"/>
                    <a:pt x="11791" y="18248"/>
                  </a:cubicBezTo>
                  <a:cubicBezTo>
                    <a:pt x="11791" y="18228"/>
                    <a:pt x="11791" y="18207"/>
                    <a:pt x="11791" y="18187"/>
                  </a:cubicBezTo>
                  <a:cubicBezTo>
                    <a:pt x="11831" y="18207"/>
                    <a:pt x="11872" y="18228"/>
                    <a:pt x="11913" y="18228"/>
                  </a:cubicBezTo>
                  <a:cubicBezTo>
                    <a:pt x="11974" y="18248"/>
                    <a:pt x="12056" y="18248"/>
                    <a:pt x="12138" y="18269"/>
                  </a:cubicBezTo>
                  <a:lnTo>
                    <a:pt x="12322" y="18228"/>
                  </a:lnTo>
                  <a:cubicBezTo>
                    <a:pt x="12363" y="18248"/>
                    <a:pt x="12404" y="18259"/>
                    <a:pt x="12444" y="18259"/>
                  </a:cubicBezTo>
                  <a:cubicBezTo>
                    <a:pt x="12485" y="18259"/>
                    <a:pt x="12526" y="18248"/>
                    <a:pt x="12567" y="18228"/>
                  </a:cubicBezTo>
                  <a:lnTo>
                    <a:pt x="12628" y="18228"/>
                  </a:lnTo>
                  <a:cubicBezTo>
                    <a:pt x="12792" y="18167"/>
                    <a:pt x="12955" y="18126"/>
                    <a:pt x="13119" y="18064"/>
                  </a:cubicBezTo>
                  <a:cubicBezTo>
                    <a:pt x="13058" y="17901"/>
                    <a:pt x="13344" y="17962"/>
                    <a:pt x="13446" y="17921"/>
                  </a:cubicBezTo>
                  <a:cubicBezTo>
                    <a:pt x="13487" y="17932"/>
                    <a:pt x="13533" y="17937"/>
                    <a:pt x="13581" y="17937"/>
                  </a:cubicBezTo>
                  <a:cubicBezTo>
                    <a:pt x="13630" y="17937"/>
                    <a:pt x="13681" y="17932"/>
                    <a:pt x="13732" y="17921"/>
                  </a:cubicBezTo>
                  <a:cubicBezTo>
                    <a:pt x="13814" y="17860"/>
                    <a:pt x="13916" y="17819"/>
                    <a:pt x="13936" y="17717"/>
                  </a:cubicBezTo>
                  <a:cubicBezTo>
                    <a:pt x="13973" y="17544"/>
                    <a:pt x="13988" y="17476"/>
                    <a:pt x="14102" y="17476"/>
                  </a:cubicBezTo>
                  <a:cubicBezTo>
                    <a:pt x="14177" y="17476"/>
                    <a:pt x="14294" y="17505"/>
                    <a:pt x="14488" y="17554"/>
                  </a:cubicBezTo>
                  <a:cubicBezTo>
                    <a:pt x="14508" y="17574"/>
                    <a:pt x="14529" y="17574"/>
                    <a:pt x="14549" y="17574"/>
                  </a:cubicBezTo>
                  <a:cubicBezTo>
                    <a:pt x="14590" y="17574"/>
                    <a:pt x="14672" y="17554"/>
                    <a:pt x="14672" y="17554"/>
                  </a:cubicBezTo>
                  <a:cubicBezTo>
                    <a:pt x="14672" y="17472"/>
                    <a:pt x="14733" y="17451"/>
                    <a:pt x="14835" y="17411"/>
                  </a:cubicBezTo>
                  <a:lnTo>
                    <a:pt x="14835" y="17411"/>
                  </a:lnTo>
                  <a:cubicBezTo>
                    <a:pt x="14835" y="17431"/>
                    <a:pt x="14835" y="17451"/>
                    <a:pt x="14815" y="17472"/>
                  </a:cubicBezTo>
                  <a:cubicBezTo>
                    <a:pt x="14794" y="17513"/>
                    <a:pt x="14754" y="17533"/>
                    <a:pt x="14856" y="17574"/>
                  </a:cubicBezTo>
                  <a:cubicBezTo>
                    <a:pt x="14903" y="17586"/>
                    <a:pt x="14943" y="17598"/>
                    <a:pt x="14981" y="17598"/>
                  </a:cubicBezTo>
                  <a:cubicBezTo>
                    <a:pt x="15008" y="17598"/>
                    <a:pt x="15034" y="17591"/>
                    <a:pt x="15060" y="17574"/>
                  </a:cubicBezTo>
                  <a:cubicBezTo>
                    <a:pt x="15183" y="17492"/>
                    <a:pt x="15326" y="17451"/>
                    <a:pt x="15469" y="17431"/>
                  </a:cubicBezTo>
                  <a:cubicBezTo>
                    <a:pt x="15489" y="17288"/>
                    <a:pt x="15673" y="17267"/>
                    <a:pt x="15877" y="17247"/>
                  </a:cubicBezTo>
                  <a:cubicBezTo>
                    <a:pt x="15959" y="17247"/>
                    <a:pt x="16020" y="17206"/>
                    <a:pt x="16082" y="17145"/>
                  </a:cubicBezTo>
                  <a:cubicBezTo>
                    <a:pt x="16123" y="17084"/>
                    <a:pt x="16204" y="17043"/>
                    <a:pt x="16286" y="17043"/>
                  </a:cubicBezTo>
                  <a:lnTo>
                    <a:pt x="16797" y="17002"/>
                  </a:lnTo>
                  <a:cubicBezTo>
                    <a:pt x="16899" y="17002"/>
                    <a:pt x="16777" y="17002"/>
                    <a:pt x="16858" y="17022"/>
                  </a:cubicBezTo>
                  <a:cubicBezTo>
                    <a:pt x="16877" y="17041"/>
                    <a:pt x="16879" y="17077"/>
                    <a:pt x="16863" y="17098"/>
                  </a:cubicBezTo>
                  <a:lnTo>
                    <a:pt x="16863" y="17098"/>
                  </a:lnTo>
                  <a:cubicBezTo>
                    <a:pt x="17156" y="17063"/>
                    <a:pt x="17470" y="17060"/>
                    <a:pt x="17839" y="17002"/>
                  </a:cubicBezTo>
                  <a:lnTo>
                    <a:pt x="18227" y="16920"/>
                  </a:lnTo>
                  <a:lnTo>
                    <a:pt x="18370" y="16879"/>
                  </a:lnTo>
                  <a:cubicBezTo>
                    <a:pt x="18452" y="16838"/>
                    <a:pt x="18513" y="16797"/>
                    <a:pt x="18595" y="16757"/>
                  </a:cubicBezTo>
                  <a:cubicBezTo>
                    <a:pt x="18636" y="16736"/>
                    <a:pt x="18677" y="16736"/>
                    <a:pt x="18738" y="16736"/>
                  </a:cubicBezTo>
                  <a:cubicBezTo>
                    <a:pt x="18738" y="16757"/>
                    <a:pt x="18759" y="16757"/>
                    <a:pt x="18759" y="16777"/>
                  </a:cubicBezTo>
                  <a:lnTo>
                    <a:pt x="18759" y="16797"/>
                  </a:lnTo>
                  <a:cubicBezTo>
                    <a:pt x="18963" y="16757"/>
                    <a:pt x="19167" y="16716"/>
                    <a:pt x="19372" y="16675"/>
                  </a:cubicBezTo>
                  <a:cubicBezTo>
                    <a:pt x="19739" y="16573"/>
                    <a:pt x="20107" y="16491"/>
                    <a:pt x="20496" y="16409"/>
                  </a:cubicBezTo>
                  <a:cubicBezTo>
                    <a:pt x="20547" y="16384"/>
                    <a:pt x="20602" y="16372"/>
                    <a:pt x="20658" y="16372"/>
                  </a:cubicBezTo>
                  <a:cubicBezTo>
                    <a:pt x="20781" y="16372"/>
                    <a:pt x="20908" y="16427"/>
                    <a:pt x="21006" y="16511"/>
                  </a:cubicBezTo>
                  <a:cubicBezTo>
                    <a:pt x="21088" y="16471"/>
                    <a:pt x="21190" y="16430"/>
                    <a:pt x="21272" y="16389"/>
                  </a:cubicBezTo>
                  <a:cubicBezTo>
                    <a:pt x="21272" y="16368"/>
                    <a:pt x="21252" y="16368"/>
                    <a:pt x="21272" y="16348"/>
                  </a:cubicBezTo>
                  <a:cubicBezTo>
                    <a:pt x="21313" y="16328"/>
                    <a:pt x="21374" y="16287"/>
                    <a:pt x="21415" y="16266"/>
                  </a:cubicBezTo>
                  <a:cubicBezTo>
                    <a:pt x="21742" y="16205"/>
                    <a:pt x="21987" y="16062"/>
                    <a:pt x="22294" y="16001"/>
                  </a:cubicBezTo>
                  <a:cubicBezTo>
                    <a:pt x="22309" y="15997"/>
                    <a:pt x="22327" y="15995"/>
                    <a:pt x="22347" y="15995"/>
                  </a:cubicBezTo>
                  <a:cubicBezTo>
                    <a:pt x="22437" y="15995"/>
                    <a:pt x="22559" y="16028"/>
                    <a:pt x="22559" y="16062"/>
                  </a:cubicBezTo>
                  <a:cubicBezTo>
                    <a:pt x="22580" y="16103"/>
                    <a:pt x="22621" y="16205"/>
                    <a:pt x="22641" y="16266"/>
                  </a:cubicBezTo>
                  <a:lnTo>
                    <a:pt x="22682" y="16266"/>
                  </a:lnTo>
                  <a:lnTo>
                    <a:pt x="23132" y="16430"/>
                  </a:lnTo>
                  <a:lnTo>
                    <a:pt x="23275" y="16389"/>
                  </a:lnTo>
                  <a:cubicBezTo>
                    <a:pt x="23483" y="16207"/>
                    <a:pt x="23749" y="16116"/>
                    <a:pt x="24020" y="16116"/>
                  </a:cubicBezTo>
                  <a:cubicBezTo>
                    <a:pt x="24175" y="16116"/>
                    <a:pt x="24332" y="16145"/>
                    <a:pt x="24480" y="16205"/>
                  </a:cubicBezTo>
                  <a:lnTo>
                    <a:pt x="24807" y="16205"/>
                  </a:lnTo>
                  <a:cubicBezTo>
                    <a:pt x="24950" y="16123"/>
                    <a:pt x="25114" y="16062"/>
                    <a:pt x="25277" y="16021"/>
                  </a:cubicBezTo>
                  <a:cubicBezTo>
                    <a:pt x="25318" y="16041"/>
                    <a:pt x="25359" y="16041"/>
                    <a:pt x="25400" y="16062"/>
                  </a:cubicBezTo>
                  <a:cubicBezTo>
                    <a:pt x="25420" y="16062"/>
                    <a:pt x="25441" y="16082"/>
                    <a:pt x="25441" y="16103"/>
                  </a:cubicBezTo>
                  <a:cubicBezTo>
                    <a:pt x="25441" y="16144"/>
                    <a:pt x="25420" y="16184"/>
                    <a:pt x="25420" y="16225"/>
                  </a:cubicBezTo>
                  <a:cubicBezTo>
                    <a:pt x="25400" y="16246"/>
                    <a:pt x="25379" y="16287"/>
                    <a:pt x="25400" y="16328"/>
                  </a:cubicBezTo>
                  <a:cubicBezTo>
                    <a:pt x="25420" y="16348"/>
                    <a:pt x="25441" y="16368"/>
                    <a:pt x="25461" y="16389"/>
                  </a:cubicBezTo>
                  <a:cubicBezTo>
                    <a:pt x="25502" y="16409"/>
                    <a:pt x="25543" y="16409"/>
                    <a:pt x="25584" y="16409"/>
                  </a:cubicBezTo>
                  <a:cubicBezTo>
                    <a:pt x="25634" y="16397"/>
                    <a:pt x="25677" y="16368"/>
                    <a:pt x="25727" y="16368"/>
                  </a:cubicBezTo>
                  <a:cubicBezTo>
                    <a:pt x="25758" y="16368"/>
                    <a:pt x="25790" y="16378"/>
                    <a:pt x="25829" y="16409"/>
                  </a:cubicBezTo>
                  <a:cubicBezTo>
                    <a:pt x="25879" y="16443"/>
                    <a:pt x="25929" y="16476"/>
                    <a:pt x="25990" y="16476"/>
                  </a:cubicBezTo>
                  <a:cubicBezTo>
                    <a:pt x="26004" y="16476"/>
                    <a:pt x="26018" y="16474"/>
                    <a:pt x="26033" y="16471"/>
                  </a:cubicBezTo>
                  <a:cubicBezTo>
                    <a:pt x="26156" y="16471"/>
                    <a:pt x="26278" y="16491"/>
                    <a:pt x="26381" y="16573"/>
                  </a:cubicBezTo>
                  <a:lnTo>
                    <a:pt x="26483" y="16573"/>
                  </a:lnTo>
                  <a:cubicBezTo>
                    <a:pt x="26605" y="16573"/>
                    <a:pt x="26728" y="16675"/>
                    <a:pt x="26830" y="16695"/>
                  </a:cubicBezTo>
                  <a:cubicBezTo>
                    <a:pt x="27096" y="16675"/>
                    <a:pt x="27361" y="16634"/>
                    <a:pt x="27607" y="16552"/>
                  </a:cubicBezTo>
                  <a:cubicBezTo>
                    <a:pt x="27627" y="16532"/>
                    <a:pt x="27647" y="16511"/>
                    <a:pt x="27668" y="16511"/>
                  </a:cubicBezTo>
                  <a:cubicBezTo>
                    <a:pt x="27729" y="16491"/>
                    <a:pt x="27770" y="16450"/>
                    <a:pt x="27831" y="16430"/>
                  </a:cubicBezTo>
                  <a:cubicBezTo>
                    <a:pt x="27891" y="16394"/>
                    <a:pt x="27957" y="16372"/>
                    <a:pt x="28026" y="16372"/>
                  </a:cubicBezTo>
                  <a:cubicBezTo>
                    <a:pt x="28076" y="16372"/>
                    <a:pt x="28127" y="16384"/>
                    <a:pt x="28179" y="16409"/>
                  </a:cubicBezTo>
                  <a:cubicBezTo>
                    <a:pt x="28220" y="16430"/>
                    <a:pt x="28281" y="16450"/>
                    <a:pt x="28322" y="16471"/>
                  </a:cubicBezTo>
                  <a:cubicBezTo>
                    <a:pt x="28393" y="16491"/>
                    <a:pt x="28470" y="16501"/>
                    <a:pt x="28547" y="16501"/>
                  </a:cubicBezTo>
                  <a:cubicBezTo>
                    <a:pt x="28623" y="16501"/>
                    <a:pt x="28700" y="16491"/>
                    <a:pt x="28771" y="16471"/>
                  </a:cubicBezTo>
                  <a:cubicBezTo>
                    <a:pt x="28894" y="16409"/>
                    <a:pt x="28996" y="16348"/>
                    <a:pt x="29098" y="16307"/>
                  </a:cubicBezTo>
                  <a:cubicBezTo>
                    <a:pt x="29200" y="16266"/>
                    <a:pt x="29323" y="16225"/>
                    <a:pt x="29425" y="16225"/>
                  </a:cubicBezTo>
                  <a:lnTo>
                    <a:pt x="29425" y="1"/>
                  </a:lnTo>
                  <a:close/>
                </a:path>
              </a:pathLst>
            </a:custGeom>
            <a:solidFill>
              <a:srgbClr val="FFFFFF"/>
            </a:solidFill>
            <a:ln>
              <a:noFill/>
            </a:ln>
            <a:effectLst>
              <a:outerShdw blurRad="314325" rotWithShape="0" algn="bl" dir="4620000" dist="28575">
                <a:srgbClr val="000000">
                  <a:alpha val="58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5"/>
            <p:cNvSpPr/>
            <p:nvPr/>
          </p:nvSpPr>
          <p:spPr>
            <a:xfrm>
              <a:off x="-642277" y="2711981"/>
              <a:ext cx="440801" cy="565076"/>
            </a:xfrm>
            <a:custGeom>
              <a:rect b="b" l="l" r="r" t="t"/>
              <a:pathLst>
                <a:path extrusionOk="0" h="37722" w="29426">
                  <a:moveTo>
                    <a:pt x="16868" y="35079"/>
                  </a:moveTo>
                  <a:lnTo>
                    <a:pt x="16868" y="35079"/>
                  </a:lnTo>
                  <a:cubicBezTo>
                    <a:pt x="16851" y="35081"/>
                    <a:pt x="16834" y="35083"/>
                    <a:pt x="16817" y="35085"/>
                  </a:cubicBezTo>
                  <a:lnTo>
                    <a:pt x="16858" y="35085"/>
                  </a:lnTo>
                  <a:cubicBezTo>
                    <a:pt x="16862" y="35085"/>
                    <a:pt x="16866" y="35083"/>
                    <a:pt x="16868" y="35079"/>
                  </a:cubicBezTo>
                  <a:close/>
                  <a:moveTo>
                    <a:pt x="838" y="0"/>
                  </a:moveTo>
                  <a:lnTo>
                    <a:pt x="572" y="1880"/>
                  </a:lnTo>
                  <a:cubicBezTo>
                    <a:pt x="1526" y="2266"/>
                    <a:pt x="1251" y="3699"/>
                    <a:pt x="226" y="3699"/>
                  </a:cubicBezTo>
                  <a:cubicBezTo>
                    <a:pt x="219" y="3699"/>
                    <a:pt x="212" y="3699"/>
                    <a:pt x="204" y="3699"/>
                  </a:cubicBezTo>
                  <a:cubicBezTo>
                    <a:pt x="143" y="3699"/>
                    <a:pt x="61" y="3699"/>
                    <a:pt x="0" y="3678"/>
                  </a:cubicBezTo>
                  <a:lnTo>
                    <a:pt x="0" y="37701"/>
                  </a:lnTo>
                  <a:cubicBezTo>
                    <a:pt x="41" y="37691"/>
                    <a:pt x="77" y="37686"/>
                    <a:pt x="113" y="37686"/>
                  </a:cubicBezTo>
                  <a:cubicBezTo>
                    <a:pt x="148" y="37686"/>
                    <a:pt x="184" y="37691"/>
                    <a:pt x="225" y="37701"/>
                  </a:cubicBezTo>
                  <a:cubicBezTo>
                    <a:pt x="266" y="37701"/>
                    <a:pt x="307" y="37721"/>
                    <a:pt x="348" y="37721"/>
                  </a:cubicBezTo>
                  <a:cubicBezTo>
                    <a:pt x="450" y="37721"/>
                    <a:pt x="429" y="37681"/>
                    <a:pt x="429" y="37640"/>
                  </a:cubicBezTo>
                  <a:cubicBezTo>
                    <a:pt x="450" y="37619"/>
                    <a:pt x="450" y="37599"/>
                    <a:pt x="470" y="37558"/>
                  </a:cubicBezTo>
                  <a:cubicBezTo>
                    <a:pt x="531" y="37517"/>
                    <a:pt x="450" y="37415"/>
                    <a:pt x="572" y="37374"/>
                  </a:cubicBezTo>
                  <a:cubicBezTo>
                    <a:pt x="654" y="37333"/>
                    <a:pt x="736" y="37292"/>
                    <a:pt x="838" y="37292"/>
                  </a:cubicBezTo>
                  <a:lnTo>
                    <a:pt x="777" y="37333"/>
                  </a:lnTo>
                  <a:cubicBezTo>
                    <a:pt x="756" y="37333"/>
                    <a:pt x="736" y="37374"/>
                    <a:pt x="736" y="37394"/>
                  </a:cubicBezTo>
                  <a:cubicBezTo>
                    <a:pt x="797" y="37313"/>
                    <a:pt x="899" y="37251"/>
                    <a:pt x="1022" y="37231"/>
                  </a:cubicBezTo>
                  <a:cubicBezTo>
                    <a:pt x="1118" y="37201"/>
                    <a:pt x="1214" y="37190"/>
                    <a:pt x="1310" y="37190"/>
                  </a:cubicBezTo>
                  <a:cubicBezTo>
                    <a:pt x="1541" y="37190"/>
                    <a:pt x="1772" y="37251"/>
                    <a:pt x="2003" y="37251"/>
                  </a:cubicBezTo>
                  <a:cubicBezTo>
                    <a:pt x="2064" y="37251"/>
                    <a:pt x="2105" y="37272"/>
                    <a:pt x="2166" y="37292"/>
                  </a:cubicBezTo>
                  <a:cubicBezTo>
                    <a:pt x="2268" y="37313"/>
                    <a:pt x="2350" y="37333"/>
                    <a:pt x="2452" y="37374"/>
                  </a:cubicBezTo>
                  <a:cubicBezTo>
                    <a:pt x="2677" y="37313"/>
                    <a:pt x="2922" y="37272"/>
                    <a:pt x="3167" y="37251"/>
                  </a:cubicBezTo>
                  <a:lnTo>
                    <a:pt x="3106" y="37190"/>
                  </a:lnTo>
                  <a:lnTo>
                    <a:pt x="3351" y="37088"/>
                  </a:lnTo>
                  <a:cubicBezTo>
                    <a:pt x="3413" y="37027"/>
                    <a:pt x="3474" y="37006"/>
                    <a:pt x="3556" y="37006"/>
                  </a:cubicBezTo>
                  <a:cubicBezTo>
                    <a:pt x="3617" y="36986"/>
                    <a:pt x="3658" y="36945"/>
                    <a:pt x="3699" y="36924"/>
                  </a:cubicBezTo>
                  <a:cubicBezTo>
                    <a:pt x="3740" y="36884"/>
                    <a:pt x="3801" y="36863"/>
                    <a:pt x="3842" y="36863"/>
                  </a:cubicBezTo>
                  <a:cubicBezTo>
                    <a:pt x="3842" y="36904"/>
                    <a:pt x="3903" y="36945"/>
                    <a:pt x="4005" y="36965"/>
                  </a:cubicBezTo>
                  <a:cubicBezTo>
                    <a:pt x="4087" y="36904"/>
                    <a:pt x="4169" y="36863"/>
                    <a:pt x="4250" y="36822"/>
                  </a:cubicBezTo>
                  <a:cubicBezTo>
                    <a:pt x="4271" y="36761"/>
                    <a:pt x="4373" y="36700"/>
                    <a:pt x="4434" y="36638"/>
                  </a:cubicBezTo>
                  <a:cubicBezTo>
                    <a:pt x="4455" y="36638"/>
                    <a:pt x="4475" y="36638"/>
                    <a:pt x="4475" y="36659"/>
                  </a:cubicBezTo>
                  <a:lnTo>
                    <a:pt x="4577" y="36720"/>
                  </a:lnTo>
                  <a:cubicBezTo>
                    <a:pt x="4884" y="36618"/>
                    <a:pt x="5211" y="36557"/>
                    <a:pt x="5538" y="36495"/>
                  </a:cubicBezTo>
                  <a:cubicBezTo>
                    <a:pt x="5946" y="36414"/>
                    <a:pt x="6314" y="36332"/>
                    <a:pt x="6662" y="36271"/>
                  </a:cubicBezTo>
                  <a:cubicBezTo>
                    <a:pt x="6746" y="36220"/>
                    <a:pt x="6857" y="36184"/>
                    <a:pt x="6974" y="36184"/>
                  </a:cubicBezTo>
                  <a:cubicBezTo>
                    <a:pt x="6999" y="36184"/>
                    <a:pt x="7025" y="36185"/>
                    <a:pt x="7050" y="36189"/>
                  </a:cubicBezTo>
                  <a:cubicBezTo>
                    <a:pt x="7070" y="36189"/>
                    <a:pt x="7111" y="36209"/>
                    <a:pt x="7132" y="36209"/>
                  </a:cubicBezTo>
                  <a:cubicBezTo>
                    <a:pt x="7334" y="36195"/>
                    <a:pt x="7536" y="36180"/>
                    <a:pt x="7738" y="36180"/>
                  </a:cubicBezTo>
                  <a:cubicBezTo>
                    <a:pt x="7822" y="36180"/>
                    <a:pt x="7906" y="36183"/>
                    <a:pt x="7990" y="36189"/>
                  </a:cubicBezTo>
                  <a:cubicBezTo>
                    <a:pt x="8051" y="36189"/>
                    <a:pt x="8112" y="36189"/>
                    <a:pt x="8153" y="36209"/>
                  </a:cubicBezTo>
                  <a:cubicBezTo>
                    <a:pt x="8174" y="36209"/>
                    <a:pt x="8194" y="36189"/>
                    <a:pt x="8215" y="36189"/>
                  </a:cubicBezTo>
                  <a:cubicBezTo>
                    <a:pt x="8439" y="36107"/>
                    <a:pt x="8623" y="36025"/>
                    <a:pt x="8828" y="35923"/>
                  </a:cubicBezTo>
                  <a:lnTo>
                    <a:pt x="9012" y="35964"/>
                  </a:lnTo>
                  <a:cubicBezTo>
                    <a:pt x="9091" y="35946"/>
                    <a:pt x="9173" y="35937"/>
                    <a:pt x="9254" y="35937"/>
                  </a:cubicBezTo>
                  <a:cubicBezTo>
                    <a:pt x="9443" y="35937"/>
                    <a:pt x="9631" y="35987"/>
                    <a:pt x="9788" y="36087"/>
                  </a:cubicBezTo>
                  <a:cubicBezTo>
                    <a:pt x="9945" y="36073"/>
                    <a:pt x="10099" y="36066"/>
                    <a:pt x="10253" y="36066"/>
                  </a:cubicBezTo>
                  <a:cubicBezTo>
                    <a:pt x="10560" y="36066"/>
                    <a:pt x="10864" y="36094"/>
                    <a:pt x="11178" y="36148"/>
                  </a:cubicBezTo>
                  <a:cubicBezTo>
                    <a:pt x="11300" y="36168"/>
                    <a:pt x="11423" y="36189"/>
                    <a:pt x="11525" y="36250"/>
                  </a:cubicBezTo>
                  <a:cubicBezTo>
                    <a:pt x="11566" y="36260"/>
                    <a:pt x="11612" y="36265"/>
                    <a:pt x="11658" y="36265"/>
                  </a:cubicBezTo>
                  <a:cubicBezTo>
                    <a:pt x="11704" y="36265"/>
                    <a:pt x="11750" y="36260"/>
                    <a:pt x="11791" y="36250"/>
                  </a:cubicBezTo>
                  <a:cubicBezTo>
                    <a:pt x="11791" y="36230"/>
                    <a:pt x="11791" y="36209"/>
                    <a:pt x="11791" y="36189"/>
                  </a:cubicBezTo>
                  <a:cubicBezTo>
                    <a:pt x="11831" y="36209"/>
                    <a:pt x="11872" y="36230"/>
                    <a:pt x="11913" y="36230"/>
                  </a:cubicBezTo>
                  <a:cubicBezTo>
                    <a:pt x="11974" y="36250"/>
                    <a:pt x="12056" y="36271"/>
                    <a:pt x="12138" y="36271"/>
                  </a:cubicBezTo>
                  <a:lnTo>
                    <a:pt x="12322" y="36230"/>
                  </a:lnTo>
                  <a:cubicBezTo>
                    <a:pt x="12359" y="36248"/>
                    <a:pt x="12395" y="36258"/>
                    <a:pt x="12430" y="36258"/>
                  </a:cubicBezTo>
                  <a:cubicBezTo>
                    <a:pt x="12473" y="36258"/>
                    <a:pt x="12513" y="36243"/>
                    <a:pt x="12547" y="36209"/>
                  </a:cubicBezTo>
                  <a:lnTo>
                    <a:pt x="12608" y="36209"/>
                  </a:lnTo>
                  <a:cubicBezTo>
                    <a:pt x="12792" y="36168"/>
                    <a:pt x="12935" y="36107"/>
                    <a:pt x="13098" y="36046"/>
                  </a:cubicBezTo>
                  <a:cubicBezTo>
                    <a:pt x="13037" y="35903"/>
                    <a:pt x="13323" y="35964"/>
                    <a:pt x="13446" y="35903"/>
                  </a:cubicBezTo>
                  <a:cubicBezTo>
                    <a:pt x="13487" y="35923"/>
                    <a:pt x="13533" y="35933"/>
                    <a:pt x="13579" y="35933"/>
                  </a:cubicBezTo>
                  <a:cubicBezTo>
                    <a:pt x="13625" y="35933"/>
                    <a:pt x="13671" y="35923"/>
                    <a:pt x="13711" y="35903"/>
                  </a:cubicBezTo>
                  <a:cubicBezTo>
                    <a:pt x="13814" y="35841"/>
                    <a:pt x="13916" y="35801"/>
                    <a:pt x="13936" y="35719"/>
                  </a:cubicBezTo>
                  <a:cubicBezTo>
                    <a:pt x="13973" y="35546"/>
                    <a:pt x="13988" y="35478"/>
                    <a:pt x="14097" y="35478"/>
                  </a:cubicBezTo>
                  <a:cubicBezTo>
                    <a:pt x="14169" y="35478"/>
                    <a:pt x="14282" y="35507"/>
                    <a:pt x="14467" y="35555"/>
                  </a:cubicBezTo>
                  <a:cubicBezTo>
                    <a:pt x="14488" y="35555"/>
                    <a:pt x="14529" y="35576"/>
                    <a:pt x="14549" y="35576"/>
                  </a:cubicBezTo>
                  <a:cubicBezTo>
                    <a:pt x="14590" y="35576"/>
                    <a:pt x="14672" y="35555"/>
                    <a:pt x="14672" y="35535"/>
                  </a:cubicBezTo>
                  <a:cubicBezTo>
                    <a:pt x="14672" y="35474"/>
                    <a:pt x="14733" y="35433"/>
                    <a:pt x="14835" y="35412"/>
                  </a:cubicBezTo>
                  <a:lnTo>
                    <a:pt x="14835" y="35412"/>
                  </a:lnTo>
                  <a:cubicBezTo>
                    <a:pt x="14835" y="35433"/>
                    <a:pt x="14835" y="35453"/>
                    <a:pt x="14815" y="35453"/>
                  </a:cubicBezTo>
                  <a:cubicBezTo>
                    <a:pt x="14794" y="35494"/>
                    <a:pt x="14754" y="35535"/>
                    <a:pt x="14856" y="35555"/>
                  </a:cubicBezTo>
                  <a:cubicBezTo>
                    <a:pt x="14901" y="35578"/>
                    <a:pt x="14939" y="35594"/>
                    <a:pt x="14975" y="35594"/>
                  </a:cubicBezTo>
                  <a:cubicBezTo>
                    <a:pt x="15005" y="35594"/>
                    <a:pt x="15032" y="35583"/>
                    <a:pt x="15060" y="35555"/>
                  </a:cubicBezTo>
                  <a:cubicBezTo>
                    <a:pt x="15183" y="35494"/>
                    <a:pt x="15326" y="35453"/>
                    <a:pt x="15469" y="35412"/>
                  </a:cubicBezTo>
                  <a:cubicBezTo>
                    <a:pt x="15489" y="35290"/>
                    <a:pt x="15673" y="35249"/>
                    <a:pt x="15877" y="35228"/>
                  </a:cubicBezTo>
                  <a:cubicBezTo>
                    <a:pt x="15959" y="35228"/>
                    <a:pt x="16020" y="35188"/>
                    <a:pt x="16082" y="35126"/>
                  </a:cubicBezTo>
                  <a:cubicBezTo>
                    <a:pt x="16123" y="35065"/>
                    <a:pt x="16204" y="35045"/>
                    <a:pt x="16286" y="35024"/>
                  </a:cubicBezTo>
                  <a:lnTo>
                    <a:pt x="16797" y="34983"/>
                  </a:lnTo>
                  <a:cubicBezTo>
                    <a:pt x="16899" y="34983"/>
                    <a:pt x="16777" y="34983"/>
                    <a:pt x="16858" y="35024"/>
                  </a:cubicBezTo>
                  <a:cubicBezTo>
                    <a:pt x="16875" y="35024"/>
                    <a:pt x="16878" y="35063"/>
                    <a:pt x="16868" y="35079"/>
                  </a:cubicBezTo>
                  <a:lnTo>
                    <a:pt x="16868" y="35079"/>
                  </a:lnTo>
                  <a:cubicBezTo>
                    <a:pt x="17160" y="35042"/>
                    <a:pt x="17472" y="35021"/>
                    <a:pt x="17839" y="34963"/>
                  </a:cubicBezTo>
                  <a:lnTo>
                    <a:pt x="18227" y="34902"/>
                  </a:lnTo>
                  <a:lnTo>
                    <a:pt x="18370" y="34861"/>
                  </a:lnTo>
                  <a:cubicBezTo>
                    <a:pt x="18432" y="34820"/>
                    <a:pt x="18513" y="34779"/>
                    <a:pt x="18595" y="34738"/>
                  </a:cubicBezTo>
                  <a:cubicBezTo>
                    <a:pt x="18616" y="34728"/>
                    <a:pt x="18636" y="34723"/>
                    <a:pt x="18659" y="34723"/>
                  </a:cubicBezTo>
                  <a:cubicBezTo>
                    <a:pt x="18682" y="34723"/>
                    <a:pt x="18708" y="34728"/>
                    <a:pt x="18738" y="34738"/>
                  </a:cubicBezTo>
                  <a:cubicBezTo>
                    <a:pt x="18738" y="34738"/>
                    <a:pt x="18759" y="34758"/>
                    <a:pt x="18759" y="34779"/>
                  </a:cubicBezTo>
                  <a:cubicBezTo>
                    <a:pt x="18963" y="34738"/>
                    <a:pt x="19167" y="34697"/>
                    <a:pt x="19372" y="34656"/>
                  </a:cubicBezTo>
                  <a:cubicBezTo>
                    <a:pt x="19739" y="34575"/>
                    <a:pt x="20107" y="34472"/>
                    <a:pt x="20496" y="34391"/>
                  </a:cubicBezTo>
                  <a:cubicBezTo>
                    <a:pt x="20545" y="34372"/>
                    <a:pt x="20597" y="34363"/>
                    <a:pt x="20651" y="34363"/>
                  </a:cubicBezTo>
                  <a:cubicBezTo>
                    <a:pt x="20776" y="34363"/>
                    <a:pt x="20906" y="34413"/>
                    <a:pt x="21006" y="34513"/>
                  </a:cubicBezTo>
                  <a:cubicBezTo>
                    <a:pt x="21088" y="34472"/>
                    <a:pt x="21170" y="34432"/>
                    <a:pt x="21272" y="34391"/>
                  </a:cubicBezTo>
                  <a:cubicBezTo>
                    <a:pt x="21272" y="34370"/>
                    <a:pt x="21252" y="34350"/>
                    <a:pt x="21272" y="34350"/>
                  </a:cubicBezTo>
                  <a:cubicBezTo>
                    <a:pt x="21313" y="34309"/>
                    <a:pt x="21374" y="34288"/>
                    <a:pt x="21415" y="34268"/>
                  </a:cubicBezTo>
                  <a:cubicBezTo>
                    <a:pt x="21742" y="34186"/>
                    <a:pt x="21987" y="34064"/>
                    <a:pt x="22294" y="33982"/>
                  </a:cubicBezTo>
                  <a:cubicBezTo>
                    <a:pt x="22308" y="33978"/>
                    <a:pt x="22326" y="33977"/>
                    <a:pt x="22345" y="33977"/>
                  </a:cubicBezTo>
                  <a:cubicBezTo>
                    <a:pt x="22435" y="33977"/>
                    <a:pt x="22559" y="34013"/>
                    <a:pt x="22559" y="34064"/>
                  </a:cubicBezTo>
                  <a:cubicBezTo>
                    <a:pt x="22580" y="34105"/>
                    <a:pt x="22600" y="34186"/>
                    <a:pt x="22641" y="34268"/>
                  </a:cubicBezTo>
                  <a:lnTo>
                    <a:pt x="22682" y="34268"/>
                  </a:lnTo>
                  <a:lnTo>
                    <a:pt x="23132" y="34411"/>
                  </a:lnTo>
                  <a:lnTo>
                    <a:pt x="23275" y="34391"/>
                  </a:lnTo>
                  <a:cubicBezTo>
                    <a:pt x="23483" y="34208"/>
                    <a:pt x="23751" y="34109"/>
                    <a:pt x="24023" y="34109"/>
                  </a:cubicBezTo>
                  <a:cubicBezTo>
                    <a:pt x="24177" y="34109"/>
                    <a:pt x="24333" y="34140"/>
                    <a:pt x="24480" y="34207"/>
                  </a:cubicBezTo>
                  <a:lnTo>
                    <a:pt x="24807" y="34207"/>
                  </a:lnTo>
                  <a:cubicBezTo>
                    <a:pt x="24950" y="34105"/>
                    <a:pt x="25114" y="34043"/>
                    <a:pt x="25257" y="34023"/>
                  </a:cubicBezTo>
                  <a:cubicBezTo>
                    <a:pt x="25318" y="34023"/>
                    <a:pt x="25359" y="34043"/>
                    <a:pt x="25400" y="34043"/>
                  </a:cubicBezTo>
                  <a:cubicBezTo>
                    <a:pt x="25420" y="34043"/>
                    <a:pt x="25441" y="34084"/>
                    <a:pt x="25441" y="34084"/>
                  </a:cubicBezTo>
                  <a:cubicBezTo>
                    <a:pt x="25441" y="34125"/>
                    <a:pt x="25420" y="34166"/>
                    <a:pt x="25420" y="34207"/>
                  </a:cubicBezTo>
                  <a:cubicBezTo>
                    <a:pt x="25400" y="34248"/>
                    <a:pt x="25379" y="34268"/>
                    <a:pt x="25400" y="34329"/>
                  </a:cubicBezTo>
                  <a:cubicBezTo>
                    <a:pt x="25420" y="34329"/>
                    <a:pt x="25441" y="34350"/>
                    <a:pt x="25461" y="34370"/>
                  </a:cubicBezTo>
                  <a:cubicBezTo>
                    <a:pt x="25490" y="34385"/>
                    <a:pt x="25519" y="34399"/>
                    <a:pt x="25548" y="34399"/>
                  </a:cubicBezTo>
                  <a:cubicBezTo>
                    <a:pt x="25560" y="34399"/>
                    <a:pt x="25572" y="34397"/>
                    <a:pt x="25584" y="34391"/>
                  </a:cubicBezTo>
                  <a:cubicBezTo>
                    <a:pt x="25634" y="34378"/>
                    <a:pt x="25677" y="34349"/>
                    <a:pt x="25727" y="34349"/>
                  </a:cubicBezTo>
                  <a:cubicBezTo>
                    <a:pt x="25758" y="34349"/>
                    <a:pt x="25790" y="34360"/>
                    <a:pt x="25829" y="34391"/>
                  </a:cubicBezTo>
                  <a:cubicBezTo>
                    <a:pt x="25890" y="34452"/>
                    <a:pt x="25951" y="34472"/>
                    <a:pt x="26033" y="34472"/>
                  </a:cubicBezTo>
                  <a:cubicBezTo>
                    <a:pt x="26057" y="34469"/>
                    <a:pt x="26081" y="34467"/>
                    <a:pt x="26105" y="34467"/>
                  </a:cubicBezTo>
                  <a:cubicBezTo>
                    <a:pt x="26223" y="34467"/>
                    <a:pt x="26340" y="34510"/>
                    <a:pt x="26442" y="34595"/>
                  </a:cubicBezTo>
                  <a:cubicBezTo>
                    <a:pt x="26636" y="34625"/>
                    <a:pt x="26831" y="34644"/>
                    <a:pt x="27033" y="34644"/>
                  </a:cubicBezTo>
                  <a:cubicBezTo>
                    <a:pt x="27107" y="34644"/>
                    <a:pt x="27183" y="34641"/>
                    <a:pt x="27259" y="34636"/>
                  </a:cubicBezTo>
                  <a:cubicBezTo>
                    <a:pt x="27361" y="34595"/>
                    <a:pt x="27484" y="34575"/>
                    <a:pt x="27607" y="34554"/>
                  </a:cubicBezTo>
                  <a:cubicBezTo>
                    <a:pt x="27627" y="34534"/>
                    <a:pt x="27647" y="34513"/>
                    <a:pt x="27668" y="34513"/>
                  </a:cubicBezTo>
                  <a:cubicBezTo>
                    <a:pt x="27729" y="34472"/>
                    <a:pt x="27770" y="34452"/>
                    <a:pt x="27831" y="34411"/>
                  </a:cubicBezTo>
                  <a:cubicBezTo>
                    <a:pt x="27888" y="34377"/>
                    <a:pt x="27950" y="34362"/>
                    <a:pt x="28015" y="34362"/>
                  </a:cubicBezTo>
                  <a:cubicBezTo>
                    <a:pt x="28068" y="34362"/>
                    <a:pt x="28124" y="34372"/>
                    <a:pt x="28179" y="34391"/>
                  </a:cubicBezTo>
                  <a:cubicBezTo>
                    <a:pt x="28240" y="34411"/>
                    <a:pt x="28281" y="34432"/>
                    <a:pt x="28322" y="34452"/>
                  </a:cubicBezTo>
                  <a:cubicBezTo>
                    <a:pt x="28393" y="34483"/>
                    <a:pt x="28470" y="34498"/>
                    <a:pt x="28547" y="34498"/>
                  </a:cubicBezTo>
                  <a:cubicBezTo>
                    <a:pt x="28623" y="34498"/>
                    <a:pt x="28700" y="34483"/>
                    <a:pt x="28771" y="34452"/>
                  </a:cubicBezTo>
                  <a:cubicBezTo>
                    <a:pt x="28894" y="34411"/>
                    <a:pt x="28996" y="34350"/>
                    <a:pt x="29098" y="34288"/>
                  </a:cubicBezTo>
                  <a:cubicBezTo>
                    <a:pt x="29200" y="34248"/>
                    <a:pt x="29323" y="34227"/>
                    <a:pt x="29425" y="34227"/>
                  </a:cubicBezTo>
                  <a:lnTo>
                    <a:pt x="29425" y="0"/>
                  </a:lnTo>
                  <a:lnTo>
                    <a:pt x="28158" y="0"/>
                  </a:lnTo>
                  <a:lnTo>
                    <a:pt x="28158" y="1880"/>
                  </a:lnTo>
                  <a:cubicBezTo>
                    <a:pt x="29119" y="2268"/>
                    <a:pt x="28833" y="3719"/>
                    <a:pt x="27790" y="3719"/>
                  </a:cubicBezTo>
                  <a:cubicBezTo>
                    <a:pt x="26748" y="3719"/>
                    <a:pt x="26462" y="2268"/>
                    <a:pt x="27423" y="1880"/>
                  </a:cubicBezTo>
                  <a:lnTo>
                    <a:pt x="27423" y="0"/>
                  </a:lnTo>
                  <a:lnTo>
                    <a:pt x="24705" y="0"/>
                  </a:lnTo>
                  <a:lnTo>
                    <a:pt x="24705" y="1880"/>
                  </a:lnTo>
                  <a:cubicBezTo>
                    <a:pt x="25665" y="2268"/>
                    <a:pt x="25379" y="3719"/>
                    <a:pt x="24337" y="3719"/>
                  </a:cubicBezTo>
                  <a:cubicBezTo>
                    <a:pt x="23295" y="3719"/>
                    <a:pt x="23009" y="2268"/>
                    <a:pt x="23969" y="1880"/>
                  </a:cubicBezTo>
                  <a:lnTo>
                    <a:pt x="23969" y="0"/>
                  </a:lnTo>
                  <a:lnTo>
                    <a:pt x="21252" y="0"/>
                  </a:lnTo>
                  <a:lnTo>
                    <a:pt x="21252" y="1880"/>
                  </a:lnTo>
                  <a:cubicBezTo>
                    <a:pt x="22212" y="2268"/>
                    <a:pt x="21926" y="3719"/>
                    <a:pt x="20884" y="3719"/>
                  </a:cubicBezTo>
                  <a:cubicBezTo>
                    <a:pt x="19842" y="3719"/>
                    <a:pt x="19556" y="2268"/>
                    <a:pt x="20516" y="1880"/>
                  </a:cubicBezTo>
                  <a:lnTo>
                    <a:pt x="20516" y="0"/>
                  </a:lnTo>
                  <a:lnTo>
                    <a:pt x="18370" y="0"/>
                  </a:lnTo>
                  <a:lnTo>
                    <a:pt x="17819" y="1880"/>
                  </a:lnTo>
                  <a:cubicBezTo>
                    <a:pt x="18779" y="2268"/>
                    <a:pt x="18493" y="3719"/>
                    <a:pt x="17451" y="3719"/>
                  </a:cubicBezTo>
                  <a:cubicBezTo>
                    <a:pt x="16388" y="3719"/>
                    <a:pt x="16102" y="2268"/>
                    <a:pt x="17083" y="1880"/>
                  </a:cubicBezTo>
                  <a:lnTo>
                    <a:pt x="16797" y="0"/>
                  </a:lnTo>
                  <a:lnTo>
                    <a:pt x="14365" y="0"/>
                  </a:lnTo>
                  <a:lnTo>
                    <a:pt x="14365" y="1880"/>
                  </a:lnTo>
                  <a:cubicBezTo>
                    <a:pt x="15326" y="2268"/>
                    <a:pt x="15040" y="3719"/>
                    <a:pt x="13997" y="3719"/>
                  </a:cubicBezTo>
                  <a:cubicBezTo>
                    <a:pt x="12955" y="3719"/>
                    <a:pt x="12669" y="2268"/>
                    <a:pt x="13630" y="1880"/>
                  </a:cubicBezTo>
                  <a:lnTo>
                    <a:pt x="13630" y="0"/>
                  </a:lnTo>
                  <a:lnTo>
                    <a:pt x="10912" y="0"/>
                  </a:lnTo>
                  <a:lnTo>
                    <a:pt x="10912" y="1880"/>
                  </a:lnTo>
                  <a:cubicBezTo>
                    <a:pt x="11872" y="2268"/>
                    <a:pt x="11586" y="3719"/>
                    <a:pt x="10544" y="3719"/>
                  </a:cubicBezTo>
                  <a:cubicBezTo>
                    <a:pt x="9502" y="3719"/>
                    <a:pt x="9216" y="2268"/>
                    <a:pt x="10176" y="1880"/>
                  </a:cubicBezTo>
                  <a:lnTo>
                    <a:pt x="10176" y="0"/>
                  </a:lnTo>
                  <a:lnTo>
                    <a:pt x="8031" y="0"/>
                  </a:lnTo>
                  <a:lnTo>
                    <a:pt x="7459" y="1880"/>
                  </a:lnTo>
                  <a:cubicBezTo>
                    <a:pt x="8419" y="2268"/>
                    <a:pt x="8133" y="3719"/>
                    <a:pt x="7091" y="3719"/>
                  </a:cubicBezTo>
                  <a:cubicBezTo>
                    <a:pt x="6049" y="3719"/>
                    <a:pt x="5763" y="2268"/>
                    <a:pt x="6723" y="1880"/>
                  </a:cubicBezTo>
                  <a:lnTo>
                    <a:pt x="6171" y="0"/>
                  </a:lnTo>
                  <a:lnTo>
                    <a:pt x="4026" y="0"/>
                  </a:lnTo>
                  <a:lnTo>
                    <a:pt x="4026" y="1880"/>
                  </a:lnTo>
                  <a:cubicBezTo>
                    <a:pt x="4986" y="2268"/>
                    <a:pt x="4700" y="3719"/>
                    <a:pt x="3658" y="3719"/>
                  </a:cubicBezTo>
                  <a:cubicBezTo>
                    <a:pt x="2595" y="3719"/>
                    <a:pt x="2309" y="2268"/>
                    <a:pt x="3290" y="1880"/>
                  </a:cubicBezTo>
                  <a:lnTo>
                    <a:pt x="32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2" name="Google Shape;1722;p45"/>
          <p:cNvSpPr txBox="1"/>
          <p:nvPr>
            <p:ph idx="4294967295" type="ctrTitle"/>
          </p:nvPr>
        </p:nvSpPr>
        <p:spPr>
          <a:xfrm>
            <a:off x="3499050" y="1629300"/>
            <a:ext cx="21501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400"/>
              <a:t>ACTIVITIES</a:t>
            </a:r>
            <a:endParaRPr sz="2400"/>
          </a:p>
        </p:txBody>
      </p:sp>
      <p:sp>
        <p:nvSpPr>
          <p:cNvPr id="1723" name="Google Shape;1723;p45"/>
          <p:cNvSpPr txBox="1"/>
          <p:nvPr>
            <p:ph idx="4294967295" type="subTitle"/>
          </p:nvPr>
        </p:nvSpPr>
        <p:spPr>
          <a:xfrm>
            <a:off x="3596650" y="2089380"/>
            <a:ext cx="1950600" cy="93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Mercury is the closest planet to the Sun and the smallest of them all</a:t>
            </a:r>
            <a:endParaRPr/>
          </a:p>
        </p:txBody>
      </p:sp>
      <p:sp>
        <p:nvSpPr>
          <p:cNvPr id="1724" name="Google Shape;1724;p45"/>
          <p:cNvSpPr txBox="1"/>
          <p:nvPr>
            <p:ph type="ctrTitle"/>
          </p:nvPr>
        </p:nvSpPr>
        <p:spPr>
          <a:xfrm>
            <a:off x="714850" y="469306"/>
            <a:ext cx="7714200" cy="61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TEACHING METHOD</a:t>
            </a:r>
            <a:endParaRPr/>
          </a:p>
        </p:txBody>
      </p:sp>
      <p:sp>
        <p:nvSpPr>
          <p:cNvPr id="1725" name="Google Shape;1725;p45"/>
          <p:cNvSpPr/>
          <p:nvPr/>
        </p:nvSpPr>
        <p:spPr>
          <a:xfrm>
            <a:off x="6042411" y="1724289"/>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26" name="Google Shape;1726;p45"/>
          <p:cNvSpPr/>
          <p:nvPr/>
        </p:nvSpPr>
        <p:spPr>
          <a:xfrm>
            <a:off x="5782954" y="3670598"/>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27" name="Google Shape;1727;p45"/>
          <p:cNvSpPr/>
          <p:nvPr/>
        </p:nvSpPr>
        <p:spPr>
          <a:xfrm>
            <a:off x="5023538" y="1104550"/>
            <a:ext cx="865609" cy="619760"/>
          </a:xfrm>
          <a:custGeom>
            <a:rect b="b" l="l" r="r" t="t"/>
            <a:pathLst>
              <a:path extrusionOk="0" h="12057" w="16839">
                <a:moveTo>
                  <a:pt x="2351" y="0"/>
                </a:moveTo>
                <a:cubicBezTo>
                  <a:pt x="2085" y="327"/>
                  <a:pt x="1860" y="695"/>
                  <a:pt x="1676" y="1083"/>
                </a:cubicBezTo>
                <a:cubicBezTo>
                  <a:pt x="1309" y="1839"/>
                  <a:pt x="1186" y="2840"/>
                  <a:pt x="1043" y="3167"/>
                </a:cubicBezTo>
                <a:cubicBezTo>
                  <a:pt x="880" y="3474"/>
                  <a:pt x="839" y="3678"/>
                  <a:pt x="634" y="4066"/>
                </a:cubicBezTo>
                <a:cubicBezTo>
                  <a:pt x="450" y="4475"/>
                  <a:pt x="307" y="4761"/>
                  <a:pt x="185" y="5006"/>
                </a:cubicBezTo>
                <a:cubicBezTo>
                  <a:pt x="103" y="5231"/>
                  <a:pt x="42" y="5476"/>
                  <a:pt x="1" y="5722"/>
                </a:cubicBezTo>
                <a:cubicBezTo>
                  <a:pt x="1" y="5722"/>
                  <a:pt x="6867" y="8868"/>
                  <a:pt x="8644" y="9624"/>
                </a:cubicBezTo>
                <a:cubicBezTo>
                  <a:pt x="9482" y="9992"/>
                  <a:pt x="10177" y="10360"/>
                  <a:pt x="11056" y="10687"/>
                </a:cubicBezTo>
                <a:cubicBezTo>
                  <a:pt x="11934" y="11034"/>
                  <a:pt x="13937" y="12056"/>
                  <a:pt x="13937" y="12056"/>
                </a:cubicBezTo>
                <a:lnTo>
                  <a:pt x="14427" y="11034"/>
                </a:lnTo>
                <a:cubicBezTo>
                  <a:pt x="14427" y="11034"/>
                  <a:pt x="14713" y="10340"/>
                  <a:pt x="14775" y="10197"/>
                </a:cubicBezTo>
                <a:cubicBezTo>
                  <a:pt x="14856" y="10054"/>
                  <a:pt x="15245" y="9972"/>
                  <a:pt x="15347" y="9768"/>
                </a:cubicBezTo>
                <a:cubicBezTo>
                  <a:pt x="15551" y="9400"/>
                  <a:pt x="15735" y="9032"/>
                  <a:pt x="15899" y="8644"/>
                </a:cubicBezTo>
                <a:cubicBezTo>
                  <a:pt x="16021" y="8317"/>
                  <a:pt x="16164" y="7990"/>
                  <a:pt x="16328" y="7663"/>
                </a:cubicBezTo>
                <a:cubicBezTo>
                  <a:pt x="16450" y="7377"/>
                  <a:pt x="16614" y="6825"/>
                  <a:pt x="16696" y="6641"/>
                </a:cubicBezTo>
                <a:cubicBezTo>
                  <a:pt x="16798" y="6457"/>
                  <a:pt x="16839" y="6314"/>
                  <a:pt x="16839" y="6314"/>
                </a:cubicBezTo>
                <a:cubicBezTo>
                  <a:pt x="12568" y="4516"/>
                  <a:pt x="9727" y="3331"/>
                  <a:pt x="8358" y="2697"/>
                </a:cubicBezTo>
                <a:cubicBezTo>
                  <a:pt x="6703" y="1941"/>
                  <a:pt x="8052" y="2595"/>
                  <a:pt x="6622" y="1921"/>
                </a:cubicBezTo>
                <a:cubicBezTo>
                  <a:pt x="5028" y="1185"/>
                  <a:pt x="2351" y="0"/>
                  <a:pt x="2351" y="0"/>
                </a:cubicBezTo>
                <a:close/>
              </a:path>
            </a:pathLst>
          </a:custGeom>
          <a:solidFill>
            <a:srgbClr val="ECBD69">
              <a:alpha val="50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8" name="Google Shape;1728;p45"/>
          <p:cNvGrpSpPr/>
          <p:nvPr/>
        </p:nvGrpSpPr>
        <p:grpSpPr>
          <a:xfrm rot="-586909">
            <a:off x="2128627" y="1951160"/>
            <a:ext cx="1251646" cy="978179"/>
            <a:chOff x="9954484" y="-3276699"/>
            <a:chExt cx="1895282" cy="594525"/>
          </a:xfrm>
        </p:grpSpPr>
        <p:sp>
          <p:nvSpPr>
            <p:cNvPr id="1729" name="Google Shape;1729;p45"/>
            <p:cNvSpPr/>
            <p:nvPr/>
          </p:nvSpPr>
          <p:spPr>
            <a:xfrm>
              <a:off x="9954991" y="-3276699"/>
              <a:ext cx="1894775" cy="594525"/>
            </a:xfrm>
            <a:custGeom>
              <a:rect b="b" l="l" r="r" t="t"/>
              <a:pathLst>
                <a:path extrusionOk="0" h="23781" w="75791">
                  <a:moveTo>
                    <a:pt x="75791" y="0"/>
                  </a:moveTo>
                  <a:cubicBezTo>
                    <a:pt x="75709" y="0"/>
                    <a:pt x="75648" y="41"/>
                    <a:pt x="75607" y="103"/>
                  </a:cubicBezTo>
                  <a:cubicBezTo>
                    <a:pt x="75566" y="184"/>
                    <a:pt x="75505" y="266"/>
                    <a:pt x="75443" y="348"/>
                  </a:cubicBezTo>
                  <a:cubicBezTo>
                    <a:pt x="75403" y="348"/>
                    <a:pt x="75341" y="368"/>
                    <a:pt x="75300" y="389"/>
                  </a:cubicBezTo>
                  <a:cubicBezTo>
                    <a:pt x="75178" y="511"/>
                    <a:pt x="75035" y="613"/>
                    <a:pt x="74871" y="675"/>
                  </a:cubicBezTo>
                  <a:cubicBezTo>
                    <a:pt x="74953" y="756"/>
                    <a:pt x="75014" y="838"/>
                    <a:pt x="75076" y="920"/>
                  </a:cubicBezTo>
                  <a:cubicBezTo>
                    <a:pt x="75178" y="1043"/>
                    <a:pt x="75137" y="1226"/>
                    <a:pt x="74994" y="1267"/>
                  </a:cubicBezTo>
                  <a:cubicBezTo>
                    <a:pt x="74912" y="1308"/>
                    <a:pt x="74851" y="1329"/>
                    <a:pt x="74790" y="1349"/>
                  </a:cubicBezTo>
                  <a:cubicBezTo>
                    <a:pt x="74728" y="1369"/>
                    <a:pt x="74687" y="1369"/>
                    <a:pt x="74646" y="1410"/>
                  </a:cubicBezTo>
                  <a:cubicBezTo>
                    <a:pt x="74585" y="1410"/>
                    <a:pt x="74524" y="1431"/>
                    <a:pt x="74463" y="1451"/>
                  </a:cubicBezTo>
                  <a:cubicBezTo>
                    <a:pt x="74442" y="1458"/>
                    <a:pt x="74419" y="1460"/>
                    <a:pt x="74396" y="1460"/>
                  </a:cubicBezTo>
                  <a:cubicBezTo>
                    <a:pt x="74349" y="1460"/>
                    <a:pt x="74299" y="1451"/>
                    <a:pt x="74258" y="1451"/>
                  </a:cubicBezTo>
                  <a:cubicBezTo>
                    <a:pt x="74198" y="1445"/>
                    <a:pt x="74139" y="1443"/>
                    <a:pt x="74079" y="1443"/>
                  </a:cubicBezTo>
                  <a:cubicBezTo>
                    <a:pt x="73934" y="1443"/>
                    <a:pt x="73790" y="1457"/>
                    <a:pt x="73645" y="1472"/>
                  </a:cubicBezTo>
                  <a:cubicBezTo>
                    <a:pt x="73645" y="1513"/>
                    <a:pt x="73645" y="1574"/>
                    <a:pt x="73625" y="1594"/>
                  </a:cubicBezTo>
                  <a:cubicBezTo>
                    <a:pt x="73502" y="1737"/>
                    <a:pt x="73237" y="1635"/>
                    <a:pt x="73073" y="1737"/>
                  </a:cubicBezTo>
                  <a:cubicBezTo>
                    <a:pt x="73032" y="1676"/>
                    <a:pt x="72991" y="1615"/>
                    <a:pt x="72930" y="1574"/>
                  </a:cubicBezTo>
                  <a:cubicBezTo>
                    <a:pt x="72870" y="1514"/>
                    <a:pt x="72797" y="1483"/>
                    <a:pt x="72722" y="1483"/>
                  </a:cubicBezTo>
                  <a:cubicBezTo>
                    <a:pt x="72668" y="1483"/>
                    <a:pt x="72613" y="1499"/>
                    <a:pt x="72562" y="1533"/>
                  </a:cubicBezTo>
                  <a:cubicBezTo>
                    <a:pt x="72521" y="1513"/>
                    <a:pt x="72460" y="1492"/>
                    <a:pt x="72399" y="1472"/>
                  </a:cubicBezTo>
                  <a:cubicBezTo>
                    <a:pt x="72440" y="1349"/>
                    <a:pt x="72419" y="1329"/>
                    <a:pt x="72235" y="1267"/>
                  </a:cubicBezTo>
                  <a:cubicBezTo>
                    <a:pt x="72174" y="1267"/>
                    <a:pt x="72092" y="1247"/>
                    <a:pt x="72031" y="1247"/>
                  </a:cubicBezTo>
                  <a:cubicBezTo>
                    <a:pt x="71847" y="1369"/>
                    <a:pt x="71643" y="1431"/>
                    <a:pt x="71418" y="1431"/>
                  </a:cubicBezTo>
                  <a:cubicBezTo>
                    <a:pt x="71370" y="1420"/>
                    <a:pt x="71323" y="1415"/>
                    <a:pt x="71276" y="1415"/>
                  </a:cubicBezTo>
                  <a:cubicBezTo>
                    <a:pt x="71140" y="1415"/>
                    <a:pt x="71008" y="1457"/>
                    <a:pt x="70887" y="1533"/>
                  </a:cubicBezTo>
                  <a:cubicBezTo>
                    <a:pt x="70805" y="1574"/>
                    <a:pt x="70703" y="1574"/>
                    <a:pt x="70621" y="1574"/>
                  </a:cubicBezTo>
                  <a:cubicBezTo>
                    <a:pt x="70396" y="1533"/>
                    <a:pt x="70192" y="1451"/>
                    <a:pt x="70028" y="1308"/>
                  </a:cubicBezTo>
                  <a:cubicBezTo>
                    <a:pt x="69701" y="1431"/>
                    <a:pt x="69334" y="1472"/>
                    <a:pt x="68986" y="1472"/>
                  </a:cubicBezTo>
                  <a:cubicBezTo>
                    <a:pt x="68959" y="1475"/>
                    <a:pt x="68932" y="1477"/>
                    <a:pt x="68905" y="1477"/>
                  </a:cubicBezTo>
                  <a:cubicBezTo>
                    <a:pt x="68769" y="1477"/>
                    <a:pt x="68639" y="1434"/>
                    <a:pt x="68537" y="1349"/>
                  </a:cubicBezTo>
                  <a:cubicBezTo>
                    <a:pt x="68373" y="1369"/>
                    <a:pt x="68210" y="1410"/>
                    <a:pt x="68067" y="1492"/>
                  </a:cubicBezTo>
                  <a:lnTo>
                    <a:pt x="67903" y="1492"/>
                  </a:lnTo>
                  <a:cubicBezTo>
                    <a:pt x="67781" y="1492"/>
                    <a:pt x="67638" y="1410"/>
                    <a:pt x="67515" y="1390"/>
                  </a:cubicBezTo>
                  <a:cubicBezTo>
                    <a:pt x="67481" y="1381"/>
                    <a:pt x="67444" y="1376"/>
                    <a:pt x="67406" y="1376"/>
                  </a:cubicBezTo>
                  <a:cubicBezTo>
                    <a:pt x="67352" y="1376"/>
                    <a:pt x="67297" y="1386"/>
                    <a:pt x="67249" y="1410"/>
                  </a:cubicBezTo>
                  <a:cubicBezTo>
                    <a:pt x="67111" y="1548"/>
                    <a:pt x="66928" y="1583"/>
                    <a:pt x="66723" y="1583"/>
                  </a:cubicBezTo>
                  <a:cubicBezTo>
                    <a:pt x="66655" y="1583"/>
                    <a:pt x="66585" y="1579"/>
                    <a:pt x="66514" y="1574"/>
                  </a:cubicBezTo>
                  <a:cubicBezTo>
                    <a:pt x="66452" y="1553"/>
                    <a:pt x="66391" y="1533"/>
                    <a:pt x="66330" y="1533"/>
                  </a:cubicBezTo>
                  <a:cubicBezTo>
                    <a:pt x="66307" y="1526"/>
                    <a:pt x="66288" y="1523"/>
                    <a:pt x="66274" y="1523"/>
                  </a:cubicBezTo>
                  <a:cubicBezTo>
                    <a:pt x="66198" y="1523"/>
                    <a:pt x="66221" y="1601"/>
                    <a:pt x="66187" y="1635"/>
                  </a:cubicBezTo>
                  <a:cubicBezTo>
                    <a:pt x="66166" y="1676"/>
                    <a:pt x="66125" y="1717"/>
                    <a:pt x="66105" y="1758"/>
                  </a:cubicBezTo>
                  <a:cubicBezTo>
                    <a:pt x="66003" y="1839"/>
                    <a:pt x="66105" y="2003"/>
                    <a:pt x="65921" y="2044"/>
                  </a:cubicBezTo>
                  <a:cubicBezTo>
                    <a:pt x="65839" y="2085"/>
                    <a:pt x="65758" y="2105"/>
                    <a:pt x="65655" y="2146"/>
                  </a:cubicBezTo>
                  <a:cubicBezTo>
                    <a:pt x="65513" y="2249"/>
                    <a:pt x="65346" y="2304"/>
                    <a:pt x="65181" y="2304"/>
                  </a:cubicBezTo>
                  <a:cubicBezTo>
                    <a:pt x="65085" y="2304"/>
                    <a:pt x="64989" y="2286"/>
                    <a:pt x="64899" y="2248"/>
                  </a:cubicBezTo>
                  <a:cubicBezTo>
                    <a:pt x="64716" y="2166"/>
                    <a:pt x="64532" y="2105"/>
                    <a:pt x="64327" y="2064"/>
                  </a:cubicBezTo>
                  <a:cubicBezTo>
                    <a:pt x="64205" y="2085"/>
                    <a:pt x="64082" y="2105"/>
                    <a:pt x="63959" y="2105"/>
                  </a:cubicBezTo>
                  <a:cubicBezTo>
                    <a:pt x="63857" y="2146"/>
                    <a:pt x="63755" y="2166"/>
                    <a:pt x="63653" y="2207"/>
                  </a:cubicBezTo>
                  <a:cubicBezTo>
                    <a:pt x="63617" y="2218"/>
                    <a:pt x="63581" y="2223"/>
                    <a:pt x="63545" y="2223"/>
                  </a:cubicBezTo>
                  <a:cubicBezTo>
                    <a:pt x="63381" y="2223"/>
                    <a:pt x="63237" y="2113"/>
                    <a:pt x="63203" y="1962"/>
                  </a:cubicBezTo>
                  <a:cubicBezTo>
                    <a:pt x="63142" y="1942"/>
                    <a:pt x="63101" y="1921"/>
                    <a:pt x="63060" y="1880"/>
                  </a:cubicBezTo>
                  <a:cubicBezTo>
                    <a:pt x="62693" y="1983"/>
                    <a:pt x="62325" y="2023"/>
                    <a:pt x="61936" y="2044"/>
                  </a:cubicBezTo>
                  <a:lnTo>
                    <a:pt x="62018" y="2146"/>
                  </a:lnTo>
                  <a:lnTo>
                    <a:pt x="61630" y="2269"/>
                  </a:lnTo>
                  <a:cubicBezTo>
                    <a:pt x="61562" y="2354"/>
                    <a:pt x="61465" y="2396"/>
                    <a:pt x="61352" y="2396"/>
                  </a:cubicBezTo>
                  <a:cubicBezTo>
                    <a:pt x="61330" y="2396"/>
                    <a:pt x="61306" y="2395"/>
                    <a:pt x="61283" y="2391"/>
                  </a:cubicBezTo>
                  <a:cubicBezTo>
                    <a:pt x="61201" y="2432"/>
                    <a:pt x="61140" y="2473"/>
                    <a:pt x="61058" y="2534"/>
                  </a:cubicBezTo>
                  <a:cubicBezTo>
                    <a:pt x="60997" y="2575"/>
                    <a:pt x="60915" y="2596"/>
                    <a:pt x="60833" y="2596"/>
                  </a:cubicBezTo>
                  <a:cubicBezTo>
                    <a:pt x="60853" y="2514"/>
                    <a:pt x="60772" y="2473"/>
                    <a:pt x="60629" y="2432"/>
                  </a:cubicBezTo>
                  <a:cubicBezTo>
                    <a:pt x="60486" y="2514"/>
                    <a:pt x="60363" y="2575"/>
                    <a:pt x="60220" y="2616"/>
                  </a:cubicBezTo>
                  <a:cubicBezTo>
                    <a:pt x="60179" y="2739"/>
                    <a:pt x="60016" y="2820"/>
                    <a:pt x="59893" y="2902"/>
                  </a:cubicBezTo>
                  <a:cubicBezTo>
                    <a:pt x="59873" y="2902"/>
                    <a:pt x="59852" y="2902"/>
                    <a:pt x="59832" y="2882"/>
                  </a:cubicBezTo>
                  <a:cubicBezTo>
                    <a:pt x="59791" y="2861"/>
                    <a:pt x="59750" y="2820"/>
                    <a:pt x="59709" y="2779"/>
                  </a:cubicBezTo>
                  <a:cubicBezTo>
                    <a:pt x="59239" y="2902"/>
                    <a:pt x="58728" y="2963"/>
                    <a:pt x="58217" y="3045"/>
                  </a:cubicBezTo>
                  <a:cubicBezTo>
                    <a:pt x="57604" y="3127"/>
                    <a:pt x="57053" y="3229"/>
                    <a:pt x="56501" y="3290"/>
                  </a:cubicBezTo>
                  <a:cubicBezTo>
                    <a:pt x="56363" y="3382"/>
                    <a:pt x="56202" y="3428"/>
                    <a:pt x="56044" y="3428"/>
                  </a:cubicBezTo>
                  <a:cubicBezTo>
                    <a:pt x="55991" y="3428"/>
                    <a:pt x="55939" y="3423"/>
                    <a:pt x="55888" y="3413"/>
                  </a:cubicBezTo>
                  <a:cubicBezTo>
                    <a:pt x="55847" y="3392"/>
                    <a:pt x="55806" y="3392"/>
                    <a:pt x="55786" y="3352"/>
                  </a:cubicBezTo>
                  <a:cubicBezTo>
                    <a:pt x="55571" y="3372"/>
                    <a:pt x="55357" y="3382"/>
                    <a:pt x="55142" y="3382"/>
                  </a:cubicBezTo>
                  <a:cubicBezTo>
                    <a:pt x="54928" y="3382"/>
                    <a:pt x="54713" y="3372"/>
                    <a:pt x="54498" y="3352"/>
                  </a:cubicBezTo>
                  <a:cubicBezTo>
                    <a:pt x="54417" y="3352"/>
                    <a:pt x="54335" y="3331"/>
                    <a:pt x="54253" y="3290"/>
                  </a:cubicBezTo>
                  <a:cubicBezTo>
                    <a:pt x="54212" y="3290"/>
                    <a:pt x="54192" y="3331"/>
                    <a:pt x="54151" y="3331"/>
                  </a:cubicBezTo>
                  <a:cubicBezTo>
                    <a:pt x="53824" y="3433"/>
                    <a:pt x="53518" y="3556"/>
                    <a:pt x="53191" y="3679"/>
                  </a:cubicBezTo>
                  <a:lnTo>
                    <a:pt x="52925" y="3617"/>
                  </a:lnTo>
                  <a:cubicBezTo>
                    <a:pt x="52838" y="3636"/>
                    <a:pt x="52749" y="3645"/>
                    <a:pt x="52661" y="3645"/>
                  </a:cubicBezTo>
                  <a:cubicBezTo>
                    <a:pt x="52357" y="3645"/>
                    <a:pt x="52055" y="3537"/>
                    <a:pt x="51801" y="3331"/>
                  </a:cubicBezTo>
                  <a:cubicBezTo>
                    <a:pt x="51664" y="3339"/>
                    <a:pt x="51526" y="3344"/>
                    <a:pt x="51389" y="3344"/>
                  </a:cubicBezTo>
                  <a:cubicBezTo>
                    <a:pt x="50853" y="3344"/>
                    <a:pt x="50323" y="3282"/>
                    <a:pt x="49819" y="3168"/>
                  </a:cubicBezTo>
                  <a:cubicBezTo>
                    <a:pt x="49635" y="3127"/>
                    <a:pt x="49451" y="3066"/>
                    <a:pt x="49308" y="2963"/>
                  </a:cubicBezTo>
                  <a:cubicBezTo>
                    <a:pt x="49237" y="2943"/>
                    <a:pt x="49170" y="2933"/>
                    <a:pt x="49106" y="2933"/>
                  </a:cubicBezTo>
                  <a:cubicBezTo>
                    <a:pt x="49043" y="2933"/>
                    <a:pt x="48981" y="2943"/>
                    <a:pt x="48920" y="2963"/>
                  </a:cubicBezTo>
                  <a:cubicBezTo>
                    <a:pt x="48920" y="2984"/>
                    <a:pt x="48900" y="3025"/>
                    <a:pt x="48900" y="3045"/>
                  </a:cubicBezTo>
                  <a:cubicBezTo>
                    <a:pt x="48838" y="3025"/>
                    <a:pt x="48777" y="2984"/>
                    <a:pt x="48716" y="2963"/>
                  </a:cubicBezTo>
                  <a:cubicBezTo>
                    <a:pt x="48613" y="2922"/>
                    <a:pt x="48511" y="2902"/>
                    <a:pt x="48409" y="2902"/>
                  </a:cubicBezTo>
                  <a:lnTo>
                    <a:pt x="48103" y="2943"/>
                  </a:lnTo>
                  <a:cubicBezTo>
                    <a:pt x="48062" y="2902"/>
                    <a:pt x="48006" y="2882"/>
                    <a:pt x="47947" y="2882"/>
                  </a:cubicBezTo>
                  <a:cubicBezTo>
                    <a:pt x="47888" y="2882"/>
                    <a:pt x="47827" y="2902"/>
                    <a:pt x="47776" y="2943"/>
                  </a:cubicBezTo>
                  <a:lnTo>
                    <a:pt x="47694" y="2943"/>
                  </a:lnTo>
                  <a:cubicBezTo>
                    <a:pt x="47428" y="3004"/>
                    <a:pt x="47183" y="3086"/>
                    <a:pt x="46917" y="3147"/>
                  </a:cubicBezTo>
                  <a:cubicBezTo>
                    <a:pt x="46979" y="3413"/>
                    <a:pt x="46570" y="3290"/>
                    <a:pt x="46386" y="3352"/>
                  </a:cubicBezTo>
                  <a:cubicBezTo>
                    <a:pt x="46325" y="3331"/>
                    <a:pt x="46258" y="3321"/>
                    <a:pt x="46192" y="3321"/>
                  </a:cubicBezTo>
                  <a:cubicBezTo>
                    <a:pt x="46126" y="3321"/>
                    <a:pt x="46059" y="3331"/>
                    <a:pt x="45998" y="3352"/>
                  </a:cubicBezTo>
                  <a:cubicBezTo>
                    <a:pt x="45834" y="3433"/>
                    <a:pt x="45671" y="3495"/>
                    <a:pt x="45630" y="3638"/>
                  </a:cubicBezTo>
                  <a:cubicBezTo>
                    <a:pt x="45535" y="3887"/>
                    <a:pt x="45495" y="3991"/>
                    <a:pt x="45347" y="3991"/>
                  </a:cubicBezTo>
                  <a:cubicBezTo>
                    <a:pt x="45240" y="3991"/>
                    <a:pt x="45075" y="3936"/>
                    <a:pt x="44792" y="3842"/>
                  </a:cubicBezTo>
                  <a:cubicBezTo>
                    <a:pt x="44776" y="3842"/>
                    <a:pt x="44747" y="3816"/>
                    <a:pt x="44725" y="3816"/>
                  </a:cubicBezTo>
                  <a:cubicBezTo>
                    <a:pt x="44720" y="3816"/>
                    <a:pt x="44715" y="3817"/>
                    <a:pt x="44711" y="3822"/>
                  </a:cubicBezTo>
                  <a:cubicBezTo>
                    <a:pt x="44629" y="3822"/>
                    <a:pt x="44527" y="3842"/>
                    <a:pt x="44527" y="3862"/>
                  </a:cubicBezTo>
                  <a:cubicBezTo>
                    <a:pt x="44506" y="3965"/>
                    <a:pt x="44384" y="4005"/>
                    <a:pt x="44241" y="4046"/>
                  </a:cubicBezTo>
                  <a:cubicBezTo>
                    <a:pt x="44241" y="4005"/>
                    <a:pt x="44261" y="3985"/>
                    <a:pt x="44281" y="3965"/>
                  </a:cubicBezTo>
                  <a:cubicBezTo>
                    <a:pt x="44343" y="3903"/>
                    <a:pt x="44384" y="3862"/>
                    <a:pt x="44261" y="3801"/>
                  </a:cubicBezTo>
                  <a:cubicBezTo>
                    <a:pt x="44183" y="3775"/>
                    <a:pt x="44122" y="3749"/>
                    <a:pt x="44067" y="3749"/>
                  </a:cubicBezTo>
                  <a:cubicBezTo>
                    <a:pt x="44035" y="3749"/>
                    <a:pt x="44005" y="3758"/>
                    <a:pt x="43975" y="3781"/>
                  </a:cubicBezTo>
                  <a:cubicBezTo>
                    <a:pt x="43771" y="3883"/>
                    <a:pt x="43546" y="3944"/>
                    <a:pt x="43321" y="3965"/>
                  </a:cubicBezTo>
                  <a:cubicBezTo>
                    <a:pt x="43260" y="4169"/>
                    <a:pt x="42994" y="4189"/>
                    <a:pt x="42708" y="4230"/>
                  </a:cubicBezTo>
                  <a:cubicBezTo>
                    <a:pt x="42585" y="4230"/>
                    <a:pt x="42463" y="4271"/>
                    <a:pt x="42381" y="4373"/>
                  </a:cubicBezTo>
                  <a:cubicBezTo>
                    <a:pt x="42299" y="4455"/>
                    <a:pt x="42177" y="4496"/>
                    <a:pt x="42054" y="4496"/>
                  </a:cubicBezTo>
                  <a:cubicBezTo>
                    <a:pt x="41788" y="4516"/>
                    <a:pt x="41564" y="4537"/>
                    <a:pt x="41319" y="4537"/>
                  </a:cubicBezTo>
                  <a:cubicBezTo>
                    <a:pt x="41290" y="4537"/>
                    <a:pt x="41274" y="4538"/>
                    <a:pt x="41265" y="4538"/>
                  </a:cubicBezTo>
                  <a:lnTo>
                    <a:pt x="41265" y="4538"/>
                  </a:lnTo>
                  <a:cubicBezTo>
                    <a:pt x="41275" y="4535"/>
                    <a:pt x="41283" y="4524"/>
                    <a:pt x="41237" y="4496"/>
                  </a:cubicBezTo>
                  <a:cubicBezTo>
                    <a:pt x="41216" y="4475"/>
                    <a:pt x="41216" y="4394"/>
                    <a:pt x="41257" y="4373"/>
                  </a:cubicBezTo>
                  <a:lnTo>
                    <a:pt x="41319" y="4353"/>
                  </a:lnTo>
                  <a:lnTo>
                    <a:pt x="41319" y="4353"/>
                  </a:lnTo>
                  <a:cubicBezTo>
                    <a:pt x="40849" y="4414"/>
                    <a:pt x="40379" y="4394"/>
                    <a:pt x="39806" y="4455"/>
                  </a:cubicBezTo>
                  <a:cubicBezTo>
                    <a:pt x="39622" y="4475"/>
                    <a:pt x="39439" y="4516"/>
                    <a:pt x="39255" y="4537"/>
                  </a:cubicBezTo>
                  <a:lnTo>
                    <a:pt x="39009" y="4598"/>
                  </a:lnTo>
                  <a:cubicBezTo>
                    <a:pt x="38907" y="4659"/>
                    <a:pt x="38785" y="4721"/>
                    <a:pt x="38683" y="4762"/>
                  </a:cubicBezTo>
                  <a:cubicBezTo>
                    <a:pt x="38642" y="4772"/>
                    <a:pt x="38606" y="4777"/>
                    <a:pt x="38573" y="4777"/>
                  </a:cubicBezTo>
                  <a:cubicBezTo>
                    <a:pt x="38539" y="4777"/>
                    <a:pt x="38509" y="4772"/>
                    <a:pt x="38478" y="4762"/>
                  </a:cubicBezTo>
                  <a:cubicBezTo>
                    <a:pt x="38478" y="4762"/>
                    <a:pt x="38437" y="4721"/>
                    <a:pt x="38437" y="4700"/>
                  </a:cubicBezTo>
                  <a:cubicBezTo>
                    <a:pt x="38437" y="4700"/>
                    <a:pt x="38437" y="4700"/>
                    <a:pt x="38437" y="4680"/>
                  </a:cubicBezTo>
                  <a:cubicBezTo>
                    <a:pt x="38131" y="4741"/>
                    <a:pt x="37845" y="4782"/>
                    <a:pt x="37538" y="4823"/>
                  </a:cubicBezTo>
                  <a:cubicBezTo>
                    <a:pt x="36986" y="4945"/>
                    <a:pt x="36414" y="5068"/>
                    <a:pt x="35863" y="5150"/>
                  </a:cubicBezTo>
                  <a:cubicBezTo>
                    <a:pt x="35786" y="5168"/>
                    <a:pt x="35715" y="5176"/>
                    <a:pt x="35650" y="5176"/>
                  </a:cubicBezTo>
                  <a:cubicBezTo>
                    <a:pt x="35416" y="5176"/>
                    <a:pt x="35252" y="5073"/>
                    <a:pt x="35188" y="4945"/>
                  </a:cubicBezTo>
                  <a:cubicBezTo>
                    <a:pt x="35045" y="5007"/>
                    <a:pt x="34902" y="5048"/>
                    <a:pt x="34780" y="5109"/>
                  </a:cubicBezTo>
                  <a:lnTo>
                    <a:pt x="34780" y="5170"/>
                  </a:lnTo>
                  <a:cubicBezTo>
                    <a:pt x="34698" y="5232"/>
                    <a:pt x="34616" y="5252"/>
                    <a:pt x="34534" y="5272"/>
                  </a:cubicBezTo>
                  <a:cubicBezTo>
                    <a:pt x="34064" y="5375"/>
                    <a:pt x="33697" y="5558"/>
                    <a:pt x="33227" y="5640"/>
                  </a:cubicBezTo>
                  <a:cubicBezTo>
                    <a:pt x="33210" y="5643"/>
                    <a:pt x="33193" y="5644"/>
                    <a:pt x="33174" y="5644"/>
                  </a:cubicBezTo>
                  <a:cubicBezTo>
                    <a:pt x="33048" y="5644"/>
                    <a:pt x="32877" y="5589"/>
                    <a:pt x="32859" y="5518"/>
                  </a:cubicBezTo>
                  <a:cubicBezTo>
                    <a:pt x="32838" y="5436"/>
                    <a:pt x="32818" y="5293"/>
                    <a:pt x="32797" y="5191"/>
                  </a:cubicBezTo>
                  <a:lnTo>
                    <a:pt x="32736" y="5191"/>
                  </a:lnTo>
                  <a:lnTo>
                    <a:pt x="32144" y="4945"/>
                  </a:lnTo>
                  <a:lnTo>
                    <a:pt x="31939" y="4966"/>
                  </a:lnTo>
                  <a:cubicBezTo>
                    <a:pt x="31641" y="5202"/>
                    <a:pt x="31267" y="5325"/>
                    <a:pt x="30890" y="5325"/>
                  </a:cubicBezTo>
                  <a:cubicBezTo>
                    <a:pt x="30649" y="5325"/>
                    <a:pt x="30406" y="5274"/>
                    <a:pt x="30182" y="5170"/>
                  </a:cubicBezTo>
                  <a:lnTo>
                    <a:pt x="29753" y="5129"/>
                  </a:lnTo>
                  <a:lnTo>
                    <a:pt x="29712" y="5129"/>
                  </a:lnTo>
                  <a:cubicBezTo>
                    <a:pt x="29508" y="5252"/>
                    <a:pt x="29283" y="5313"/>
                    <a:pt x="29038" y="5354"/>
                  </a:cubicBezTo>
                  <a:cubicBezTo>
                    <a:pt x="28976" y="5354"/>
                    <a:pt x="28915" y="5334"/>
                    <a:pt x="28854" y="5293"/>
                  </a:cubicBezTo>
                  <a:cubicBezTo>
                    <a:pt x="28833" y="5293"/>
                    <a:pt x="28813" y="5272"/>
                    <a:pt x="28813" y="5232"/>
                  </a:cubicBezTo>
                  <a:cubicBezTo>
                    <a:pt x="28833" y="5170"/>
                    <a:pt x="28854" y="5109"/>
                    <a:pt x="28874" y="5068"/>
                  </a:cubicBezTo>
                  <a:cubicBezTo>
                    <a:pt x="28915" y="5007"/>
                    <a:pt x="28956" y="4966"/>
                    <a:pt x="28935" y="4905"/>
                  </a:cubicBezTo>
                  <a:cubicBezTo>
                    <a:pt x="28895" y="4864"/>
                    <a:pt x="28874" y="4843"/>
                    <a:pt x="28854" y="4802"/>
                  </a:cubicBezTo>
                  <a:cubicBezTo>
                    <a:pt x="28792" y="4782"/>
                    <a:pt x="28752" y="4762"/>
                    <a:pt x="28690" y="4762"/>
                  </a:cubicBezTo>
                  <a:cubicBezTo>
                    <a:pt x="28620" y="4785"/>
                    <a:pt x="28556" y="4822"/>
                    <a:pt x="28491" y="4822"/>
                  </a:cubicBezTo>
                  <a:cubicBezTo>
                    <a:pt x="28443" y="4822"/>
                    <a:pt x="28395" y="4802"/>
                    <a:pt x="28343" y="4741"/>
                  </a:cubicBezTo>
                  <a:cubicBezTo>
                    <a:pt x="28282" y="4659"/>
                    <a:pt x="28200" y="4618"/>
                    <a:pt x="28098" y="4618"/>
                  </a:cubicBezTo>
                  <a:cubicBezTo>
                    <a:pt x="28080" y="4620"/>
                    <a:pt x="28062" y="4620"/>
                    <a:pt x="28046" y="4620"/>
                  </a:cubicBezTo>
                  <a:cubicBezTo>
                    <a:pt x="27742" y="4620"/>
                    <a:pt x="27659" y="4450"/>
                    <a:pt x="27485" y="4353"/>
                  </a:cubicBezTo>
                  <a:cubicBezTo>
                    <a:pt x="27464" y="4332"/>
                    <a:pt x="27464" y="4332"/>
                    <a:pt x="27464" y="4312"/>
                  </a:cubicBezTo>
                  <a:cubicBezTo>
                    <a:pt x="27137" y="4271"/>
                    <a:pt x="26810" y="4230"/>
                    <a:pt x="26483" y="4230"/>
                  </a:cubicBezTo>
                  <a:lnTo>
                    <a:pt x="25952" y="4230"/>
                  </a:lnTo>
                  <a:cubicBezTo>
                    <a:pt x="25973" y="4332"/>
                    <a:pt x="25952" y="4394"/>
                    <a:pt x="25809" y="4455"/>
                  </a:cubicBezTo>
                  <a:cubicBezTo>
                    <a:pt x="25727" y="4475"/>
                    <a:pt x="25646" y="4516"/>
                    <a:pt x="25564" y="4578"/>
                  </a:cubicBezTo>
                  <a:cubicBezTo>
                    <a:pt x="25482" y="4618"/>
                    <a:pt x="25395" y="4639"/>
                    <a:pt x="25308" y="4639"/>
                  </a:cubicBezTo>
                  <a:cubicBezTo>
                    <a:pt x="25222" y="4639"/>
                    <a:pt x="25135" y="4618"/>
                    <a:pt x="25053" y="4578"/>
                  </a:cubicBezTo>
                  <a:cubicBezTo>
                    <a:pt x="24992" y="4537"/>
                    <a:pt x="24930" y="4496"/>
                    <a:pt x="24869" y="4475"/>
                  </a:cubicBezTo>
                  <a:cubicBezTo>
                    <a:pt x="24762" y="4416"/>
                    <a:pt x="24634" y="4384"/>
                    <a:pt x="24505" y="4384"/>
                  </a:cubicBezTo>
                  <a:cubicBezTo>
                    <a:pt x="24413" y="4384"/>
                    <a:pt x="24321" y="4400"/>
                    <a:pt x="24236" y="4435"/>
                  </a:cubicBezTo>
                  <a:cubicBezTo>
                    <a:pt x="24072" y="4496"/>
                    <a:pt x="23909" y="4578"/>
                    <a:pt x="23725" y="4639"/>
                  </a:cubicBezTo>
                  <a:cubicBezTo>
                    <a:pt x="23590" y="4689"/>
                    <a:pt x="23456" y="4726"/>
                    <a:pt x="23310" y="4726"/>
                  </a:cubicBezTo>
                  <a:cubicBezTo>
                    <a:pt x="23278" y="4726"/>
                    <a:pt x="23246" y="4724"/>
                    <a:pt x="23214" y="4721"/>
                  </a:cubicBezTo>
                  <a:cubicBezTo>
                    <a:pt x="23083" y="4721"/>
                    <a:pt x="22930" y="4669"/>
                    <a:pt x="22809" y="4669"/>
                  </a:cubicBezTo>
                  <a:cubicBezTo>
                    <a:pt x="22761" y="4669"/>
                    <a:pt x="22718" y="4677"/>
                    <a:pt x="22683" y="4700"/>
                  </a:cubicBezTo>
                  <a:cubicBezTo>
                    <a:pt x="22478" y="4843"/>
                    <a:pt x="22294" y="4986"/>
                    <a:pt x="22397" y="5211"/>
                  </a:cubicBezTo>
                  <a:cubicBezTo>
                    <a:pt x="22397" y="5232"/>
                    <a:pt x="22417" y="5252"/>
                    <a:pt x="22417" y="5272"/>
                  </a:cubicBezTo>
                  <a:cubicBezTo>
                    <a:pt x="22458" y="5477"/>
                    <a:pt x="22274" y="5640"/>
                    <a:pt x="21947" y="5701"/>
                  </a:cubicBezTo>
                  <a:cubicBezTo>
                    <a:pt x="21865" y="5701"/>
                    <a:pt x="21804" y="5701"/>
                    <a:pt x="21743" y="5681"/>
                  </a:cubicBezTo>
                  <a:cubicBezTo>
                    <a:pt x="21661" y="5661"/>
                    <a:pt x="21620" y="5599"/>
                    <a:pt x="21538" y="5599"/>
                  </a:cubicBezTo>
                  <a:cubicBezTo>
                    <a:pt x="21436" y="5558"/>
                    <a:pt x="21354" y="5497"/>
                    <a:pt x="21293" y="5415"/>
                  </a:cubicBezTo>
                  <a:cubicBezTo>
                    <a:pt x="20946" y="5640"/>
                    <a:pt x="20537" y="5804"/>
                    <a:pt x="20128" y="5865"/>
                  </a:cubicBezTo>
                  <a:cubicBezTo>
                    <a:pt x="20017" y="5889"/>
                    <a:pt x="19900" y="5901"/>
                    <a:pt x="19785" y="5901"/>
                  </a:cubicBezTo>
                  <a:cubicBezTo>
                    <a:pt x="19415" y="5901"/>
                    <a:pt x="19053" y="5781"/>
                    <a:pt x="18882" y="5579"/>
                  </a:cubicBezTo>
                  <a:lnTo>
                    <a:pt x="18616" y="5558"/>
                  </a:lnTo>
                  <a:cubicBezTo>
                    <a:pt x="18453" y="5661"/>
                    <a:pt x="18269" y="5742"/>
                    <a:pt x="18065" y="5804"/>
                  </a:cubicBezTo>
                  <a:cubicBezTo>
                    <a:pt x="17705" y="5906"/>
                    <a:pt x="17346" y="5952"/>
                    <a:pt x="16974" y="5952"/>
                  </a:cubicBezTo>
                  <a:cubicBezTo>
                    <a:pt x="16902" y="5952"/>
                    <a:pt x="16830" y="5950"/>
                    <a:pt x="16757" y="5947"/>
                  </a:cubicBezTo>
                  <a:cubicBezTo>
                    <a:pt x="16471" y="6110"/>
                    <a:pt x="16185" y="6212"/>
                    <a:pt x="15858" y="6294"/>
                  </a:cubicBezTo>
                  <a:cubicBezTo>
                    <a:pt x="15653" y="6335"/>
                    <a:pt x="15449" y="6355"/>
                    <a:pt x="15224" y="6355"/>
                  </a:cubicBezTo>
                  <a:cubicBezTo>
                    <a:pt x="14856" y="6764"/>
                    <a:pt x="13998" y="7030"/>
                    <a:pt x="13222" y="7050"/>
                  </a:cubicBezTo>
                  <a:cubicBezTo>
                    <a:pt x="13160" y="7091"/>
                    <a:pt x="13099" y="7132"/>
                    <a:pt x="13017" y="7152"/>
                  </a:cubicBezTo>
                  <a:cubicBezTo>
                    <a:pt x="12793" y="7214"/>
                    <a:pt x="12609" y="7336"/>
                    <a:pt x="12445" y="7479"/>
                  </a:cubicBezTo>
                  <a:cubicBezTo>
                    <a:pt x="12343" y="7500"/>
                    <a:pt x="12241" y="7520"/>
                    <a:pt x="12139" y="7520"/>
                  </a:cubicBezTo>
                  <a:cubicBezTo>
                    <a:pt x="12077" y="7663"/>
                    <a:pt x="12098" y="7847"/>
                    <a:pt x="11791" y="7908"/>
                  </a:cubicBezTo>
                  <a:lnTo>
                    <a:pt x="11403" y="8174"/>
                  </a:lnTo>
                  <a:cubicBezTo>
                    <a:pt x="11444" y="8215"/>
                    <a:pt x="11485" y="8276"/>
                    <a:pt x="11526" y="8337"/>
                  </a:cubicBezTo>
                  <a:cubicBezTo>
                    <a:pt x="11546" y="8399"/>
                    <a:pt x="11587" y="8460"/>
                    <a:pt x="11628" y="8501"/>
                  </a:cubicBezTo>
                  <a:cubicBezTo>
                    <a:pt x="11565" y="8537"/>
                    <a:pt x="11495" y="8553"/>
                    <a:pt x="11423" y="8553"/>
                  </a:cubicBezTo>
                  <a:cubicBezTo>
                    <a:pt x="11331" y="8553"/>
                    <a:pt x="11238" y="8526"/>
                    <a:pt x="11158" y="8481"/>
                  </a:cubicBezTo>
                  <a:cubicBezTo>
                    <a:pt x="11097" y="8440"/>
                    <a:pt x="11056" y="8399"/>
                    <a:pt x="10994" y="8358"/>
                  </a:cubicBezTo>
                  <a:cubicBezTo>
                    <a:pt x="10869" y="8288"/>
                    <a:pt x="10726" y="8247"/>
                    <a:pt x="10582" y="8247"/>
                  </a:cubicBezTo>
                  <a:cubicBezTo>
                    <a:pt x="10514" y="8247"/>
                    <a:pt x="10447" y="8257"/>
                    <a:pt x="10381" y="8276"/>
                  </a:cubicBezTo>
                  <a:cubicBezTo>
                    <a:pt x="10177" y="8317"/>
                    <a:pt x="10014" y="8399"/>
                    <a:pt x="9830" y="8460"/>
                  </a:cubicBezTo>
                  <a:cubicBezTo>
                    <a:pt x="9729" y="8485"/>
                    <a:pt x="9620" y="8503"/>
                    <a:pt x="9508" y="8503"/>
                  </a:cubicBezTo>
                  <a:cubicBezTo>
                    <a:pt x="9439" y="8503"/>
                    <a:pt x="9369" y="8496"/>
                    <a:pt x="9298" y="8481"/>
                  </a:cubicBezTo>
                  <a:cubicBezTo>
                    <a:pt x="9176" y="8481"/>
                    <a:pt x="9033" y="8419"/>
                    <a:pt x="8890" y="8399"/>
                  </a:cubicBezTo>
                  <a:cubicBezTo>
                    <a:pt x="8828" y="8419"/>
                    <a:pt x="8747" y="8460"/>
                    <a:pt x="8665" y="8481"/>
                  </a:cubicBezTo>
                  <a:cubicBezTo>
                    <a:pt x="8481" y="8583"/>
                    <a:pt x="8338" y="8705"/>
                    <a:pt x="8379" y="8910"/>
                  </a:cubicBezTo>
                  <a:cubicBezTo>
                    <a:pt x="8399" y="8930"/>
                    <a:pt x="8399" y="8950"/>
                    <a:pt x="8399" y="8971"/>
                  </a:cubicBezTo>
                  <a:cubicBezTo>
                    <a:pt x="8399" y="9134"/>
                    <a:pt x="8277" y="9257"/>
                    <a:pt x="8052" y="9318"/>
                  </a:cubicBezTo>
                  <a:cubicBezTo>
                    <a:pt x="7887" y="9465"/>
                    <a:pt x="7672" y="9546"/>
                    <a:pt x="7452" y="9546"/>
                  </a:cubicBezTo>
                  <a:cubicBezTo>
                    <a:pt x="7427" y="9546"/>
                    <a:pt x="7402" y="9545"/>
                    <a:pt x="7378" y="9543"/>
                  </a:cubicBezTo>
                  <a:cubicBezTo>
                    <a:pt x="7191" y="9696"/>
                    <a:pt x="6976" y="9778"/>
                    <a:pt x="6744" y="9778"/>
                  </a:cubicBezTo>
                  <a:cubicBezTo>
                    <a:pt x="6697" y="9778"/>
                    <a:pt x="6649" y="9775"/>
                    <a:pt x="6601" y="9768"/>
                  </a:cubicBezTo>
                  <a:cubicBezTo>
                    <a:pt x="6008" y="9707"/>
                    <a:pt x="5661" y="9461"/>
                    <a:pt x="5109" y="9359"/>
                  </a:cubicBezTo>
                  <a:cubicBezTo>
                    <a:pt x="4795" y="9298"/>
                    <a:pt x="4546" y="9273"/>
                    <a:pt x="4336" y="9273"/>
                  </a:cubicBezTo>
                  <a:cubicBezTo>
                    <a:pt x="3631" y="9273"/>
                    <a:pt x="3359" y="9559"/>
                    <a:pt x="2494" y="9747"/>
                  </a:cubicBezTo>
                  <a:cubicBezTo>
                    <a:pt x="2187" y="9788"/>
                    <a:pt x="1860" y="9809"/>
                    <a:pt x="1554" y="9809"/>
                  </a:cubicBezTo>
                  <a:cubicBezTo>
                    <a:pt x="1472" y="9911"/>
                    <a:pt x="1349" y="9972"/>
                    <a:pt x="1227" y="10013"/>
                  </a:cubicBezTo>
                  <a:cubicBezTo>
                    <a:pt x="1084" y="10054"/>
                    <a:pt x="941" y="10074"/>
                    <a:pt x="798" y="10115"/>
                  </a:cubicBezTo>
                  <a:cubicBezTo>
                    <a:pt x="573" y="10340"/>
                    <a:pt x="287" y="10503"/>
                    <a:pt x="1" y="10606"/>
                  </a:cubicBezTo>
                  <a:lnTo>
                    <a:pt x="1" y="21844"/>
                  </a:lnTo>
                  <a:cubicBezTo>
                    <a:pt x="83" y="21865"/>
                    <a:pt x="164" y="21906"/>
                    <a:pt x="226" y="21987"/>
                  </a:cubicBezTo>
                  <a:cubicBezTo>
                    <a:pt x="736" y="21987"/>
                    <a:pt x="1247" y="22151"/>
                    <a:pt x="1349" y="22417"/>
                  </a:cubicBezTo>
                  <a:lnTo>
                    <a:pt x="1758" y="22417"/>
                  </a:lnTo>
                  <a:cubicBezTo>
                    <a:pt x="1758" y="22417"/>
                    <a:pt x="1779" y="22396"/>
                    <a:pt x="1779" y="22396"/>
                  </a:cubicBezTo>
                  <a:cubicBezTo>
                    <a:pt x="1779" y="22314"/>
                    <a:pt x="1860" y="22294"/>
                    <a:pt x="1983" y="22273"/>
                  </a:cubicBezTo>
                  <a:cubicBezTo>
                    <a:pt x="2080" y="22268"/>
                    <a:pt x="2153" y="22265"/>
                    <a:pt x="2212" y="22265"/>
                  </a:cubicBezTo>
                  <a:cubicBezTo>
                    <a:pt x="2388" y="22265"/>
                    <a:pt x="2438" y="22299"/>
                    <a:pt x="2637" y="22437"/>
                  </a:cubicBezTo>
                  <a:cubicBezTo>
                    <a:pt x="2637" y="22437"/>
                    <a:pt x="2657" y="22457"/>
                    <a:pt x="2678" y="22457"/>
                  </a:cubicBezTo>
                  <a:cubicBezTo>
                    <a:pt x="2902" y="22396"/>
                    <a:pt x="3148" y="22355"/>
                    <a:pt x="3372" y="22335"/>
                  </a:cubicBezTo>
                  <a:cubicBezTo>
                    <a:pt x="3454" y="22294"/>
                    <a:pt x="3536" y="22253"/>
                    <a:pt x="3597" y="22253"/>
                  </a:cubicBezTo>
                  <a:cubicBezTo>
                    <a:pt x="3732" y="22223"/>
                    <a:pt x="3877" y="22204"/>
                    <a:pt x="4018" y="22204"/>
                  </a:cubicBezTo>
                  <a:cubicBezTo>
                    <a:pt x="4069" y="22204"/>
                    <a:pt x="4120" y="22207"/>
                    <a:pt x="4169" y="22212"/>
                  </a:cubicBezTo>
                  <a:cubicBezTo>
                    <a:pt x="4231" y="22212"/>
                    <a:pt x="4292" y="22171"/>
                    <a:pt x="4353" y="22151"/>
                  </a:cubicBezTo>
                  <a:cubicBezTo>
                    <a:pt x="4387" y="22142"/>
                    <a:pt x="4421" y="22137"/>
                    <a:pt x="4455" y="22137"/>
                  </a:cubicBezTo>
                  <a:cubicBezTo>
                    <a:pt x="4503" y="22137"/>
                    <a:pt x="4551" y="22147"/>
                    <a:pt x="4598" y="22171"/>
                  </a:cubicBezTo>
                  <a:cubicBezTo>
                    <a:pt x="4742" y="22212"/>
                    <a:pt x="4885" y="22253"/>
                    <a:pt x="5007" y="22294"/>
                  </a:cubicBezTo>
                  <a:lnTo>
                    <a:pt x="5150" y="22294"/>
                  </a:lnTo>
                  <a:cubicBezTo>
                    <a:pt x="5355" y="22233"/>
                    <a:pt x="5538" y="22151"/>
                    <a:pt x="5743" y="22090"/>
                  </a:cubicBezTo>
                  <a:cubicBezTo>
                    <a:pt x="5784" y="22049"/>
                    <a:pt x="5804" y="22008"/>
                    <a:pt x="5825" y="21947"/>
                  </a:cubicBezTo>
                  <a:cubicBezTo>
                    <a:pt x="5916" y="21781"/>
                    <a:pt x="6091" y="21698"/>
                    <a:pt x="6274" y="21698"/>
                  </a:cubicBezTo>
                  <a:cubicBezTo>
                    <a:pt x="6295" y="21698"/>
                    <a:pt x="6315" y="21699"/>
                    <a:pt x="6335" y="21701"/>
                  </a:cubicBezTo>
                  <a:cubicBezTo>
                    <a:pt x="6499" y="21558"/>
                    <a:pt x="6683" y="21456"/>
                    <a:pt x="6887" y="21415"/>
                  </a:cubicBezTo>
                  <a:cubicBezTo>
                    <a:pt x="6887" y="21374"/>
                    <a:pt x="6908" y="21334"/>
                    <a:pt x="6948" y="21334"/>
                  </a:cubicBezTo>
                  <a:cubicBezTo>
                    <a:pt x="7030" y="21334"/>
                    <a:pt x="7112" y="21313"/>
                    <a:pt x="7214" y="21313"/>
                  </a:cubicBezTo>
                  <a:cubicBezTo>
                    <a:pt x="7229" y="21318"/>
                    <a:pt x="7246" y="21321"/>
                    <a:pt x="7263" y="21321"/>
                  </a:cubicBezTo>
                  <a:cubicBezTo>
                    <a:pt x="7314" y="21321"/>
                    <a:pt x="7367" y="21298"/>
                    <a:pt x="7398" y="21252"/>
                  </a:cubicBezTo>
                  <a:lnTo>
                    <a:pt x="7541" y="21088"/>
                  </a:lnTo>
                  <a:lnTo>
                    <a:pt x="7684" y="21088"/>
                  </a:lnTo>
                  <a:cubicBezTo>
                    <a:pt x="7786" y="20986"/>
                    <a:pt x="7909" y="20925"/>
                    <a:pt x="8052" y="20904"/>
                  </a:cubicBezTo>
                  <a:cubicBezTo>
                    <a:pt x="7991" y="20843"/>
                    <a:pt x="7929" y="20761"/>
                    <a:pt x="7868" y="20680"/>
                  </a:cubicBezTo>
                  <a:cubicBezTo>
                    <a:pt x="7807" y="20577"/>
                    <a:pt x="7807" y="20475"/>
                    <a:pt x="7950" y="20434"/>
                  </a:cubicBezTo>
                  <a:cubicBezTo>
                    <a:pt x="8011" y="20414"/>
                    <a:pt x="8072" y="20394"/>
                    <a:pt x="8134" y="20394"/>
                  </a:cubicBezTo>
                  <a:cubicBezTo>
                    <a:pt x="8174" y="20394"/>
                    <a:pt x="8215" y="20394"/>
                    <a:pt x="8256" y="20373"/>
                  </a:cubicBezTo>
                  <a:lnTo>
                    <a:pt x="8420" y="20353"/>
                  </a:lnTo>
                  <a:lnTo>
                    <a:pt x="8604" y="20353"/>
                  </a:lnTo>
                  <a:cubicBezTo>
                    <a:pt x="8787" y="20394"/>
                    <a:pt x="8971" y="20414"/>
                    <a:pt x="9135" y="20414"/>
                  </a:cubicBezTo>
                  <a:cubicBezTo>
                    <a:pt x="9135" y="20373"/>
                    <a:pt x="9135" y="20353"/>
                    <a:pt x="9176" y="20312"/>
                  </a:cubicBezTo>
                  <a:cubicBezTo>
                    <a:pt x="9207" y="20287"/>
                    <a:pt x="9251" y="20279"/>
                    <a:pt x="9301" y="20279"/>
                  </a:cubicBezTo>
                  <a:cubicBezTo>
                    <a:pt x="9386" y="20279"/>
                    <a:pt x="9488" y="20301"/>
                    <a:pt x="9569" y="20301"/>
                  </a:cubicBezTo>
                  <a:cubicBezTo>
                    <a:pt x="9598" y="20301"/>
                    <a:pt x="9624" y="20299"/>
                    <a:pt x="9646" y="20291"/>
                  </a:cubicBezTo>
                  <a:cubicBezTo>
                    <a:pt x="9687" y="20332"/>
                    <a:pt x="9748" y="20373"/>
                    <a:pt x="9789" y="20434"/>
                  </a:cubicBezTo>
                  <a:cubicBezTo>
                    <a:pt x="9848" y="20494"/>
                    <a:pt x="9922" y="20526"/>
                    <a:pt x="9997" y="20526"/>
                  </a:cubicBezTo>
                  <a:cubicBezTo>
                    <a:pt x="10051" y="20526"/>
                    <a:pt x="10105" y="20509"/>
                    <a:pt x="10157" y="20475"/>
                  </a:cubicBezTo>
                  <a:cubicBezTo>
                    <a:pt x="10238" y="20414"/>
                    <a:pt x="10361" y="20373"/>
                    <a:pt x="10463" y="20353"/>
                  </a:cubicBezTo>
                  <a:cubicBezTo>
                    <a:pt x="10361" y="20251"/>
                    <a:pt x="10320" y="20189"/>
                    <a:pt x="10320" y="20148"/>
                  </a:cubicBezTo>
                  <a:lnTo>
                    <a:pt x="10320" y="20148"/>
                  </a:lnTo>
                  <a:cubicBezTo>
                    <a:pt x="10381" y="20169"/>
                    <a:pt x="10443" y="20189"/>
                    <a:pt x="10483" y="20210"/>
                  </a:cubicBezTo>
                  <a:cubicBezTo>
                    <a:pt x="10627" y="20271"/>
                    <a:pt x="10627" y="20332"/>
                    <a:pt x="10504" y="20353"/>
                  </a:cubicBezTo>
                  <a:cubicBezTo>
                    <a:pt x="10443" y="20373"/>
                    <a:pt x="10381" y="20394"/>
                    <a:pt x="10320" y="20414"/>
                  </a:cubicBezTo>
                  <a:cubicBezTo>
                    <a:pt x="10279" y="20455"/>
                    <a:pt x="10279" y="20516"/>
                    <a:pt x="10259" y="20557"/>
                  </a:cubicBezTo>
                  <a:cubicBezTo>
                    <a:pt x="10218" y="20639"/>
                    <a:pt x="10238" y="20659"/>
                    <a:pt x="10402" y="20720"/>
                  </a:cubicBezTo>
                  <a:cubicBezTo>
                    <a:pt x="10463" y="20741"/>
                    <a:pt x="10524" y="20761"/>
                    <a:pt x="10586" y="20782"/>
                  </a:cubicBezTo>
                  <a:cubicBezTo>
                    <a:pt x="10711" y="20719"/>
                    <a:pt x="10847" y="20693"/>
                    <a:pt x="10987" y="20693"/>
                  </a:cubicBezTo>
                  <a:cubicBezTo>
                    <a:pt x="11030" y="20693"/>
                    <a:pt x="11074" y="20695"/>
                    <a:pt x="11117" y="20700"/>
                  </a:cubicBezTo>
                  <a:cubicBezTo>
                    <a:pt x="11190" y="20718"/>
                    <a:pt x="11264" y="20729"/>
                    <a:pt x="11336" y="20729"/>
                  </a:cubicBezTo>
                  <a:cubicBezTo>
                    <a:pt x="11423" y="20729"/>
                    <a:pt x="11508" y="20713"/>
                    <a:pt x="11587" y="20680"/>
                  </a:cubicBezTo>
                  <a:cubicBezTo>
                    <a:pt x="11638" y="20669"/>
                    <a:pt x="11684" y="20664"/>
                    <a:pt x="11727" y="20664"/>
                  </a:cubicBezTo>
                  <a:cubicBezTo>
                    <a:pt x="11771" y="20664"/>
                    <a:pt x="11812" y="20669"/>
                    <a:pt x="11853" y="20680"/>
                  </a:cubicBezTo>
                  <a:cubicBezTo>
                    <a:pt x="12036" y="20720"/>
                    <a:pt x="12220" y="20802"/>
                    <a:pt x="12363" y="20925"/>
                  </a:cubicBezTo>
                  <a:cubicBezTo>
                    <a:pt x="12517" y="20904"/>
                    <a:pt x="12675" y="20894"/>
                    <a:pt x="12833" y="20894"/>
                  </a:cubicBezTo>
                  <a:cubicBezTo>
                    <a:pt x="12992" y="20894"/>
                    <a:pt x="13150" y="20904"/>
                    <a:pt x="13303" y="20925"/>
                  </a:cubicBezTo>
                  <a:cubicBezTo>
                    <a:pt x="13446" y="20925"/>
                    <a:pt x="13589" y="20986"/>
                    <a:pt x="13712" y="21068"/>
                  </a:cubicBezTo>
                  <a:cubicBezTo>
                    <a:pt x="13831" y="21028"/>
                    <a:pt x="13950" y="21006"/>
                    <a:pt x="14074" y="21006"/>
                  </a:cubicBezTo>
                  <a:cubicBezTo>
                    <a:pt x="14142" y="21006"/>
                    <a:pt x="14212" y="21013"/>
                    <a:pt x="14284" y="21027"/>
                  </a:cubicBezTo>
                  <a:cubicBezTo>
                    <a:pt x="14386" y="21047"/>
                    <a:pt x="14509" y="21088"/>
                    <a:pt x="14611" y="21150"/>
                  </a:cubicBezTo>
                  <a:cubicBezTo>
                    <a:pt x="14652" y="21160"/>
                    <a:pt x="14698" y="21165"/>
                    <a:pt x="14744" y="21165"/>
                  </a:cubicBezTo>
                  <a:cubicBezTo>
                    <a:pt x="14790" y="21165"/>
                    <a:pt x="14836" y="21160"/>
                    <a:pt x="14877" y="21150"/>
                  </a:cubicBezTo>
                  <a:cubicBezTo>
                    <a:pt x="14996" y="21090"/>
                    <a:pt x="15122" y="21058"/>
                    <a:pt x="15251" y="21058"/>
                  </a:cubicBezTo>
                  <a:cubicBezTo>
                    <a:pt x="15343" y="21058"/>
                    <a:pt x="15437" y="21075"/>
                    <a:pt x="15531" y="21109"/>
                  </a:cubicBezTo>
                  <a:cubicBezTo>
                    <a:pt x="15592" y="21129"/>
                    <a:pt x="15633" y="21150"/>
                    <a:pt x="15694" y="21170"/>
                  </a:cubicBezTo>
                  <a:cubicBezTo>
                    <a:pt x="15722" y="21178"/>
                    <a:pt x="15742" y="21181"/>
                    <a:pt x="15758" y="21181"/>
                  </a:cubicBezTo>
                  <a:cubicBezTo>
                    <a:pt x="15825" y="21181"/>
                    <a:pt x="15804" y="21121"/>
                    <a:pt x="15837" y="21088"/>
                  </a:cubicBezTo>
                  <a:cubicBezTo>
                    <a:pt x="15858" y="21047"/>
                    <a:pt x="15878" y="21027"/>
                    <a:pt x="15899" y="21007"/>
                  </a:cubicBezTo>
                  <a:cubicBezTo>
                    <a:pt x="16001" y="20945"/>
                    <a:pt x="15899" y="20823"/>
                    <a:pt x="16082" y="20782"/>
                  </a:cubicBezTo>
                  <a:cubicBezTo>
                    <a:pt x="16164" y="20782"/>
                    <a:pt x="16266" y="20761"/>
                    <a:pt x="16369" y="20741"/>
                  </a:cubicBezTo>
                  <a:cubicBezTo>
                    <a:pt x="16430" y="20700"/>
                    <a:pt x="16512" y="20680"/>
                    <a:pt x="16593" y="20680"/>
                  </a:cubicBezTo>
                  <a:cubicBezTo>
                    <a:pt x="16859" y="20700"/>
                    <a:pt x="17125" y="20761"/>
                    <a:pt x="17390" y="20843"/>
                  </a:cubicBezTo>
                  <a:cubicBezTo>
                    <a:pt x="17697" y="20864"/>
                    <a:pt x="18003" y="20884"/>
                    <a:pt x="18289" y="20945"/>
                  </a:cubicBezTo>
                  <a:cubicBezTo>
                    <a:pt x="18432" y="20986"/>
                    <a:pt x="18535" y="21068"/>
                    <a:pt x="18555" y="21211"/>
                  </a:cubicBezTo>
                  <a:lnTo>
                    <a:pt x="18616" y="21252"/>
                  </a:lnTo>
                  <a:cubicBezTo>
                    <a:pt x="18790" y="21231"/>
                    <a:pt x="18964" y="21221"/>
                    <a:pt x="19135" y="21221"/>
                  </a:cubicBezTo>
                  <a:cubicBezTo>
                    <a:pt x="19306" y="21221"/>
                    <a:pt x="19474" y="21231"/>
                    <a:pt x="19638" y="21252"/>
                  </a:cubicBezTo>
                  <a:lnTo>
                    <a:pt x="19577" y="21150"/>
                  </a:lnTo>
                  <a:lnTo>
                    <a:pt x="19924" y="21109"/>
                  </a:lnTo>
                  <a:cubicBezTo>
                    <a:pt x="19998" y="21065"/>
                    <a:pt x="20071" y="21031"/>
                    <a:pt x="20145" y="21031"/>
                  </a:cubicBezTo>
                  <a:cubicBezTo>
                    <a:pt x="20173" y="21031"/>
                    <a:pt x="20202" y="21036"/>
                    <a:pt x="20231" y="21047"/>
                  </a:cubicBezTo>
                  <a:cubicBezTo>
                    <a:pt x="20312" y="21027"/>
                    <a:pt x="20374" y="20986"/>
                    <a:pt x="20455" y="20966"/>
                  </a:cubicBezTo>
                  <a:cubicBezTo>
                    <a:pt x="20499" y="20951"/>
                    <a:pt x="20552" y="20937"/>
                    <a:pt x="20602" y="20937"/>
                  </a:cubicBezTo>
                  <a:cubicBezTo>
                    <a:pt x="20622" y="20937"/>
                    <a:pt x="20642" y="20939"/>
                    <a:pt x="20660" y="20945"/>
                  </a:cubicBezTo>
                  <a:cubicBezTo>
                    <a:pt x="20639" y="20986"/>
                    <a:pt x="20721" y="21047"/>
                    <a:pt x="20844" y="21088"/>
                  </a:cubicBezTo>
                  <a:cubicBezTo>
                    <a:pt x="20966" y="21047"/>
                    <a:pt x="21089" y="21007"/>
                    <a:pt x="21211" y="20986"/>
                  </a:cubicBezTo>
                  <a:cubicBezTo>
                    <a:pt x="21252" y="20904"/>
                    <a:pt x="21416" y="20864"/>
                    <a:pt x="21518" y="20802"/>
                  </a:cubicBezTo>
                  <a:cubicBezTo>
                    <a:pt x="21538" y="20802"/>
                    <a:pt x="21559" y="20802"/>
                    <a:pt x="21559" y="20823"/>
                  </a:cubicBezTo>
                  <a:cubicBezTo>
                    <a:pt x="21600" y="20843"/>
                    <a:pt x="21640" y="20884"/>
                    <a:pt x="21681" y="20925"/>
                  </a:cubicBezTo>
                  <a:cubicBezTo>
                    <a:pt x="22110" y="20864"/>
                    <a:pt x="22580" y="20884"/>
                    <a:pt x="23050" y="20864"/>
                  </a:cubicBezTo>
                  <a:lnTo>
                    <a:pt x="24624" y="20864"/>
                  </a:lnTo>
                  <a:cubicBezTo>
                    <a:pt x="24714" y="20830"/>
                    <a:pt x="24816" y="20815"/>
                    <a:pt x="24921" y="20815"/>
                  </a:cubicBezTo>
                  <a:cubicBezTo>
                    <a:pt x="25006" y="20815"/>
                    <a:pt x="25093" y="20825"/>
                    <a:pt x="25176" y="20843"/>
                  </a:cubicBezTo>
                  <a:cubicBezTo>
                    <a:pt x="25216" y="20864"/>
                    <a:pt x="25257" y="20884"/>
                    <a:pt x="25278" y="20904"/>
                  </a:cubicBezTo>
                  <a:cubicBezTo>
                    <a:pt x="25666" y="20925"/>
                    <a:pt x="26075" y="20986"/>
                    <a:pt x="26463" y="21047"/>
                  </a:cubicBezTo>
                  <a:cubicBezTo>
                    <a:pt x="26524" y="21068"/>
                    <a:pt x="26606" y="21088"/>
                    <a:pt x="26688" y="21129"/>
                  </a:cubicBezTo>
                  <a:cubicBezTo>
                    <a:pt x="26708" y="21129"/>
                    <a:pt x="26729" y="21109"/>
                    <a:pt x="26769" y="21109"/>
                  </a:cubicBezTo>
                  <a:cubicBezTo>
                    <a:pt x="27076" y="21068"/>
                    <a:pt x="27362" y="21007"/>
                    <a:pt x="27648" y="20945"/>
                  </a:cubicBezTo>
                  <a:lnTo>
                    <a:pt x="27914" y="21027"/>
                  </a:lnTo>
                  <a:cubicBezTo>
                    <a:pt x="28282" y="21027"/>
                    <a:pt x="28649" y="21129"/>
                    <a:pt x="28935" y="21374"/>
                  </a:cubicBezTo>
                  <a:cubicBezTo>
                    <a:pt x="29569" y="21415"/>
                    <a:pt x="30182" y="21538"/>
                    <a:pt x="30775" y="21742"/>
                  </a:cubicBezTo>
                  <a:cubicBezTo>
                    <a:pt x="30958" y="21783"/>
                    <a:pt x="31101" y="21865"/>
                    <a:pt x="31245" y="21967"/>
                  </a:cubicBezTo>
                  <a:cubicBezTo>
                    <a:pt x="31367" y="21987"/>
                    <a:pt x="31469" y="22008"/>
                    <a:pt x="31592" y="22008"/>
                  </a:cubicBezTo>
                  <a:cubicBezTo>
                    <a:pt x="31592" y="21987"/>
                    <a:pt x="31612" y="21967"/>
                    <a:pt x="31633" y="21926"/>
                  </a:cubicBezTo>
                  <a:cubicBezTo>
                    <a:pt x="31674" y="21967"/>
                    <a:pt x="31735" y="21987"/>
                    <a:pt x="31776" y="22028"/>
                  </a:cubicBezTo>
                  <a:cubicBezTo>
                    <a:pt x="31837" y="22049"/>
                    <a:pt x="31980" y="22090"/>
                    <a:pt x="32082" y="22110"/>
                  </a:cubicBezTo>
                  <a:lnTo>
                    <a:pt x="32348" y="22110"/>
                  </a:lnTo>
                  <a:cubicBezTo>
                    <a:pt x="32396" y="22158"/>
                    <a:pt x="32458" y="22178"/>
                    <a:pt x="32525" y="22178"/>
                  </a:cubicBezTo>
                  <a:cubicBezTo>
                    <a:pt x="32573" y="22178"/>
                    <a:pt x="32624" y="22168"/>
                    <a:pt x="32675" y="22151"/>
                  </a:cubicBezTo>
                  <a:lnTo>
                    <a:pt x="32757" y="22151"/>
                  </a:lnTo>
                  <a:cubicBezTo>
                    <a:pt x="33002" y="22151"/>
                    <a:pt x="33227" y="22110"/>
                    <a:pt x="33451" y="22090"/>
                  </a:cubicBezTo>
                  <a:cubicBezTo>
                    <a:pt x="33431" y="21987"/>
                    <a:pt x="33513" y="21967"/>
                    <a:pt x="33623" y="21967"/>
                  </a:cubicBezTo>
                  <a:cubicBezTo>
                    <a:pt x="33696" y="21967"/>
                    <a:pt x="33781" y="21976"/>
                    <a:pt x="33858" y="21976"/>
                  </a:cubicBezTo>
                  <a:cubicBezTo>
                    <a:pt x="33896" y="21976"/>
                    <a:pt x="33932" y="21974"/>
                    <a:pt x="33962" y="21967"/>
                  </a:cubicBezTo>
                  <a:cubicBezTo>
                    <a:pt x="34030" y="22021"/>
                    <a:pt x="34117" y="22049"/>
                    <a:pt x="34203" y="22049"/>
                  </a:cubicBezTo>
                  <a:cubicBezTo>
                    <a:pt x="34246" y="22049"/>
                    <a:pt x="34289" y="22042"/>
                    <a:pt x="34330" y="22028"/>
                  </a:cubicBezTo>
                  <a:cubicBezTo>
                    <a:pt x="34473" y="21987"/>
                    <a:pt x="34616" y="21947"/>
                    <a:pt x="34677" y="21844"/>
                  </a:cubicBezTo>
                  <a:cubicBezTo>
                    <a:pt x="34753" y="21672"/>
                    <a:pt x="34794" y="21591"/>
                    <a:pt x="34902" y="21591"/>
                  </a:cubicBezTo>
                  <a:cubicBezTo>
                    <a:pt x="35000" y="21591"/>
                    <a:pt x="35153" y="21657"/>
                    <a:pt x="35433" y="21783"/>
                  </a:cubicBezTo>
                  <a:cubicBezTo>
                    <a:pt x="35474" y="21803"/>
                    <a:pt x="35495" y="21803"/>
                    <a:pt x="35536" y="21824"/>
                  </a:cubicBezTo>
                  <a:lnTo>
                    <a:pt x="35699" y="21824"/>
                  </a:lnTo>
                  <a:cubicBezTo>
                    <a:pt x="35720" y="21742"/>
                    <a:pt x="35822" y="21701"/>
                    <a:pt x="35944" y="21701"/>
                  </a:cubicBezTo>
                  <a:cubicBezTo>
                    <a:pt x="35944" y="21722"/>
                    <a:pt x="35944" y="21742"/>
                    <a:pt x="35924" y="21763"/>
                  </a:cubicBezTo>
                  <a:cubicBezTo>
                    <a:pt x="35863" y="21803"/>
                    <a:pt x="35822" y="21844"/>
                    <a:pt x="35924" y="21885"/>
                  </a:cubicBezTo>
                  <a:cubicBezTo>
                    <a:pt x="35985" y="21931"/>
                    <a:pt x="36058" y="21954"/>
                    <a:pt x="36134" y="21954"/>
                  </a:cubicBezTo>
                  <a:cubicBezTo>
                    <a:pt x="36159" y="21954"/>
                    <a:pt x="36184" y="21952"/>
                    <a:pt x="36210" y="21947"/>
                  </a:cubicBezTo>
                  <a:cubicBezTo>
                    <a:pt x="36394" y="21885"/>
                    <a:pt x="36598" y="21865"/>
                    <a:pt x="36803" y="21865"/>
                  </a:cubicBezTo>
                  <a:cubicBezTo>
                    <a:pt x="36843" y="21756"/>
                    <a:pt x="36975" y="21729"/>
                    <a:pt x="37137" y="21729"/>
                  </a:cubicBezTo>
                  <a:cubicBezTo>
                    <a:pt x="37218" y="21729"/>
                    <a:pt x="37307" y="21735"/>
                    <a:pt x="37395" y="21742"/>
                  </a:cubicBezTo>
                  <a:cubicBezTo>
                    <a:pt x="37518" y="21742"/>
                    <a:pt x="37620" y="21722"/>
                    <a:pt x="37702" y="21660"/>
                  </a:cubicBezTo>
                  <a:cubicBezTo>
                    <a:pt x="37778" y="21614"/>
                    <a:pt x="37855" y="21591"/>
                    <a:pt x="37940" y="21591"/>
                  </a:cubicBezTo>
                  <a:cubicBezTo>
                    <a:pt x="37969" y="21591"/>
                    <a:pt x="37998" y="21594"/>
                    <a:pt x="38029" y="21599"/>
                  </a:cubicBezTo>
                  <a:cubicBezTo>
                    <a:pt x="38253" y="21599"/>
                    <a:pt x="38478" y="21620"/>
                    <a:pt x="38723" y="21640"/>
                  </a:cubicBezTo>
                  <a:cubicBezTo>
                    <a:pt x="38764" y="21647"/>
                    <a:pt x="38773" y="21647"/>
                    <a:pt x="38771" y="21647"/>
                  </a:cubicBezTo>
                  <a:lnTo>
                    <a:pt x="38771" y="21647"/>
                  </a:lnTo>
                  <a:cubicBezTo>
                    <a:pt x="38767" y="21647"/>
                    <a:pt x="38717" y="21647"/>
                    <a:pt x="38785" y="21701"/>
                  </a:cubicBezTo>
                  <a:cubicBezTo>
                    <a:pt x="38805" y="21722"/>
                    <a:pt x="38805" y="21763"/>
                    <a:pt x="38764" y="21783"/>
                  </a:cubicBezTo>
                  <a:lnTo>
                    <a:pt x="38723" y="21783"/>
                  </a:lnTo>
                  <a:cubicBezTo>
                    <a:pt x="39152" y="21803"/>
                    <a:pt x="39602" y="21865"/>
                    <a:pt x="40154" y="21885"/>
                  </a:cubicBezTo>
                  <a:lnTo>
                    <a:pt x="40665" y="21885"/>
                  </a:lnTo>
                  <a:lnTo>
                    <a:pt x="40889" y="21865"/>
                  </a:lnTo>
                  <a:cubicBezTo>
                    <a:pt x="40992" y="21824"/>
                    <a:pt x="41114" y="21783"/>
                    <a:pt x="41216" y="21763"/>
                  </a:cubicBezTo>
                  <a:cubicBezTo>
                    <a:pt x="41234" y="21757"/>
                    <a:pt x="41252" y="21754"/>
                    <a:pt x="41271" y="21754"/>
                  </a:cubicBezTo>
                  <a:cubicBezTo>
                    <a:pt x="41315" y="21754"/>
                    <a:pt x="41363" y="21769"/>
                    <a:pt x="41421" y="21783"/>
                  </a:cubicBezTo>
                  <a:cubicBezTo>
                    <a:pt x="41421" y="21783"/>
                    <a:pt x="41441" y="21803"/>
                    <a:pt x="41441" y="21824"/>
                  </a:cubicBezTo>
                  <a:cubicBezTo>
                    <a:pt x="41441" y="21844"/>
                    <a:pt x="41441" y="21844"/>
                    <a:pt x="41441" y="21844"/>
                  </a:cubicBezTo>
                  <a:lnTo>
                    <a:pt x="42299" y="21844"/>
                  </a:lnTo>
                  <a:cubicBezTo>
                    <a:pt x="42831" y="21824"/>
                    <a:pt x="43362" y="21783"/>
                    <a:pt x="43893" y="21783"/>
                  </a:cubicBezTo>
                  <a:cubicBezTo>
                    <a:pt x="43934" y="21776"/>
                    <a:pt x="43975" y="21773"/>
                    <a:pt x="44015" y="21773"/>
                  </a:cubicBezTo>
                  <a:cubicBezTo>
                    <a:pt x="44218" y="21773"/>
                    <a:pt x="44411" y="21858"/>
                    <a:pt x="44547" y="22028"/>
                  </a:cubicBezTo>
                  <a:cubicBezTo>
                    <a:pt x="44670" y="22008"/>
                    <a:pt x="44792" y="21967"/>
                    <a:pt x="44935" y="21947"/>
                  </a:cubicBezTo>
                  <a:lnTo>
                    <a:pt x="44935" y="21885"/>
                  </a:lnTo>
                  <a:cubicBezTo>
                    <a:pt x="45017" y="21865"/>
                    <a:pt x="45078" y="21844"/>
                    <a:pt x="45160" y="21844"/>
                  </a:cubicBezTo>
                  <a:cubicBezTo>
                    <a:pt x="45610" y="21803"/>
                    <a:pt x="45977" y="21701"/>
                    <a:pt x="46447" y="21701"/>
                  </a:cubicBezTo>
                  <a:cubicBezTo>
                    <a:pt x="46550" y="21701"/>
                    <a:pt x="46774" y="21783"/>
                    <a:pt x="46795" y="21844"/>
                  </a:cubicBezTo>
                  <a:cubicBezTo>
                    <a:pt x="46795" y="21906"/>
                    <a:pt x="46815" y="22028"/>
                    <a:pt x="46836" y="22110"/>
                  </a:cubicBezTo>
                  <a:cubicBezTo>
                    <a:pt x="46856" y="22110"/>
                    <a:pt x="46877" y="22110"/>
                    <a:pt x="46897" y="22130"/>
                  </a:cubicBezTo>
                  <a:lnTo>
                    <a:pt x="47449" y="22417"/>
                  </a:lnTo>
                  <a:lnTo>
                    <a:pt x="47653" y="22417"/>
                  </a:lnTo>
                  <a:cubicBezTo>
                    <a:pt x="47915" y="22281"/>
                    <a:pt x="48190" y="22214"/>
                    <a:pt x="48464" y="22214"/>
                  </a:cubicBezTo>
                  <a:cubicBezTo>
                    <a:pt x="48768" y="22214"/>
                    <a:pt x="49070" y="22296"/>
                    <a:pt x="49349" y="22457"/>
                  </a:cubicBezTo>
                  <a:lnTo>
                    <a:pt x="49778" y="22539"/>
                  </a:lnTo>
                  <a:lnTo>
                    <a:pt x="49799" y="22539"/>
                  </a:lnTo>
                  <a:cubicBezTo>
                    <a:pt x="50003" y="22457"/>
                    <a:pt x="50228" y="22417"/>
                    <a:pt x="50453" y="22417"/>
                  </a:cubicBezTo>
                  <a:cubicBezTo>
                    <a:pt x="50514" y="22437"/>
                    <a:pt x="50575" y="22457"/>
                    <a:pt x="50636" y="22498"/>
                  </a:cubicBezTo>
                  <a:cubicBezTo>
                    <a:pt x="50657" y="22498"/>
                    <a:pt x="50677" y="22539"/>
                    <a:pt x="50677" y="22539"/>
                  </a:cubicBezTo>
                  <a:cubicBezTo>
                    <a:pt x="50657" y="22600"/>
                    <a:pt x="50636" y="22641"/>
                    <a:pt x="50616" y="22682"/>
                  </a:cubicBezTo>
                  <a:cubicBezTo>
                    <a:pt x="50575" y="22723"/>
                    <a:pt x="50534" y="22764"/>
                    <a:pt x="50555" y="22805"/>
                  </a:cubicBezTo>
                  <a:cubicBezTo>
                    <a:pt x="50575" y="22846"/>
                    <a:pt x="50616" y="22866"/>
                    <a:pt x="50636" y="22907"/>
                  </a:cubicBezTo>
                  <a:cubicBezTo>
                    <a:pt x="50677" y="22927"/>
                    <a:pt x="50739" y="22948"/>
                    <a:pt x="50779" y="22948"/>
                  </a:cubicBezTo>
                  <a:cubicBezTo>
                    <a:pt x="50841" y="22948"/>
                    <a:pt x="50897" y="22932"/>
                    <a:pt x="50953" y="22932"/>
                  </a:cubicBezTo>
                  <a:cubicBezTo>
                    <a:pt x="51009" y="22932"/>
                    <a:pt x="51066" y="22948"/>
                    <a:pt x="51127" y="23009"/>
                  </a:cubicBezTo>
                  <a:cubicBezTo>
                    <a:pt x="51188" y="23091"/>
                    <a:pt x="51270" y="23132"/>
                    <a:pt x="51372" y="23152"/>
                  </a:cubicBezTo>
                  <a:cubicBezTo>
                    <a:pt x="51536" y="23152"/>
                    <a:pt x="51679" y="23193"/>
                    <a:pt x="51801" y="23316"/>
                  </a:cubicBezTo>
                  <a:cubicBezTo>
                    <a:pt x="51927" y="23264"/>
                    <a:pt x="52052" y="23243"/>
                    <a:pt x="52176" y="23243"/>
                  </a:cubicBezTo>
                  <a:cubicBezTo>
                    <a:pt x="52638" y="23243"/>
                    <a:pt x="53092" y="23529"/>
                    <a:pt x="53559" y="23561"/>
                  </a:cubicBezTo>
                  <a:lnTo>
                    <a:pt x="53599" y="23561"/>
                  </a:lnTo>
                  <a:cubicBezTo>
                    <a:pt x="53661" y="23540"/>
                    <a:pt x="53742" y="23520"/>
                    <a:pt x="53824" y="23500"/>
                  </a:cubicBezTo>
                  <a:cubicBezTo>
                    <a:pt x="53889" y="23475"/>
                    <a:pt x="53953" y="23464"/>
                    <a:pt x="54018" y="23464"/>
                  </a:cubicBezTo>
                  <a:cubicBezTo>
                    <a:pt x="54117" y="23464"/>
                    <a:pt x="54216" y="23491"/>
                    <a:pt x="54315" y="23540"/>
                  </a:cubicBezTo>
                  <a:cubicBezTo>
                    <a:pt x="54376" y="23581"/>
                    <a:pt x="54417" y="23622"/>
                    <a:pt x="54478" y="23643"/>
                  </a:cubicBezTo>
                  <a:cubicBezTo>
                    <a:pt x="54631" y="23735"/>
                    <a:pt x="54785" y="23780"/>
                    <a:pt x="54946" y="23780"/>
                  </a:cubicBezTo>
                  <a:cubicBezTo>
                    <a:pt x="55000" y="23780"/>
                    <a:pt x="55055" y="23775"/>
                    <a:pt x="55112" y="23765"/>
                  </a:cubicBezTo>
                  <a:cubicBezTo>
                    <a:pt x="55275" y="23724"/>
                    <a:pt x="55418" y="23683"/>
                    <a:pt x="55602" y="23643"/>
                  </a:cubicBezTo>
                  <a:cubicBezTo>
                    <a:pt x="55684" y="23632"/>
                    <a:pt x="55765" y="23627"/>
                    <a:pt x="55850" y="23627"/>
                  </a:cubicBezTo>
                  <a:cubicBezTo>
                    <a:pt x="55934" y="23627"/>
                    <a:pt x="56021" y="23632"/>
                    <a:pt x="56113" y="23643"/>
                  </a:cubicBezTo>
                  <a:cubicBezTo>
                    <a:pt x="56244" y="23659"/>
                    <a:pt x="56428" y="23741"/>
                    <a:pt x="56559" y="23741"/>
                  </a:cubicBezTo>
                  <a:cubicBezTo>
                    <a:pt x="56591" y="23741"/>
                    <a:pt x="56620" y="23736"/>
                    <a:pt x="56644" y="23724"/>
                  </a:cubicBezTo>
                  <a:cubicBezTo>
                    <a:pt x="56828" y="23643"/>
                    <a:pt x="57032" y="23540"/>
                    <a:pt x="56930" y="23336"/>
                  </a:cubicBezTo>
                  <a:cubicBezTo>
                    <a:pt x="56910" y="23316"/>
                    <a:pt x="56910" y="23295"/>
                    <a:pt x="56910" y="23275"/>
                  </a:cubicBezTo>
                  <a:cubicBezTo>
                    <a:pt x="56869" y="23111"/>
                    <a:pt x="57053" y="23009"/>
                    <a:pt x="57380" y="22989"/>
                  </a:cubicBezTo>
                  <a:cubicBezTo>
                    <a:pt x="57441" y="22989"/>
                    <a:pt x="57502" y="23009"/>
                    <a:pt x="57584" y="23030"/>
                  </a:cubicBezTo>
                  <a:cubicBezTo>
                    <a:pt x="57645" y="23070"/>
                    <a:pt x="57707" y="23111"/>
                    <a:pt x="57768" y="23132"/>
                  </a:cubicBezTo>
                  <a:cubicBezTo>
                    <a:pt x="57870" y="23152"/>
                    <a:pt x="57972" y="23213"/>
                    <a:pt x="58054" y="23275"/>
                  </a:cubicBezTo>
                  <a:cubicBezTo>
                    <a:pt x="58422" y="23132"/>
                    <a:pt x="58831" y="23050"/>
                    <a:pt x="59219" y="23050"/>
                  </a:cubicBezTo>
                  <a:cubicBezTo>
                    <a:pt x="59267" y="23045"/>
                    <a:pt x="59316" y="23043"/>
                    <a:pt x="59365" y="23043"/>
                  </a:cubicBezTo>
                  <a:cubicBezTo>
                    <a:pt x="59748" y="23043"/>
                    <a:pt x="60134" y="23182"/>
                    <a:pt x="60424" y="23418"/>
                  </a:cubicBezTo>
                  <a:lnTo>
                    <a:pt x="60710" y="23479"/>
                  </a:lnTo>
                  <a:cubicBezTo>
                    <a:pt x="60874" y="23418"/>
                    <a:pt x="61058" y="23356"/>
                    <a:pt x="61242" y="23356"/>
                  </a:cubicBezTo>
                  <a:cubicBezTo>
                    <a:pt x="61411" y="23332"/>
                    <a:pt x="61583" y="23321"/>
                    <a:pt x="61757" y="23321"/>
                  </a:cubicBezTo>
                  <a:cubicBezTo>
                    <a:pt x="62022" y="23321"/>
                    <a:pt x="62290" y="23348"/>
                    <a:pt x="62550" y="23397"/>
                  </a:cubicBezTo>
                  <a:cubicBezTo>
                    <a:pt x="62836" y="23295"/>
                    <a:pt x="63142" y="23234"/>
                    <a:pt x="63449" y="23213"/>
                  </a:cubicBezTo>
                  <a:cubicBezTo>
                    <a:pt x="63508" y="23207"/>
                    <a:pt x="63568" y="23205"/>
                    <a:pt x="63628" y="23205"/>
                  </a:cubicBezTo>
                  <a:cubicBezTo>
                    <a:pt x="63773" y="23205"/>
                    <a:pt x="63917" y="23219"/>
                    <a:pt x="64062" y="23234"/>
                  </a:cubicBezTo>
                  <a:cubicBezTo>
                    <a:pt x="64371" y="23006"/>
                    <a:pt x="64977" y="22882"/>
                    <a:pt x="65603" y="22882"/>
                  </a:cubicBezTo>
                  <a:cubicBezTo>
                    <a:pt x="65764" y="22882"/>
                    <a:pt x="65926" y="22890"/>
                    <a:pt x="66085" y="22907"/>
                  </a:cubicBezTo>
                  <a:cubicBezTo>
                    <a:pt x="66146" y="22866"/>
                    <a:pt x="66228" y="22846"/>
                    <a:pt x="66289" y="22846"/>
                  </a:cubicBezTo>
                  <a:cubicBezTo>
                    <a:pt x="66493" y="22825"/>
                    <a:pt x="66698" y="22743"/>
                    <a:pt x="66882" y="22641"/>
                  </a:cubicBezTo>
                  <a:cubicBezTo>
                    <a:pt x="66933" y="22631"/>
                    <a:pt x="66984" y="22626"/>
                    <a:pt x="67035" y="22626"/>
                  </a:cubicBezTo>
                  <a:cubicBezTo>
                    <a:pt x="67086" y="22626"/>
                    <a:pt x="67137" y="22631"/>
                    <a:pt x="67188" y="22641"/>
                  </a:cubicBezTo>
                  <a:cubicBezTo>
                    <a:pt x="67249" y="22519"/>
                    <a:pt x="67229" y="22396"/>
                    <a:pt x="67535" y="22355"/>
                  </a:cubicBezTo>
                  <a:lnTo>
                    <a:pt x="67924" y="22192"/>
                  </a:lnTo>
                  <a:cubicBezTo>
                    <a:pt x="67883" y="22151"/>
                    <a:pt x="67842" y="22090"/>
                    <a:pt x="67801" y="22028"/>
                  </a:cubicBezTo>
                  <a:cubicBezTo>
                    <a:pt x="67781" y="21987"/>
                    <a:pt x="67740" y="21926"/>
                    <a:pt x="67699" y="21885"/>
                  </a:cubicBezTo>
                  <a:cubicBezTo>
                    <a:pt x="67743" y="21874"/>
                    <a:pt x="67786" y="21869"/>
                    <a:pt x="67830" y="21869"/>
                  </a:cubicBezTo>
                  <a:cubicBezTo>
                    <a:pt x="67949" y="21869"/>
                    <a:pt x="68064" y="21907"/>
                    <a:pt x="68169" y="21967"/>
                  </a:cubicBezTo>
                  <a:cubicBezTo>
                    <a:pt x="68230" y="22008"/>
                    <a:pt x="68291" y="22049"/>
                    <a:pt x="68332" y="22090"/>
                  </a:cubicBezTo>
                  <a:cubicBezTo>
                    <a:pt x="68493" y="22179"/>
                    <a:pt x="68684" y="22237"/>
                    <a:pt x="68879" y="22237"/>
                  </a:cubicBezTo>
                  <a:cubicBezTo>
                    <a:pt x="68908" y="22237"/>
                    <a:pt x="68937" y="22235"/>
                    <a:pt x="68966" y="22233"/>
                  </a:cubicBezTo>
                  <a:cubicBezTo>
                    <a:pt x="69150" y="22212"/>
                    <a:pt x="69313" y="22171"/>
                    <a:pt x="69497" y="22151"/>
                  </a:cubicBezTo>
                  <a:cubicBezTo>
                    <a:pt x="69573" y="22142"/>
                    <a:pt x="69649" y="22137"/>
                    <a:pt x="69726" y="22137"/>
                  </a:cubicBezTo>
                  <a:cubicBezTo>
                    <a:pt x="69833" y="22137"/>
                    <a:pt x="69941" y="22147"/>
                    <a:pt x="70049" y="22171"/>
                  </a:cubicBezTo>
                  <a:cubicBezTo>
                    <a:pt x="70171" y="22212"/>
                    <a:pt x="70314" y="22273"/>
                    <a:pt x="70457" y="22294"/>
                  </a:cubicBezTo>
                  <a:lnTo>
                    <a:pt x="70682" y="22273"/>
                  </a:lnTo>
                  <a:cubicBezTo>
                    <a:pt x="70866" y="22192"/>
                    <a:pt x="71030" y="22110"/>
                    <a:pt x="70968" y="21947"/>
                  </a:cubicBezTo>
                  <a:cubicBezTo>
                    <a:pt x="70968" y="21926"/>
                    <a:pt x="70968" y="21906"/>
                    <a:pt x="70968" y="21885"/>
                  </a:cubicBezTo>
                  <a:cubicBezTo>
                    <a:pt x="70968" y="21763"/>
                    <a:pt x="71091" y="21660"/>
                    <a:pt x="71316" y="21640"/>
                  </a:cubicBezTo>
                  <a:cubicBezTo>
                    <a:pt x="71472" y="21555"/>
                    <a:pt x="71629" y="21519"/>
                    <a:pt x="71793" y="21519"/>
                  </a:cubicBezTo>
                  <a:cubicBezTo>
                    <a:pt x="71864" y="21519"/>
                    <a:pt x="71936" y="21525"/>
                    <a:pt x="72010" y="21538"/>
                  </a:cubicBezTo>
                  <a:cubicBezTo>
                    <a:pt x="72180" y="21453"/>
                    <a:pt x="72369" y="21408"/>
                    <a:pt x="72557" y="21408"/>
                  </a:cubicBezTo>
                  <a:cubicBezTo>
                    <a:pt x="72641" y="21408"/>
                    <a:pt x="72725" y="21417"/>
                    <a:pt x="72807" y="21436"/>
                  </a:cubicBezTo>
                  <a:cubicBezTo>
                    <a:pt x="73400" y="21558"/>
                    <a:pt x="73768" y="21803"/>
                    <a:pt x="74320" y="21947"/>
                  </a:cubicBezTo>
                  <a:cubicBezTo>
                    <a:pt x="74679" y="22071"/>
                    <a:pt x="75050" y="22125"/>
                    <a:pt x="75432" y="22125"/>
                  </a:cubicBezTo>
                  <a:cubicBezTo>
                    <a:pt x="75551" y="22125"/>
                    <a:pt x="75670" y="22120"/>
                    <a:pt x="75791" y="22110"/>
                  </a:cubicBezTo>
                  <a:lnTo>
                    <a:pt x="75791" y="0"/>
                  </a:lnTo>
                  <a:close/>
                </a:path>
              </a:pathLst>
            </a:custGeom>
            <a:solidFill>
              <a:srgbClr val="FFFFFF"/>
            </a:solidFill>
            <a:ln>
              <a:noFill/>
            </a:ln>
            <a:effectLst>
              <a:outerShdw blurRad="142875" rotWithShape="0" algn="bl" dir="4920000" dist="19050">
                <a:srgbClr val="000000">
                  <a:alpha val="54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5"/>
            <p:cNvSpPr/>
            <p:nvPr/>
          </p:nvSpPr>
          <p:spPr>
            <a:xfrm>
              <a:off x="9954484" y="-3264282"/>
              <a:ext cx="1894250" cy="571243"/>
            </a:xfrm>
            <a:custGeom>
              <a:rect b="b" l="l" r="r" t="t"/>
              <a:pathLst>
                <a:path extrusionOk="0" h="21431" w="75770">
                  <a:moveTo>
                    <a:pt x="75770" y="0"/>
                  </a:moveTo>
                  <a:cubicBezTo>
                    <a:pt x="75709" y="0"/>
                    <a:pt x="75668" y="41"/>
                    <a:pt x="75627" y="102"/>
                  </a:cubicBezTo>
                  <a:cubicBezTo>
                    <a:pt x="75586" y="184"/>
                    <a:pt x="75525" y="266"/>
                    <a:pt x="75463" y="347"/>
                  </a:cubicBezTo>
                  <a:cubicBezTo>
                    <a:pt x="75423" y="368"/>
                    <a:pt x="75361" y="368"/>
                    <a:pt x="75320" y="388"/>
                  </a:cubicBezTo>
                  <a:cubicBezTo>
                    <a:pt x="75198" y="511"/>
                    <a:pt x="75055" y="613"/>
                    <a:pt x="74891" y="674"/>
                  </a:cubicBezTo>
                  <a:cubicBezTo>
                    <a:pt x="74973" y="756"/>
                    <a:pt x="75034" y="838"/>
                    <a:pt x="75096" y="920"/>
                  </a:cubicBezTo>
                  <a:cubicBezTo>
                    <a:pt x="75198" y="1042"/>
                    <a:pt x="75157" y="1226"/>
                    <a:pt x="75014" y="1287"/>
                  </a:cubicBezTo>
                  <a:cubicBezTo>
                    <a:pt x="74932" y="1308"/>
                    <a:pt x="74871" y="1328"/>
                    <a:pt x="74810" y="1369"/>
                  </a:cubicBezTo>
                  <a:cubicBezTo>
                    <a:pt x="74748" y="1369"/>
                    <a:pt x="74707" y="1369"/>
                    <a:pt x="74666" y="1410"/>
                  </a:cubicBezTo>
                  <a:cubicBezTo>
                    <a:pt x="74605" y="1410"/>
                    <a:pt x="74544" y="1430"/>
                    <a:pt x="74483" y="1471"/>
                  </a:cubicBezTo>
                  <a:lnTo>
                    <a:pt x="74278" y="1471"/>
                  </a:lnTo>
                  <a:cubicBezTo>
                    <a:pt x="74192" y="1454"/>
                    <a:pt x="74106" y="1448"/>
                    <a:pt x="74019" y="1448"/>
                  </a:cubicBezTo>
                  <a:cubicBezTo>
                    <a:pt x="73901" y="1448"/>
                    <a:pt x="73783" y="1459"/>
                    <a:pt x="73665" y="1471"/>
                  </a:cubicBezTo>
                  <a:cubicBezTo>
                    <a:pt x="73665" y="1533"/>
                    <a:pt x="73665" y="1573"/>
                    <a:pt x="73645" y="1614"/>
                  </a:cubicBezTo>
                  <a:cubicBezTo>
                    <a:pt x="73522" y="1737"/>
                    <a:pt x="73257" y="1635"/>
                    <a:pt x="73093" y="1737"/>
                  </a:cubicBezTo>
                  <a:cubicBezTo>
                    <a:pt x="73052" y="1676"/>
                    <a:pt x="73011" y="1614"/>
                    <a:pt x="72950" y="1573"/>
                  </a:cubicBezTo>
                  <a:cubicBezTo>
                    <a:pt x="72889" y="1512"/>
                    <a:pt x="72812" y="1481"/>
                    <a:pt x="72738" y="1481"/>
                  </a:cubicBezTo>
                  <a:cubicBezTo>
                    <a:pt x="72664" y="1481"/>
                    <a:pt x="72592" y="1512"/>
                    <a:pt x="72541" y="1573"/>
                  </a:cubicBezTo>
                  <a:cubicBezTo>
                    <a:pt x="72439" y="1655"/>
                    <a:pt x="72317" y="1737"/>
                    <a:pt x="72194" y="1778"/>
                  </a:cubicBezTo>
                  <a:cubicBezTo>
                    <a:pt x="72255" y="1839"/>
                    <a:pt x="72317" y="1921"/>
                    <a:pt x="72357" y="2023"/>
                  </a:cubicBezTo>
                  <a:lnTo>
                    <a:pt x="72153" y="1962"/>
                  </a:lnTo>
                  <a:cubicBezTo>
                    <a:pt x="72010" y="1900"/>
                    <a:pt x="71990" y="1839"/>
                    <a:pt x="72133" y="1778"/>
                  </a:cubicBezTo>
                  <a:cubicBezTo>
                    <a:pt x="72214" y="1757"/>
                    <a:pt x="72276" y="1716"/>
                    <a:pt x="72357" y="1676"/>
                  </a:cubicBezTo>
                  <a:cubicBezTo>
                    <a:pt x="72398" y="1614"/>
                    <a:pt x="72398" y="1553"/>
                    <a:pt x="72419" y="1471"/>
                  </a:cubicBezTo>
                  <a:cubicBezTo>
                    <a:pt x="72460" y="1369"/>
                    <a:pt x="72439" y="1349"/>
                    <a:pt x="72255" y="1287"/>
                  </a:cubicBezTo>
                  <a:cubicBezTo>
                    <a:pt x="72194" y="1267"/>
                    <a:pt x="72112" y="1267"/>
                    <a:pt x="72051" y="1246"/>
                  </a:cubicBezTo>
                  <a:cubicBezTo>
                    <a:pt x="71867" y="1369"/>
                    <a:pt x="71663" y="1430"/>
                    <a:pt x="71438" y="1430"/>
                  </a:cubicBezTo>
                  <a:cubicBezTo>
                    <a:pt x="71392" y="1420"/>
                    <a:pt x="71346" y="1415"/>
                    <a:pt x="71300" y="1415"/>
                  </a:cubicBezTo>
                  <a:cubicBezTo>
                    <a:pt x="71163" y="1415"/>
                    <a:pt x="71029" y="1461"/>
                    <a:pt x="70907" y="1553"/>
                  </a:cubicBezTo>
                  <a:cubicBezTo>
                    <a:pt x="70849" y="1567"/>
                    <a:pt x="70781" y="1582"/>
                    <a:pt x="70717" y="1582"/>
                  </a:cubicBezTo>
                  <a:cubicBezTo>
                    <a:pt x="70691" y="1582"/>
                    <a:pt x="70665" y="1579"/>
                    <a:pt x="70641" y="1573"/>
                  </a:cubicBezTo>
                  <a:cubicBezTo>
                    <a:pt x="70416" y="1553"/>
                    <a:pt x="70212" y="1471"/>
                    <a:pt x="70048" y="1328"/>
                  </a:cubicBezTo>
                  <a:cubicBezTo>
                    <a:pt x="69721" y="1430"/>
                    <a:pt x="69354" y="1492"/>
                    <a:pt x="69006" y="1492"/>
                  </a:cubicBezTo>
                  <a:cubicBezTo>
                    <a:pt x="68843" y="1492"/>
                    <a:pt x="68679" y="1451"/>
                    <a:pt x="68557" y="1349"/>
                  </a:cubicBezTo>
                  <a:cubicBezTo>
                    <a:pt x="68393" y="1369"/>
                    <a:pt x="68230" y="1410"/>
                    <a:pt x="68087" y="1492"/>
                  </a:cubicBezTo>
                  <a:lnTo>
                    <a:pt x="67923" y="1492"/>
                  </a:lnTo>
                  <a:cubicBezTo>
                    <a:pt x="67801" y="1492"/>
                    <a:pt x="67658" y="1410"/>
                    <a:pt x="67535" y="1390"/>
                  </a:cubicBezTo>
                  <a:cubicBezTo>
                    <a:pt x="67513" y="1384"/>
                    <a:pt x="67490" y="1382"/>
                    <a:pt x="67466" y="1382"/>
                  </a:cubicBezTo>
                  <a:cubicBezTo>
                    <a:pt x="67400" y="1382"/>
                    <a:pt x="67329" y="1400"/>
                    <a:pt x="67269" y="1430"/>
                  </a:cubicBezTo>
                  <a:cubicBezTo>
                    <a:pt x="67107" y="1544"/>
                    <a:pt x="66905" y="1606"/>
                    <a:pt x="66696" y="1606"/>
                  </a:cubicBezTo>
                  <a:cubicBezTo>
                    <a:pt x="66642" y="1606"/>
                    <a:pt x="66588" y="1602"/>
                    <a:pt x="66534" y="1594"/>
                  </a:cubicBezTo>
                  <a:cubicBezTo>
                    <a:pt x="66472" y="1573"/>
                    <a:pt x="66411" y="1553"/>
                    <a:pt x="66350" y="1533"/>
                  </a:cubicBezTo>
                  <a:cubicBezTo>
                    <a:pt x="66335" y="1530"/>
                    <a:pt x="66321" y="1529"/>
                    <a:pt x="66310" y="1529"/>
                  </a:cubicBezTo>
                  <a:cubicBezTo>
                    <a:pt x="66215" y="1529"/>
                    <a:pt x="66243" y="1600"/>
                    <a:pt x="66207" y="1655"/>
                  </a:cubicBezTo>
                  <a:cubicBezTo>
                    <a:pt x="66186" y="1696"/>
                    <a:pt x="66145" y="1737"/>
                    <a:pt x="66125" y="1778"/>
                  </a:cubicBezTo>
                  <a:cubicBezTo>
                    <a:pt x="66023" y="1860"/>
                    <a:pt x="66125" y="2003"/>
                    <a:pt x="65941" y="2064"/>
                  </a:cubicBezTo>
                  <a:cubicBezTo>
                    <a:pt x="65798" y="2125"/>
                    <a:pt x="65655" y="2166"/>
                    <a:pt x="65512" y="2186"/>
                  </a:cubicBezTo>
                  <a:cubicBezTo>
                    <a:pt x="65532" y="2166"/>
                    <a:pt x="65573" y="2146"/>
                    <a:pt x="65594" y="2125"/>
                  </a:cubicBezTo>
                  <a:cubicBezTo>
                    <a:pt x="65635" y="2105"/>
                    <a:pt x="65675" y="2064"/>
                    <a:pt x="65696" y="2023"/>
                  </a:cubicBezTo>
                  <a:lnTo>
                    <a:pt x="65573" y="1900"/>
                  </a:lnTo>
                  <a:cubicBezTo>
                    <a:pt x="65553" y="1921"/>
                    <a:pt x="65553" y="1941"/>
                    <a:pt x="65532" y="1962"/>
                  </a:cubicBezTo>
                  <a:cubicBezTo>
                    <a:pt x="65480" y="2118"/>
                    <a:pt x="65324" y="2216"/>
                    <a:pt x="65165" y="2216"/>
                  </a:cubicBezTo>
                  <a:cubicBezTo>
                    <a:pt x="65138" y="2216"/>
                    <a:pt x="65110" y="2213"/>
                    <a:pt x="65083" y="2207"/>
                  </a:cubicBezTo>
                  <a:cubicBezTo>
                    <a:pt x="64817" y="2166"/>
                    <a:pt x="64592" y="2105"/>
                    <a:pt x="64347" y="2064"/>
                  </a:cubicBezTo>
                  <a:cubicBezTo>
                    <a:pt x="64205" y="2099"/>
                    <a:pt x="64060" y="2118"/>
                    <a:pt x="63916" y="2118"/>
                  </a:cubicBezTo>
                  <a:cubicBezTo>
                    <a:pt x="63647" y="2118"/>
                    <a:pt x="63381" y="2054"/>
                    <a:pt x="63142" y="1921"/>
                  </a:cubicBezTo>
                  <a:lnTo>
                    <a:pt x="63060" y="1921"/>
                  </a:lnTo>
                  <a:cubicBezTo>
                    <a:pt x="62692" y="2003"/>
                    <a:pt x="62345" y="2043"/>
                    <a:pt x="61977" y="2064"/>
                  </a:cubicBezTo>
                  <a:cubicBezTo>
                    <a:pt x="62018" y="2105"/>
                    <a:pt x="62038" y="2146"/>
                    <a:pt x="62059" y="2186"/>
                  </a:cubicBezTo>
                  <a:lnTo>
                    <a:pt x="61670" y="2289"/>
                  </a:lnTo>
                  <a:cubicBezTo>
                    <a:pt x="61589" y="2391"/>
                    <a:pt x="61466" y="2432"/>
                    <a:pt x="61343" y="2432"/>
                  </a:cubicBezTo>
                  <a:cubicBezTo>
                    <a:pt x="61262" y="2452"/>
                    <a:pt x="61180" y="2513"/>
                    <a:pt x="61119" y="2554"/>
                  </a:cubicBezTo>
                  <a:cubicBezTo>
                    <a:pt x="61037" y="2595"/>
                    <a:pt x="60955" y="2616"/>
                    <a:pt x="60873" y="2616"/>
                  </a:cubicBezTo>
                  <a:cubicBezTo>
                    <a:pt x="60894" y="2534"/>
                    <a:pt x="60812" y="2473"/>
                    <a:pt x="60669" y="2452"/>
                  </a:cubicBezTo>
                  <a:cubicBezTo>
                    <a:pt x="60547" y="2534"/>
                    <a:pt x="60403" y="2595"/>
                    <a:pt x="60260" y="2636"/>
                  </a:cubicBezTo>
                  <a:cubicBezTo>
                    <a:pt x="60220" y="2759"/>
                    <a:pt x="60056" y="2820"/>
                    <a:pt x="59954" y="2922"/>
                  </a:cubicBezTo>
                  <a:cubicBezTo>
                    <a:pt x="59934" y="2922"/>
                    <a:pt x="59913" y="2902"/>
                    <a:pt x="59893" y="2902"/>
                  </a:cubicBezTo>
                  <a:cubicBezTo>
                    <a:pt x="59852" y="2861"/>
                    <a:pt x="59811" y="2840"/>
                    <a:pt x="59770" y="2799"/>
                  </a:cubicBezTo>
                  <a:cubicBezTo>
                    <a:pt x="59300" y="2922"/>
                    <a:pt x="58769" y="2983"/>
                    <a:pt x="58258" y="3045"/>
                  </a:cubicBezTo>
                  <a:cubicBezTo>
                    <a:pt x="57645" y="3147"/>
                    <a:pt x="57093" y="3229"/>
                    <a:pt x="56541" y="3310"/>
                  </a:cubicBezTo>
                  <a:cubicBezTo>
                    <a:pt x="56405" y="3386"/>
                    <a:pt x="56257" y="3428"/>
                    <a:pt x="56107" y="3428"/>
                  </a:cubicBezTo>
                  <a:cubicBezTo>
                    <a:pt x="56054" y="3428"/>
                    <a:pt x="56002" y="3423"/>
                    <a:pt x="55949" y="3412"/>
                  </a:cubicBezTo>
                  <a:cubicBezTo>
                    <a:pt x="55908" y="3412"/>
                    <a:pt x="55867" y="3392"/>
                    <a:pt x="55826" y="3372"/>
                  </a:cubicBezTo>
                  <a:cubicBezTo>
                    <a:pt x="55612" y="3382"/>
                    <a:pt x="55397" y="3387"/>
                    <a:pt x="55185" y="3387"/>
                  </a:cubicBezTo>
                  <a:cubicBezTo>
                    <a:pt x="54973" y="3387"/>
                    <a:pt x="54764" y="3382"/>
                    <a:pt x="54559" y="3372"/>
                  </a:cubicBezTo>
                  <a:cubicBezTo>
                    <a:pt x="54457" y="3372"/>
                    <a:pt x="54375" y="3351"/>
                    <a:pt x="54294" y="3310"/>
                  </a:cubicBezTo>
                  <a:cubicBezTo>
                    <a:pt x="54273" y="3331"/>
                    <a:pt x="54232" y="3331"/>
                    <a:pt x="54212" y="3351"/>
                  </a:cubicBezTo>
                  <a:cubicBezTo>
                    <a:pt x="53865" y="3453"/>
                    <a:pt x="53558" y="3576"/>
                    <a:pt x="53231" y="3678"/>
                  </a:cubicBezTo>
                  <a:lnTo>
                    <a:pt x="52965" y="3617"/>
                  </a:lnTo>
                  <a:cubicBezTo>
                    <a:pt x="52877" y="3635"/>
                    <a:pt x="52787" y="3645"/>
                    <a:pt x="52698" y="3645"/>
                  </a:cubicBezTo>
                  <a:cubicBezTo>
                    <a:pt x="52396" y="3645"/>
                    <a:pt x="52099" y="3540"/>
                    <a:pt x="51862" y="3351"/>
                  </a:cubicBezTo>
                  <a:cubicBezTo>
                    <a:pt x="51727" y="3359"/>
                    <a:pt x="51592" y="3363"/>
                    <a:pt x="51458" y="3363"/>
                  </a:cubicBezTo>
                  <a:cubicBezTo>
                    <a:pt x="50919" y="3363"/>
                    <a:pt x="50383" y="3298"/>
                    <a:pt x="49860" y="3167"/>
                  </a:cubicBezTo>
                  <a:cubicBezTo>
                    <a:pt x="49676" y="3147"/>
                    <a:pt x="49492" y="3086"/>
                    <a:pt x="49349" y="2963"/>
                  </a:cubicBezTo>
                  <a:cubicBezTo>
                    <a:pt x="49287" y="2953"/>
                    <a:pt x="49226" y="2948"/>
                    <a:pt x="49165" y="2948"/>
                  </a:cubicBezTo>
                  <a:cubicBezTo>
                    <a:pt x="49103" y="2948"/>
                    <a:pt x="49042" y="2953"/>
                    <a:pt x="48981" y="2963"/>
                  </a:cubicBezTo>
                  <a:cubicBezTo>
                    <a:pt x="48981" y="3004"/>
                    <a:pt x="48960" y="3024"/>
                    <a:pt x="48940" y="3065"/>
                  </a:cubicBezTo>
                  <a:cubicBezTo>
                    <a:pt x="48879" y="3024"/>
                    <a:pt x="48838" y="3004"/>
                    <a:pt x="48777" y="2983"/>
                  </a:cubicBezTo>
                  <a:cubicBezTo>
                    <a:pt x="48674" y="2943"/>
                    <a:pt x="48572" y="2922"/>
                    <a:pt x="48470" y="2902"/>
                  </a:cubicBezTo>
                  <a:cubicBezTo>
                    <a:pt x="48368" y="2922"/>
                    <a:pt x="48266" y="2943"/>
                    <a:pt x="48163" y="2963"/>
                  </a:cubicBezTo>
                  <a:cubicBezTo>
                    <a:pt x="48112" y="2922"/>
                    <a:pt x="48051" y="2902"/>
                    <a:pt x="47990" y="2902"/>
                  </a:cubicBezTo>
                  <a:cubicBezTo>
                    <a:pt x="47928" y="2902"/>
                    <a:pt x="47867" y="2922"/>
                    <a:pt x="47816" y="2963"/>
                  </a:cubicBezTo>
                  <a:lnTo>
                    <a:pt x="47734" y="2963"/>
                  </a:lnTo>
                  <a:cubicBezTo>
                    <a:pt x="47469" y="3024"/>
                    <a:pt x="47224" y="3106"/>
                    <a:pt x="46958" y="3167"/>
                  </a:cubicBezTo>
                  <a:cubicBezTo>
                    <a:pt x="47019" y="3433"/>
                    <a:pt x="46611" y="3310"/>
                    <a:pt x="46447" y="3372"/>
                  </a:cubicBezTo>
                  <a:cubicBezTo>
                    <a:pt x="46368" y="3338"/>
                    <a:pt x="46290" y="3323"/>
                    <a:pt x="46214" y="3323"/>
                  </a:cubicBezTo>
                  <a:cubicBezTo>
                    <a:pt x="46153" y="3323"/>
                    <a:pt x="46093" y="3333"/>
                    <a:pt x="46038" y="3351"/>
                  </a:cubicBezTo>
                  <a:cubicBezTo>
                    <a:pt x="45875" y="3433"/>
                    <a:pt x="45732" y="3515"/>
                    <a:pt x="45671" y="3637"/>
                  </a:cubicBezTo>
                  <a:cubicBezTo>
                    <a:pt x="45588" y="3886"/>
                    <a:pt x="45546" y="3991"/>
                    <a:pt x="45398" y="3991"/>
                  </a:cubicBezTo>
                  <a:cubicBezTo>
                    <a:pt x="45291" y="3991"/>
                    <a:pt x="45128" y="3936"/>
                    <a:pt x="44853" y="3842"/>
                  </a:cubicBezTo>
                  <a:cubicBezTo>
                    <a:pt x="44812" y="3821"/>
                    <a:pt x="44792" y="3821"/>
                    <a:pt x="44751" y="3821"/>
                  </a:cubicBezTo>
                  <a:cubicBezTo>
                    <a:pt x="44690" y="3821"/>
                    <a:pt x="44567" y="3821"/>
                    <a:pt x="44567" y="3862"/>
                  </a:cubicBezTo>
                  <a:cubicBezTo>
                    <a:pt x="44547" y="3964"/>
                    <a:pt x="44444" y="4005"/>
                    <a:pt x="44301" y="4046"/>
                  </a:cubicBezTo>
                  <a:cubicBezTo>
                    <a:pt x="44301" y="4005"/>
                    <a:pt x="44301" y="3985"/>
                    <a:pt x="44322" y="3964"/>
                  </a:cubicBezTo>
                  <a:cubicBezTo>
                    <a:pt x="44383" y="3903"/>
                    <a:pt x="44424" y="3862"/>
                    <a:pt x="44322" y="3801"/>
                  </a:cubicBezTo>
                  <a:cubicBezTo>
                    <a:pt x="44251" y="3765"/>
                    <a:pt x="44186" y="3743"/>
                    <a:pt x="44129" y="3743"/>
                  </a:cubicBezTo>
                  <a:cubicBezTo>
                    <a:pt x="44087" y="3743"/>
                    <a:pt x="44050" y="3755"/>
                    <a:pt x="44015" y="3780"/>
                  </a:cubicBezTo>
                  <a:cubicBezTo>
                    <a:pt x="43811" y="3882"/>
                    <a:pt x="43607" y="3944"/>
                    <a:pt x="43382" y="3964"/>
                  </a:cubicBezTo>
                  <a:cubicBezTo>
                    <a:pt x="43321" y="4169"/>
                    <a:pt x="43035" y="4209"/>
                    <a:pt x="42748" y="4230"/>
                  </a:cubicBezTo>
                  <a:cubicBezTo>
                    <a:pt x="42626" y="4230"/>
                    <a:pt x="42503" y="4271"/>
                    <a:pt x="42422" y="4373"/>
                  </a:cubicBezTo>
                  <a:cubicBezTo>
                    <a:pt x="42340" y="4455"/>
                    <a:pt x="42217" y="4495"/>
                    <a:pt x="42095" y="4495"/>
                  </a:cubicBezTo>
                  <a:cubicBezTo>
                    <a:pt x="41849" y="4516"/>
                    <a:pt x="41604" y="4536"/>
                    <a:pt x="41359" y="4536"/>
                  </a:cubicBezTo>
                  <a:cubicBezTo>
                    <a:pt x="41331" y="4536"/>
                    <a:pt x="41315" y="4537"/>
                    <a:pt x="41306" y="4538"/>
                  </a:cubicBezTo>
                  <a:lnTo>
                    <a:pt x="41306" y="4538"/>
                  </a:lnTo>
                  <a:cubicBezTo>
                    <a:pt x="41315" y="4534"/>
                    <a:pt x="41323" y="4523"/>
                    <a:pt x="41277" y="4495"/>
                  </a:cubicBezTo>
                  <a:cubicBezTo>
                    <a:pt x="41257" y="4455"/>
                    <a:pt x="41257" y="4393"/>
                    <a:pt x="41298" y="4373"/>
                  </a:cubicBezTo>
                  <a:lnTo>
                    <a:pt x="41359" y="4352"/>
                  </a:lnTo>
                  <a:lnTo>
                    <a:pt x="41359" y="4352"/>
                  </a:lnTo>
                  <a:cubicBezTo>
                    <a:pt x="40909" y="4414"/>
                    <a:pt x="40439" y="4393"/>
                    <a:pt x="39847" y="4455"/>
                  </a:cubicBezTo>
                  <a:cubicBezTo>
                    <a:pt x="39663" y="4475"/>
                    <a:pt x="39479" y="4516"/>
                    <a:pt x="39295" y="4536"/>
                  </a:cubicBezTo>
                  <a:cubicBezTo>
                    <a:pt x="39213" y="4557"/>
                    <a:pt x="39132" y="4577"/>
                    <a:pt x="39050" y="4598"/>
                  </a:cubicBezTo>
                  <a:cubicBezTo>
                    <a:pt x="38948" y="4659"/>
                    <a:pt x="38846" y="4720"/>
                    <a:pt x="38723" y="4761"/>
                  </a:cubicBezTo>
                  <a:cubicBezTo>
                    <a:pt x="38692" y="4771"/>
                    <a:pt x="38657" y="4776"/>
                    <a:pt x="38621" y="4776"/>
                  </a:cubicBezTo>
                  <a:cubicBezTo>
                    <a:pt x="38585" y="4776"/>
                    <a:pt x="38549" y="4771"/>
                    <a:pt x="38519" y="4761"/>
                  </a:cubicBezTo>
                  <a:cubicBezTo>
                    <a:pt x="38519" y="4761"/>
                    <a:pt x="38478" y="4720"/>
                    <a:pt x="38478" y="4720"/>
                  </a:cubicBezTo>
                  <a:cubicBezTo>
                    <a:pt x="38478" y="4700"/>
                    <a:pt x="38478" y="4700"/>
                    <a:pt x="38478" y="4679"/>
                  </a:cubicBezTo>
                  <a:cubicBezTo>
                    <a:pt x="38192" y="4741"/>
                    <a:pt x="37885" y="4782"/>
                    <a:pt x="37599" y="4822"/>
                  </a:cubicBezTo>
                  <a:cubicBezTo>
                    <a:pt x="37027" y="4945"/>
                    <a:pt x="36475" y="5068"/>
                    <a:pt x="35923" y="5170"/>
                  </a:cubicBezTo>
                  <a:cubicBezTo>
                    <a:pt x="35858" y="5181"/>
                    <a:pt x="35796" y="5186"/>
                    <a:pt x="35738" y="5186"/>
                  </a:cubicBezTo>
                  <a:cubicBezTo>
                    <a:pt x="35473" y="5186"/>
                    <a:pt x="35296" y="5079"/>
                    <a:pt x="35229" y="4945"/>
                  </a:cubicBezTo>
                  <a:cubicBezTo>
                    <a:pt x="35086" y="5006"/>
                    <a:pt x="34963" y="5047"/>
                    <a:pt x="34820" y="5109"/>
                  </a:cubicBezTo>
                  <a:lnTo>
                    <a:pt x="34820" y="5170"/>
                  </a:lnTo>
                  <a:cubicBezTo>
                    <a:pt x="34738" y="5231"/>
                    <a:pt x="34657" y="5252"/>
                    <a:pt x="34575" y="5292"/>
                  </a:cubicBezTo>
                  <a:cubicBezTo>
                    <a:pt x="34125" y="5374"/>
                    <a:pt x="33737" y="5558"/>
                    <a:pt x="33267" y="5640"/>
                  </a:cubicBezTo>
                  <a:cubicBezTo>
                    <a:pt x="33251" y="5642"/>
                    <a:pt x="33233" y="5644"/>
                    <a:pt x="33214" y="5644"/>
                  </a:cubicBezTo>
                  <a:cubicBezTo>
                    <a:pt x="33089" y="5644"/>
                    <a:pt x="32917" y="5588"/>
                    <a:pt x="32899" y="5517"/>
                  </a:cubicBezTo>
                  <a:cubicBezTo>
                    <a:pt x="32899" y="5435"/>
                    <a:pt x="32879" y="5292"/>
                    <a:pt x="32838" y="5190"/>
                  </a:cubicBezTo>
                  <a:cubicBezTo>
                    <a:pt x="32817" y="5190"/>
                    <a:pt x="32797" y="5190"/>
                    <a:pt x="32797" y="5170"/>
                  </a:cubicBezTo>
                  <a:lnTo>
                    <a:pt x="32204" y="4925"/>
                  </a:lnTo>
                  <a:lnTo>
                    <a:pt x="31980" y="4945"/>
                  </a:lnTo>
                  <a:cubicBezTo>
                    <a:pt x="31684" y="5191"/>
                    <a:pt x="31322" y="5319"/>
                    <a:pt x="30956" y="5319"/>
                  </a:cubicBezTo>
                  <a:cubicBezTo>
                    <a:pt x="30714" y="5319"/>
                    <a:pt x="30470" y="5263"/>
                    <a:pt x="30243" y="5149"/>
                  </a:cubicBezTo>
                  <a:lnTo>
                    <a:pt x="29793" y="5109"/>
                  </a:lnTo>
                  <a:lnTo>
                    <a:pt x="29773" y="5109"/>
                  </a:lnTo>
                  <a:cubicBezTo>
                    <a:pt x="29548" y="5231"/>
                    <a:pt x="29323" y="5313"/>
                    <a:pt x="29098" y="5354"/>
                  </a:cubicBezTo>
                  <a:cubicBezTo>
                    <a:pt x="29017" y="5333"/>
                    <a:pt x="28955" y="5313"/>
                    <a:pt x="28894" y="5292"/>
                  </a:cubicBezTo>
                  <a:cubicBezTo>
                    <a:pt x="28874" y="5272"/>
                    <a:pt x="28853" y="5252"/>
                    <a:pt x="28853" y="5231"/>
                  </a:cubicBezTo>
                  <a:cubicBezTo>
                    <a:pt x="28874" y="5170"/>
                    <a:pt x="28894" y="5109"/>
                    <a:pt x="28935" y="5047"/>
                  </a:cubicBezTo>
                  <a:cubicBezTo>
                    <a:pt x="28955" y="5006"/>
                    <a:pt x="28996" y="4945"/>
                    <a:pt x="28976" y="4884"/>
                  </a:cubicBezTo>
                  <a:cubicBezTo>
                    <a:pt x="28955" y="4863"/>
                    <a:pt x="28915" y="4822"/>
                    <a:pt x="28894" y="4802"/>
                  </a:cubicBezTo>
                  <a:cubicBezTo>
                    <a:pt x="28864" y="4772"/>
                    <a:pt x="28823" y="4753"/>
                    <a:pt x="28780" y="4753"/>
                  </a:cubicBezTo>
                  <a:cubicBezTo>
                    <a:pt x="28764" y="4753"/>
                    <a:pt x="28747" y="4756"/>
                    <a:pt x="28731" y="4761"/>
                  </a:cubicBezTo>
                  <a:cubicBezTo>
                    <a:pt x="28674" y="4773"/>
                    <a:pt x="28617" y="4803"/>
                    <a:pt x="28556" y="4803"/>
                  </a:cubicBezTo>
                  <a:cubicBezTo>
                    <a:pt x="28508" y="4803"/>
                    <a:pt x="28458" y="4784"/>
                    <a:pt x="28404" y="4720"/>
                  </a:cubicBezTo>
                  <a:cubicBezTo>
                    <a:pt x="28342" y="4639"/>
                    <a:pt x="28240" y="4598"/>
                    <a:pt x="28138" y="4598"/>
                  </a:cubicBezTo>
                  <a:cubicBezTo>
                    <a:pt x="28119" y="4600"/>
                    <a:pt x="28100" y="4601"/>
                    <a:pt x="28081" y="4601"/>
                  </a:cubicBezTo>
                  <a:cubicBezTo>
                    <a:pt x="27913" y="4601"/>
                    <a:pt x="27737" y="4522"/>
                    <a:pt x="27627" y="4393"/>
                  </a:cubicBezTo>
                  <a:cubicBezTo>
                    <a:pt x="27577" y="4408"/>
                    <a:pt x="27526" y="4415"/>
                    <a:pt x="27476" y="4415"/>
                  </a:cubicBezTo>
                  <a:cubicBezTo>
                    <a:pt x="27385" y="4415"/>
                    <a:pt x="27298" y="4392"/>
                    <a:pt x="27219" y="4352"/>
                  </a:cubicBezTo>
                  <a:cubicBezTo>
                    <a:pt x="27157" y="4312"/>
                    <a:pt x="27096" y="4291"/>
                    <a:pt x="27035" y="4250"/>
                  </a:cubicBezTo>
                  <a:cubicBezTo>
                    <a:pt x="26950" y="4233"/>
                    <a:pt x="26865" y="4223"/>
                    <a:pt x="26782" y="4223"/>
                  </a:cubicBezTo>
                  <a:cubicBezTo>
                    <a:pt x="26665" y="4223"/>
                    <a:pt x="26550" y="4243"/>
                    <a:pt x="26442" y="4291"/>
                  </a:cubicBezTo>
                  <a:cubicBezTo>
                    <a:pt x="26340" y="4352"/>
                    <a:pt x="26299" y="4475"/>
                    <a:pt x="26176" y="4536"/>
                  </a:cubicBezTo>
                  <a:cubicBezTo>
                    <a:pt x="26095" y="4577"/>
                    <a:pt x="26003" y="4598"/>
                    <a:pt x="25911" y="4598"/>
                  </a:cubicBezTo>
                  <a:cubicBezTo>
                    <a:pt x="25819" y="4598"/>
                    <a:pt x="25727" y="4577"/>
                    <a:pt x="25645" y="4536"/>
                  </a:cubicBezTo>
                  <a:cubicBezTo>
                    <a:pt x="25563" y="4577"/>
                    <a:pt x="25471" y="4598"/>
                    <a:pt x="25382" y="4598"/>
                  </a:cubicBezTo>
                  <a:cubicBezTo>
                    <a:pt x="25293" y="4598"/>
                    <a:pt x="25206" y="4577"/>
                    <a:pt x="25134" y="4536"/>
                  </a:cubicBezTo>
                  <a:cubicBezTo>
                    <a:pt x="25053" y="4495"/>
                    <a:pt x="25012" y="4455"/>
                    <a:pt x="24950" y="4434"/>
                  </a:cubicBezTo>
                  <a:cubicBezTo>
                    <a:pt x="24823" y="4370"/>
                    <a:pt x="24687" y="4338"/>
                    <a:pt x="24553" y="4338"/>
                  </a:cubicBezTo>
                  <a:cubicBezTo>
                    <a:pt x="24473" y="4338"/>
                    <a:pt x="24394" y="4350"/>
                    <a:pt x="24317" y="4373"/>
                  </a:cubicBezTo>
                  <a:cubicBezTo>
                    <a:pt x="24133" y="4455"/>
                    <a:pt x="23990" y="4536"/>
                    <a:pt x="23806" y="4598"/>
                  </a:cubicBezTo>
                  <a:cubicBezTo>
                    <a:pt x="23672" y="4648"/>
                    <a:pt x="23523" y="4685"/>
                    <a:pt x="23384" y="4685"/>
                  </a:cubicBezTo>
                  <a:cubicBezTo>
                    <a:pt x="23354" y="4685"/>
                    <a:pt x="23324" y="4683"/>
                    <a:pt x="23295" y="4679"/>
                  </a:cubicBezTo>
                  <a:cubicBezTo>
                    <a:pt x="23164" y="4679"/>
                    <a:pt x="23001" y="4627"/>
                    <a:pt x="22874" y="4627"/>
                  </a:cubicBezTo>
                  <a:cubicBezTo>
                    <a:pt x="22824" y="4627"/>
                    <a:pt x="22779" y="4636"/>
                    <a:pt x="22744" y="4659"/>
                  </a:cubicBezTo>
                  <a:cubicBezTo>
                    <a:pt x="22539" y="4802"/>
                    <a:pt x="22355" y="4945"/>
                    <a:pt x="22457" y="5170"/>
                  </a:cubicBezTo>
                  <a:cubicBezTo>
                    <a:pt x="22478" y="5190"/>
                    <a:pt x="22478" y="5211"/>
                    <a:pt x="22478" y="5231"/>
                  </a:cubicBezTo>
                  <a:cubicBezTo>
                    <a:pt x="22519" y="5435"/>
                    <a:pt x="22335" y="5599"/>
                    <a:pt x="22008" y="5660"/>
                  </a:cubicBezTo>
                  <a:cubicBezTo>
                    <a:pt x="21947" y="5660"/>
                    <a:pt x="21865" y="5660"/>
                    <a:pt x="21804" y="5640"/>
                  </a:cubicBezTo>
                  <a:cubicBezTo>
                    <a:pt x="21742" y="5619"/>
                    <a:pt x="21681" y="5558"/>
                    <a:pt x="21620" y="5538"/>
                  </a:cubicBezTo>
                  <a:cubicBezTo>
                    <a:pt x="21497" y="5538"/>
                    <a:pt x="21395" y="5476"/>
                    <a:pt x="21313" y="5415"/>
                  </a:cubicBezTo>
                  <a:cubicBezTo>
                    <a:pt x="20945" y="5640"/>
                    <a:pt x="20557" y="5803"/>
                    <a:pt x="20128" y="5865"/>
                  </a:cubicBezTo>
                  <a:cubicBezTo>
                    <a:pt x="20016" y="5889"/>
                    <a:pt x="19901" y="5900"/>
                    <a:pt x="19788" y="5900"/>
                  </a:cubicBezTo>
                  <a:cubicBezTo>
                    <a:pt x="19423" y="5900"/>
                    <a:pt x="19073" y="5781"/>
                    <a:pt x="18902" y="5578"/>
                  </a:cubicBezTo>
                  <a:lnTo>
                    <a:pt x="18636" y="5558"/>
                  </a:lnTo>
                  <a:cubicBezTo>
                    <a:pt x="18452" y="5660"/>
                    <a:pt x="18268" y="5742"/>
                    <a:pt x="18085" y="5803"/>
                  </a:cubicBezTo>
                  <a:cubicBezTo>
                    <a:pt x="17725" y="5906"/>
                    <a:pt x="17351" y="5951"/>
                    <a:pt x="16975" y="5951"/>
                  </a:cubicBezTo>
                  <a:cubicBezTo>
                    <a:pt x="16902" y="5951"/>
                    <a:pt x="16829" y="5950"/>
                    <a:pt x="16756" y="5946"/>
                  </a:cubicBezTo>
                  <a:cubicBezTo>
                    <a:pt x="16491" y="6110"/>
                    <a:pt x="16184" y="6212"/>
                    <a:pt x="15878" y="6294"/>
                  </a:cubicBezTo>
                  <a:cubicBezTo>
                    <a:pt x="15673" y="6335"/>
                    <a:pt x="15449" y="6355"/>
                    <a:pt x="15244" y="6355"/>
                  </a:cubicBezTo>
                  <a:cubicBezTo>
                    <a:pt x="14897" y="6743"/>
                    <a:pt x="14100" y="7009"/>
                    <a:pt x="13344" y="7050"/>
                  </a:cubicBezTo>
                  <a:cubicBezTo>
                    <a:pt x="13303" y="7070"/>
                    <a:pt x="13242" y="7091"/>
                    <a:pt x="13201" y="7131"/>
                  </a:cubicBezTo>
                  <a:cubicBezTo>
                    <a:pt x="12996" y="7254"/>
                    <a:pt x="12996" y="7397"/>
                    <a:pt x="12915" y="7601"/>
                  </a:cubicBezTo>
                  <a:cubicBezTo>
                    <a:pt x="12826" y="7868"/>
                    <a:pt x="12566" y="8042"/>
                    <a:pt x="12298" y="8042"/>
                  </a:cubicBezTo>
                  <a:cubicBezTo>
                    <a:pt x="12259" y="8042"/>
                    <a:pt x="12219" y="8038"/>
                    <a:pt x="12179" y="8031"/>
                  </a:cubicBezTo>
                  <a:cubicBezTo>
                    <a:pt x="12077" y="8174"/>
                    <a:pt x="11954" y="8317"/>
                    <a:pt x="11811" y="8439"/>
                  </a:cubicBezTo>
                  <a:cubicBezTo>
                    <a:pt x="11750" y="8460"/>
                    <a:pt x="11689" y="8480"/>
                    <a:pt x="11627" y="8480"/>
                  </a:cubicBezTo>
                  <a:lnTo>
                    <a:pt x="11627" y="8501"/>
                  </a:lnTo>
                  <a:cubicBezTo>
                    <a:pt x="11565" y="8527"/>
                    <a:pt x="11495" y="8542"/>
                    <a:pt x="11424" y="8542"/>
                  </a:cubicBezTo>
                  <a:cubicBezTo>
                    <a:pt x="11332" y="8542"/>
                    <a:pt x="11238" y="8517"/>
                    <a:pt x="11157" y="8460"/>
                  </a:cubicBezTo>
                  <a:cubicBezTo>
                    <a:pt x="11096" y="8439"/>
                    <a:pt x="11055" y="8398"/>
                    <a:pt x="10994" y="8358"/>
                  </a:cubicBezTo>
                  <a:cubicBezTo>
                    <a:pt x="10866" y="8272"/>
                    <a:pt x="10718" y="8236"/>
                    <a:pt x="10570" y="8236"/>
                  </a:cubicBezTo>
                  <a:cubicBezTo>
                    <a:pt x="10507" y="8236"/>
                    <a:pt x="10443" y="8243"/>
                    <a:pt x="10381" y="8255"/>
                  </a:cubicBezTo>
                  <a:cubicBezTo>
                    <a:pt x="10177" y="8317"/>
                    <a:pt x="10013" y="8398"/>
                    <a:pt x="9829" y="8439"/>
                  </a:cubicBezTo>
                  <a:cubicBezTo>
                    <a:pt x="9726" y="8478"/>
                    <a:pt x="9614" y="8492"/>
                    <a:pt x="9499" y="8492"/>
                  </a:cubicBezTo>
                  <a:cubicBezTo>
                    <a:pt x="9433" y="8492"/>
                    <a:pt x="9365" y="8488"/>
                    <a:pt x="9298" y="8480"/>
                  </a:cubicBezTo>
                  <a:cubicBezTo>
                    <a:pt x="9175" y="8480"/>
                    <a:pt x="9032" y="8398"/>
                    <a:pt x="8889" y="8398"/>
                  </a:cubicBezTo>
                  <a:lnTo>
                    <a:pt x="8664" y="8480"/>
                  </a:lnTo>
                  <a:cubicBezTo>
                    <a:pt x="8481" y="8582"/>
                    <a:pt x="8337" y="8705"/>
                    <a:pt x="8378" y="8909"/>
                  </a:cubicBezTo>
                  <a:cubicBezTo>
                    <a:pt x="8399" y="8930"/>
                    <a:pt x="8399" y="8950"/>
                    <a:pt x="8399" y="8971"/>
                  </a:cubicBezTo>
                  <a:cubicBezTo>
                    <a:pt x="8399" y="9134"/>
                    <a:pt x="8276" y="9257"/>
                    <a:pt x="8051" y="9318"/>
                  </a:cubicBezTo>
                  <a:cubicBezTo>
                    <a:pt x="7886" y="9465"/>
                    <a:pt x="7671" y="9546"/>
                    <a:pt x="7451" y="9546"/>
                  </a:cubicBezTo>
                  <a:cubicBezTo>
                    <a:pt x="7427" y="9546"/>
                    <a:pt x="7402" y="9545"/>
                    <a:pt x="7377" y="9543"/>
                  </a:cubicBezTo>
                  <a:cubicBezTo>
                    <a:pt x="7190" y="9696"/>
                    <a:pt x="6975" y="9778"/>
                    <a:pt x="6744" y="9778"/>
                  </a:cubicBezTo>
                  <a:cubicBezTo>
                    <a:pt x="6697" y="9778"/>
                    <a:pt x="6649" y="9774"/>
                    <a:pt x="6601" y="9767"/>
                  </a:cubicBezTo>
                  <a:cubicBezTo>
                    <a:pt x="6008" y="9706"/>
                    <a:pt x="5661" y="9461"/>
                    <a:pt x="5109" y="9359"/>
                  </a:cubicBezTo>
                  <a:cubicBezTo>
                    <a:pt x="4794" y="9298"/>
                    <a:pt x="4546" y="9272"/>
                    <a:pt x="4335" y="9272"/>
                  </a:cubicBezTo>
                  <a:cubicBezTo>
                    <a:pt x="3631" y="9272"/>
                    <a:pt x="3359" y="9558"/>
                    <a:pt x="2493" y="9747"/>
                  </a:cubicBezTo>
                  <a:cubicBezTo>
                    <a:pt x="2187" y="9788"/>
                    <a:pt x="1860" y="9808"/>
                    <a:pt x="1553" y="9808"/>
                  </a:cubicBezTo>
                  <a:cubicBezTo>
                    <a:pt x="1472" y="9911"/>
                    <a:pt x="1349" y="9972"/>
                    <a:pt x="1226" y="9992"/>
                  </a:cubicBezTo>
                  <a:cubicBezTo>
                    <a:pt x="1083" y="10054"/>
                    <a:pt x="940" y="10074"/>
                    <a:pt x="797" y="10115"/>
                  </a:cubicBezTo>
                  <a:cubicBezTo>
                    <a:pt x="573" y="10319"/>
                    <a:pt x="286" y="10483"/>
                    <a:pt x="0" y="10605"/>
                  </a:cubicBezTo>
                  <a:lnTo>
                    <a:pt x="0" y="19555"/>
                  </a:lnTo>
                  <a:cubicBezTo>
                    <a:pt x="82" y="19555"/>
                    <a:pt x="164" y="19596"/>
                    <a:pt x="225" y="19678"/>
                  </a:cubicBezTo>
                  <a:cubicBezTo>
                    <a:pt x="736" y="19678"/>
                    <a:pt x="1247" y="19841"/>
                    <a:pt x="1349" y="20128"/>
                  </a:cubicBezTo>
                  <a:lnTo>
                    <a:pt x="1758" y="20128"/>
                  </a:lnTo>
                  <a:cubicBezTo>
                    <a:pt x="1758" y="20128"/>
                    <a:pt x="1778" y="20107"/>
                    <a:pt x="1778" y="20087"/>
                  </a:cubicBezTo>
                  <a:cubicBezTo>
                    <a:pt x="1778" y="20005"/>
                    <a:pt x="1860" y="19984"/>
                    <a:pt x="1982" y="19964"/>
                  </a:cubicBezTo>
                  <a:cubicBezTo>
                    <a:pt x="2080" y="19959"/>
                    <a:pt x="2152" y="19955"/>
                    <a:pt x="2211" y="19955"/>
                  </a:cubicBezTo>
                  <a:cubicBezTo>
                    <a:pt x="2387" y="19955"/>
                    <a:pt x="2437" y="19990"/>
                    <a:pt x="2636" y="20128"/>
                  </a:cubicBezTo>
                  <a:cubicBezTo>
                    <a:pt x="2636" y="20128"/>
                    <a:pt x="2657" y="20148"/>
                    <a:pt x="2677" y="20168"/>
                  </a:cubicBezTo>
                  <a:cubicBezTo>
                    <a:pt x="2902" y="20107"/>
                    <a:pt x="3147" y="20046"/>
                    <a:pt x="3372" y="20025"/>
                  </a:cubicBezTo>
                  <a:cubicBezTo>
                    <a:pt x="3454" y="19984"/>
                    <a:pt x="3515" y="19944"/>
                    <a:pt x="3597" y="19944"/>
                  </a:cubicBezTo>
                  <a:cubicBezTo>
                    <a:pt x="3781" y="19903"/>
                    <a:pt x="3985" y="19903"/>
                    <a:pt x="4169" y="19903"/>
                  </a:cubicBezTo>
                  <a:cubicBezTo>
                    <a:pt x="4230" y="19903"/>
                    <a:pt x="4292" y="19882"/>
                    <a:pt x="4353" y="19841"/>
                  </a:cubicBezTo>
                  <a:cubicBezTo>
                    <a:pt x="4377" y="19835"/>
                    <a:pt x="4401" y="19833"/>
                    <a:pt x="4425" y="19833"/>
                  </a:cubicBezTo>
                  <a:cubicBezTo>
                    <a:pt x="4482" y="19833"/>
                    <a:pt x="4540" y="19847"/>
                    <a:pt x="4598" y="19862"/>
                  </a:cubicBezTo>
                  <a:cubicBezTo>
                    <a:pt x="4741" y="19903"/>
                    <a:pt x="4884" y="19944"/>
                    <a:pt x="5007" y="20005"/>
                  </a:cubicBezTo>
                  <a:lnTo>
                    <a:pt x="5150" y="20005"/>
                  </a:lnTo>
                  <a:cubicBezTo>
                    <a:pt x="5354" y="19923"/>
                    <a:pt x="5538" y="19841"/>
                    <a:pt x="5742" y="19780"/>
                  </a:cubicBezTo>
                  <a:cubicBezTo>
                    <a:pt x="5783" y="19739"/>
                    <a:pt x="5804" y="19698"/>
                    <a:pt x="5824" y="19637"/>
                  </a:cubicBezTo>
                  <a:cubicBezTo>
                    <a:pt x="5918" y="19488"/>
                    <a:pt x="6097" y="19389"/>
                    <a:pt x="6283" y="19389"/>
                  </a:cubicBezTo>
                  <a:cubicBezTo>
                    <a:pt x="6300" y="19389"/>
                    <a:pt x="6318" y="19390"/>
                    <a:pt x="6335" y="19392"/>
                  </a:cubicBezTo>
                  <a:cubicBezTo>
                    <a:pt x="6498" y="19249"/>
                    <a:pt x="6682" y="19147"/>
                    <a:pt x="6887" y="19106"/>
                  </a:cubicBezTo>
                  <a:cubicBezTo>
                    <a:pt x="6887" y="19065"/>
                    <a:pt x="6907" y="19024"/>
                    <a:pt x="6948" y="19024"/>
                  </a:cubicBezTo>
                  <a:lnTo>
                    <a:pt x="7214" y="19024"/>
                  </a:lnTo>
                  <a:cubicBezTo>
                    <a:pt x="7275" y="19024"/>
                    <a:pt x="7357" y="19004"/>
                    <a:pt x="7398" y="18942"/>
                  </a:cubicBezTo>
                  <a:lnTo>
                    <a:pt x="7541" y="18779"/>
                  </a:lnTo>
                  <a:lnTo>
                    <a:pt x="7684" y="18779"/>
                  </a:lnTo>
                  <a:cubicBezTo>
                    <a:pt x="7786" y="18677"/>
                    <a:pt x="7908" y="18615"/>
                    <a:pt x="8051" y="18595"/>
                  </a:cubicBezTo>
                  <a:cubicBezTo>
                    <a:pt x="7990" y="18534"/>
                    <a:pt x="7929" y="18452"/>
                    <a:pt x="7868" y="18391"/>
                  </a:cubicBezTo>
                  <a:cubicBezTo>
                    <a:pt x="7806" y="18288"/>
                    <a:pt x="7806" y="18186"/>
                    <a:pt x="7949" y="18125"/>
                  </a:cubicBezTo>
                  <a:cubicBezTo>
                    <a:pt x="8011" y="18105"/>
                    <a:pt x="8072" y="18084"/>
                    <a:pt x="8133" y="18084"/>
                  </a:cubicBezTo>
                  <a:cubicBezTo>
                    <a:pt x="8174" y="18084"/>
                    <a:pt x="8215" y="18084"/>
                    <a:pt x="8256" y="18064"/>
                  </a:cubicBezTo>
                  <a:lnTo>
                    <a:pt x="8419" y="18043"/>
                  </a:lnTo>
                  <a:cubicBezTo>
                    <a:pt x="8481" y="18043"/>
                    <a:pt x="8542" y="18043"/>
                    <a:pt x="8603" y="18064"/>
                  </a:cubicBezTo>
                  <a:cubicBezTo>
                    <a:pt x="8787" y="18105"/>
                    <a:pt x="8951" y="18105"/>
                    <a:pt x="9134" y="18105"/>
                  </a:cubicBezTo>
                  <a:cubicBezTo>
                    <a:pt x="9134" y="18084"/>
                    <a:pt x="9134" y="18043"/>
                    <a:pt x="9175" y="18023"/>
                  </a:cubicBezTo>
                  <a:cubicBezTo>
                    <a:pt x="9212" y="17986"/>
                    <a:pt x="9268" y="17976"/>
                    <a:pt x="9329" y="17976"/>
                  </a:cubicBezTo>
                  <a:cubicBezTo>
                    <a:pt x="9407" y="17976"/>
                    <a:pt x="9494" y="17992"/>
                    <a:pt x="9567" y="17992"/>
                  </a:cubicBezTo>
                  <a:cubicBezTo>
                    <a:pt x="9596" y="17992"/>
                    <a:pt x="9623" y="17989"/>
                    <a:pt x="9645" y="17982"/>
                  </a:cubicBezTo>
                  <a:cubicBezTo>
                    <a:pt x="9686" y="18023"/>
                    <a:pt x="9747" y="18084"/>
                    <a:pt x="9788" y="18125"/>
                  </a:cubicBezTo>
                  <a:cubicBezTo>
                    <a:pt x="9836" y="18185"/>
                    <a:pt x="9911" y="18216"/>
                    <a:pt x="9990" y="18216"/>
                  </a:cubicBezTo>
                  <a:cubicBezTo>
                    <a:pt x="10047" y="18216"/>
                    <a:pt x="10105" y="18200"/>
                    <a:pt x="10156" y="18166"/>
                  </a:cubicBezTo>
                  <a:cubicBezTo>
                    <a:pt x="10238" y="18105"/>
                    <a:pt x="10340" y="18064"/>
                    <a:pt x="10463" y="18043"/>
                  </a:cubicBezTo>
                  <a:cubicBezTo>
                    <a:pt x="10360" y="17962"/>
                    <a:pt x="10320" y="17900"/>
                    <a:pt x="10320" y="17839"/>
                  </a:cubicBezTo>
                  <a:lnTo>
                    <a:pt x="10320" y="17839"/>
                  </a:lnTo>
                  <a:cubicBezTo>
                    <a:pt x="10381" y="17859"/>
                    <a:pt x="10442" y="17880"/>
                    <a:pt x="10483" y="17900"/>
                  </a:cubicBezTo>
                  <a:cubicBezTo>
                    <a:pt x="10626" y="17962"/>
                    <a:pt x="10626" y="18023"/>
                    <a:pt x="10503" y="18043"/>
                  </a:cubicBezTo>
                  <a:cubicBezTo>
                    <a:pt x="10442" y="18064"/>
                    <a:pt x="10381" y="18084"/>
                    <a:pt x="10320" y="18125"/>
                  </a:cubicBezTo>
                  <a:cubicBezTo>
                    <a:pt x="10279" y="18145"/>
                    <a:pt x="10279" y="18207"/>
                    <a:pt x="10258" y="18248"/>
                  </a:cubicBezTo>
                  <a:cubicBezTo>
                    <a:pt x="10217" y="18350"/>
                    <a:pt x="10238" y="18370"/>
                    <a:pt x="10401" y="18431"/>
                  </a:cubicBezTo>
                  <a:cubicBezTo>
                    <a:pt x="10463" y="18452"/>
                    <a:pt x="10524" y="18452"/>
                    <a:pt x="10585" y="18472"/>
                  </a:cubicBezTo>
                  <a:cubicBezTo>
                    <a:pt x="10710" y="18410"/>
                    <a:pt x="10847" y="18383"/>
                    <a:pt x="10987" y="18383"/>
                  </a:cubicBezTo>
                  <a:cubicBezTo>
                    <a:pt x="11030" y="18383"/>
                    <a:pt x="11073" y="18386"/>
                    <a:pt x="11117" y="18391"/>
                  </a:cubicBezTo>
                  <a:cubicBezTo>
                    <a:pt x="11185" y="18416"/>
                    <a:pt x="11253" y="18428"/>
                    <a:pt x="11320" y="18428"/>
                  </a:cubicBezTo>
                  <a:cubicBezTo>
                    <a:pt x="11413" y="18428"/>
                    <a:pt x="11503" y="18406"/>
                    <a:pt x="11587" y="18370"/>
                  </a:cubicBezTo>
                  <a:cubicBezTo>
                    <a:pt x="11627" y="18360"/>
                    <a:pt x="11673" y="18355"/>
                    <a:pt x="11719" y="18355"/>
                  </a:cubicBezTo>
                  <a:cubicBezTo>
                    <a:pt x="11765" y="18355"/>
                    <a:pt x="11811" y="18360"/>
                    <a:pt x="11852" y="18370"/>
                  </a:cubicBezTo>
                  <a:cubicBezTo>
                    <a:pt x="12036" y="18411"/>
                    <a:pt x="12220" y="18493"/>
                    <a:pt x="12363" y="18636"/>
                  </a:cubicBezTo>
                  <a:cubicBezTo>
                    <a:pt x="12532" y="18602"/>
                    <a:pt x="12707" y="18587"/>
                    <a:pt x="12881" y="18587"/>
                  </a:cubicBezTo>
                  <a:cubicBezTo>
                    <a:pt x="13023" y="18587"/>
                    <a:pt x="13165" y="18597"/>
                    <a:pt x="13303" y="18615"/>
                  </a:cubicBezTo>
                  <a:cubicBezTo>
                    <a:pt x="13446" y="18615"/>
                    <a:pt x="13589" y="18677"/>
                    <a:pt x="13712" y="18758"/>
                  </a:cubicBezTo>
                  <a:cubicBezTo>
                    <a:pt x="13828" y="18720"/>
                    <a:pt x="13945" y="18705"/>
                    <a:pt x="14061" y="18705"/>
                  </a:cubicBezTo>
                  <a:cubicBezTo>
                    <a:pt x="14129" y="18705"/>
                    <a:pt x="14196" y="18710"/>
                    <a:pt x="14263" y="18718"/>
                  </a:cubicBezTo>
                  <a:cubicBezTo>
                    <a:pt x="14386" y="18758"/>
                    <a:pt x="14509" y="18799"/>
                    <a:pt x="14611" y="18840"/>
                  </a:cubicBezTo>
                  <a:cubicBezTo>
                    <a:pt x="14652" y="18850"/>
                    <a:pt x="14692" y="18855"/>
                    <a:pt x="14736" y="18855"/>
                  </a:cubicBezTo>
                  <a:cubicBezTo>
                    <a:pt x="14779" y="18855"/>
                    <a:pt x="14825" y="18850"/>
                    <a:pt x="14876" y="18840"/>
                  </a:cubicBezTo>
                  <a:cubicBezTo>
                    <a:pt x="14995" y="18781"/>
                    <a:pt x="15121" y="18749"/>
                    <a:pt x="15250" y="18749"/>
                  </a:cubicBezTo>
                  <a:cubicBezTo>
                    <a:pt x="15343" y="18749"/>
                    <a:pt x="15436" y="18765"/>
                    <a:pt x="15530" y="18799"/>
                  </a:cubicBezTo>
                  <a:cubicBezTo>
                    <a:pt x="15571" y="18820"/>
                    <a:pt x="15632" y="18840"/>
                    <a:pt x="15694" y="18861"/>
                  </a:cubicBezTo>
                  <a:cubicBezTo>
                    <a:pt x="15721" y="18868"/>
                    <a:pt x="15742" y="18872"/>
                    <a:pt x="15757" y="18872"/>
                  </a:cubicBezTo>
                  <a:cubicBezTo>
                    <a:pt x="15823" y="18872"/>
                    <a:pt x="15800" y="18812"/>
                    <a:pt x="15816" y="18779"/>
                  </a:cubicBezTo>
                  <a:cubicBezTo>
                    <a:pt x="15857" y="18738"/>
                    <a:pt x="15857" y="18718"/>
                    <a:pt x="15898" y="18697"/>
                  </a:cubicBezTo>
                  <a:cubicBezTo>
                    <a:pt x="16000" y="18636"/>
                    <a:pt x="15898" y="18513"/>
                    <a:pt x="16062" y="18493"/>
                  </a:cubicBezTo>
                  <a:lnTo>
                    <a:pt x="16184" y="18472"/>
                  </a:lnTo>
                  <a:cubicBezTo>
                    <a:pt x="16205" y="18452"/>
                    <a:pt x="16225" y="18431"/>
                    <a:pt x="16266" y="18431"/>
                  </a:cubicBezTo>
                  <a:cubicBezTo>
                    <a:pt x="16319" y="18414"/>
                    <a:pt x="16366" y="18407"/>
                    <a:pt x="16410" y="18407"/>
                  </a:cubicBezTo>
                  <a:cubicBezTo>
                    <a:pt x="16570" y="18407"/>
                    <a:pt x="16687" y="18502"/>
                    <a:pt x="16879" y="18534"/>
                  </a:cubicBezTo>
                  <a:cubicBezTo>
                    <a:pt x="16957" y="18540"/>
                    <a:pt x="17035" y="18542"/>
                    <a:pt x="17112" y="18542"/>
                  </a:cubicBezTo>
                  <a:cubicBezTo>
                    <a:pt x="17300" y="18542"/>
                    <a:pt x="17488" y="18528"/>
                    <a:pt x="17676" y="18513"/>
                  </a:cubicBezTo>
                  <a:cubicBezTo>
                    <a:pt x="17689" y="18511"/>
                    <a:pt x="17701" y="18510"/>
                    <a:pt x="17714" y="18510"/>
                  </a:cubicBezTo>
                  <a:cubicBezTo>
                    <a:pt x="17823" y="18510"/>
                    <a:pt x="17929" y="18587"/>
                    <a:pt x="18003" y="18697"/>
                  </a:cubicBezTo>
                  <a:cubicBezTo>
                    <a:pt x="18228" y="18738"/>
                    <a:pt x="18432" y="18820"/>
                    <a:pt x="18636" y="18942"/>
                  </a:cubicBezTo>
                  <a:cubicBezTo>
                    <a:pt x="18800" y="18932"/>
                    <a:pt x="18968" y="18927"/>
                    <a:pt x="19139" y="18927"/>
                  </a:cubicBezTo>
                  <a:cubicBezTo>
                    <a:pt x="19311" y="18927"/>
                    <a:pt x="19484" y="18932"/>
                    <a:pt x="19658" y="18942"/>
                  </a:cubicBezTo>
                  <a:lnTo>
                    <a:pt x="19576" y="18840"/>
                  </a:lnTo>
                  <a:lnTo>
                    <a:pt x="19944" y="18799"/>
                  </a:lnTo>
                  <a:cubicBezTo>
                    <a:pt x="20005" y="18753"/>
                    <a:pt x="20078" y="18730"/>
                    <a:pt x="20162" y="18730"/>
                  </a:cubicBezTo>
                  <a:cubicBezTo>
                    <a:pt x="20191" y="18730"/>
                    <a:pt x="20220" y="18733"/>
                    <a:pt x="20251" y="18738"/>
                  </a:cubicBezTo>
                  <a:cubicBezTo>
                    <a:pt x="20312" y="18718"/>
                    <a:pt x="20373" y="18697"/>
                    <a:pt x="20455" y="18656"/>
                  </a:cubicBezTo>
                  <a:cubicBezTo>
                    <a:pt x="20498" y="18642"/>
                    <a:pt x="20552" y="18627"/>
                    <a:pt x="20601" y="18627"/>
                  </a:cubicBezTo>
                  <a:cubicBezTo>
                    <a:pt x="20622" y="18627"/>
                    <a:pt x="20641" y="18630"/>
                    <a:pt x="20659" y="18636"/>
                  </a:cubicBezTo>
                  <a:cubicBezTo>
                    <a:pt x="20639" y="18697"/>
                    <a:pt x="20721" y="18738"/>
                    <a:pt x="20843" y="18779"/>
                  </a:cubicBezTo>
                  <a:cubicBezTo>
                    <a:pt x="20966" y="18738"/>
                    <a:pt x="21088" y="18697"/>
                    <a:pt x="21211" y="18677"/>
                  </a:cubicBezTo>
                  <a:cubicBezTo>
                    <a:pt x="21272" y="18595"/>
                    <a:pt x="21415" y="18554"/>
                    <a:pt x="21517" y="18493"/>
                  </a:cubicBezTo>
                  <a:cubicBezTo>
                    <a:pt x="21538" y="18493"/>
                    <a:pt x="21558" y="18513"/>
                    <a:pt x="21579" y="18513"/>
                  </a:cubicBezTo>
                  <a:cubicBezTo>
                    <a:pt x="21599" y="18554"/>
                    <a:pt x="21640" y="18575"/>
                    <a:pt x="21681" y="18615"/>
                  </a:cubicBezTo>
                  <a:cubicBezTo>
                    <a:pt x="22110" y="18575"/>
                    <a:pt x="22580" y="18575"/>
                    <a:pt x="23050" y="18575"/>
                  </a:cubicBezTo>
                  <a:cubicBezTo>
                    <a:pt x="23431" y="18575"/>
                    <a:pt x="23786" y="18565"/>
                    <a:pt x="24125" y="18565"/>
                  </a:cubicBezTo>
                  <a:cubicBezTo>
                    <a:pt x="24294" y="18565"/>
                    <a:pt x="24460" y="18568"/>
                    <a:pt x="24623" y="18575"/>
                  </a:cubicBezTo>
                  <a:cubicBezTo>
                    <a:pt x="24722" y="18531"/>
                    <a:pt x="24821" y="18510"/>
                    <a:pt x="24919" y="18510"/>
                  </a:cubicBezTo>
                  <a:cubicBezTo>
                    <a:pt x="25004" y="18510"/>
                    <a:pt x="25090" y="18526"/>
                    <a:pt x="25175" y="18554"/>
                  </a:cubicBezTo>
                  <a:cubicBezTo>
                    <a:pt x="25216" y="18554"/>
                    <a:pt x="25257" y="18575"/>
                    <a:pt x="25277" y="18595"/>
                  </a:cubicBezTo>
                  <a:cubicBezTo>
                    <a:pt x="25686" y="18636"/>
                    <a:pt x="26074" y="18677"/>
                    <a:pt x="26463" y="18758"/>
                  </a:cubicBezTo>
                  <a:cubicBezTo>
                    <a:pt x="26544" y="18758"/>
                    <a:pt x="26606" y="18799"/>
                    <a:pt x="26687" y="18820"/>
                  </a:cubicBezTo>
                  <a:cubicBezTo>
                    <a:pt x="26708" y="18820"/>
                    <a:pt x="26728" y="18799"/>
                    <a:pt x="26769" y="18799"/>
                  </a:cubicBezTo>
                  <a:cubicBezTo>
                    <a:pt x="27076" y="18758"/>
                    <a:pt x="27362" y="18697"/>
                    <a:pt x="27668" y="18656"/>
                  </a:cubicBezTo>
                  <a:lnTo>
                    <a:pt x="27913" y="18718"/>
                  </a:lnTo>
                  <a:cubicBezTo>
                    <a:pt x="28281" y="18718"/>
                    <a:pt x="28649" y="18840"/>
                    <a:pt x="28935" y="19065"/>
                  </a:cubicBezTo>
                  <a:cubicBezTo>
                    <a:pt x="29568" y="19106"/>
                    <a:pt x="30182" y="19249"/>
                    <a:pt x="30795" y="19433"/>
                  </a:cubicBezTo>
                  <a:cubicBezTo>
                    <a:pt x="30958" y="19474"/>
                    <a:pt x="31101" y="19555"/>
                    <a:pt x="31244" y="19658"/>
                  </a:cubicBezTo>
                  <a:cubicBezTo>
                    <a:pt x="31367" y="19698"/>
                    <a:pt x="31489" y="19698"/>
                    <a:pt x="31591" y="19698"/>
                  </a:cubicBezTo>
                  <a:cubicBezTo>
                    <a:pt x="31591" y="19678"/>
                    <a:pt x="31612" y="19658"/>
                    <a:pt x="31632" y="19637"/>
                  </a:cubicBezTo>
                  <a:cubicBezTo>
                    <a:pt x="31673" y="19658"/>
                    <a:pt x="31734" y="19698"/>
                    <a:pt x="31775" y="19719"/>
                  </a:cubicBezTo>
                  <a:cubicBezTo>
                    <a:pt x="31837" y="19739"/>
                    <a:pt x="31980" y="19780"/>
                    <a:pt x="32082" y="19801"/>
                  </a:cubicBezTo>
                  <a:lnTo>
                    <a:pt x="32348" y="19801"/>
                  </a:lnTo>
                  <a:cubicBezTo>
                    <a:pt x="32409" y="19850"/>
                    <a:pt x="32479" y="19877"/>
                    <a:pt x="32547" y="19877"/>
                  </a:cubicBezTo>
                  <a:cubicBezTo>
                    <a:pt x="32591" y="19877"/>
                    <a:pt x="32634" y="19866"/>
                    <a:pt x="32674" y="19841"/>
                  </a:cubicBezTo>
                  <a:lnTo>
                    <a:pt x="32756" y="19841"/>
                  </a:lnTo>
                  <a:cubicBezTo>
                    <a:pt x="33001" y="19821"/>
                    <a:pt x="33226" y="19801"/>
                    <a:pt x="33451" y="19760"/>
                  </a:cubicBezTo>
                  <a:cubicBezTo>
                    <a:pt x="33433" y="19668"/>
                    <a:pt x="33500" y="19646"/>
                    <a:pt x="33595" y="19646"/>
                  </a:cubicBezTo>
                  <a:cubicBezTo>
                    <a:pt x="33683" y="19646"/>
                    <a:pt x="33794" y="19665"/>
                    <a:pt x="33882" y="19665"/>
                  </a:cubicBezTo>
                  <a:cubicBezTo>
                    <a:pt x="33912" y="19665"/>
                    <a:pt x="33939" y="19663"/>
                    <a:pt x="33962" y="19658"/>
                  </a:cubicBezTo>
                  <a:cubicBezTo>
                    <a:pt x="34038" y="19704"/>
                    <a:pt x="34138" y="19726"/>
                    <a:pt x="34235" y="19726"/>
                  </a:cubicBezTo>
                  <a:cubicBezTo>
                    <a:pt x="34267" y="19726"/>
                    <a:pt x="34299" y="19724"/>
                    <a:pt x="34330" y="19719"/>
                  </a:cubicBezTo>
                  <a:cubicBezTo>
                    <a:pt x="34473" y="19678"/>
                    <a:pt x="34636" y="19637"/>
                    <a:pt x="34677" y="19535"/>
                  </a:cubicBezTo>
                  <a:cubicBezTo>
                    <a:pt x="34752" y="19363"/>
                    <a:pt x="34794" y="19281"/>
                    <a:pt x="34902" y="19281"/>
                  </a:cubicBezTo>
                  <a:cubicBezTo>
                    <a:pt x="35000" y="19281"/>
                    <a:pt x="35152" y="19348"/>
                    <a:pt x="35433" y="19474"/>
                  </a:cubicBezTo>
                  <a:cubicBezTo>
                    <a:pt x="35474" y="19474"/>
                    <a:pt x="35494" y="19494"/>
                    <a:pt x="35535" y="19514"/>
                  </a:cubicBezTo>
                  <a:cubicBezTo>
                    <a:pt x="35597" y="19514"/>
                    <a:pt x="35699" y="19514"/>
                    <a:pt x="35699" y="19494"/>
                  </a:cubicBezTo>
                  <a:cubicBezTo>
                    <a:pt x="35719" y="19412"/>
                    <a:pt x="35821" y="19371"/>
                    <a:pt x="35964" y="19371"/>
                  </a:cubicBezTo>
                  <a:cubicBezTo>
                    <a:pt x="35944" y="19392"/>
                    <a:pt x="35944" y="19412"/>
                    <a:pt x="35923" y="19433"/>
                  </a:cubicBezTo>
                  <a:cubicBezTo>
                    <a:pt x="35862" y="19474"/>
                    <a:pt x="35821" y="19514"/>
                    <a:pt x="35923" y="19555"/>
                  </a:cubicBezTo>
                  <a:cubicBezTo>
                    <a:pt x="35985" y="19601"/>
                    <a:pt x="36058" y="19624"/>
                    <a:pt x="36133" y="19624"/>
                  </a:cubicBezTo>
                  <a:cubicBezTo>
                    <a:pt x="36158" y="19624"/>
                    <a:pt x="36184" y="19622"/>
                    <a:pt x="36210" y="19617"/>
                  </a:cubicBezTo>
                  <a:cubicBezTo>
                    <a:pt x="36414" y="19555"/>
                    <a:pt x="36618" y="19535"/>
                    <a:pt x="36823" y="19535"/>
                  </a:cubicBezTo>
                  <a:cubicBezTo>
                    <a:pt x="36863" y="19426"/>
                    <a:pt x="36986" y="19399"/>
                    <a:pt x="37148" y="19399"/>
                  </a:cubicBezTo>
                  <a:cubicBezTo>
                    <a:pt x="37229" y="19399"/>
                    <a:pt x="37320" y="19406"/>
                    <a:pt x="37415" y="19412"/>
                  </a:cubicBezTo>
                  <a:cubicBezTo>
                    <a:pt x="37517" y="19412"/>
                    <a:pt x="37620" y="19392"/>
                    <a:pt x="37701" y="19331"/>
                  </a:cubicBezTo>
                  <a:cubicBezTo>
                    <a:pt x="37778" y="19285"/>
                    <a:pt x="37854" y="19262"/>
                    <a:pt x="37940" y="19262"/>
                  </a:cubicBezTo>
                  <a:cubicBezTo>
                    <a:pt x="37968" y="19262"/>
                    <a:pt x="37998" y="19264"/>
                    <a:pt x="38028" y="19269"/>
                  </a:cubicBezTo>
                  <a:cubicBezTo>
                    <a:pt x="38253" y="19269"/>
                    <a:pt x="38478" y="19290"/>
                    <a:pt x="38723" y="19310"/>
                  </a:cubicBezTo>
                  <a:cubicBezTo>
                    <a:pt x="38771" y="19317"/>
                    <a:pt x="38784" y="19317"/>
                    <a:pt x="38784" y="19317"/>
                  </a:cubicBezTo>
                  <a:cubicBezTo>
                    <a:pt x="38784" y="19317"/>
                    <a:pt x="38730" y="19317"/>
                    <a:pt x="38784" y="19371"/>
                  </a:cubicBezTo>
                  <a:cubicBezTo>
                    <a:pt x="38825" y="19392"/>
                    <a:pt x="38805" y="19433"/>
                    <a:pt x="38764" y="19453"/>
                  </a:cubicBezTo>
                  <a:lnTo>
                    <a:pt x="38723" y="19453"/>
                  </a:lnTo>
                  <a:cubicBezTo>
                    <a:pt x="39152" y="19474"/>
                    <a:pt x="39602" y="19535"/>
                    <a:pt x="40153" y="19555"/>
                  </a:cubicBezTo>
                  <a:lnTo>
                    <a:pt x="40685" y="19555"/>
                  </a:lnTo>
                  <a:lnTo>
                    <a:pt x="40909" y="19535"/>
                  </a:lnTo>
                  <a:cubicBezTo>
                    <a:pt x="41012" y="19494"/>
                    <a:pt x="41114" y="19453"/>
                    <a:pt x="41216" y="19433"/>
                  </a:cubicBezTo>
                  <a:cubicBezTo>
                    <a:pt x="41234" y="19427"/>
                    <a:pt x="41254" y="19424"/>
                    <a:pt x="41274" y="19424"/>
                  </a:cubicBezTo>
                  <a:cubicBezTo>
                    <a:pt x="41323" y="19424"/>
                    <a:pt x="41377" y="19439"/>
                    <a:pt x="41420" y="19453"/>
                  </a:cubicBezTo>
                  <a:cubicBezTo>
                    <a:pt x="41420" y="19453"/>
                    <a:pt x="41461" y="19474"/>
                    <a:pt x="41441" y="19494"/>
                  </a:cubicBezTo>
                  <a:cubicBezTo>
                    <a:pt x="41441" y="19504"/>
                    <a:pt x="41441" y="19504"/>
                    <a:pt x="41441" y="19504"/>
                  </a:cubicBezTo>
                  <a:cubicBezTo>
                    <a:pt x="41441" y="19504"/>
                    <a:pt x="41441" y="19504"/>
                    <a:pt x="41441" y="19514"/>
                  </a:cubicBezTo>
                  <a:cubicBezTo>
                    <a:pt x="41727" y="19514"/>
                    <a:pt x="42013" y="19494"/>
                    <a:pt x="42299" y="19494"/>
                  </a:cubicBezTo>
                  <a:cubicBezTo>
                    <a:pt x="42830" y="19474"/>
                    <a:pt x="43361" y="19453"/>
                    <a:pt x="43893" y="19433"/>
                  </a:cubicBezTo>
                  <a:cubicBezTo>
                    <a:pt x="43929" y="19427"/>
                    <a:pt x="43965" y="19424"/>
                    <a:pt x="44001" y="19424"/>
                  </a:cubicBezTo>
                  <a:cubicBezTo>
                    <a:pt x="44209" y="19424"/>
                    <a:pt x="44407" y="19521"/>
                    <a:pt x="44547" y="19678"/>
                  </a:cubicBezTo>
                  <a:cubicBezTo>
                    <a:pt x="44690" y="19658"/>
                    <a:pt x="44792" y="19637"/>
                    <a:pt x="44935" y="19596"/>
                  </a:cubicBezTo>
                  <a:lnTo>
                    <a:pt x="44935" y="19555"/>
                  </a:lnTo>
                  <a:cubicBezTo>
                    <a:pt x="45017" y="19514"/>
                    <a:pt x="45078" y="19494"/>
                    <a:pt x="45160" y="19494"/>
                  </a:cubicBezTo>
                  <a:cubicBezTo>
                    <a:pt x="45609" y="19474"/>
                    <a:pt x="45977" y="19371"/>
                    <a:pt x="46447" y="19351"/>
                  </a:cubicBezTo>
                  <a:cubicBezTo>
                    <a:pt x="46549" y="19351"/>
                    <a:pt x="46774" y="19433"/>
                    <a:pt x="46794" y="19494"/>
                  </a:cubicBezTo>
                  <a:cubicBezTo>
                    <a:pt x="46815" y="19555"/>
                    <a:pt x="46815" y="19678"/>
                    <a:pt x="46856" y="19760"/>
                  </a:cubicBezTo>
                  <a:cubicBezTo>
                    <a:pt x="46856" y="19780"/>
                    <a:pt x="46876" y="19780"/>
                    <a:pt x="46897" y="19780"/>
                  </a:cubicBezTo>
                  <a:lnTo>
                    <a:pt x="47448" y="20066"/>
                  </a:lnTo>
                  <a:lnTo>
                    <a:pt x="47673" y="20066"/>
                  </a:lnTo>
                  <a:cubicBezTo>
                    <a:pt x="47924" y="19941"/>
                    <a:pt x="48198" y="19879"/>
                    <a:pt x="48470" y="19879"/>
                  </a:cubicBezTo>
                  <a:cubicBezTo>
                    <a:pt x="48775" y="19879"/>
                    <a:pt x="49079" y="19956"/>
                    <a:pt x="49349" y="20107"/>
                  </a:cubicBezTo>
                  <a:lnTo>
                    <a:pt x="49778" y="20189"/>
                  </a:lnTo>
                  <a:lnTo>
                    <a:pt x="49798" y="20189"/>
                  </a:lnTo>
                  <a:cubicBezTo>
                    <a:pt x="50023" y="20107"/>
                    <a:pt x="50248" y="20087"/>
                    <a:pt x="50473" y="20087"/>
                  </a:cubicBezTo>
                  <a:cubicBezTo>
                    <a:pt x="50534" y="20087"/>
                    <a:pt x="50595" y="20107"/>
                    <a:pt x="50636" y="20148"/>
                  </a:cubicBezTo>
                  <a:cubicBezTo>
                    <a:pt x="50677" y="20148"/>
                    <a:pt x="50677" y="20189"/>
                    <a:pt x="50677" y="20209"/>
                  </a:cubicBezTo>
                  <a:cubicBezTo>
                    <a:pt x="50656" y="20250"/>
                    <a:pt x="50636" y="20291"/>
                    <a:pt x="50616" y="20352"/>
                  </a:cubicBezTo>
                  <a:cubicBezTo>
                    <a:pt x="50595" y="20373"/>
                    <a:pt x="50534" y="20414"/>
                    <a:pt x="50554" y="20475"/>
                  </a:cubicBezTo>
                  <a:cubicBezTo>
                    <a:pt x="50595" y="20495"/>
                    <a:pt x="50616" y="20516"/>
                    <a:pt x="50636" y="20557"/>
                  </a:cubicBezTo>
                  <a:cubicBezTo>
                    <a:pt x="50677" y="20577"/>
                    <a:pt x="50738" y="20597"/>
                    <a:pt x="50799" y="20597"/>
                  </a:cubicBezTo>
                  <a:cubicBezTo>
                    <a:pt x="50851" y="20597"/>
                    <a:pt x="50902" y="20582"/>
                    <a:pt x="50955" y="20582"/>
                  </a:cubicBezTo>
                  <a:cubicBezTo>
                    <a:pt x="51009" y="20582"/>
                    <a:pt x="51065" y="20597"/>
                    <a:pt x="51126" y="20659"/>
                  </a:cubicBezTo>
                  <a:cubicBezTo>
                    <a:pt x="51188" y="20741"/>
                    <a:pt x="51269" y="20802"/>
                    <a:pt x="51372" y="20802"/>
                  </a:cubicBezTo>
                  <a:cubicBezTo>
                    <a:pt x="51719" y="20822"/>
                    <a:pt x="51780" y="20986"/>
                    <a:pt x="51944" y="21088"/>
                  </a:cubicBezTo>
                  <a:cubicBezTo>
                    <a:pt x="52005" y="21088"/>
                    <a:pt x="52046" y="21088"/>
                    <a:pt x="52087" y="21108"/>
                  </a:cubicBezTo>
                  <a:cubicBezTo>
                    <a:pt x="52536" y="21211"/>
                    <a:pt x="52986" y="21272"/>
                    <a:pt x="53456" y="21292"/>
                  </a:cubicBezTo>
                  <a:cubicBezTo>
                    <a:pt x="53456" y="21251"/>
                    <a:pt x="53517" y="21231"/>
                    <a:pt x="53599" y="21211"/>
                  </a:cubicBezTo>
                  <a:cubicBezTo>
                    <a:pt x="53681" y="21190"/>
                    <a:pt x="53762" y="21170"/>
                    <a:pt x="53824" y="21149"/>
                  </a:cubicBezTo>
                  <a:cubicBezTo>
                    <a:pt x="53888" y="21125"/>
                    <a:pt x="53956" y="21114"/>
                    <a:pt x="54023" y="21114"/>
                  </a:cubicBezTo>
                  <a:cubicBezTo>
                    <a:pt x="54126" y="21114"/>
                    <a:pt x="54228" y="21141"/>
                    <a:pt x="54314" y="21190"/>
                  </a:cubicBezTo>
                  <a:cubicBezTo>
                    <a:pt x="54375" y="21231"/>
                    <a:pt x="54437" y="21272"/>
                    <a:pt x="54498" y="21292"/>
                  </a:cubicBezTo>
                  <a:cubicBezTo>
                    <a:pt x="54636" y="21384"/>
                    <a:pt x="54785" y="21430"/>
                    <a:pt x="54946" y="21430"/>
                  </a:cubicBezTo>
                  <a:cubicBezTo>
                    <a:pt x="55000" y="21430"/>
                    <a:pt x="55055" y="21425"/>
                    <a:pt x="55111" y="21415"/>
                  </a:cubicBezTo>
                  <a:cubicBezTo>
                    <a:pt x="55275" y="21374"/>
                    <a:pt x="55438" y="21333"/>
                    <a:pt x="55601" y="21292"/>
                  </a:cubicBezTo>
                  <a:cubicBezTo>
                    <a:pt x="55683" y="21282"/>
                    <a:pt x="55770" y="21277"/>
                    <a:pt x="55857" y="21277"/>
                  </a:cubicBezTo>
                  <a:cubicBezTo>
                    <a:pt x="55944" y="21277"/>
                    <a:pt x="56031" y="21282"/>
                    <a:pt x="56112" y="21292"/>
                  </a:cubicBezTo>
                  <a:cubicBezTo>
                    <a:pt x="56260" y="21309"/>
                    <a:pt x="56434" y="21391"/>
                    <a:pt x="56560" y="21391"/>
                  </a:cubicBezTo>
                  <a:cubicBezTo>
                    <a:pt x="56591" y="21391"/>
                    <a:pt x="56620" y="21386"/>
                    <a:pt x="56644" y="21374"/>
                  </a:cubicBezTo>
                  <a:cubicBezTo>
                    <a:pt x="56848" y="21292"/>
                    <a:pt x="57032" y="21190"/>
                    <a:pt x="56930" y="20986"/>
                  </a:cubicBezTo>
                  <a:cubicBezTo>
                    <a:pt x="56930" y="20965"/>
                    <a:pt x="56909" y="20945"/>
                    <a:pt x="56909" y="20924"/>
                  </a:cubicBezTo>
                  <a:cubicBezTo>
                    <a:pt x="56868" y="20761"/>
                    <a:pt x="57052" y="20659"/>
                    <a:pt x="57379" y="20638"/>
                  </a:cubicBezTo>
                  <a:cubicBezTo>
                    <a:pt x="57441" y="20638"/>
                    <a:pt x="57522" y="20659"/>
                    <a:pt x="57584" y="20679"/>
                  </a:cubicBezTo>
                  <a:cubicBezTo>
                    <a:pt x="57645" y="20720"/>
                    <a:pt x="57706" y="20761"/>
                    <a:pt x="57768" y="20781"/>
                  </a:cubicBezTo>
                  <a:cubicBezTo>
                    <a:pt x="57890" y="20802"/>
                    <a:pt x="57992" y="20863"/>
                    <a:pt x="58074" y="20924"/>
                  </a:cubicBezTo>
                  <a:cubicBezTo>
                    <a:pt x="58442" y="20781"/>
                    <a:pt x="58830" y="20700"/>
                    <a:pt x="59218" y="20700"/>
                  </a:cubicBezTo>
                  <a:cubicBezTo>
                    <a:pt x="59269" y="20695"/>
                    <a:pt x="59320" y="20693"/>
                    <a:pt x="59370" y="20693"/>
                  </a:cubicBezTo>
                  <a:cubicBezTo>
                    <a:pt x="59764" y="20693"/>
                    <a:pt x="60136" y="20832"/>
                    <a:pt x="60444" y="21067"/>
                  </a:cubicBezTo>
                  <a:lnTo>
                    <a:pt x="60710" y="21129"/>
                  </a:lnTo>
                  <a:cubicBezTo>
                    <a:pt x="60873" y="21067"/>
                    <a:pt x="61057" y="21006"/>
                    <a:pt x="61262" y="21006"/>
                  </a:cubicBezTo>
                  <a:cubicBezTo>
                    <a:pt x="61431" y="20982"/>
                    <a:pt x="61600" y="20971"/>
                    <a:pt x="61771" y="20971"/>
                  </a:cubicBezTo>
                  <a:cubicBezTo>
                    <a:pt x="62033" y="20971"/>
                    <a:pt x="62297" y="20998"/>
                    <a:pt x="62570" y="21047"/>
                  </a:cubicBezTo>
                  <a:cubicBezTo>
                    <a:pt x="62835" y="20945"/>
                    <a:pt x="63142" y="20884"/>
                    <a:pt x="63448" y="20863"/>
                  </a:cubicBezTo>
                  <a:cubicBezTo>
                    <a:pt x="63508" y="20857"/>
                    <a:pt x="63568" y="20855"/>
                    <a:pt x="63628" y="20855"/>
                  </a:cubicBezTo>
                  <a:cubicBezTo>
                    <a:pt x="63774" y="20855"/>
                    <a:pt x="63923" y="20869"/>
                    <a:pt x="64082" y="20884"/>
                  </a:cubicBezTo>
                  <a:cubicBezTo>
                    <a:pt x="64385" y="20656"/>
                    <a:pt x="65005" y="20534"/>
                    <a:pt x="65632" y="20534"/>
                  </a:cubicBezTo>
                  <a:cubicBezTo>
                    <a:pt x="65681" y="20534"/>
                    <a:pt x="65729" y="20535"/>
                    <a:pt x="65778" y="20536"/>
                  </a:cubicBezTo>
                  <a:cubicBezTo>
                    <a:pt x="66248" y="20414"/>
                    <a:pt x="66983" y="20352"/>
                    <a:pt x="67167" y="19821"/>
                  </a:cubicBezTo>
                  <a:cubicBezTo>
                    <a:pt x="67208" y="19678"/>
                    <a:pt x="67290" y="19576"/>
                    <a:pt x="67433" y="19555"/>
                  </a:cubicBezTo>
                  <a:lnTo>
                    <a:pt x="67760" y="19494"/>
                  </a:lnTo>
                  <a:cubicBezTo>
                    <a:pt x="67791" y="19483"/>
                    <a:pt x="67824" y="19478"/>
                    <a:pt x="67857" y="19478"/>
                  </a:cubicBezTo>
                  <a:cubicBezTo>
                    <a:pt x="67952" y="19478"/>
                    <a:pt x="68047" y="19520"/>
                    <a:pt x="68107" y="19596"/>
                  </a:cubicBezTo>
                  <a:lnTo>
                    <a:pt x="68168" y="19637"/>
                  </a:lnTo>
                  <a:cubicBezTo>
                    <a:pt x="68230" y="19658"/>
                    <a:pt x="68271" y="19698"/>
                    <a:pt x="68332" y="19739"/>
                  </a:cubicBezTo>
                  <a:cubicBezTo>
                    <a:pt x="68486" y="19842"/>
                    <a:pt x="68669" y="19887"/>
                    <a:pt x="68856" y="19887"/>
                  </a:cubicBezTo>
                  <a:cubicBezTo>
                    <a:pt x="68892" y="19887"/>
                    <a:pt x="68929" y="19886"/>
                    <a:pt x="68965" y="19882"/>
                  </a:cubicBezTo>
                  <a:cubicBezTo>
                    <a:pt x="69149" y="19862"/>
                    <a:pt x="69313" y="19841"/>
                    <a:pt x="69497" y="19801"/>
                  </a:cubicBezTo>
                  <a:cubicBezTo>
                    <a:pt x="69546" y="19795"/>
                    <a:pt x="69595" y="19793"/>
                    <a:pt x="69644" y="19793"/>
                  </a:cubicBezTo>
                  <a:cubicBezTo>
                    <a:pt x="69779" y="19793"/>
                    <a:pt x="69914" y="19812"/>
                    <a:pt x="70048" y="19841"/>
                  </a:cubicBezTo>
                  <a:cubicBezTo>
                    <a:pt x="70171" y="19862"/>
                    <a:pt x="70314" y="19944"/>
                    <a:pt x="70437" y="19964"/>
                  </a:cubicBezTo>
                  <a:lnTo>
                    <a:pt x="70682" y="19923"/>
                  </a:lnTo>
                  <a:cubicBezTo>
                    <a:pt x="70866" y="19862"/>
                    <a:pt x="71029" y="19760"/>
                    <a:pt x="70968" y="19596"/>
                  </a:cubicBezTo>
                  <a:cubicBezTo>
                    <a:pt x="70968" y="19576"/>
                    <a:pt x="70968" y="19555"/>
                    <a:pt x="70968" y="19535"/>
                  </a:cubicBezTo>
                  <a:cubicBezTo>
                    <a:pt x="70968" y="19412"/>
                    <a:pt x="71091" y="19331"/>
                    <a:pt x="71315" y="19290"/>
                  </a:cubicBezTo>
                  <a:cubicBezTo>
                    <a:pt x="71469" y="19198"/>
                    <a:pt x="71645" y="19152"/>
                    <a:pt x="71827" y="19152"/>
                  </a:cubicBezTo>
                  <a:cubicBezTo>
                    <a:pt x="71887" y="19152"/>
                    <a:pt x="71949" y="19157"/>
                    <a:pt x="72010" y="19167"/>
                  </a:cubicBezTo>
                  <a:cubicBezTo>
                    <a:pt x="72167" y="19089"/>
                    <a:pt x="72341" y="19052"/>
                    <a:pt x="72516" y="19052"/>
                  </a:cubicBezTo>
                  <a:cubicBezTo>
                    <a:pt x="72614" y="19052"/>
                    <a:pt x="72712" y="19063"/>
                    <a:pt x="72807" y="19085"/>
                  </a:cubicBezTo>
                  <a:cubicBezTo>
                    <a:pt x="73400" y="19208"/>
                    <a:pt x="73767" y="19453"/>
                    <a:pt x="74319" y="19617"/>
                  </a:cubicBezTo>
                  <a:cubicBezTo>
                    <a:pt x="74666" y="19722"/>
                    <a:pt x="75025" y="19783"/>
                    <a:pt x="75386" y="19783"/>
                  </a:cubicBezTo>
                  <a:cubicBezTo>
                    <a:pt x="75514" y="19783"/>
                    <a:pt x="75642" y="19776"/>
                    <a:pt x="75770" y="19760"/>
                  </a:cubicBezTo>
                  <a:lnTo>
                    <a:pt x="757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 name="Google Shape;1731;p45"/>
          <p:cNvGrpSpPr/>
          <p:nvPr/>
        </p:nvGrpSpPr>
        <p:grpSpPr>
          <a:xfrm>
            <a:off x="2605126" y="2326241"/>
            <a:ext cx="305386" cy="338602"/>
            <a:chOff x="3300325" y="249875"/>
            <a:chExt cx="433725" cy="480900"/>
          </a:xfrm>
        </p:grpSpPr>
        <p:sp>
          <p:nvSpPr>
            <p:cNvPr id="1732" name="Google Shape;1732;p45"/>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33" name="Google Shape;1733;p45"/>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34" name="Google Shape;1734;p45"/>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35" name="Google Shape;1735;p45"/>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36" name="Google Shape;1736;p45"/>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737" name="Google Shape;1737;p45"/>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738" name="Google Shape;1738;p45"/>
          <p:cNvGrpSpPr/>
          <p:nvPr/>
        </p:nvGrpSpPr>
        <p:grpSpPr>
          <a:xfrm>
            <a:off x="515225" y="2081444"/>
            <a:ext cx="2150194" cy="2473459"/>
            <a:chOff x="515225" y="2081444"/>
            <a:chExt cx="2150194" cy="2473459"/>
          </a:xfrm>
        </p:grpSpPr>
        <p:grpSp>
          <p:nvGrpSpPr>
            <p:cNvPr id="1739" name="Google Shape;1739;p45"/>
            <p:cNvGrpSpPr/>
            <p:nvPr/>
          </p:nvGrpSpPr>
          <p:grpSpPr>
            <a:xfrm>
              <a:off x="515225" y="2745500"/>
              <a:ext cx="2150194" cy="1809403"/>
              <a:chOff x="1125569" y="1734799"/>
              <a:chExt cx="789381" cy="750976"/>
            </a:xfrm>
          </p:grpSpPr>
          <p:sp>
            <p:nvSpPr>
              <p:cNvPr id="1740" name="Google Shape;1740;p45"/>
              <p:cNvSpPr/>
              <p:nvPr/>
            </p:nvSpPr>
            <p:spPr>
              <a:xfrm>
                <a:off x="1153450" y="1761375"/>
                <a:ext cx="733625" cy="724400"/>
              </a:xfrm>
              <a:custGeom>
                <a:rect b="b" l="l" r="r" t="t"/>
                <a:pathLst>
                  <a:path extrusionOk="0" h="28976" w="29345">
                    <a:moveTo>
                      <a:pt x="1" y="0"/>
                    </a:moveTo>
                    <a:lnTo>
                      <a:pt x="1" y="26973"/>
                    </a:lnTo>
                    <a:cubicBezTo>
                      <a:pt x="102" y="26998"/>
                      <a:pt x="203" y="27016"/>
                      <a:pt x="304" y="27016"/>
                    </a:cubicBezTo>
                    <a:cubicBezTo>
                      <a:pt x="367" y="27016"/>
                      <a:pt x="429" y="27009"/>
                      <a:pt x="491" y="26994"/>
                    </a:cubicBezTo>
                    <a:cubicBezTo>
                      <a:pt x="655" y="26891"/>
                      <a:pt x="839" y="26830"/>
                      <a:pt x="1023" y="26789"/>
                    </a:cubicBezTo>
                    <a:cubicBezTo>
                      <a:pt x="1039" y="26787"/>
                      <a:pt x="1056" y="26786"/>
                      <a:pt x="1072" y="26786"/>
                    </a:cubicBezTo>
                    <a:cubicBezTo>
                      <a:pt x="1214" y="26786"/>
                      <a:pt x="1333" y="26865"/>
                      <a:pt x="1370" y="26994"/>
                    </a:cubicBezTo>
                    <a:cubicBezTo>
                      <a:pt x="1411" y="27014"/>
                      <a:pt x="1431" y="27014"/>
                      <a:pt x="1452" y="27034"/>
                    </a:cubicBezTo>
                    <a:cubicBezTo>
                      <a:pt x="1475" y="27032"/>
                      <a:pt x="1499" y="27031"/>
                      <a:pt x="1522" y="27031"/>
                    </a:cubicBezTo>
                    <a:cubicBezTo>
                      <a:pt x="1681" y="27031"/>
                      <a:pt x="1835" y="27091"/>
                      <a:pt x="1942" y="27198"/>
                    </a:cubicBezTo>
                    <a:cubicBezTo>
                      <a:pt x="2004" y="27259"/>
                      <a:pt x="2065" y="27321"/>
                      <a:pt x="2106" y="27361"/>
                    </a:cubicBezTo>
                    <a:cubicBezTo>
                      <a:pt x="2147" y="27402"/>
                      <a:pt x="2187" y="27423"/>
                      <a:pt x="2228" y="27423"/>
                    </a:cubicBezTo>
                    <a:cubicBezTo>
                      <a:pt x="2351" y="27443"/>
                      <a:pt x="2453" y="27504"/>
                      <a:pt x="2535" y="27586"/>
                    </a:cubicBezTo>
                    <a:cubicBezTo>
                      <a:pt x="2580" y="27616"/>
                      <a:pt x="2625" y="27635"/>
                      <a:pt x="2669" y="27635"/>
                    </a:cubicBezTo>
                    <a:cubicBezTo>
                      <a:pt x="2686" y="27635"/>
                      <a:pt x="2702" y="27633"/>
                      <a:pt x="2719" y="27627"/>
                    </a:cubicBezTo>
                    <a:cubicBezTo>
                      <a:pt x="2780" y="27607"/>
                      <a:pt x="2862" y="27586"/>
                      <a:pt x="2923" y="27566"/>
                    </a:cubicBezTo>
                    <a:cubicBezTo>
                      <a:pt x="3005" y="27545"/>
                      <a:pt x="3025" y="27545"/>
                      <a:pt x="3025" y="27504"/>
                    </a:cubicBezTo>
                    <a:cubicBezTo>
                      <a:pt x="3168" y="27566"/>
                      <a:pt x="3311" y="27504"/>
                      <a:pt x="3434" y="27586"/>
                    </a:cubicBezTo>
                    <a:cubicBezTo>
                      <a:pt x="3465" y="27596"/>
                      <a:pt x="3495" y="27602"/>
                      <a:pt x="3526" y="27602"/>
                    </a:cubicBezTo>
                    <a:cubicBezTo>
                      <a:pt x="3557" y="27602"/>
                      <a:pt x="3587" y="27596"/>
                      <a:pt x="3618" y="27586"/>
                    </a:cubicBezTo>
                    <a:cubicBezTo>
                      <a:pt x="3730" y="27576"/>
                      <a:pt x="3843" y="27571"/>
                      <a:pt x="3955" y="27571"/>
                    </a:cubicBezTo>
                    <a:cubicBezTo>
                      <a:pt x="4067" y="27571"/>
                      <a:pt x="4180" y="27576"/>
                      <a:pt x="4292" y="27586"/>
                    </a:cubicBezTo>
                    <a:cubicBezTo>
                      <a:pt x="4374" y="27607"/>
                      <a:pt x="4435" y="27648"/>
                      <a:pt x="4476" y="27709"/>
                    </a:cubicBezTo>
                    <a:cubicBezTo>
                      <a:pt x="4844" y="27729"/>
                      <a:pt x="5212" y="27893"/>
                      <a:pt x="5273" y="28118"/>
                    </a:cubicBezTo>
                    <a:cubicBezTo>
                      <a:pt x="5355" y="28118"/>
                      <a:pt x="5457" y="28118"/>
                      <a:pt x="5539" y="28138"/>
                    </a:cubicBezTo>
                    <a:cubicBezTo>
                      <a:pt x="5539" y="28138"/>
                      <a:pt x="5559" y="28118"/>
                      <a:pt x="5559" y="28097"/>
                    </a:cubicBezTo>
                    <a:cubicBezTo>
                      <a:pt x="5579" y="28036"/>
                      <a:pt x="5641" y="28015"/>
                      <a:pt x="5723" y="28015"/>
                    </a:cubicBezTo>
                    <a:cubicBezTo>
                      <a:pt x="6009" y="28015"/>
                      <a:pt x="6009" y="28015"/>
                      <a:pt x="6172" y="28158"/>
                    </a:cubicBezTo>
                    <a:lnTo>
                      <a:pt x="6213" y="28199"/>
                    </a:lnTo>
                    <a:cubicBezTo>
                      <a:pt x="6376" y="28158"/>
                      <a:pt x="6560" y="28118"/>
                      <a:pt x="6724" y="28118"/>
                    </a:cubicBezTo>
                    <a:cubicBezTo>
                      <a:pt x="6785" y="28077"/>
                      <a:pt x="6826" y="28056"/>
                      <a:pt x="6887" y="28056"/>
                    </a:cubicBezTo>
                    <a:cubicBezTo>
                      <a:pt x="6959" y="28046"/>
                      <a:pt x="7030" y="28041"/>
                      <a:pt x="7099" y="28041"/>
                    </a:cubicBezTo>
                    <a:cubicBezTo>
                      <a:pt x="7168" y="28041"/>
                      <a:pt x="7235" y="28046"/>
                      <a:pt x="7296" y="28056"/>
                    </a:cubicBezTo>
                    <a:cubicBezTo>
                      <a:pt x="7357" y="28036"/>
                      <a:pt x="7398" y="28036"/>
                      <a:pt x="7439" y="27995"/>
                    </a:cubicBezTo>
                    <a:cubicBezTo>
                      <a:pt x="7445" y="27989"/>
                      <a:pt x="7458" y="27986"/>
                      <a:pt x="7475" y="27986"/>
                    </a:cubicBezTo>
                    <a:cubicBezTo>
                      <a:pt x="7516" y="27986"/>
                      <a:pt x="7580" y="28001"/>
                      <a:pt x="7623" y="28015"/>
                    </a:cubicBezTo>
                    <a:cubicBezTo>
                      <a:pt x="7725" y="28056"/>
                      <a:pt x="7807" y="28097"/>
                      <a:pt x="7909" y="28158"/>
                    </a:cubicBezTo>
                    <a:lnTo>
                      <a:pt x="8011" y="28158"/>
                    </a:lnTo>
                    <a:cubicBezTo>
                      <a:pt x="8154" y="28097"/>
                      <a:pt x="8297" y="28036"/>
                      <a:pt x="8440" y="27995"/>
                    </a:cubicBezTo>
                    <a:cubicBezTo>
                      <a:pt x="8481" y="27974"/>
                      <a:pt x="8502" y="27934"/>
                      <a:pt x="8522" y="27872"/>
                    </a:cubicBezTo>
                    <a:cubicBezTo>
                      <a:pt x="8577" y="27762"/>
                      <a:pt x="8698" y="27685"/>
                      <a:pt x="8840" y="27685"/>
                    </a:cubicBezTo>
                    <a:cubicBezTo>
                      <a:pt x="8856" y="27685"/>
                      <a:pt x="8873" y="27686"/>
                      <a:pt x="8890" y="27688"/>
                    </a:cubicBezTo>
                    <a:cubicBezTo>
                      <a:pt x="9012" y="27566"/>
                      <a:pt x="9155" y="27504"/>
                      <a:pt x="9298" y="27464"/>
                    </a:cubicBezTo>
                    <a:cubicBezTo>
                      <a:pt x="9298" y="27443"/>
                      <a:pt x="9319" y="27402"/>
                      <a:pt x="9339" y="27402"/>
                    </a:cubicBezTo>
                    <a:lnTo>
                      <a:pt x="9523" y="27402"/>
                    </a:lnTo>
                    <a:cubicBezTo>
                      <a:pt x="9540" y="27408"/>
                      <a:pt x="9556" y="27410"/>
                      <a:pt x="9572" y="27410"/>
                    </a:cubicBezTo>
                    <a:cubicBezTo>
                      <a:pt x="9614" y="27410"/>
                      <a:pt x="9651" y="27391"/>
                      <a:pt x="9666" y="27361"/>
                    </a:cubicBezTo>
                    <a:cubicBezTo>
                      <a:pt x="9707" y="27300"/>
                      <a:pt x="9748" y="27259"/>
                      <a:pt x="9768" y="27218"/>
                    </a:cubicBezTo>
                    <a:lnTo>
                      <a:pt x="9871" y="27218"/>
                    </a:lnTo>
                    <a:cubicBezTo>
                      <a:pt x="9952" y="27157"/>
                      <a:pt x="10055" y="27116"/>
                      <a:pt x="10157" y="27096"/>
                    </a:cubicBezTo>
                    <a:cubicBezTo>
                      <a:pt x="10116" y="27034"/>
                      <a:pt x="10075" y="26973"/>
                      <a:pt x="10034" y="26912"/>
                    </a:cubicBezTo>
                    <a:cubicBezTo>
                      <a:pt x="9993" y="26851"/>
                      <a:pt x="9993" y="26728"/>
                      <a:pt x="10116" y="26687"/>
                    </a:cubicBezTo>
                    <a:cubicBezTo>
                      <a:pt x="10157" y="26667"/>
                      <a:pt x="10198" y="26667"/>
                      <a:pt x="10238" y="26667"/>
                    </a:cubicBezTo>
                    <a:lnTo>
                      <a:pt x="10341" y="26667"/>
                    </a:lnTo>
                    <a:cubicBezTo>
                      <a:pt x="10361" y="26667"/>
                      <a:pt x="10402" y="26646"/>
                      <a:pt x="10443" y="26646"/>
                    </a:cubicBezTo>
                    <a:cubicBezTo>
                      <a:pt x="10525" y="26565"/>
                      <a:pt x="10606" y="26524"/>
                      <a:pt x="10729" y="26503"/>
                    </a:cubicBezTo>
                    <a:cubicBezTo>
                      <a:pt x="11094" y="26479"/>
                      <a:pt x="11386" y="26368"/>
                      <a:pt x="11679" y="26368"/>
                    </a:cubicBezTo>
                    <a:cubicBezTo>
                      <a:pt x="11879" y="26368"/>
                      <a:pt x="12079" y="26419"/>
                      <a:pt x="12302" y="26585"/>
                    </a:cubicBezTo>
                    <a:cubicBezTo>
                      <a:pt x="12404" y="26687"/>
                      <a:pt x="12486" y="26810"/>
                      <a:pt x="12486" y="26953"/>
                    </a:cubicBezTo>
                    <a:lnTo>
                      <a:pt x="12609" y="27014"/>
                    </a:lnTo>
                    <a:cubicBezTo>
                      <a:pt x="12834" y="27014"/>
                      <a:pt x="13058" y="27055"/>
                      <a:pt x="13283" y="27075"/>
                    </a:cubicBezTo>
                    <a:cubicBezTo>
                      <a:pt x="13426" y="27075"/>
                      <a:pt x="13549" y="27157"/>
                      <a:pt x="13610" y="27259"/>
                    </a:cubicBezTo>
                    <a:cubicBezTo>
                      <a:pt x="13712" y="27280"/>
                      <a:pt x="13814" y="27280"/>
                      <a:pt x="13937" y="27300"/>
                    </a:cubicBezTo>
                    <a:cubicBezTo>
                      <a:pt x="14039" y="27321"/>
                      <a:pt x="14141" y="27361"/>
                      <a:pt x="14223" y="27443"/>
                    </a:cubicBezTo>
                    <a:cubicBezTo>
                      <a:pt x="14325" y="27443"/>
                      <a:pt x="14427" y="27443"/>
                      <a:pt x="14530" y="27402"/>
                    </a:cubicBezTo>
                    <a:cubicBezTo>
                      <a:pt x="14550" y="27402"/>
                      <a:pt x="14591" y="27423"/>
                      <a:pt x="14632" y="27423"/>
                    </a:cubicBezTo>
                    <a:cubicBezTo>
                      <a:pt x="14673" y="27423"/>
                      <a:pt x="14775" y="27504"/>
                      <a:pt x="14877" y="27525"/>
                    </a:cubicBezTo>
                    <a:cubicBezTo>
                      <a:pt x="14901" y="27549"/>
                      <a:pt x="14932" y="27559"/>
                      <a:pt x="14966" y="27559"/>
                    </a:cubicBezTo>
                    <a:cubicBezTo>
                      <a:pt x="14990" y="27559"/>
                      <a:pt x="15015" y="27554"/>
                      <a:pt x="15040" y="27545"/>
                    </a:cubicBezTo>
                    <a:cubicBezTo>
                      <a:pt x="15108" y="27512"/>
                      <a:pt x="15175" y="27496"/>
                      <a:pt x="15246" y="27496"/>
                    </a:cubicBezTo>
                    <a:cubicBezTo>
                      <a:pt x="15304" y="27496"/>
                      <a:pt x="15364" y="27507"/>
                      <a:pt x="15429" y="27525"/>
                    </a:cubicBezTo>
                    <a:cubicBezTo>
                      <a:pt x="15470" y="27361"/>
                      <a:pt x="15613" y="27280"/>
                      <a:pt x="15776" y="27280"/>
                    </a:cubicBezTo>
                    <a:lnTo>
                      <a:pt x="16001" y="27280"/>
                    </a:lnTo>
                    <a:cubicBezTo>
                      <a:pt x="16083" y="27259"/>
                      <a:pt x="16144" y="27259"/>
                      <a:pt x="16205" y="27259"/>
                    </a:cubicBezTo>
                    <a:lnTo>
                      <a:pt x="16144" y="27300"/>
                    </a:lnTo>
                    <a:cubicBezTo>
                      <a:pt x="16369" y="27321"/>
                      <a:pt x="16614" y="27382"/>
                      <a:pt x="16818" y="27484"/>
                    </a:cubicBezTo>
                    <a:lnTo>
                      <a:pt x="16839" y="27484"/>
                    </a:lnTo>
                    <a:cubicBezTo>
                      <a:pt x="16891" y="27477"/>
                      <a:pt x="16943" y="27474"/>
                      <a:pt x="16995" y="27474"/>
                    </a:cubicBezTo>
                    <a:cubicBezTo>
                      <a:pt x="17242" y="27474"/>
                      <a:pt x="17473" y="27553"/>
                      <a:pt x="17676" y="27688"/>
                    </a:cubicBezTo>
                    <a:lnTo>
                      <a:pt x="17758" y="27688"/>
                    </a:lnTo>
                    <a:cubicBezTo>
                      <a:pt x="17820" y="27688"/>
                      <a:pt x="17860" y="27709"/>
                      <a:pt x="17901" y="27729"/>
                    </a:cubicBezTo>
                    <a:cubicBezTo>
                      <a:pt x="18106" y="27729"/>
                      <a:pt x="18289" y="27750"/>
                      <a:pt x="18494" y="27770"/>
                    </a:cubicBezTo>
                    <a:lnTo>
                      <a:pt x="18453" y="27688"/>
                    </a:lnTo>
                    <a:lnTo>
                      <a:pt x="18698" y="27648"/>
                    </a:lnTo>
                    <a:cubicBezTo>
                      <a:pt x="18743" y="27618"/>
                      <a:pt x="18799" y="27599"/>
                      <a:pt x="18858" y="27599"/>
                    </a:cubicBezTo>
                    <a:cubicBezTo>
                      <a:pt x="18879" y="27599"/>
                      <a:pt x="18901" y="27601"/>
                      <a:pt x="18923" y="27607"/>
                    </a:cubicBezTo>
                    <a:cubicBezTo>
                      <a:pt x="18984" y="27607"/>
                      <a:pt x="19025" y="27586"/>
                      <a:pt x="19086" y="27566"/>
                    </a:cubicBezTo>
                    <a:cubicBezTo>
                      <a:pt x="19127" y="27545"/>
                      <a:pt x="19189" y="27545"/>
                      <a:pt x="19229" y="27545"/>
                    </a:cubicBezTo>
                    <a:cubicBezTo>
                      <a:pt x="19229" y="27586"/>
                      <a:pt x="19270" y="27627"/>
                      <a:pt x="19372" y="27668"/>
                    </a:cubicBezTo>
                    <a:cubicBezTo>
                      <a:pt x="19454" y="27648"/>
                      <a:pt x="19536" y="27627"/>
                      <a:pt x="19638" y="27607"/>
                    </a:cubicBezTo>
                    <a:cubicBezTo>
                      <a:pt x="19679" y="27525"/>
                      <a:pt x="19781" y="27504"/>
                      <a:pt x="19863" y="27464"/>
                    </a:cubicBezTo>
                    <a:lnTo>
                      <a:pt x="19883" y="27484"/>
                    </a:lnTo>
                    <a:cubicBezTo>
                      <a:pt x="19924" y="27504"/>
                      <a:pt x="19945" y="27545"/>
                      <a:pt x="19965" y="27566"/>
                    </a:cubicBezTo>
                    <a:cubicBezTo>
                      <a:pt x="20061" y="27560"/>
                      <a:pt x="20157" y="27557"/>
                      <a:pt x="20253" y="27557"/>
                    </a:cubicBezTo>
                    <a:cubicBezTo>
                      <a:pt x="20485" y="27557"/>
                      <a:pt x="20721" y="27572"/>
                      <a:pt x="20966" y="27586"/>
                    </a:cubicBezTo>
                    <a:cubicBezTo>
                      <a:pt x="21375" y="27586"/>
                      <a:pt x="21722" y="27607"/>
                      <a:pt x="22090" y="27627"/>
                    </a:cubicBezTo>
                    <a:cubicBezTo>
                      <a:pt x="22162" y="27607"/>
                      <a:pt x="22233" y="27596"/>
                      <a:pt x="22302" y="27596"/>
                    </a:cubicBezTo>
                    <a:cubicBezTo>
                      <a:pt x="22371" y="27596"/>
                      <a:pt x="22438" y="27607"/>
                      <a:pt x="22499" y="27627"/>
                    </a:cubicBezTo>
                    <a:cubicBezTo>
                      <a:pt x="22519" y="27648"/>
                      <a:pt x="22540" y="27648"/>
                      <a:pt x="22581" y="27668"/>
                    </a:cubicBezTo>
                    <a:cubicBezTo>
                      <a:pt x="22846" y="27709"/>
                      <a:pt x="23132" y="27770"/>
                      <a:pt x="23418" y="27831"/>
                    </a:cubicBezTo>
                    <a:cubicBezTo>
                      <a:pt x="23480" y="27852"/>
                      <a:pt x="23521" y="27872"/>
                      <a:pt x="23582" y="27913"/>
                    </a:cubicBezTo>
                    <a:cubicBezTo>
                      <a:pt x="23602" y="27913"/>
                      <a:pt x="23623" y="27893"/>
                      <a:pt x="23643" y="27893"/>
                    </a:cubicBezTo>
                    <a:cubicBezTo>
                      <a:pt x="23868" y="27872"/>
                      <a:pt x="24072" y="27831"/>
                      <a:pt x="24297" y="27791"/>
                    </a:cubicBezTo>
                    <a:lnTo>
                      <a:pt x="24461" y="27872"/>
                    </a:lnTo>
                    <a:cubicBezTo>
                      <a:pt x="24747" y="27872"/>
                      <a:pt x="24992" y="27995"/>
                      <a:pt x="25196" y="28179"/>
                    </a:cubicBezTo>
                    <a:cubicBezTo>
                      <a:pt x="25646" y="28240"/>
                      <a:pt x="26095" y="28383"/>
                      <a:pt x="26504" y="28567"/>
                    </a:cubicBezTo>
                    <a:cubicBezTo>
                      <a:pt x="26647" y="28608"/>
                      <a:pt x="26770" y="28669"/>
                      <a:pt x="26872" y="28771"/>
                    </a:cubicBezTo>
                    <a:cubicBezTo>
                      <a:pt x="26933" y="28792"/>
                      <a:pt x="27035" y="28812"/>
                      <a:pt x="27117" y="28812"/>
                    </a:cubicBezTo>
                    <a:lnTo>
                      <a:pt x="27117" y="28771"/>
                    </a:lnTo>
                    <a:cubicBezTo>
                      <a:pt x="27158" y="28792"/>
                      <a:pt x="27199" y="28812"/>
                      <a:pt x="27219" y="28833"/>
                    </a:cubicBezTo>
                    <a:cubicBezTo>
                      <a:pt x="27301" y="28874"/>
                      <a:pt x="27362" y="28894"/>
                      <a:pt x="27424" y="28914"/>
                    </a:cubicBezTo>
                    <a:lnTo>
                      <a:pt x="27628" y="28914"/>
                    </a:lnTo>
                    <a:cubicBezTo>
                      <a:pt x="27730" y="28935"/>
                      <a:pt x="27832" y="28955"/>
                      <a:pt x="27914" y="28976"/>
                    </a:cubicBezTo>
                    <a:cubicBezTo>
                      <a:pt x="28098" y="28976"/>
                      <a:pt x="28261" y="28955"/>
                      <a:pt x="28425" y="28935"/>
                    </a:cubicBezTo>
                    <a:cubicBezTo>
                      <a:pt x="28416" y="28867"/>
                      <a:pt x="28457" y="28848"/>
                      <a:pt x="28516" y="28848"/>
                    </a:cubicBezTo>
                    <a:cubicBezTo>
                      <a:pt x="28588" y="28848"/>
                      <a:pt x="28688" y="28876"/>
                      <a:pt x="28760" y="28876"/>
                    </a:cubicBezTo>
                    <a:cubicBezTo>
                      <a:pt x="28772" y="28876"/>
                      <a:pt x="28783" y="28875"/>
                      <a:pt x="28793" y="28874"/>
                    </a:cubicBezTo>
                    <a:cubicBezTo>
                      <a:pt x="28874" y="28914"/>
                      <a:pt x="28977" y="28935"/>
                      <a:pt x="29058" y="28935"/>
                    </a:cubicBezTo>
                    <a:cubicBezTo>
                      <a:pt x="29181" y="28894"/>
                      <a:pt x="29283" y="28874"/>
                      <a:pt x="29324" y="28792"/>
                    </a:cubicBezTo>
                    <a:cubicBezTo>
                      <a:pt x="29324" y="28771"/>
                      <a:pt x="29344" y="28751"/>
                      <a:pt x="29344" y="28731"/>
                    </a:cubicBezTo>
                    <a:lnTo>
                      <a:pt x="29344" y="0"/>
                    </a:lnTo>
                    <a:close/>
                  </a:path>
                </a:pathLst>
              </a:custGeom>
              <a:solidFill>
                <a:srgbClr val="FFFFFF"/>
              </a:solidFill>
              <a:ln>
                <a:noFill/>
              </a:ln>
              <a:effectLst>
                <a:outerShdw blurRad="142875" rotWithShape="0" algn="bl" dir="348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5"/>
              <p:cNvSpPr/>
              <p:nvPr/>
            </p:nvSpPr>
            <p:spPr>
              <a:xfrm>
                <a:off x="1125569" y="1734799"/>
                <a:ext cx="789381" cy="716550"/>
              </a:xfrm>
              <a:custGeom>
                <a:rect b="b" l="l" r="r" t="t"/>
                <a:pathLst>
                  <a:path extrusionOk="0" h="28662" w="29345">
                    <a:moveTo>
                      <a:pt x="1" y="1"/>
                    </a:moveTo>
                    <a:lnTo>
                      <a:pt x="1" y="27035"/>
                    </a:lnTo>
                    <a:lnTo>
                      <a:pt x="246" y="27035"/>
                    </a:lnTo>
                    <a:cubicBezTo>
                      <a:pt x="389" y="26994"/>
                      <a:pt x="512" y="26933"/>
                      <a:pt x="655" y="26892"/>
                    </a:cubicBezTo>
                    <a:cubicBezTo>
                      <a:pt x="719" y="26812"/>
                      <a:pt x="834" y="26756"/>
                      <a:pt x="950" y="26756"/>
                    </a:cubicBezTo>
                    <a:cubicBezTo>
                      <a:pt x="981" y="26756"/>
                      <a:pt x="1013" y="26761"/>
                      <a:pt x="1043" y="26769"/>
                    </a:cubicBezTo>
                    <a:lnTo>
                      <a:pt x="1084" y="26790"/>
                    </a:lnTo>
                    <a:lnTo>
                      <a:pt x="1247" y="26790"/>
                    </a:lnTo>
                    <a:cubicBezTo>
                      <a:pt x="1268" y="26749"/>
                      <a:pt x="1288" y="26728"/>
                      <a:pt x="1329" y="26728"/>
                    </a:cubicBezTo>
                    <a:cubicBezTo>
                      <a:pt x="1387" y="26713"/>
                      <a:pt x="1444" y="26705"/>
                      <a:pt x="1500" y="26705"/>
                    </a:cubicBezTo>
                    <a:cubicBezTo>
                      <a:pt x="1665" y="26705"/>
                      <a:pt x="1821" y="26770"/>
                      <a:pt x="1942" y="26892"/>
                    </a:cubicBezTo>
                    <a:cubicBezTo>
                      <a:pt x="2004" y="26933"/>
                      <a:pt x="2065" y="26994"/>
                      <a:pt x="2106" y="27035"/>
                    </a:cubicBezTo>
                    <a:cubicBezTo>
                      <a:pt x="2147" y="27076"/>
                      <a:pt x="2187" y="27096"/>
                      <a:pt x="2228" y="27096"/>
                    </a:cubicBezTo>
                    <a:cubicBezTo>
                      <a:pt x="2351" y="27117"/>
                      <a:pt x="2453" y="27178"/>
                      <a:pt x="2555" y="27260"/>
                    </a:cubicBezTo>
                    <a:cubicBezTo>
                      <a:pt x="2585" y="27290"/>
                      <a:pt x="2626" y="27309"/>
                      <a:pt x="2670" y="27309"/>
                    </a:cubicBezTo>
                    <a:cubicBezTo>
                      <a:pt x="2686" y="27309"/>
                      <a:pt x="2702" y="27306"/>
                      <a:pt x="2719" y="27301"/>
                    </a:cubicBezTo>
                    <a:cubicBezTo>
                      <a:pt x="2780" y="27280"/>
                      <a:pt x="2862" y="27280"/>
                      <a:pt x="2923" y="27239"/>
                    </a:cubicBezTo>
                    <a:cubicBezTo>
                      <a:pt x="3005" y="27219"/>
                      <a:pt x="3025" y="27219"/>
                      <a:pt x="3025" y="27178"/>
                    </a:cubicBezTo>
                    <a:cubicBezTo>
                      <a:pt x="3168" y="27239"/>
                      <a:pt x="3311" y="27178"/>
                      <a:pt x="3434" y="27260"/>
                    </a:cubicBezTo>
                    <a:cubicBezTo>
                      <a:pt x="3465" y="27270"/>
                      <a:pt x="3495" y="27275"/>
                      <a:pt x="3526" y="27275"/>
                    </a:cubicBezTo>
                    <a:cubicBezTo>
                      <a:pt x="3557" y="27275"/>
                      <a:pt x="3587" y="27270"/>
                      <a:pt x="3618" y="27260"/>
                    </a:cubicBezTo>
                    <a:cubicBezTo>
                      <a:pt x="3730" y="27249"/>
                      <a:pt x="3843" y="27244"/>
                      <a:pt x="3955" y="27244"/>
                    </a:cubicBezTo>
                    <a:cubicBezTo>
                      <a:pt x="4067" y="27244"/>
                      <a:pt x="4180" y="27249"/>
                      <a:pt x="4292" y="27260"/>
                    </a:cubicBezTo>
                    <a:cubicBezTo>
                      <a:pt x="4374" y="27280"/>
                      <a:pt x="4435" y="27321"/>
                      <a:pt x="4476" y="27382"/>
                    </a:cubicBezTo>
                    <a:cubicBezTo>
                      <a:pt x="4844" y="27403"/>
                      <a:pt x="5212" y="27566"/>
                      <a:pt x="5273" y="27791"/>
                    </a:cubicBezTo>
                    <a:lnTo>
                      <a:pt x="5539" y="27791"/>
                    </a:lnTo>
                    <a:cubicBezTo>
                      <a:pt x="5539" y="27791"/>
                      <a:pt x="5559" y="27791"/>
                      <a:pt x="5559" y="27771"/>
                    </a:cubicBezTo>
                    <a:cubicBezTo>
                      <a:pt x="5579" y="27709"/>
                      <a:pt x="5641" y="27689"/>
                      <a:pt x="5723" y="27689"/>
                    </a:cubicBezTo>
                    <a:cubicBezTo>
                      <a:pt x="6009" y="27689"/>
                      <a:pt x="6009" y="27689"/>
                      <a:pt x="6172" y="27832"/>
                    </a:cubicBezTo>
                    <a:lnTo>
                      <a:pt x="6213" y="27873"/>
                    </a:lnTo>
                    <a:cubicBezTo>
                      <a:pt x="6376" y="27811"/>
                      <a:pt x="6560" y="27791"/>
                      <a:pt x="6724" y="27771"/>
                    </a:cubicBezTo>
                    <a:cubicBezTo>
                      <a:pt x="6785" y="27750"/>
                      <a:pt x="6826" y="27730"/>
                      <a:pt x="6887" y="27709"/>
                    </a:cubicBezTo>
                    <a:cubicBezTo>
                      <a:pt x="6959" y="27699"/>
                      <a:pt x="7030" y="27694"/>
                      <a:pt x="7099" y="27694"/>
                    </a:cubicBezTo>
                    <a:cubicBezTo>
                      <a:pt x="7168" y="27694"/>
                      <a:pt x="7235" y="27699"/>
                      <a:pt x="7296" y="27709"/>
                    </a:cubicBezTo>
                    <a:cubicBezTo>
                      <a:pt x="7357" y="27709"/>
                      <a:pt x="7398" y="27689"/>
                      <a:pt x="7439" y="27668"/>
                    </a:cubicBezTo>
                    <a:cubicBezTo>
                      <a:pt x="7445" y="27662"/>
                      <a:pt x="7458" y="27660"/>
                      <a:pt x="7475" y="27660"/>
                    </a:cubicBezTo>
                    <a:cubicBezTo>
                      <a:pt x="7516" y="27660"/>
                      <a:pt x="7580" y="27674"/>
                      <a:pt x="7623" y="27689"/>
                    </a:cubicBezTo>
                    <a:cubicBezTo>
                      <a:pt x="7725" y="27730"/>
                      <a:pt x="7807" y="27771"/>
                      <a:pt x="7909" y="27832"/>
                    </a:cubicBezTo>
                    <a:lnTo>
                      <a:pt x="8011" y="27832"/>
                    </a:lnTo>
                    <a:cubicBezTo>
                      <a:pt x="8154" y="27771"/>
                      <a:pt x="8297" y="27709"/>
                      <a:pt x="8440" y="27668"/>
                    </a:cubicBezTo>
                    <a:cubicBezTo>
                      <a:pt x="8481" y="27648"/>
                      <a:pt x="8502" y="27607"/>
                      <a:pt x="8522" y="27566"/>
                    </a:cubicBezTo>
                    <a:cubicBezTo>
                      <a:pt x="8577" y="27438"/>
                      <a:pt x="8698" y="27359"/>
                      <a:pt x="8840" y="27359"/>
                    </a:cubicBezTo>
                    <a:cubicBezTo>
                      <a:pt x="8857" y="27359"/>
                      <a:pt x="8873" y="27360"/>
                      <a:pt x="8890" y="27362"/>
                    </a:cubicBezTo>
                    <a:cubicBezTo>
                      <a:pt x="9012" y="27260"/>
                      <a:pt x="9155" y="27178"/>
                      <a:pt x="9298" y="27158"/>
                    </a:cubicBezTo>
                    <a:cubicBezTo>
                      <a:pt x="9298" y="27117"/>
                      <a:pt x="9319" y="27096"/>
                      <a:pt x="9339" y="27096"/>
                    </a:cubicBezTo>
                    <a:cubicBezTo>
                      <a:pt x="9370" y="27086"/>
                      <a:pt x="9401" y="27081"/>
                      <a:pt x="9431" y="27081"/>
                    </a:cubicBezTo>
                    <a:cubicBezTo>
                      <a:pt x="9462" y="27081"/>
                      <a:pt x="9493" y="27086"/>
                      <a:pt x="9523" y="27096"/>
                    </a:cubicBezTo>
                    <a:cubicBezTo>
                      <a:pt x="9585" y="27096"/>
                      <a:pt x="9646" y="27076"/>
                      <a:pt x="9666" y="27035"/>
                    </a:cubicBezTo>
                    <a:cubicBezTo>
                      <a:pt x="9707" y="26994"/>
                      <a:pt x="9748" y="26953"/>
                      <a:pt x="9768" y="26912"/>
                    </a:cubicBezTo>
                    <a:lnTo>
                      <a:pt x="9871" y="26912"/>
                    </a:lnTo>
                    <a:cubicBezTo>
                      <a:pt x="9952" y="26831"/>
                      <a:pt x="10055" y="26790"/>
                      <a:pt x="10157" y="26769"/>
                    </a:cubicBezTo>
                    <a:cubicBezTo>
                      <a:pt x="10116" y="26708"/>
                      <a:pt x="10075" y="26647"/>
                      <a:pt x="10034" y="26585"/>
                    </a:cubicBezTo>
                    <a:cubicBezTo>
                      <a:pt x="9993" y="26504"/>
                      <a:pt x="9993" y="26422"/>
                      <a:pt x="10116" y="26381"/>
                    </a:cubicBezTo>
                    <a:cubicBezTo>
                      <a:pt x="10157" y="26361"/>
                      <a:pt x="10198" y="26361"/>
                      <a:pt x="10238" y="26361"/>
                    </a:cubicBezTo>
                    <a:cubicBezTo>
                      <a:pt x="10259" y="26361"/>
                      <a:pt x="10300" y="26340"/>
                      <a:pt x="10341" y="26340"/>
                    </a:cubicBezTo>
                    <a:cubicBezTo>
                      <a:pt x="10361" y="26340"/>
                      <a:pt x="10402" y="26340"/>
                      <a:pt x="10443" y="26320"/>
                    </a:cubicBezTo>
                    <a:cubicBezTo>
                      <a:pt x="10504" y="26218"/>
                      <a:pt x="10627" y="26156"/>
                      <a:pt x="10749" y="26136"/>
                    </a:cubicBezTo>
                    <a:cubicBezTo>
                      <a:pt x="10847" y="26128"/>
                      <a:pt x="10944" y="26124"/>
                      <a:pt x="11040" y="26124"/>
                    </a:cubicBezTo>
                    <a:cubicBezTo>
                      <a:pt x="11207" y="26124"/>
                      <a:pt x="11370" y="26138"/>
                      <a:pt x="11526" y="26177"/>
                    </a:cubicBezTo>
                    <a:cubicBezTo>
                      <a:pt x="11594" y="26122"/>
                      <a:pt x="11671" y="26095"/>
                      <a:pt x="11745" y="26095"/>
                    </a:cubicBezTo>
                    <a:cubicBezTo>
                      <a:pt x="11782" y="26095"/>
                      <a:pt x="11819" y="26102"/>
                      <a:pt x="11853" y="26115"/>
                    </a:cubicBezTo>
                    <a:cubicBezTo>
                      <a:pt x="12364" y="26279"/>
                      <a:pt x="12834" y="26524"/>
                      <a:pt x="13283" y="26851"/>
                    </a:cubicBezTo>
                    <a:lnTo>
                      <a:pt x="13385" y="26933"/>
                    </a:lnTo>
                    <a:cubicBezTo>
                      <a:pt x="13569" y="26933"/>
                      <a:pt x="13753" y="26933"/>
                      <a:pt x="13937" y="26974"/>
                    </a:cubicBezTo>
                    <a:cubicBezTo>
                      <a:pt x="14039" y="26994"/>
                      <a:pt x="14141" y="27035"/>
                      <a:pt x="14223" y="27117"/>
                    </a:cubicBezTo>
                    <a:cubicBezTo>
                      <a:pt x="14325" y="27117"/>
                      <a:pt x="14427" y="27117"/>
                      <a:pt x="14530" y="27076"/>
                    </a:cubicBezTo>
                    <a:cubicBezTo>
                      <a:pt x="14570" y="27076"/>
                      <a:pt x="14591" y="27096"/>
                      <a:pt x="14632" y="27096"/>
                    </a:cubicBezTo>
                    <a:cubicBezTo>
                      <a:pt x="14673" y="27096"/>
                      <a:pt x="14795" y="27178"/>
                      <a:pt x="14877" y="27198"/>
                    </a:cubicBezTo>
                    <a:cubicBezTo>
                      <a:pt x="14920" y="27213"/>
                      <a:pt x="14964" y="27227"/>
                      <a:pt x="15007" y="27227"/>
                    </a:cubicBezTo>
                    <a:cubicBezTo>
                      <a:pt x="15025" y="27227"/>
                      <a:pt x="15043" y="27225"/>
                      <a:pt x="15061" y="27219"/>
                    </a:cubicBezTo>
                    <a:cubicBezTo>
                      <a:pt x="15144" y="27183"/>
                      <a:pt x="15234" y="27161"/>
                      <a:pt x="15327" y="27161"/>
                    </a:cubicBezTo>
                    <a:cubicBezTo>
                      <a:pt x="15394" y="27161"/>
                      <a:pt x="15462" y="27173"/>
                      <a:pt x="15531" y="27198"/>
                    </a:cubicBezTo>
                    <a:cubicBezTo>
                      <a:pt x="15572" y="27219"/>
                      <a:pt x="15613" y="27239"/>
                      <a:pt x="15653" y="27260"/>
                    </a:cubicBezTo>
                    <a:cubicBezTo>
                      <a:pt x="15672" y="27269"/>
                      <a:pt x="15686" y="27273"/>
                      <a:pt x="15696" y="27273"/>
                    </a:cubicBezTo>
                    <a:cubicBezTo>
                      <a:pt x="15728" y="27273"/>
                      <a:pt x="15720" y="27230"/>
                      <a:pt x="15735" y="27198"/>
                    </a:cubicBezTo>
                    <a:cubicBezTo>
                      <a:pt x="15756" y="27178"/>
                      <a:pt x="15776" y="27158"/>
                      <a:pt x="15797" y="27137"/>
                    </a:cubicBezTo>
                    <a:cubicBezTo>
                      <a:pt x="15878" y="27096"/>
                      <a:pt x="15797" y="26994"/>
                      <a:pt x="15940" y="26974"/>
                    </a:cubicBezTo>
                    <a:cubicBezTo>
                      <a:pt x="16021" y="26953"/>
                      <a:pt x="16123" y="26953"/>
                      <a:pt x="16226" y="26953"/>
                    </a:cubicBezTo>
                    <a:lnTo>
                      <a:pt x="16144" y="26974"/>
                    </a:lnTo>
                    <a:cubicBezTo>
                      <a:pt x="16123" y="26974"/>
                      <a:pt x="16103" y="27014"/>
                      <a:pt x="16083" y="27035"/>
                    </a:cubicBezTo>
                    <a:lnTo>
                      <a:pt x="16123" y="27076"/>
                    </a:lnTo>
                    <a:lnTo>
                      <a:pt x="16246" y="27076"/>
                    </a:lnTo>
                    <a:cubicBezTo>
                      <a:pt x="16311" y="27061"/>
                      <a:pt x="16376" y="27055"/>
                      <a:pt x="16441" y="27055"/>
                    </a:cubicBezTo>
                    <a:cubicBezTo>
                      <a:pt x="16558" y="27055"/>
                      <a:pt x="16672" y="27077"/>
                      <a:pt x="16777" y="27117"/>
                    </a:cubicBezTo>
                    <a:cubicBezTo>
                      <a:pt x="16818" y="27117"/>
                      <a:pt x="16859" y="27137"/>
                      <a:pt x="16900" y="27178"/>
                    </a:cubicBezTo>
                    <a:cubicBezTo>
                      <a:pt x="16931" y="27176"/>
                      <a:pt x="16961" y="27175"/>
                      <a:pt x="16992" y="27175"/>
                    </a:cubicBezTo>
                    <a:cubicBezTo>
                      <a:pt x="17267" y="27175"/>
                      <a:pt x="17538" y="27258"/>
                      <a:pt x="17758" y="27423"/>
                    </a:cubicBezTo>
                    <a:cubicBezTo>
                      <a:pt x="18003" y="27423"/>
                      <a:pt x="18249" y="27444"/>
                      <a:pt x="18494" y="27464"/>
                    </a:cubicBezTo>
                    <a:lnTo>
                      <a:pt x="18453" y="27382"/>
                    </a:lnTo>
                    <a:lnTo>
                      <a:pt x="18698" y="27362"/>
                    </a:lnTo>
                    <a:cubicBezTo>
                      <a:pt x="18743" y="27332"/>
                      <a:pt x="18810" y="27313"/>
                      <a:pt x="18866" y="27313"/>
                    </a:cubicBezTo>
                    <a:cubicBezTo>
                      <a:pt x="18887" y="27313"/>
                      <a:pt x="18907" y="27316"/>
                      <a:pt x="18923" y="27321"/>
                    </a:cubicBezTo>
                    <a:cubicBezTo>
                      <a:pt x="18984" y="27301"/>
                      <a:pt x="19046" y="27280"/>
                      <a:pt x="19086" y="27260"/>
                    </a:cubicBezTo>
                    <a:cubicBezTo>
                      <a:pt x="19107" y="27249"/>
                      <a:pt x="19132" y="27244"/>
                      <a:pt x="19160" y="27244"/>
                    </a:cubicBezTo>
                    <a:cubicBezTo>
                      <a:pt x="19189" y="27244"/>
                      <a:pt x="19219" y="27249"/>
                      <a:pt x="19250" y="27260"/>
                    </a:cubicBezTo>
                    <a:cubicBezTo>
                      <a:pt x="19229" y="27301"/>
                      <a:pt x="19270" y="27341"/>
                      <a:pt x="19372" y="27382"/>
                    </a:cubicBezTo>
                    <a:cubicBezTo>
                      <a:pt x="19454" y="27341"/>
                      <a:pt x="19536" y="27321"/>
                      <a:pt x="19638" y="27301"/>
                    </a:cubicBezTo>
                    <a:cubicBezTo>
                      <a:pt x="19679" y="27239"/>
                      <a:pt x="19781" y="27219"/>
                      <a:pt x="19863" y="27158"/>
                    </a:cubicBezTo>
                    <a:cubicBezTo>
                      <a:pt x="19883" y="27178"/>
                      <a:pt x="19883" y="27178"/>
                      <a:pt x="19904" y="27178"/>
                    </a:cubicBezTo>
                    <a:cubicBezTo>
                      <a:pt x="19924" y="27219"/>
                      <a:pt x="19945" y="27239"/>
                      <a:pt x="19965" y="27260"/>
                    </a:cubicBezTo>
                    <a:cubicBezTo>
                      <a:pt x="20061" y="27254"/>
                      <a:pt x="20157" y="27251"/>
                      <a:pt x="20253" y="27251"/>
                    </a:cubicBezTo>
                    <a:cubicBezTo>
                      <a:pt x="20485" y="27251"/>
                      <a:pt x="20721" y="27266"/>
                      <a:pt x="20966" y="27280"/>
                    </a:cubicBezTo>
                    <a:cubicBezTo>
                      <a:pt x="21375" y="27301"/>
                      <a:pt x="21722" y="27301"/>
                      <a:pt x="22090" y="27321"/>
                    </a:cubicBezTo>
                    <a:cubicBezTo>
                      <a:pt x="22162" y="27301"/>
                      <a:pt x="22233" y="27290"/>
                      <a:pt x="22302" y="27290"/>
                    </a:cubicBezTo>
                    <a:cubicBezTo>
                      <a:pt x="22371" y="27290"/>
                      <a:pt x="22438" y="27301"/>
                      <a:pt x="22499" y="27321"/>
                    </a:cubicBezTo>
                    <a:cubicBezTo>
                      <a:pt x="22540" y="27341"/>
                      <a:pt x="22560" y="27362"/>
                      <a:pt x="22581" y="27382"/>
                    </a:cubicBezTo>
                    <a:cubicBezTo>
                      <a:pt x="22867" y="27423"/>
                      <a:pt x="23153" y="27464"/>
                      <a:pt x="23418" y="27546"/>
                    </a:cubicBezTo>
                    <a:cubicBezTo>
                      <a:pt x="23480" y="27566"/>
                      <a:pt x="23521" y="27587"/>
                      <a:pt x="23582" y="27607"/>
                    </a:cubicBezTo>
                    <a:cubicBezTo>
                      <a:pt x="23602" y="27607"/>
                      <a:pt x="23623" y="27607"/>
                      <a:pt x="23643" y="27587"/>
                    </a:cubicBezTo>
                    <a:cubicBezTo>
                      <a:pt x="23868" y="27566"/>
                      <a:pt x="24072" y="27525"/>
                      <a:pt x="24297" y="27505"/>
                    </a:cubicBezTo>
                    <a:lnTo>
                      <a:pt x="24461" y="27566"/>
                    </a:lnTo>
                    <a:cubicBezTo>
                      <a:pt x="24747" y="27587"/>
                      <a:pt x="25012" y="27689"/>
                      <a:pt x="25196" y="27893"/>
                    </a:cubicBezTo>
                    <a:cubicBezTo>
                      <a:pt x="25646" y="27954"/>
                      <a:pt x="26095" y="28077"/>
                      <a:pt x="26524" y="28261"/>
                    </a:cubicBezTo>
                    <a:cubicBezTo>
                      <a:pt x="26647" y="28302"/>
                      <a:pt x="26749" y="28363"/>
                      <a:pt x="26851" y="28445"/>
                    </a:cubicBezTo>
                    <a:cubicBezTo>
                      <a:pt x="26911" y="28475"/>
                      <a:pt x="26971" y="28494"/>
                      <a:pt x="27031" y="28494"/>
                    </a:cubicBezTo>
                    <a:cubicBezTo>
                      <a:pt x="27053" y="28494"/>
                      <a:pt x="27075" y="28491"/>
                      <a:pt x="27097" y="28486"/>
                    </a:cubicBezTo>
                    <a:lnTo>
                      <a:pt x="27117" y="28445"/>
                    </a:lnTo>
                    <a:cubicBezTo>
                      <a:pt x="27158" y="28465"/>
                      <a:pt x="27199" y="28486"/>
                      <a:pt x="27240" y="28506"/>
                    </a:cubicBezTo>
                    <a:cubicBezTo>
                      <a:pt x="27301" y="28547"/>
                      <a:pt x="27362" y="28567"/>
                      <a:pt x="27444" y="28608"/>
                    </a:cubicBezTo>
                    <a:lnTo>
                      <a:pt x="27648" y="28608"/>
                    </a:lnTo>
                    <a:cubicBezTo>
                      <a:pt x="27674" y="28647"/>
                      <a:pt x="27725" y="28661"/>
                      <a:pt x="27779" y="28661"/>
                    </a:cubicBezTo>
                    <a:cubicBezTo>
                      <a:pt x="27810" y="28661"/>
                      <a:pt x="27843" y="28657"/>
                      <a:pt x="27873" y="28649"/>
                    </a:cubicBezTo>
                    <a:lnTo>
                      <a:pt x="27934" y="28649"/>
                    </a:lnTo>
                    <a:cubicBezTo>
                      <a:pt x="28098" y="28649"/>
                      <a:pt x="28261" y="28608"/>
                      <a:pt x="28445" y="28608"/>
                    </a:cubicBezTo>
                    <a:cubicBezTo>
                      <a:pt x="28427" y="28526"/>
                      <a:pt x="28470" y="28505"/>
                      <a:pt x="28533" y="28505"/>
                    </a:cubicBezTo>
                    <a:cubicBezTo>
                      <a:pt x="28601" y="28505"/>
                      <a:pt x="28692" y="28529"/>
                      <a:pt x="28760" y="28529"/>
                    </a:cubicBezTo>
                    <a:cubicBezTo>
                      <a:pt x="28772" y="28529"/>
                      <a:pt x="28783" y="28528"/>
                      <a:pt x="28793" y="28527"/>
                    </a:cubicBezTo>
                    <a:cubicBezTo>
                      <a:pt x="28854" y="28573"/>
                      <a:pt x="28927" y="28596"/>
                      <a:pt x="28994" y="28596"/>
                    </a:cubicBezTo>
                    <a:cubicBezTo>
                      <a:pt x="29016" y="28596"/>
                      <a:pt x="29038" y="28593"/>
                      <a:pt x="29058" y="28588"/>
                    </a:cubicBezTo>
                    <a:cubicBezTo>
                      <a:pt x="29181" y="28567"/>
                      <a:pt x="29283" y="28527"/>
                      <a:pt x="29324" y="28445"/>
                    </a:cubicBezTo>
                    <a:lnTo>
                      <a:pt x="29344" y="28404"/>
                    </a:lnTo>
                    <a:lnTo>
                      <a:pt x="293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2" name="Google Shape;1742;p45"/>
            <p:cNvSpPr/>
            <p:nvPr/>
          </p:nvSpPr>
          <p:spPr>
            <a:xfrm rot="3724493">
              <a:off x="1272860" y="2360081"/>
              <a:ext cx="1017575" cy="642889"/>
            </a:xfrm>
            <a:custGeom>
              <a:rect b="b" l="l" r="r" t="t"/>
              <a:pathLst>
                <a:path extrusionOk="0" h="13814" w="21865">
                  <a:moveTo>
                    <a:pt x="16307" y="0"/>
                  </a:moveTo>
                  <a:lnTo>
                    <a:pt x="0" y="8725"/>
                  </a:lnTo>
                  <a:cubicBezTo>
                    <a:pt x="123" y="8848"/>
                    <a:pt x="266" y="8971"/>
                    <a:pt x="409" y="9073"/>
                  </a:cubicBezTo>
                  <a:cubicBezTo>
                    <a:pt x="532" y="9379"/>
                    <a:pt x="715" y="9665"/>
                    <a:pt x="940" y="9931"/>
                  </a:cubicBezTo>
                  <a:cubicBezTo>
                    <a:pt x="1042" y="10033"/>
                    <a:pt x="1165" y="10135"/>
                    <a:pt x="1288" y="10217"/>
                  </a:cubicBezTo>
                  <a:cubicBezTo>
                    <a:pt x="1308" y="10278"/>
                    <a:pt x="1328" y="10340"/>
                    <a:pt x="1369" y="10401"/>
                  </a:cubicBezTo>
                  <a:cubicBezTo>
                    <a:pt x="1308" y="10748"/>
                    <a:pt x="1390" y="11075"/>
                    <a:pt x="1615" y="11341"/>
                  </a:cubicBezTo>
                  <a:cubicBezTo>
                    <a:pt x="1798" y="11607"/>
                    <a:pt x="2023" y="11811"/>
                    <a:pt x="2309" y="11974"/>
                  </a:cubicBezTo>
                  <a:cubicBezTo>
                    <a:pt x="2289" y="12077"/>
                    <a:pt x="2289" y="12158"/>
                    <a:pt x="2330" y="12240"/>
                  </a:cubicBezTo>
                  <a:cubicBezTo>
                    <a:pt x="2330" y="12281"/>
                    <a:pt x="2330" y="12342"/>
                    <a:pt x="2330" y="12383"/>
                  </a:cubicBezTo>
                  <a:cubicBezTo>
                    <a:pt x="2330" y="12444"/>
                    <a:pt x="2350" y="12506"/>
                    <a:pt x="2371" y="12547"/>
                  </a:cubicBezTo>
                  <a:cubicBezTo>
                    <a:pt x="2487" y="12693"/>
                    <a:pt x="2604" y="12766"/>
                    <a:pt x="2706" y="12766"/>
                  </a:cubicBezTo>
                  <a:cubicBezTo>
                    <a:pt x="2747" y="12766"/>
                    <a:pt x="2785" y="12754"/>
                    <a:pt x="2820" y="12731"/>
                  </a:cubicBezTo>
                  <a:cubicBezTo>
                    <a:pt x="2820" y="12731"/>
                    <a:pt x="2841" y="12710"/>
                    <a:pt x="2841" y="12690"/>
                  </a:cubicBezTo>
                  <a:cubicBezTo>
                    <a:pt x="2881" y="12633"/>
                    <a:pt x="2931" y="12612"/>
                    <a:pt x="2987" y="12612"/>
                  </a:cubicBezTo>
                  <a:cubicBezTo>
                    <a:pt x="3073" y="12612"/>
                    <a:pt x="3171" y="12661"/>
                    <a:pt x="3270" y="12710"/>
                  </a:cubicBezTo>
                  <a:cubicBezTo>
                    <a:pt x="3372" y="12771"/>
                    <a:pt x="3372" y="12976"/>
                    <a:pt x="3433" y="13098"/>
                  </a:cubicBezTo>
                  <a:cubicBezTo>
                    <a:pt x="3494" y="13221"/>
                    <a:pt x="3576" y="13323"/>
                    <a:pt x="3658" y="13425"/>
                  </a:cubicBezTo>
                  <a:cubicBezTo>
                    <a:pt x="3760" y="13527"/>
                    <a:pt x="3883" y="13589"/>
                    <a:pt x="3985" y="13691"/>
                  </a:cubicBezTo>
                  <a:cubicBezTo>
                    <a:pt x="4026" y="13732"/>
                    <a:pt x="4046" y="13773"/>
                    <a:pt x="4067" y="13814"/>
                  </a:cubicBezTo>
                  <a:lnTo>
                    <a:pt x="21865" y="4271"/>
                  </a:lnTo>
                  <a:cubicBezTo>
                    <a:pt x="21865" y="4250"/>
                    <a:pt x="21844" y="4250"/>
                    <a:pt x="21824" y="4230"/>
                  </a:cubicBezTo>
                  <a:cubicBezTo>
                    <a:pt x="21640" y="4005"/>
                    <a:pt x="21415" y="3801"/>
                    <a:pt x="21190" y="3597"/>
                  </a:cubicBezTo>
                  <a:cubicBezTo>
                    <a:pt x="21190" y="3576"/>
                    <a:pt x="21170" y="3556"/>
                    <a:pt x="21150" y="3515"/>
                  </a:cubicBezTo>
                  <a:cubicBezTo>
                    <a:pt x="21068" y="3413"/>
                    <a:pt x="20945" y="3331"/>
                    <a:pt x="20802" y="3290"/>
                  </a:cubicBezTo>
                  <a:cubicBezTo>
                    <a:pt x="20516" y="3045"/>
                    <a:pt x="20210" y="2820"/>
                    <a:pt x="19862" y="2575"/>
                  </a:cubicBezTo>
                  <a:cubicBezTo>
                    <a:pt x="19597" y="2370"/>
                    <a:pt x="19310" y="2146"/>
                    <a:pt x="19024" y="1982"/>
                  </a:cubicBezTo>
                  <a:lnTo>
                    <a:pt x="19004" y="1860"/>
                  </a:lnTo>
                  <a:cubicBezTo>
                    <a:pt x="19004" y="1860"/>
                    <a:pt x="18984" y="1839"/>
                    <a:pt x="18984" y="1839"/>
                  </a:cubicBezTo>
                  <a:cubicBezTo>
                    <a:pt x="18913" y="1839"/>
                    <a:pt x="18828" y="1794"/>
                    <a:pt x="18754" y="1794"/>
                  </a:cubicBezTo>
                  <a:cubicBezTo>
                    <a:pt x="18742" y="1794"/>
                    <a:pt x="18730" y="1795"/>
                    <a:pt x="18718" y="1798"/>
                  </a:cubicBezTo>
                  <a:cubicBezTo>
                    <a:pt x="18636" y="1757"/>
                    <a:pt x="18554" y="1717"/>
                    <a:pt x="18473" y="1696"/>
                  </a:cubicBezTo>
                  <a:cubicBezTo>
                    <a:pt x="18411" y="1614"/>
                    <a:pt x="18391" y="1553"/>
                    <a:pt x="18411" y="1533"/>
                  </a:cubicBezTo>
                  <a:cubicBezTo>
                    <a:pt x="18391" y="1492"/>
                    <a:pt x="18330" y="1471"/>
                    <a:pt x="18289" y="1451"/>
                  </a:cubicBezTo>
                  <a:cubicBezTo>
                    <a:pt x="18227" y="1431"/>
                    <a:pt x="18166" y="1410"/>
                    <a:pt x="18125" y="1390"/>
                  </a:cubicBezTo>
                  <a:cubicBezTo>
                    <a:pt x="18064" y="1328"/>
                    <a:pt x="18003" y="1308"/>
                    <a:pt x="17921" y="1287"/>
                  </a:cubicBezTo>
                  <a:lnTo>
                    <a:pt x="17676" y="1165"/>
                  </a:lnTo>
                  <a:lnTo>
                    <a:pt x="17676" y="1247"/>
                  </a:lnTo>
                  <a:cubicBezTo>
                    <a:pt x="17492" y="1083"/>
                    <a:pt x="17287" y="920"/>
                    <a:pt x="17083" y="797"/>
                  </a:cubicBezTo>
                  <a:cubicBezTo>
                    <a:pt x="16940" y="470"/>
                    <a:pt x="16715" y="204"/>
                    <a:pt x="16409" y="41"/>
                  </a:cubicBezTo>
                  <a:lnTo>
                    <a:pt x="16307" y="0"/>
                  </a:lnTo>
                  <a:close/>
                </a:path>
              </a:pathLst>
            </a:custGeom>
            <a:solidFill>
              <a:srgbClr val="D0B8D6">
                <a:alpha val="558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3" name="Google Shape;1743;p45"/>
          <p:cNvSpPr txBox="1"/>
          <p:nvPr>
            <p:ph idx="4294967295" type="ctrTitle"/>
          </p:nvPr>
        </p:nvSpPr>
        <p:spPr>
          <a:xfrm>
            <a:off x="714861" y="2908897"/>
            <a:ext cx="19506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GOALS</a:t>
            </a:r>
            <a:endParaRPr sz="2400"/>
          </a:p>
        </p:txBody>
      </p:sp>
      <p:sp>
        <p:nvSpPr>
          <p:cNvPr id="1744" name="Google Shape;1744;p45"/>
          <p:cNvSpPr txBox="1"/>
          <p:nvPr>
            <p:ph idx="4294967295" type="subTitle"/>
          </p:nvPr>
        </p:nvSpPr>
        <p:spPr>
          <a:xfrm>
            <a:off x="714861" y="3368977"/>
            <a:ext cx="1950600" cy="934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Venus has a beautiful name and is the second planet from the Sun</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Vintage Academia Aesthetics School Center by Slidesgo">
  <a:themeElements>
    <a:clrScheme name="Simple Light">
      <a:dk1>
        <a:srgbClr val="212121"/>
      </a:dk1>
      <a:lt1>
        <a:srgbClr val="FFF2DB"/>
      </a:lt1>
      <a:dk2>
        <a:srgbClr val="ECBD69"/>
      </a:dk2>
      <a:lt2>
        <a:srgbClr val="D0B8D6"/>
      </a:lt2>
      <a:accent1>
        <a:srgbClr val="9FBBBB"/>
      </a:accent1>
      <a:accent2>
        <a:srgbClr val="563D29"/>
      </a:accent2>
      <a:accent3>
        <a:srgbClr val="D0E7DE"/>
      </a:accent3>
      <a:accent4>
        <a:srgbClr val="D9C6DE"/>
      </a:accent4>
      <a:accent5>
        <a:srgbClr val="FFFFFF"/>
      </a:accent5>
      <a:accent6>
        <a:srgbClr val="FBF5D1"/>
      </a:accent6>
      <a:hlink>
        <a:srgbClr val="21212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