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Md" panose="02000603050000020003" pitchFamily="50" charset="0"/>
      <p:regular r:id="rId18"/>
    </p:embeddedFont>
    <p:embeddedFont>
      <p:font typeface="Sassoon Infant Rg" panose="02000503030000020003" pitchFamily="50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40" y="9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2A684B-722E-44E8-801F-7B276857CC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79DC1-B04E-4A4D-8B59-5A8B45C696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FB474B-B3F4-418A-83CE-F220B91025CC}" type="datetimeFigureOut">
              <a:rPr lang="en-GB"/>
              <a:pPr>
                <a:defRPr/>
              </a:pPr>
              <a:t>20/01/2022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488E5-9998-43BB-8B9A-7F218B977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23267-887A-4569-9709-74129452DB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3D1D800-33C6-4123-8142-6EFD6E8655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A1A72B-18D3-4698-8399-317BB4DF9F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45F2E-1E9E-4A8F-AFEA-35EB3DE8E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5B6C27-06B6-4B94-859D-5A33EE996B3F}" type="datetimeFigureOut">
              <a:rPr lang="en-GB"/>
              <a:pPr>
                <a:defRPr/>
              </a:pPr>
              <a:t>20/01/2022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AD5E70-DEE1-4B8A-AC2C-C40BB610F6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1C1736-1D10-41FA-A5BC-0B1FE7680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C5539-B7DA-4A35-AE0E-EDF8ED8A3E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1A6DD-9624-40A5-9167-C2E04C910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2C549D7-CCA7-4DCE-847E-07C4957158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D9748548-6E57-4535-ADB6-A97F859D729D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2308225"/>
            <a:ext cx="8220075" cy="16478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6600" dirty="0">
                <a:latin typeface="Sassoon Infant Md" panose="02000603050000020003" pitchFamily="50" charset="0"/>
              </a:rPr>
              <a:t>I Spy…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latin typeface="Sassoon Infant Md" panose="02000603050000020003" pitchFamily="50" charset="0"/>
              </a:rPr>
              <a:t>Number Game</a:t>
            </a:r>
            <a:endParaRPr lang="en-GB" altLang="en-US" sz="66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8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1CEE8470-A67E-463E-82C9-071D865E1F2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78EB0348-417D-41C8-816C-2F27BD934AE5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3653C497-0761-4463-9408-55EDE93FDF6F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2FB95008-E02A-40AE-87E3-7DF9749A24BA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66F0BF2-F381-415E-BF8A-C4FB1C31D449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882141C6-A08D-4680-98DE-74E969DF69DC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9F191AB7-84B5-4805-8C74-2A8F9FADDF5A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20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8431E07F-986E-475E-80F4-D10AE3BD7E0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65FFD1-3D13-4B34-92A6-C09E7259CF0D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260E78-91C9-483A-BA92-74666DCEB8A9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DA12B3-2963-47C9-8F4D-FDDA92D31F04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8B7A3A-B3A0-4007-B806-BD5134B2D842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6C77EE-5650-4641-834B-3C681A71F04E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B5ADF-D631-41C1-A9CB-23AB76EC2AAE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28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2EE59DC-07A1-42E9-8E39-60732299B542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E1C2D2D-E243-4BB2-9AC7-01434D60136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4FDEF5-6C25-4FC4-9439-6401FD8B7AA3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A6FAB8-4DB5-47A4-A635-13E2770E44A2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4B520429-E544-48C4-B32E-BFF9A289286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39815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83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9C702E-7668-4941-B717-DDD99697D69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65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36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63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25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0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7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CBBC0CF-8633-4CAD-B9B6-84B9890E1E0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3D4CC8-C140-47D7-80F7-D572D9903966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23212B-BC1E-484A-90D4-55B2AE798E34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02518D-6DB8-4367-902B-3E15E616C119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69A90B-2D0C-4392-AFEE-5FD842D9F2BD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31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0F919A9-B859-4C29-97D9-5B22D22E5CB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A1F21-8837-4A8B-97BB-78EDA5DD2509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F572BA-E188-41A9-9C7D-6BC17340D8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A7E0D2E-F2C8-46FF-90DD-3815D2384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CD22084F-AFFA-4280-8DE2-5A752CD4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I Spy…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10B4306-05C3-4947-8169-445DC952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2441575"/>
            <a:ext cx="7632700" cy="2676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Sassoon Infant Md" panose="02000603050000020003" pitchFamily="50" charset="0"/>
                <a:cs typeface="Sakkal Majalla" panose="02000000000000000000" pitchFamily="2" charset="-78"/>
              </a:rPr>
              <a:t>Teacher Guidance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+mn-cs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+mn-cs"/>
              </a:rPr>
              <a:t>This PowerPoint has been developed to enable children to practise their counting skills.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+mn-cs"/>
              </a:rPr>
              <a:t>Each slide contains a different scene for the children to play I Spy with.</a:t>
            </a:r>
            <a:br>
              <a:rPr lang="en-GB" dirty="0">
                <a:cs typeface="+mn-cs"/>
              </a:rPr>
            </a:br>
            <a:br>
              <a:rPr lang="en-GB" dirty="0">
                <a:cs typeface="+mn-cs"/>
              </a:rPr>
            </a:br>
            <a:r>
              <a:rPr lang="en-GB" dirty="0">
                <a:latin typeface="Sassoon Infant Md" panose="02000603050000020003" pitchFamily="50" charset="0"/>
                <a:cs typeface="+mn-cs"/>
              </a:rPr>
              <a:t>Example: </a:t>
            </a:r>
            <a:r>
              <a:rPr lang="en-GB" dirty="0">
                <a:cs typeface="+mn-cs"/>
              </a:rPr>
              <a:t>I Spy with my little eye, 12 objects that are the same.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cs typeface="+mn-cs"/>
              </a:rPr>
              <a:t>This can be developed as some of the objects are in different arrays, so the children can talk about more efficient counting strategies.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77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Sassoon Infant Md</vt:lpstr>
      <vt:lpstr>Sassoon Infant Rg</vt:lpstr>
      <vt:lpstr>Calibri</vt:lpstr>
      <vt:lpstr>Arial</vt:lpstr>
      <vt:lpstr>Office Theme</vt:lpstr>
      <vt:lpstr>PowerPoint Presentation</vt:lpstr>
      <vt:lpstr>I Spy…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Twinkl-A6</cp:lastModifiedBy>
  <cp:revision>107</cp:revision>
  <dcterms:created xsi:type="dcterms:W3CDTF">2014-10-01T16:09:27Z</dcterms:created>
  <dcterms:modified xsi:type="dcterms:W3CDTF">2022-01-19T21:39:39Z</dcterms:modified>
</cp:coreProperties>
</file>