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 id="2147483683" r:id="rId5"/>
    <p:sldMasterId id="214748368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Lst>
  <p:sldSz cy="5143500" cx="9144000"/>
  <p:notesSz cx="6858000" cy="9144000"/>
  <p:embeddedFontLst>
    <p:embeddedFont>
      <p:font typeface="Proxima Nova"/>
      <p:regular r:id="rId66"/>
      <p:bold r:id="rId67"/>
      <p:italic r:id="rId68"/>
      <p:boldItalic r:id="rId69"/>
    </p:embeddedFont>
    <p:embeddedFont>
      <p:font typeface="Roboto Medium"/>
      <p:regular r:id="rId70"/>
      <p:bold r:id="rId71"/>
      <p:italic r:id="rId72"/>
      <p:boldItalic r:id="rId73"/>
    </p:embeddedFont>
    <p:embeddedFont>
      <p:font typeface="Amatic SC"/>
      <p:regular r:id="rId74"/>
      <p:bold r:id="rId75"/>
    </p:embeddedFont>
    <p:embeddedFont>
      <p:font typeface="Bebas Neue"/>
      <p:regular r:id="rId76"/>
    </p:embeddedFont>
    <p:embeddedFont>
      <p:font typeface="Vidaloka"/>
      <p:regular r:id="rId77"/>
    </p:embeddedFont>
    <p:embeddedFont>
      <p:font typeface="Proxima Nova Semibold"/>
      <p:regular r:id="rId78"/>
      <p:bold r:id="rId79"/>
      <p:boldItalic r:id="rId80"/>
    </p:embeddedFont>
    <p:embeddedFont>
      <p:font typeface="Just Another Hand"/>
      <p:regular r:id="rId81"/>
    </p:embeddedFont>
    <p:embeddedFont>
      <p:font typeface="Source Sans Pro"/>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9450D4D-92C8-4A69-BD1A-913697107887}">
  <a:tblStyle styleId="{19450D4D-92C8-4A69-BD1A-91369710788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SourceSansPro-italic.fntdata"/><Relationship Id="rId83" Type="http://schemas.openxmlformats.org/officeDocument/2006/relationships/font" Target="fonts/SourceSansPro-bold.fntdata"/><Relationship Id="rId42" Type="http://schemas.openxmlformats.org/officeDocument/2006/relationships/slide" Target="slides/slide35.xml"/><Relationship Id="rId41" Type="http://schemas.openxmlformats.org/officeDocument/2006/relationships/slide" Target="slides/slide34.xml"/><Relationship Id="rId85" Type="http://schemas.openxmlformats.org/officeDocument/2006/relationships/font" Target="fonts/SourceSansPro-boldItalic.fntdata"/><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ProximaNovaSemibold-boldItalic.fntdata"/><Relationship Id="rId82" Type="http://schemas.openxmlformats.org/officeDocument/2006/relationships/font" Target="fonts/SourceSansPro-regular.fntdata"/><Relationship Id="rId81" Type="http://schemas.openxmlformats.org/officeDocument/2006/relationships/font" Target="fonts/JustAnotherHand-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boldItalic.fntdata"/><Relationship Id="rId72" Type="http://schemas.openxmlformats.org/officeDocument/2006/relationships/font" Target="fonts/RobotoMedium-italic.fntdata"/><Relationship Id="rId31" Type="http://schemas.openxmlformats.org/officeDocument/2006/relationships/slide" Target="slides/slide24.xml"/><Relationship Id="rId75" Type="http://schemas.openxmlformats.org/officeDocument/2006/relationships/font" Target="fonts/AmaticSC-bold.fntdata"/><Relationship Id="rId30" Type="http://schemas.openxmlformats.org/officeDocument/2006/relationships/slide" Target="slides/slide23.xml"/><Relationship Id="rId74" Type="http://schemas.openxmlformats.org/officeDocument/2006/relationships/font" Target="fonts/AmaticSC-regular.fntdata"/><Relationship Id="rId33" Type="http://schemas.openxmlformats.org/officeDocument/2006/relationships/slide" Target="slides/slide26.xml"/><Relationship Id="rId77" Type="http://schemas.openxmlformats.org/officeDocument/2006/relationships/font" Target="fonts/Vidaloka-regular.fntdata"/><Relationship Id="rId32" Type="http://schemas.openxmlformats.org/officeDocument/2006/relationships/slide" Target="slides/slide25.xml"/><Relationship Id="rId76" Type="http://schemas.openxmlformats.org/officeDocument/2006/relationships/font" Target="fonts/BebasNeue-regular.fntdata"/><Relationship Id="rId35" Type="http://schemas.openxmlformats.org/officeDocument/2006/relationships/slide" Target="slides/slide28.xml"/><Relationship Id="rId79" Type="http://schemas.openxmlformats.org/officeDocument/2006/relationships/font" Target="fonts/ProximaNovaSemibold-bold.fntdata"/><Relationship Id="rId34" Type="http://schemas.openxmlformats.org/officeDocument/2006/relationships/slide" Target="slides/slide27.xml"/><Relationship Id="rId78" Type="http://schemas.openxmlformats.org/officeDocument/2006/relationships/font" Target="fonts/ProximaNovaSemibold-regular.fntdata"/><Relationship Id="rId71" Type="http://schemas.openxmlformats.org/officeDocument/2006/relationships/font" Target="fonts/RobotoMedium-bold.fntdata"/><Relationship Id="rId70" Type="http://schemas.openxmlformats.org/officeDocument/2006/relationships/font" Target="fonts/RobotoMedium-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regular.fntdata"/><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font" Target="fonts/ProximaNova-italic.fntdata"/><Relationship Id="rId23" Type="http://schemas.openxmlformats.org/officeDocument/2006/relationships/slide" Target="slides/slide16.xml"/><Relationship Id="rId67" Type="http://schemas.openxmlformats.org/officeDocument/2006/relationships/font" Target="fonts/ProximaNova-bold.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roximaNova-bold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8" name="Shape 1748"/>
        <p:cNvGrpSpPr/>
        <p:nvPr/>
      </p:nvGrpSpPr>
      <p:grpSpPr>
        <a:xfrm>
          <a:off x="0" y="0"/>
          <a:ext cx="0" cy="0"/>
          <a:chOff x="0" y="0"/>
          <a:chExt cx="0" cy="0"/>
        </a:xfrm>
      </p:grpSpPr>
      <p:sp>
        <p:nvSpPr>
          <p:cNvPr id="1749" name="Google Shape;1749;g10d8d4bf514_0_1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0" name="Google Shape;1750;g10d8d4bf514_0_1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3" name="Shape 2193"/>
        <p:cNvGrpSpPr/>
        <p:nvPr/>
      </p:nvGrpSpPr>
      <p:grpSpPr>
        <a:xfrm>
          <a:off x="0" y="0"/>
          <a:ext cx="0" cy="0"/>
          <a:chOff x="0" y="0"/>
          <a:chExt cx="0" cy="0"/>
        </a:xfrm>
      </p:grpSpPr>
      <p:sp>
        <p:nvSpPr>
          <p:cNvPr id="2194" name="Google Shape;2194;g10d8d4bf514_0_3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5" name="Google Shape;2195;g10d8d4bf514_0_3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8" name="Shape 2328"/>
        <p:cNvGrpSpPr/>
        <p:nvPr/>
      </p:nvGrpSpPr>
      <p:grpSpPr>
        <a:xfrm>
          <a:off x="0" y="0"/>
          <a:ext cx="0" cy="0"/>
          <a:chOff x="0" y="0"/>
          <a:chExt cx="0" cy="0"/>
        </a:xfrm>
      </p:grpSpPr>
      <p:sp>
        <p:nvSpPr>
          <p:cNvPr id="2329" name="Google Shape;2329;g10d8d4bf514_0_3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0" name="Google Shape;2330;g10d8d4bf514_0_3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6" name="Shape 2406"/>
        <p:cNvGrpSpPr/>
        <p:nvPr/>
      </p:nvGrpSpPr>
      <p:grpSpPr>
        <a:xfrm>
          <a:off x="0" y="0"/>
          <a:ext cx="0" cy="0"/>
          <a:chOff x="0" y="0"/>
          <a:chExt cx="0" cy="0"/>
        </a:xfrm>
      </p:grpSpPr>
      <p:sp>
        <p:nvSpPr>
          <p:cNvPr id="2407" name="Google Shape;2407;g10d8d4bf514_0_40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8" name="Google Shape;2408;g10d8d4bf514_0_40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9" name="Shape 2459"/>
        <p:cNvGrpSpPr/>
        <p:nvPr/>
      </p:nvGrpSpPr>
      <p:grpSpPr>
        <a:xfrm>
          <a:off x="0" y="0"/>
          <a:ext cx="0" cy="0"/>
          <a:chOff x="0" y="0"/>
          <a:chExt cx="0" cy="0"/>
        </a:xfrm>
      </p:grpSpPr>
      <p:sp>
        <p:nvSpPr>
          <p:cNvPr id="2460" name="Google Shape;2460;g10d8d4bf514_0_4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1" name="Google Shape;2461;g10d8d4bf514_0_4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6" name="Shape 2506"/>
        <p:cNvGrpSpPr/>
        <p:nvPr/>
      </p:nvGrpSpPr>
      <p:grpSpPr>
        <a:xfrm>
          <a:off x="0" y="0"/>
          <a:ext cx="0" cy="0"/>
          <a:chOff x="0" y="0"/>
          <a:chExt cx="0" cy="0"/>
        </a:xfrm>
      </p:grpSpPr>
      <p:sp>
        <p:nvSpPr>
          <p:cNvPr id="2507" name="Google Shape;2507;g10d8d4bf514_0_4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8" name="Google Shape;2508;g10d8d4bf514_0_4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g10d8d4bf514_0_4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5" name="Google Shape;2515;g10d8d4bf514_0_4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5" name="Shape 2575"/>
        <p:cNvGrpSpPr/>
        <p:nvPr/>
      </p:nvGrpSpPr>
      <p:grpSpPr>
        <a:xfrm>
          <a:off x="0" y="0"/>
          <a:ext cx="0" cy="0"/>
          <a:chOff x="0" y="0"/>
          <a:chExt cx="0" cy="0"/>
        </a:xfrm>
      </p:grpSpPr>
      <p:sp>
        <p:nvSpPr>
          <p:cNvPr id="2576" name="Google Shape;2576;g10d8d4bf514_0_4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7" name="Google Shape;2577;g10d8d4bf514_0_4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2" name="Shape 2632"/>
        <p:cNvGrpSpPr/>
        <p:nvPr/>
      </p:nvGrpSpPr>
      <p:grpSpPr>
        <a:xfrm>
          <a:off x="0" y="0"/>
          <a:ext cx="0" cy="0"/>
          <a:chOff x="0" y="0"/>
          <a:chExt cx="0" cy="0"/>
        </a:xfrm>
      </p:grpSpPr>
      <p:sp>
        <p:nvSpPr>
          <p:cNvPr id="2633" name="Google Shape;2633;g10ea6905a6c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4" name="Google Shape;2634;g10ea6905a6c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2" name="Shape 2652"/>
        <p:cNvGrpSpPr/>
        <p:nvPr/>
      </p:nvGrpSpPr>
      <p:grpSpPr>
        <a:xfrm>
          <a:off x="0" y="0"/>
          <a:ext cx="0" cy="0"/>
          <a:chOff x="0" y="0"/>
          <a:chExt cx="0" cy="0"/>
        </a:xfrm>
      </p:grpSpPr>
      <p:sp>
        <p:nvSpPr>
          <p:cNvPr id="2653" name="Google Shape;2653;g10e3c061208_0_18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4" name="Google Shape;2654;g10e3c061208_0_18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4" name="Shape 2724"/>
        <p:cNvGrpSpPr/>
        <p:nvPr/>
      </p:nvGrpSpPr>
      <p:grpSpPr>
        <a:xfrm>
          <a:off x="0" y="0"/>
          <a:ext cx="0" cy="0"/>
          <a:chOff x="0" y="0"/>
          <a:chExt cx="0" cy="0"/>
        </a:xfrm>
      </p:grpSpPr>
      <p:sp>
        <p:nvSpPr>
          <p:cNvPr id="2725" name="Google Shape;2725;g10e3c061208_0_1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6" name="Google Shape;2726;g10e3c061208_0_1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1" name="Shape 1891"/>
        <p:cNvGrpSpPr/>
        <p:nvPr/>
      </p:nvGrpSpPr>
      <p:grpSpPr>
        <a:xfrm>
          <a:off x="0" y="0"/>
          <a:ext cx="0" cy="0"/>
          <a:chOff x="0" y="0"/>
          <a:chExt cx="0" cy="0"/>
        </a:xfrm>
      </p:grpSpPr>
      <p:sp>
        <p:nvSpPr>
          <p:cNvPr id="1892" name="Google Shape;1892;g10e59bfbf99_0_11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3" name="Google Shape;1893;g10e59bfbf99_0_11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7" name="Shape 2797"/>
        <p:cNvGrpSpPr/>
        <p:nvPr/>
      </p:nvGrpSpPr>
      <p:grpSpPr>
        <a:xfrm>
          <a:off x="0" y="0"/>
          <a:ext cx="0" cy="0"/>
          <a:chOff x="0" y="0"/>
          <a:chExt cx="0" cy="0"/>
        </a:xfrm>
      </p:grpSpPr>
      <p:sp>
        <p:nvSpPr>
          <p:cNvPr id="2798" name="Google Shape;2798;g10e3c061208_0_2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9" name="Google Shape;2799;g10e3c061208_0_2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9" name="Shape 2849"/>
        <p:cNvGrpSpPr/>
        <p:nvPr/>
      </p:nvGrpSpPr>
      <p:grpSpPr>
        <a:xfrm>
          <a:off x="0" y="0"/>
          <a:ext cx="0" cy="0"/>
          <a:chOff x="0" y="0"/>
          <a:chExt cx="0" cy="0"/>
        </a:xfrm>
      </p:grpSpPr>
      <p:sp>
        <p:nvSpPr>
          <p:cNvPr id="2850" name="Google Shape;2850;g10e3c061208_0_2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1" name="Google Shape;2851;g10e3c061208_0_2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8" name="Shape 2868"/>
        <p:cNvGrpSpPr/>
        <p:nvPr/>
      </p:nvGrpSpPr>
      <p:grpSpPr>
        <a:xfrm>
          <a:off x="0" y="0"/>
          <a:ext cx="0" cy="0"/>
          <a:chOff x="0" y="0"/>
          <a:chExt cx="0" cy="0"/>
        </a:xfrm>
      </p:grpSpPr>
      <p:sp>
        <p:nvSpPr>
          <p:cNvPr id="2869" name="Google Shape;2869;g10e3c061208_0_2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0" name="Google Shape;2870;g10e3c061208_0_2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1" name="Shape 2921"/>
        <p:cNvGrpSpPr/>
        <p:nvPr/>
      </p:nvGrpSpPr>
      <p:grpSpPr>
        <a:xfrm>
          <a:off x="0" y="0"/>
          <a:ext cx="0" cy="0"/>
          <a:chOff x="0" y="0"/>
          <a:chExt cx="0" cy="0"/>
        </a:xfrm>
      </p:grpSpPr>
      <p:sp>
        <p:nvSpPr>
          <p:cNvPr id="2922" name="Google Shape;2922;g10ea69058ca_1_23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23" name="Google Shape;2923;g10ea69058ca_1_23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8" name="Shape 3048"/>
        <p:cNvGrpSpPr/>
        <p:nvPr/>
      </p:nvGrpSpPr>
      <p:grpSpPr>
        <a:xfrm>
          <a:off x="0" y="0"/>
          <a:ext cx="0" cy="0"/>
          <a:chOff x="0" y="0"/>
          <a:chExt cx="0" cy="0"/>
        </a:xfrm>
      </p:grpSpPr>
      <p:sp>
        <p:nvSpPr>
          <p:cNvPr id="3049" name="Google Shape;3049;g10e3c061208_0_2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0" name="Google Shape;3050;g10e3c061208_0_2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6" name="Shape 3066"/>
        <p:cNvGrpSpPr/>
        <p:nvPr/>
      </p:nvGrpSpPr>
      <p:grpSpPr>
        <a:xfrm>
          <a:off x="0" y="0"/>
          <a:ext cx="0" cy="0"/>
          <a:chOff x="0" y="0"/>
          <a:chExt cx="0" cy="0"/>
        </a:xfrm>
      </p:grpSpPr>
      <p:sp>
        <p:nvSpPr>
          <p:cNvPr id="3067" name="Google Shape;3067;g10e3c061208_0_24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8" name="Google Shape;3068;g10e3c061208_0_2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0" name="Shape 3130"/>
        <p:cNvGrpSpPr/>
        <p:nvPr/>
      </p:nvGrpSpPr>
      <p:grpSpPr>
        <a:xfrm>
          <a:off x="0" y="0"/>
          <a:ext cx="0" cy="0"/>
          <a:chOff x="0" y="0"/>
          <a:chExt cx="0" cy="0"/>
        </a:xfrm>
      </p:grpSpPr>
      <p:sp>
        <p:nvSpPr>
          <p:cNvPr id="3131" name="Google Shape;3131;g10e3c061208_0_2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2" name="Google Shape;3132;g10e3c061208_0_2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4" name="Shape 3194"/>
        <p:cNvGrpSpPr/>
        <p:nvPr/>
      </p:nvGrpSpPr>
      <p:grpSpPr>
        <a:xfrm>
          <a:off x="0" y="0"/>
          <a:ext cx="0" cy="0"/>
          <a:chOff x="0" y="0"/>
          <a:chExt cx="0" cy="0"/>
        </a:xfrm>
      </p:grpSpPr>
      <p:sp>
        <p:nvSpPr>
          <p:cNvPr id="3195" name="Google Shape;3195;g10e3c061208_0_24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6" name="Google Shape;3196;g10e3c061208_0_24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5" name="Shape 3225"/>
        <p:cNvGrpSpPr/>
        <p:nvPr/>
      </p:nvGrpSpPr>
      <p:grpSpPr>
        <a:xfrm>
          <a:off x="0" y="0"/>
          <a:ext cx="0" cy="0"/>
          <a:chOff x="0" y="0"/>
          <a:chExt cx="0" cy="0"/>
        </a:xfrm>
      </p:grpSpPr>
      <p:sp>
        <p:nvSpPr>
          <p:cNvPr id="3226" name="Google Shape;3226;g10e3c061208_0_28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7" name="Google Shape;3227;g10e3c061208_0_28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1" name="Shape 3271"/>
        <p:cNvGrpSpPr/>
        <p:nvPr/>
      </p:nvGrpSpPr>
      <p:grpSpPr>
        <a:xfrm>
          <a:off x="0" y="0"/>
          <a:ext cx="0" cy="0"/>
          <a:chOff x="0" y="0"/>
          <a:chExt cx="0" cy="0"/>
        </a:xfrm>
      </p:grpSpPr>
      <p:sp>
        <p:nvSpPr>
          <p:cNvPr id="3272" name="Google Shape;3272;g10e3c061208_0_3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3" name="Google Shape;3273;g10e3c061208_0_3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7" name="Shape 1897"/>
        <p:cNvGrpSpPr/>
        <p:nvPr/>
      </p:nvGrpSpPr>
      <p:grpSpPr>
        <a:xfrm>
          <a:off x="0" y="0"/>
          <a:ext cx="0" cy="0"/>
          <a:chOff x="0" y="0"/>
          <a:chExt cx="0" cy="0"/>
        </a:xfrm>
      </p:grpSpPr>
      <p:sp>
        <p:nvSpPr>
          <p:cNvPr id="1898" name="Google Shape;1898;g10d8d4bf514_0_1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9" name="Google Shape;1899;g10d8d4bf514_0_1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1" name="Shape 3361"/>
        <p:cNvGrpSpPr/>
        <p:nvPr/>
      </p:nvGrpSpPr>
      <p:grpSpPr>
        <a:xfrm>
          <a:off x="0" y="0"/>
          <a:ext cx="0" cy="0"/>
          <a:chOff x="0" y="0"/>
          <a:chExt cx="0" cy="0"/>
        </a:xfrm>
      </p:grpSpPr>
      <p:sp>
        <p:nvSpPr>
          <p:cNvPr id="3362" name="Google Shape;3362;g10e3c061208_0_3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3" name="Google Shape;3363;g10e3c061208_0_3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8" name="Shape 3448"/>
        <p:cNvGrpSpPr/>
        <p:nvPr/>
      </p:nvGrpSpPr>
      <p:grpSpPr>
        <a:xfrm>
          <a:off x="0" y="0"/>
          <a:ext cx="0" cy="0"/>
          <a:chOff x="0" y="0"/>
          <a:chExt cx="0" cy="0"/>
        </a:xfrm>
      </p:grpSpPr>
      <p:sp>
        <p:nvSpPr>
          <p:cNvPr id="3449" name="Google Shape;3449;g10e3c061208_0_3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0" name="Google Shape;3450;g10e3c061208_0_3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6" name="Shape 3466"/>
        <p:cNvGrpSpPr/>
        <p:nvPr/>
      </p:nvGrpSpPr>
      <p:grpSpPr>
        <a:xfrm>
          <a:off x="0" y="0"/>
          <a:ext cx="0" cy="0"/>
          <a:chOff x="0" y="0"/>
          <a:chExt cx="0" cy="0"/>
        </a:xfrm>
      </p:grpSpPr>
      <p:sp>
        <p:nvSpPr>
          <p:cNvPr id="3467" name="Google Shape;3467;g10e3c061208_0_36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8" name="Google Shape;3468;g10e3c061208_0_36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4" name="Shape 3474"/>
        <p:cNvGrpSpPr/>
        <p:nvPr/>
      </p:nvGrpSpPr>
      <p:grpSpPr>
        <a:xfrm>
          <a:off x="0" y="0"/>
          <a:ext cx="0" cy="0"/>
          <a:chOff x="0" y="0"/>
          <a:chExt cx="0" cy="0"/>
        </a:xfrm>
      </p:grpSpPr>
      <p:sp>
        <p:nvSpPr>
          <p:cNvPr id="3475" name="Google Shape;3475;g10e3c061208_0_3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6" name="Google Shape;3476;g10e3c061208_0_3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2" name="Shape 3482"/>
        <p:cNvGrpSpPr/>
        <p:nvPr/>
      </p:nvGrpSpPr>
      <p:grpSpPr>
        <a:xfrm>
          <a:off x="0" y="0"/>
          <a:ext cx="0" cy="0"/>
          <a:chOff x="0" y="0"/>
          <a:chExt cx="0" cy="0"/>
        </a:xfrm>
      </p:grpSpPr>
      <p:sp>
        <p:nvSpPr>
          <p:cNvPr id="3483" name="Google Shape;3483;g10e59bfbf99_0_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4" name="Google Shape;3484;g10e59bfbf99_0_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0" name="Shape 3490"/>
        <p:cNvGrpSpPr/>
        <p:nvPr/>
      </p:nvGrpSpPr>
      <p:grpSpPr>
        <a:xfrm>
          <a:off x="0" y="0"/>
          <a:ext cx="0" cy="0"/>
          <a:chOff x="0" y="0"/>
          <a:chExt cx="0" cy="0"/>
        </a:xfrm>
      </p:grpSpPr>
      <p:sp>
        <p:nvSpPr>
          <p:cNvPr id="3491" name="Google Shape;3491;g10e59bfbf99_0_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2" name="Google Shape;3492;g10e59bfbf99_0_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0" name="Shape 3500"/>
        <p:cNvGrpSpPr/>
        <p:nvPr/>
      </p:nvGrpSpPr>
      <p:grpSpPr>
        <a:xfrm>
          <a:off x="0" y="0"/>
          <a:ext cx="0" cy="0"/>
          <a:chOff x="0" y="0"/>
          <a:chExt cx="0" cy="0"/>
        </a:xfrm>
      </p:grpSpPr>
      <p:sp>
        <p:nvSpPr>
          <p:cNvPr id="3501" name="Google Shape;3501;g10e59bfbf99_0_5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2" name="Google Shape;3502;g10e59bfbf99_0_5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7" name="Shape 3597"/>
        <p:cNvGrpSpPr/>
        <p:nvPr/>
      </p:nvGrpSpPr>
      <p:grpSpPr>
        <a:xfrm>
          <a:off x="0" y="0"/>
          <a:ext cx="0" cy="0"/>
          <a:chOff x="0" y="0"/>
          <a:chExt cx="0" cy="0"/>
        </a:xfrm>
      </p:grpSpPr>
      <p:sp>
        <p:nvSpPr>
          <p:cNvPr id="3598" name="Google Shape;3598;g10e3c061208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9" name="Google Shape;3599;g10e3c061208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8" name="Shape 4328"/>
        <p:cNvGrpSpPr/>
        <p:nvPr/>
      </p:nvGrpSpPr>
      <p:grpSpPr>
        <a:xfrm>
          <a:off x="0" y="0"/>
          <a:ext cx="0" cy="0"/>
          <a:chOff x="0" y="0"/>
          <a:chExt cx="0" cy="0"/>
        </a:xfrm>
      </p:grpSpPr>
      <p:sp>
        <p:nvSpPr>
          <p:cNvPr id="4329" name="Google Shape;4329;g10e59bfbf99_0_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0" name="Google Shape;4330;g10e59bfbf99_0_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5" name="Shape 4645"/>
        <p:cNvGrpSpPr/>
        <p:nvPr/>
      </p:nvGrpSpPr>
      <p:grpSpPr>
        <a:xfrm>
          <a:off x="0" y="0"/>
          <a:ext cx="0" cy="0"/>
          <a:chOff x="0" y="0"/>
          <a:chExt cx="0" cy="0"/>
        </a:xfrm>
      </p:grpSpPr>
      <p:sp>
        <p:nvSpPr>
          <p:cNvPr id="4646" name="Google Shape;4646;g10e59bfbf99_0_1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47" name="Google Shape;4647;g10e59bfbf99_0_1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0" name="Shape 1920"/>
        <p:cNvGrpSpPr/>
        <p:nvPr/>
      </p:nvGrpSpPr>
      <p:grpSpPr>
        <a:xfrm>
          <a:off x="0" y="0"/>
          <a:ext cx="0" cy="0"/>
          <a:chOff x="0" y="0"/>
          <a:chExt cx="0" cy="0"/>
        </a:xfrm>
      </p:grpSpPr>
      <p:sp>
        <p:nvSpPr>
          <p:cNvPr id="1921" name="Google Shape;1921;g10d8d4bf514_0_1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2" name="Google Shape;1922;g10d8d4bf514_0_1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1" name="Shape 4651"/>
        <p:cNvGrpSpPr/>
        <p:nvPr/>
      </p:nvGrpSpPr>
      <p:grpSpPr>
        <a:xfrm>
          <a:off x="0" y="0"/>
          <a:ext cx="0" cy="0"/>
          <a:chOff x="0" y="0"/>
          <a:chExt cx="0" cy="0"/>
        </a:xfrm>
      </p:grpSpPr>
      <p:sp>
        <p:nvSpPr>
          <p:cNvPr id="4652" name="Google Shape;4652;g10e59bfbf99_0_1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53" name="Google Shape;4653;g10e59bfbf99_0_1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7" name="Shape 4657"/>
        <p:cNvGrpSpPr/>
        <p:nvPr/>
      </p:nvGrpSpPr>
      <p:grpSpPr>
        <a:xfrm>
          <a:off x="0" y="0"/>
          <a:ext cx="0" cy="0"/>
          <a:chOff x="0" y="0"/>
          <a:chExt cx="0" cy="0"/>
        </a:xfrm>
      </p:grpSpPr>
      <p:sp>
        <p:nvSpPr>
          <p:cNvPr id="4658" name="Google Shape;4658;g10e59bfbf99_0_1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59" name="Google Shape;4659;g10e59bfbf99_0_1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4" name="Shape 4664"/>
        <p:cNvGrpSpPr/>
        <p:nvPr/>
      </p:nvGrpSpPr>
      <p:grpSpPr>
        <a:xfrm>
          <a:off x="0" y="0"/>
          <a:ext cx="0" cy="0"/>
          <a:chOff x="0" y="0"/>
          <a:chExt cx="0" cy="0"/>
        </a:xfrm>
      </p:grpSpPr>
      <p:sp>
        <p:nvSpPr>
          <p:cNvPr id="4665" name="Google Shape;4665;g10e59bfbf99_0_17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66" name="Google Shape;4666;g10e59bfbf99_0_1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1" name="Shape 4671"/>
        <p:cNvGrpSpPr/>
        <p:nvPr/>
      </p:nvGrpSpPr>
      <p:grpSpPr>
        <a:xfrm>
          <a:off x="0" y="0"/>
          <a:ext cx="0" cy="0"/>
          <a:chOff x="0" y="0"/>
          <a:chExt cx="0" cy="0"/>
        </a:xfrm>
      </p:grpSpPr>
      <p:sp>
        <p:nvSpPr>
          <p:cNvPr id="4672" name="Google Shape;4672;g10e59bfbf99_0_1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73" name="Google Shape;4673;g10e59bfbf99_0_1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8" name="Shape 4698"/>
        <p:cNvGrpSpPr/>
        <p:nvPr/>
      </p:nvGrpSpPr>
      <p:grpSpPr>
        <a:xfrm>
          <a:off x="0" y="0"/>
          <a:ext cx="0" cy="0"/>
          <a:chOff x="0" y="0"/>
          <a:chExt cx="0" cy="0"/>
        </a:xfrm>
      </p:grpSpPr>
      <p:sp>
        <p:nvSpPr>
          <p:cNvPr id="4699" name="Google Shape;4699;g10e59bfbf99_0_1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0" name="Google Shape;4700;g10e59bfbf99_0_1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4" name="Shape 4714"/>
        <p:cNvGrpSpPr/>
        <p:nvPr/>
      </p:nvGrpSpPr>
      <p:grpSpPr>
        <a:xfrm>
          <a:off x="0" y="0"/>
          <a:ext cx="0" cy="0"/>
          <a:chOff x="0" y="0"/>
          <a:chExt cx="0" cy="0"/>
        </a:xfrm>
      </p:grpSpPr>
      <p:sp>
        <p:nvSpPr>
          <p:cNvPr id="4715" name="Google Shape;4715;g10ea69058ca_1_4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6" name="Google Shape;4716;g10ea69058ca_1_4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1" name="Shape 5051"/>
        <p:cNvGrpSpPr/>
        <p:nvPr/>
      </p:nvGrpSpPr>
      <p:grpSpPr>
        <a:xfrm>
          <a:off x="0" y="0"/>
          <a:ext cx="0" cy="0"/>
          <a:chOff x="0" y="0"/>
          <a:chExt cx="0" cy="0"/>
        </a:xfrm>
      </p:grpSpPr>
      <p:sp>
        <p:nvSpPr>
          <p:cNvPr id="5052" name="Google Shape;5052;g10ea69058ca_1_4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3" name="Google Shape;5053;g10ea69058ca_1_4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8" name="Shape 7838"/>
        <p:cNvGrpSpPr/>
        <p:nvPr/>
      </p:nvGrpSpPr>
      <p:grpSpPr>
        <a:xfrm>
          <a:off x="0" y="0"/>
          <a:ext cx="0" cy="0"/>
          <a:chOff x="0" y="0"/>
          <a:chExt cx="0" cy="0"/>
        </a:xfrm>
      </p:grpSpPr>
      <p:sp>
        <p:nvSpPr>
          <p:cNvPr id="7839" name="Google Shape;7839;g10ea69058ca_1_7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0" name="Google Shape;7840;g10ea69058ca_1_7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7" name="Shape 8257"/>
        <p:cNvGrpSpPr/>
        <p:nvPr/>
      </p:nvGrpSpPr>
      <p:grpSpPr>
        <a:xfrm>
          <a:off x="0" y="0"/>
          <a:ext cx="0" cy="0"/>
          <a:chOff x="0" y="0"/>
          <a:chExt cx="0" cy="0"/>
        </a:xfrm>
      </p:grpSpPr>
      <p:sp>
        <p:nvSpPr>
          <p:cNvPr id="8258" name="Google Shape;8258;g10ea69058ca_1_77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9" name="Google Shape;8259;g10ea69058ca_1_77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7" name="Shape 8427"/>
        <p:cNvGrpSpPr/>
        <p:nvPr/>
      </p:nvGrpSpPr>
      <p:grpSpPr>
        <a:xfrm>
          <a:off x="0" y="0"/>
          <a:ext cx="0" cy="0"/>
          <a:chOff x="0" y="0"/>
          <a:chExt cx="0" cy="0"/>
        </a:xfrm>
      </p:grpSpPr>
      <p:sp>
        <p:nvSpPr>
          <p:cNvPr id="8428" name="Google Shape;8428;g10ea69058ca_1_7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9" name="Google Shape;8429;g10ea69058ca_1_7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3" name="Shape 1953"/>
        <p:cNvGrpSpPr/>
        <p:nvPr/>
      </p:nvGrpSpPr>
      <p:grpSpPr>
        <a:xfrm>
          <a:off x="0" y="0"/>
          <a:ext cx="0" cy="0"/>
          <a:chOff x="0" y="0"/>
          <a:chExt cx="0" cy="0"/>
        </a:xfrm>
      </p:grpSpPr>
      <p:sp>
        <p:nvSpPr>
          <p:cNvPr id="1954" name="Google Shape;1954;g10d8d4bf514_0_2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5" name="Google Shape;1955;g10d8d4bf514_0_2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2" name="Shape 8832"/>
        <p:cNvGrpSpPr/>
        <p:nvPr/>
      </p:nvGrpSpPr>
      <p:grpSpPr>
        <a:xfrm>
          <a:off x="0" y="0"/>
          <a:ext cx="0" cy="0"/>
          <a:chOff x="0" y="0"/>
          <a:chExt cx="0" cy="0"/>
        </a:xfrm>
      </p:grpSpPr>
      <p:sp>
        <p:nvSpPr>
          <p:cNvPr id="8833" name="Google Shape;8833;g10ea69058ca_1_8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4" name="Google Shape;8834;g10ea69058ca_1_8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2" name="Shape 9212"/>
        <p:cNvGrpSpPr/>
        <p:nvPr/>
      </p:nvGrpSpPr>
      <p:grpSpPr>
        <a:xfrm>
          <a:off x="0" y="0"/>
          <a:ext cx="0" cy="0"/>
          <a:chOff x="0" y="0"/>
          <a:chExt cx="0" cy="0"/>
        </a:xfrm>
      </p:grpSpPr>
      <p:sp>
        <p:nvSpPr>
          <p:cNvPr id="9213" name="Google Shape;9213;g10ea69058ca_1_86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14" name="Google Shape;9214;g10ea69058ca_1_86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81" name="Shape 9981"/>
        <p:cNvGrpSpPr/>
        <p:nvPr/>
      </p:nvGrpSpPr>
      <p:grpSpPr>
        <a:xfrm>
          <a:off x="0" y="0"/>
          <a:ext cx="0" cy="0"/>
          <a:chOff x="0" y="0"/>
          <a:chExt cx="0" cy="0"/>
        </a:xfrm>
      </p:grpSpPr>
      <p:sp>
        <p:nvSpPr>
          <p:cNvPr id="9982" name="Google Shape;9982;g10ea69058ca_1_9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83" name="Google Shape;9983;g10ea69058ca_1_9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8" name="Shape 11388"/>
        <p:cNvGrpSpPr/>
        <p:nvPr/>
      </p:nvGrpSpPr>
      <p:grpSpPr>
        <a:xfrm>
          <a:off x="0" y="0"/>
          <a:ext cx="0" cy="0"/>
          <a:chOff x="0" y="0"/>
          <a:chExt cx="0" cy="0"/>
        </a:xfrm>
      </p:grpSpPr>
      <p:sp>
        <p:nvSpPr>
          <p:cNvPr id="11389" name="Google Shape;11389;g10ea69058ca_1_10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0" name="Google Shape;11390;g10ea69058ca_1_10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82" name="Shape 13782"/>
        <p:cNvGrpSpPr/>
        <p:nvPr/>
      </p:nvGrpSpPr>
      <p:grpSpPr>
        <a:xfrm>
          <a:off x="0" y="0"/>
          <a:ext cx="0" cy="0"/>
          <a:chOff x="0" y="0"/>
          <a:chExt cx="0" cy="0"/>
        </a:xfrm>
      </p:grpSpPr>
      <p:sp>
        <p:nvSpPr>
          <p:cNvPr id="13783" name="Google Shape;13783;g10ea69058ca_1_13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84" name="Google Shape;13784;g10ea69058ca_1_13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96" name="Shape 15796"/>
        <p:cNvGrpSpPr/>
        <p:nvPr/>
      </p:nvGrpSpPr>
      <p:grpSpPr>
        <a:xfrm>
          <a:off x="0" y="0"/>
          <a:ext cx="0" cy="0"/>
          <a:chOff x="0" y="0"/>
          <a:chExt cx="0" cy="0"/>
        </a:xfrm>
      </p:grpSpPr>
      <p:sp>
        <p:nvSpPr>
          <p:cNvPr id="15797" name="Google Shape;15797;g10ea69058ca_1_15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98" name="Google Shape;15798;g10ea69058ca_1_15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32" name="Shape 17432"/>
        <p:cNvGrpSpPr/>
        <p:nvPr/>
      </p:nvGrpSpPr>
      <p:grpSpPr>
        <a:xfrm>
          <a:off x="0" y="0"/>
          <a:ext cx="0" cy="0"/>
          <a:chOff x="0" y="0"/>
          <a:chExt cx="0" cy="0"/>
        </a:xfrm>
      </p:grpSpPr>
      <p:sp>
        <p:nvSpPr>
          <p:cNvPr id="17433" name="Google Shape;17433;g10ea69058ca_1_16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34" name="Google Shape;17434;g10ea69058ca_1_16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74" name="Shape 18474"/>
        <p:cNvGrpSpPr/>
        <p:nvPr/>
      </p:nvGrpSpPr>
      <p:grpSpPr>
        <a:xfrm>
          <a:off x="0" y="0"/>
          <a:ext cx="0" cy="0"/>
          <a:chOff x="0" y="0"/>
          <a:chExt cx="0" cy="0"/>
        </a:xfrm>
      </p:grpSpPr>
      <p:sp>
        <p:nvSpPr>
          <p:cNvPr id="18475" name="Google Shape;18475;g10ea69058ca_1_17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76" name="Google Shape;18476;g10ea69058ca_1_17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17" name="Shape 20017"/>
        <p:cNvGrpSpPr/>
        <p:nvPr/>
      </p:nvGrpSpPr>
      <p:grpSpPr>
        <a:xfrm>
          <a:off x="0" y="0"/>
          <a:ext cx="0" cy="0"/>
          <a:chOff x="0" y="0"/>
          <a:chExt cx="0" cy="0"/>
        </a:xfrm>
      </p:grpSpPr>
      <p:sp>
        <p:nvSpPr>
          <p:cNvPr id="20018" name="Google Shape;20018;g10ea69058ca_1_23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19" name="Google Shape;20019;g10ea69058ca_1_23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 name="Shape 2037"/>
        <p:cNvGrpSpPr/>
        <p:nvPr/>
      </p:nvGrpSpPr>
      <p:grpSpPr>
        <a:xfrm>
          <a:off x="0" y="0"/>
          <a:ext cx="0" cy="0"/>
          <a:chOff x="0" y="0"/>
          <a:chExt cx="0" cy="0"/>
        </a:xfrm>
      </p:grpSpPr>
      <p:sp>
        <p:nvSpPr>
          <p:cNvPr id="2038" name="Google Shape;2038;g10d8d4bf514_0_2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9" name="Google Shape;2039;g10d8d4bf514_0_2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4" name="Shape 2044"/>
        <p:cNvGrpSpPr/>
        <p:nvPr/>
      </p:nvGrpSpPr>
      <p:grpSpPr>
        <a:xfrm>
          <a:off x="0" y="0"/>
          <a:ext cx="0" cy="0"/>
          <a:chOff x="0" y="0"/>
          <a:chExt cx="0" cy="0"/>
        </a:xfrm>
      </p:grpSpPr>
      <p:sp>
        <p:nvSpPr>
          <p:cNvPr id="2045" name="Google Shape;2045;g10d8d4bf514_0_26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6" name="Google Shape;2046;g10d8d4bf514_0_26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1" name="Shape 2081"/>
        <p:cNvGrpSpPr/>
        <p:nvPr/>
      </p:nvGrpSpPr>
      <p:grpSpPr>
        <a:xfrm>
          <a:off x="0" y="0"/>
          <a:ext cx="0" cy="0"/>
          <a:chOff x="0" y="0"/>
          <a:chExt cx="0" cy="0"/>
        </a:xfrm>
      </p:grpSpPr>
      <p:sp>
        <p:nvSpPr>
          <p:cNvPr id="2082" name="Google Shape;2082;g10d8d4bf514_0_28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3" name="Google Shape;2083;g10d8d4bf514_0_28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8" name="Shape 2128"/>
        <p:cNvGrpSpPr/>
        <p:nvPr/>
      </p:nvGrpSpPr>
      <p:grpSpPr>
        <a:xfrm>
          <a:off x="0" y="0"/>
          <a:ext cx="0" cy="0"/>
          <a:chOff x="0" y="0"/>
          <a:chExt cx="0" cy="0"/>
        </a:xfrm>
      </p:grpSpPr>
      <p:sp>
        <p:nvSpPr>
          <p:cNvPr id="2129" name="Google Shape;2129;g10d8d4bf514_0_29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0" name="Google Shape;2130;g10d8d4bf514_0_29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flipH="1">
            <a:off x="6134690" y="311992"/>
            <a:ext cx="1547015" cy="798763"/>
            <a:chOff x="894225" y="2560000"/>
            <a:chExt cx="1669200" cy="861850"/>
          </a:xfrm>
        </p:grpSpPr>
        <p:sp>
          <p:nvSpPr>
            <p:cNvPr id="10" name="Google Shape;10;p2"/>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 name="Google Shape;18;p2"/>
          <p:cNvGrpSpPr/>
          <p:nvPr/>
        </p:nvGrpSpPr>
        <p:grpSpPr>
          <a:xfrm>
            <a:off x="1374368" y="535006"/>
            <a:ext cx="1949459" cy="1006468"/>
            <a:chOff x="894225" y="2560000"/>
            <a:chExt cx="1669200" cy="861850"/>
          </a:xfrm>
        </p:grpSpPr>
        <p:sp>
          <p:nvSpPr>
            <p:cNvPr id="19" name="Google Shape;19;p2"/>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 name="Google Shape;27;p2"/>
          <p:cNvGrpSpPr/>
          <p:nvPr/>
        </p:nvGrpSpPr>
        <p:grpSpPr>
          <a:xfrm>
            <a:off x="-171595" y="4624384"/>
            <a:ext cx="9487655" cy="1187601"/>
            <a:chOff x="-171595" y="4624384"/>
            <a:chExt cx="9487655" cy="1187601"/>
          </a:xfrm>
        </p:grpSpPr>
        <p:sp>
          <p:nvSpPr>
            <p:cNvPr id="28" name="Google Shape;28;p2"/>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 name="Google Shape;33;p2"/>
          <p:cNvGrpSpPr/>
          <p:nvPr/>
        </p:nvGrpSpPr>
        <p:grpSpPr>
          <a:xfrm>
            <a:off x="-1319884" y="-563123"/>
            <a:ext cx="4632438" cy="5895419"/>
            <a:chOff x="-1319884" y="-563123"/>
            <a:chExt cx="4632438" cy="5895419"/>
          </a:xfrm>
        </p:grpSpPr>
        <p:sp>
          <p:nvSpPr>
            <p:cNvPr id="34" name="Google Shape;34;p2"/>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flipH="1">
            <a:off x="5833678" y="-563123"/>
            <a:ext cx="4632438" cy="5895419"/>
            <a:chOff x="-1186534" y="-563123"/>
            <a:chExt cx="4632438" cy="5895419"/>
          </a:xfrm>
        </p:grpSpPr>
        <p:sp>
          <p:nvSpPr>
            <p:cNvPr id="55" name="Google Shape;55;p2"/>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 name="Google Shape;75;p2"/>
          <p:cNvSpPr txBox="1"/>
          <p:nvPr>
            <p:ph type="ctrTitle"/>
          </p:nvPr>
        </p:nvSpPr>
        <p:spPr>
          <a:xfrm>
            <a:off x="2113850" y="1310850"/>
            <a:ext cx="4911900" cy="20436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5200"/>
              <a:buNone/>
              <a:defRPr sz="6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76" name="Google Shape;76;p2"/>
          <p:cNvSpPr txBox="1"/>
          <p:nvPr>
            <p:ph idx="1" type="subTitle"/>
          </p:nvPr>
        </p:nvSpPr>
        <p:spPr>
          <a:xfrm>
            <a:off x="2390243" y="3439488"/>
            <a:ext cx="4359000" cy="40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98" name="Shape 498"/>
        <p:cNvGrpSpPr/>
        <p:nvPr/>
      </p:nvGrpSpPr>
      <p:grpSpPr>
        <a:xfrm>
          <a:off x="0" y="0"/>
          <a:ext cx="0" cy="0"/>
          <a:chOff x="0" y="0"/>
          <a:chExt cx="0" cy="0"/>
        </a:xfrm>
      </p:grpSpPr>
      <p:grpSp>
        <p:nvGrpSpPr>
          <p:cNvPr id="499" name="Google Shape;499;p11"/>
          <p:cNvGrpSpPr/>
          <p:nvPr/>
        </p:nvGrpSpPr>
        <p:grpSpPr>
          <a:xfrm>
            <a:off x="2281512" y="388303"/>
            <a:ext cx="1864997" cy="962859"/>
            <a:chOff x="894225" y="2560000"/>
            <a:chExt cx="1669200" cy="861850"/>
          </a:xfrm>
        </p:grpSpPr>
        <p:sp>
          <p:nvSpPr>
            <p:cNvPr id="500" name="Google Shape;500;p11"/>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1"/>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1"/>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1"/>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1"/>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1"/>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1"/>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1"/>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 name="Google Shape;508;p11"/>
          <p:cNvGrpSpPr/>
          <p:nvPr/>
        </p:nvGrpSpPr>
        <p:grpSpPr>
          <a:xfrm flipH="1">
            <a:off x="4778950" y="860777"/>
            <a:ext cx="2200006" cy="1135832"/>
            <a:chOff x="894225" y="2560000"/>
            <a:chExt cx="1669200" cy="861850"/>
          </a:xfrm>
        </p:grpSpPr>
        <p:sp>
          <p:nvSpPr>
            <p:cNvPr id="509" name="Google Shape;509;p11"/>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1"/>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1"/>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1"/>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1"/>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1"/>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1"/>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 name="Google Shape;517;p11"/>
          <p:cNvGrpSpPr/>
          <p:nvPr/>
        </p:nvGrpSpPr>
        <p:grpSpPr>
          <a:xfrm>
            <a:off x="-171603" y="-541387"/>
            <a:ext cx="2840167" cy="5183093"/>
            <a:chOff x="-171603" y="-541387"/>
            <a:chExt cx="2840167" cy="5183093"/>
          </a:xfrm>
        </p:grpSpPr>
        <p:sp>
          <p:nvSpPr>
            <p:cNvPr id="518" name="Google Shape;518;p11"/>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1"/>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1"/>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1"/>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1"/>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1"/>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1"/>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1"/>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1"/>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11"/>
          <p:cNvGrpSpPr/>
          <p:nvPr/>
        </p:nvGrpSpPr>
        <p:grpSpPr>
          <a:xfrm>
            <a:off x="6475872" y="-541387"/>
            <a:ext cx="2840167" cy="5183093"/>
            <a:chOff x="6475872" y="-541387"/>
            <a:chExt cx="2840167" cy="5183093"/>
          </a:xfrm>
        </p:grpSpPr>
        <p:sp>
          <p:nvSpPr>
            <p:cNvPr id="528" name="Google Shape;528;p11"/>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1"/>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1"/>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1"/>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1"/>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1"/>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1"/>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1"/>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1"/>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11"/>
          <p:cNvGrpSpPr/>
          <p:nvPr/>
        </p:nvGrpSpPr>
        <p:grpSpPr>
          <a:xfrm>
            <a:off x="-171595" y="4624384"/>
            <a:ext cx="9487655" cy="1187601"/>
            <a:chOff x="-171595" y="4624384"/>
            <a:chExt cx="9487655" cy="1187601"/>
          </a:xfrm>
        </p:grpSpPr>
        <p:sp>
          <p:nvSpPr>
            <p:cNvPr id="538" name="Google Shape;538;p11"/>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1"/>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1"/>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1"/>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1"/>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 name="Google Shape;543;p11"/>
          <p:cNvSpPr txBox="1"/>
          <p:nvPr>
            <p:ph hasCustomPrompt="1" type="title"/>
          </p:nvPr>
        </p:nvSpPr>
        <p:spPr>
          <a:xfrm>
            <a:off x="4103725" y="2132225"/>
            <a:ext cx="3100800" cy="9489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6000">
                <a:solidFill>
                  <a:schemeClr val="accen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44" name="Google Shape;544;p11"/>
          <p:cNvSpPr txBox="1"/>
          <p:nvPr>
            <p:ph idx="1" type="subTitle"/>
          </p:nvPr>
        </p:nvSpPr>
        <p:spPr>
          <a:xfrm>
            <a:off x="4329350" y="3040425"/>
            <a:ext cx="2649600" cy="613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6"/>
        </a:solidFill>
      </p:bgPr>
    </p:bg>
    <p:spTree>
      <p:nvGrpSpPr>
        <p:cNvPr id="545" name="Shape 54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546" name="Shape 546"/>
        <p:cNvGrpSpPr/>
        <p:nvPr/>
      </p:nvGrpSpPr>
      <p:grpSpPr>
        <a:xfrm>
          <a:off x="0" y="0"/>
          <a:ext cx="0" cy="0"/>
          <a:chOff x="0" y="0"/>
          <a:chExt cx="0" cy="0"/>
        </a:xfrm>
      </p:grpSpPr>
      <p:grpSp>
        <p:nvGrpSpPr>
          <p:cNvPr id="547" name="Google Shape;547;p13"/>
          <p:cNvGrpSpPr/>
          <p:nvPr/>
        </p:nvGrpSpPr>
        <p:grpSpPr>
          <a:xfrm flipH="1">
            <a:off x="6300940" y="204442"/>
            <a:ext cx="1547015" cy="798763"/>
            <a:chOff x="894225" y="2560000"/>
            <a:chExt cx="1669200" cy="861850"/>
          </a:xfrm>
        </p:grpSpPr>
        <p:sp>
          <p:nvSpPr>
            <p:cNvPr id="548" name="Google Shape;548;p1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 name="Google Shape;556;p13"/>
          <p:cNvGrpSpPr/>
          <p:nvPr/>
        </p:nvGrpSpPr>
        <p:grpSpPr>
          <a:xfrm>
            <a:off x="1115965" y="337285"/>
            <a:ext cx="1547015" cy="798763"/>
            <a:chOff x="894225" y="2560000"/>
            <a:chExt cx="1669200" cy="861850"/>
          </a:xfrm>
        </p:grpSpPr>
        <p:sp>
          <p:nvSpPr>
            <p:cNvPr id="557" name="Google Shape;557;p1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 name="Google Shape;565;p13"/>
          <p:cNvGrpSpPr/>
          <p:nvPr/>
        </p:nvGrpSpPr>
        <p:grpSpPr>
          <a:xfrm>
            <a:off x="-171595" y="4624384"/>
            <a:ext cx="9487655" cy="1187601"/>
            <a:chOff x="-171595" y="4624384"/>
            <a:chExt cx="9487655" cy="1187601"/>
          </a:xfrm>
        </p:grpSpPr>
        <p:sp>
          <p:nvSpPr>
            <p:cNvPr id="566" name="Google Shape;566;p13"/>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3"/>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3"/>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3"/>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3"/>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 name="Google Shape;571;p13"/>
          <p:cNvGrpSpPr/>
          <p:nvPr/>
        </p:nvGrpSpPr>
        <p:grpSpPr>
          <a:xfrm>
            <a:off x="-1319884" y="-563123"/>
            <a:ext cx="4632438" cy="5895419"/>
            <a:chOff x="-1319884" y="-563123"/>
            <a:chExt cx="4632438" cy="5895419"/>
          </a:xfrm>
        </p:grpSpPr>
        <p:sp>
          <p:nvSpPr>
            <p:cNvPr id="572" name="Google Shape;572;p13"/>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3"/>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3"/>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3"/>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3"/>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3"/>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3"/>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3"/>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3"/>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3"/>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3"/>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3"/>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3"/>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3"/>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3"/>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13"/>
          <p:cNvGrpSpPr/>
          <p:nvPr/>
        </p:nvGrpSpPr>
        <p:grpSpPr>
          <a:xfrm flipH="1">
            <a:off x="5833678" y="-563123"/>
            <a:ext cx="4632438" cy="5895419"/>
            <a:chOff x="-1186534" y="-563123"/>
            <a:chExt cx="4632438" cy="5895419"/>
          </a:xfrm>
        </p:grpSpPr>
        <p:sp>
          <p:nvSpPr>
            <p:cNvPr id="593" name="Google Shape;593;p13"/>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3"/>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3"/>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3"/>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3"/>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3"/>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3"/>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3"/>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3"/>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3"/>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3"/>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3"/>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3"/>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3"/>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 name="Google Shape;613;p13"/>
          <p:cNvSpPr txBox="1"/>
          <p:nvPr>
            <p:ph type="title"/>
          </p:nvPr>
        </p:nvSpPr>
        <p:spPr>
          <a:xfrm>
            <a:off x="864825" y="1766588"/>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14" name="Google Shape;614;p13"/>
          <p:cNvSpPr txBox="1"/>
          <p:nvPr>
            <p:ph hasCustomPrompt="1" idx="2" type="title"/>
          </p:nvPr>
        </p:nvSpPr>
        <p:spPr>
          <a:xfrm>
            <a:off x="1250775" y="1325813"/>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5" name="Google Shape;615;p13"/>
          <p:cNvSpPr txBox="1"/>
          <p:nvPr>
            <p:ph idx="1" type="subTitle"/>
          </p:nvPr>
        </p:nvSpPr>
        <p:spPr>
          <a:xfrm>
            <a:off x="864825" y="2200713"/>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16" name="Google Shape;616;p13"/>
          <p:cNvSpPr txBox="1"/>
          <p:nvPr>
            <p:ph idx="3" type="title"/>
          </p:nvPr>
        </p:nvSpPr>
        <p:spPr>
          <a:xfrm>
            <a:off x="3548625" y="1766588"/>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17" name="Google Shape;617;p13"/>
          <p:cNvSpPr txBox="1"/>
          <p:nvPr>
            <p:ph hasCustomPrompt="1" idx="4" type="title"/>
          </p:nvPr>
        </p:nvSpPr>
        <p:spPr>
          <a:xfrm>
            <a:off x="3934575" y="1325813"/>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8" name="Google Shape;618;p13"/>
          <p:cNvSpPr txBox="1"/>
          <p:nvPr>
            <p:ph idx="5" type="subTitle"/>
          </p:nvPr>
        </p:nvSpPr>
        <p:spPr>
          <a:xfrm>
            <a:off x="3548625" y="2200713"/>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19" name="Google Shape;619;p13"/>
          <p:cNvSpPr txBox="1"/>
          <p:nvPr>
            <p:ph idx="6" type="title"/>
          </p:nvPr>
        </p:nvSpPr>
        <p:spPr>
          <a:xfrm>
            <a:off x="6232425" y="1766588"/>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20" name="Google Shape;620;p13"/>
          <p:cNvSpPr txBox="1"/>
          <p:nvPr>
            <p:ph hasCustomPrompt="1" idx="7" type="title"/>
          </p:nvPr>
        </p:nvSpPr>
        <p:spPr>
          <a:xfrm>
            <a:off x="6618375" y="1325813"/>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1" name="Google Shape;621;p13"/>
          <p:cNvSpPr txBox="1"/>
          <p:nvPr>
            <p:ph idx="8" type="subTitle"/>
          </p:nvPr>
        </p:nvSpPr>
        <p:spPr>
          <a:xfrm>
            <a:off x="6232425" y="2200713"/>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22" name="Google Shape;622;p13"/>
          <p:cNvSpPr txBox="1"/>
          <p:nvPr>
            <p:ph idx="9" type="title"/>
          </p:nvPr>
        </p:nvSpPr>
        <p:spPr>
          <a:xfrm>
            <a:off x="864825" y="3434375"/>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23" name="Google Shape;623;p13"/>
          <p:cNvSpPr txBox="1"/>
          <p:nvPr>
            <p:ph hasCustomPrompt="1" idx="13" type="title"/>
          </p:nvPr>
        </p:nvSpPr>
        <p:spPr>
          <a:xfrm>
            <a:off x="1250775" y="2993600"/>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4" name="Google Shape;624;p13"/>
          <p:cNvSpPr txBox="1"/>
          <p:nvPr>
            <p:ph idx="14" type="subTitle"/>
          </p:nvPr>
        </p:nvSpPr>
        <p:spPr>
          <a:xfrm>
            <a:off x="864825" y="3868500"/>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25" name="Google Shape;625;p13"/>
          <p:cNvSpPr txBox="1"/>
          <p:nvPr>
            <p:ph idx="15" type="title"/>
          </p:nvPr>
        </p:nvSpPr>
        <p:spPr>
          <a:xfrm>
            <a:off x="3548625" y="3434375"/>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26" name="Google Shape;626;p13"/>
          <p:cNvSpPr txBox="1"/>
          <p:nvPr>
            <p:ph hasCustomPrompt="1" idx="16" type="title"/>
          </p:nvPr>
        </p:nvSpPr>
        <p:spPr>
          <a:xfrm>
            <a:off x="3934575" y="2993600"/>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7" name="Google Shape;627;p13"/>
          <p:cNvSpPr txBox="1"/>
          <p:nvPr>
            <p:ph idx="17" type="subTitle"/>
          </p:nvPr>
        </p:nvSpPr>
        <p:spPr>
          <a:xfrm>
            <a:off x="3548625" y="3868500"/>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28" name="Google Shape;628;p13"/>
          <p:cNvSpPr txBox="1"/>
          <p:nvPr>
            <p:ph idx="18" type="title"/>
          </p:nvPr>
        </p:nvSpPr>
        <p:spPr>
          <a:xfrm>
            <a:off x="6232425" y="3434375"/>
            <a:ext cx="2047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29" name="Google Shape;629;p13"/>
          <p:cNvSpPr txBox="1"/>
          <p:nvPr>
            <p:ph hasCustomPrompt="1" idx="19" type="title"/>
          </p:nvPr>
        </p:nvSpPr>
        <p:spPr>
          <a:xfrm>
            <a:off x="6618375" y="2993600"/>
            <a:ext cx="12753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30" name="Google Shape;630;p13"/>
          <p:cNvSpPr txBox="1"/>
          <p:nvPr>
            <p:ph idx="20" type="subTitle"/>
          </p:nvPr>
        </p:nvSpPr>
        <p:spPr>
          <a:xfrm>
            <a:off x="6232425" y="3868500"/>
            <a:ext cx="2047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31" name="Google Shape;631;p13"/>
          <p:cNvSpPr txBox="1"/>
          <p:nvPr>
            <p:ph idx="21" type="title"/>
          </p:nvPr>
        </p:nvSpPr>
        <p:spPr>
          <a:xfrm>
            <a:off x="1916600" y="445025"/>
            <a:ext cx="5310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632" name="Shape 632"/>
        <p:cNvGrpSpPr/>
        <p:nvPr/>
      </p:nvGrpSpPr>
      <p:grpSpPr>
        <a:xfrm>
          <a:off x="0" y="0"/>
          <a:ext cx="0" cy="0"/>
          <a:chOff x="0" y="0"/>
          <a:chExt cx="0" cy="0"/>
        </a:xfrm>
      </p:grpSpPr>
      <p:grpSp>
        <p:nvGrpSpPr>
          <p:cNvPr id="633" name="Google Shape;633;p14"/>
          <p:cNvGrpSpPr/>
          <p:nvPr/>
        </p:nvGrpSpPr>
        <p:grpSpPr>
          <a:xfrm flipH="1">
            <a:off x="6505015" y="1024030"/>
            <a:ext cx="1547015" cy="798763"/>
            <a:chOff x="894225" y="2560000"/>
            <a:chExt cx="1669200" cy="861850"/>
          </a:xfrm>
        </p:grpSpPr>
        <p:sp>
          <p:nvSpPr>
            <p:cNvPr id="634" name="Google Shape;634;p1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 name="Google Shape;642;p14"/>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643" name="Google Shape;643;p14"/>
          <p:cNvGrpSpPr/>
          <p:nvPr/>
        </p:nvGrpSpPr>
        <p:grpSpPr>
          <a:xfrm>
            <a:off x="-171595" y="4624384"/>
            <a:ext cx="9487655" cy="1187601"/>
            <a:chOff x="-171595" y="4624384"/>
            <a:chExt cx="9487655" cy="1187601"/>
          </a:xfrm>
        </p:grpSpPr>
        <p:sp>
          <p:nvSpPr>
            <p:cNvPr id="644" name="Google Shape;644;p14"/>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4"/>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4"/>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 name="Google Shape;649;p14"/>
          <p:cNvGrpSpPr/>
          <p:nvPr/>
        </p:nvGrpSpPr>
        <p:grpSpPr>
          <a:xfrm flipH="1">
            <a:off x="5833678" y="-563123"/>
            <a:ext cx="4632438" cy="5895419"/>
            <a:chOff x="-1186534" y="-563123"/>
            <a:chExt cx="4632438" cy="5895419"/>
          </a:xfrm>
        </p:grpSpPr>
        <p:sp>
          <p:nvSpPr>
            <p:cNvPr id="650" name="Google Shape;650;p14"/>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4"/>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4"/>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4"/>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4"/>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4"/>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14"/>
          <p:cNvGrpSpPr/>
          <p:nvPr/>
        </p:nvGrpSpPr>
        <p:grpSpPr>
          <a:xfrm>
            <a:off x="377569" y="702970"/>
            <a:ext cx="1947289" cy="1005348"/>
            <a:chOff x="894225" y="2560000"/>
            <a:chExt cx="1669200" cy="861850"/>
          </a:xfrm>
        </p:grpSpPr>
        <p:sp>
          <p:nvSpPr>
            <p:cNvPr id="671" name="Google Shape;671;p1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14"/>
          <p:cNvGrpSpPr/>
          <p:nvPr/>
        </p:nvGrpSpPr>
        <p:grpSpPr>
          <a:xfrm>
            <a:off x="-1543203" y="-541387"/>
            <a:ext cx="2840167" cy="5183093"/>
            <a:chOff x="-171603" y="-541387"/>
            <a:chExt cx="2840167" cy="5183093"/>
          </a:xfrm>
        </p:grpSpPr>
        <p:sp>
          <p:nvSpPr>
            <p:cNvPr id="680" name="Google Shape;680;p14"/>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4"/>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4"/>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4"/>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689" name="Shape 689"/>
        <p:cNvGrpSpPr/>
        <p:nvPr/>
      </p:nvGrpSpPr>
      <p:grpSpPr>
        <a:xfrm>
          <a:off x="0" y="0"/>
          <a:ext cx="0" cy="0"/>
          <a:chOff x="0" y="0"/>
          <a:chExt cx="0" cy="0"/>
        </a:xfrm>
      </p:grpSpPr>
      <p:sp>
        <p:nvSpPr>
          <p:cNvPr id="690" name="Google Shape;690;p15"/>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691" name="Google Shape;691;p15"/>
          <p:cNvGrpSpPr/>
          <p:nvPr/>
        </p:nvGrpSpPr>
        <p:grpSpPr>
          <a:xfrm>
            <a:off x="-171595" y="4624384"/>
            <a:ext cx="9487655" cy="1187601"/>
            <a:chOff x="-171595" y="4624384"/>
            <a:chExt cx="9487655" cy="1187601"/>
          </a:xfrm>
        </p:grpSpPr>
        <p:sp>
          <p:nvSpPr>
            <p:cNvPr id="692" name="Google Shape;692;p15"/>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 name="Google Shape;697;p15"/>
          <p:cNvGrpSpPr/>
          <p:nvPr/>
        </p:nvGrpSpPr>
        <p:grpSpPr>
          <a:xfrm>
            <a:off x="377564" y="550530"/>
            <a:ext cx="1842630" cy="951310"/>
            <a:chOff x="894225" y="2560000"/>
            <a:chExt cx="1669200" cy="861850"/>
          </a:xfrm>
        </p:grpSpPr>
        <p:sp>
          <p:nvSpPr>
            <p:cNvPr id="698" name="Google Shape;698;p1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15"/>
          <p:cNvGrpSpPr/>
          <p:nvPr/>
        </p:nvGrpSpPr>
        <p:grpSpPr>
          <a:xfrm>
            <a:off x="-1543203" y="-541387"/>
            <a:ext cx="2840167" cy="5183093"/>
            <a:chOff x="-171603" y="-541387"/>
            <a:chExt cx="2840167" cy="5183093"/>
          </a:xfrm>
        </p:grpSpPr>
        <p:sp>
          <p:nvSpPr>
            <p:cNvPr id="707" name="Google Shape;707;p15"/>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15"/>
          <p:cNvGrpSpPr/>
          <p:nvPr/>
        </p:nvGrpSpPr>
        <p:grpSpPr>
          <a:xfrm flipH="1">
            <a:off x="6929115" y="757155"/>
            <a:ext cx="1547015" cy="798763"/>
            <a:chOff x="894225" y="2560000"/>
            <a:chExt cx="1669200" cy="861850"/>
          </a:xfrm>
        </p:grpSpPr>
        <p:sp>
          <p:nvSpPr>
            <p:cNvPr id="717" name="Google Shape;717;p1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15"/>
          <p:cNvGrpSpPr/>
          <p:nvPr/>
        </p:nvGrpSpPr>
        <p:grpSpPr>
          <a:xfrm>
            <a:off x="7923672" y="-541387"/>
            <a:ext cx="2840167" cy="5183093"/>
            <a:chOff x="6475872" y="-541387"/>
            <a:chExt cx="2840167" cy="5183093"/>
          </a:xfrm>
        </p:grpSpPr>
        <p:sp>
          <p:nvSpPr>
            <p:cNvPr id="726" name="Google Shape;726;p15"/>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5"/>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5"/>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5"/>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2">
    <p:spTree>
      <p:nvGrpSpPr>
        <p:cNvPr id="735" name="Shape 735"/>
        <p:cNvGrpSpPr/>
        <p:nvPr/>
      </p:nvGrpSpPr>
      <p:grpSpPr>
        <a:xfrm>
          <a:off x="0" y="0"/>
          <a:ext cx="0" cy="0"/>
          <a:chOff x="0" y="0"/>
          <a:chExt cx="0" cy="0"/>
        </a:xfrm>
      </p:grpSpPr>
      <p:grpSp>
        <p:nvGrpSpPr>
          <p:cNvPr id="736" name="Google Shape;736;p16"/>
          <p:cNvGrpSpPr/>
          <p:nvPr/>
        </p:nvGrpSpPr>
        <p:grpSpPr>
          <a:xfrm>
            <a:off x="845056" y="1269136"/>
            <a:ext cx="1947289" cy="1005348"/>
            <a:chOff x="894225" y="2560000"/>
            <a:chExt cx="1669200" cy="861850"/>
          </a:xfrm>
        </p:grpSpPr>
        <p:sp>
          <p:nvSpPr>
            <p:cNvPr id="737" name="Google Shape;737;p1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 name="Google Shape;745;p16"/>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746" name="Google Shape;746;p16"/>
          <p:cNvGrpSpPr/>
          <p:nvPr/>
        </p:nvGrpSpPr>
        <p:grpSpPr>
          <a:xfrm>
            <a:off x="-171595" y="4624384"/>
            <a:ext cx="9487655" cy="1187601"/>
            <a:chOff x="-171595" y="4624384"/>
            <a:chExt cx="9487655" cy="1187601"/>
          </a:xfrm>
        </p:grpSpPr>
        <p:sp>
          <p:nvSpPr>
            <p:cNvPr id="747" name="Google Shape;747;p16"/>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6"/>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6"/>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6"/>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16"/>
          <p:cNvGrpSpPr/>
          <p:nvPr/>
        </p:nvGrpSpPr>
        <p:grpSpPr>
          <a:xfrm>
            <a:off x="-1319884" y="-563123"/>
            <a:ext cx="4632438" cy="5895419"/>
            <a:chOff x="-1319884" y="-563123"/>
            <a:chExt cx="4632438" cy="5895419"/>
          </a:xfrm>
        </p:grpSpPr>
        <p:sp>
          <p:nvSpPr>
            <p:cNvPr id="753" name="Google Shape;753;p16"/>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6"/>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6"/>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6"/>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6"/>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6"/>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6"/>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6"/>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6"/>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6"/>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6"/>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6"/>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6"/>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6"/>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6"/>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6"/>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6"/>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6"/>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6"/>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6"/>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 name="Google Shape;773;p16"/>
          <p:cNvGrpSpPr/>
          <p:nvPr/>
        </p:nvGrpSpPr>
        <p:grpSpPr>
          <a:xfrm flipH="1">
            <a:off x="6576852" y="912262"/>
            <a:ext cx="1960142" cy="1011984"/>
            <a:chOff x="894225" y="2560000"/>
            <a:chExt cx="1669200" cy="861850"/>
          </a:xfrm>
        </p:grpSpPr>
        <p:sp>
          <p:nvSpPr>
            <p:cNvPr id="774" name="Google Shape;774;p1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 name="Google Shape;782;p16"/>
          <p:cNvGrpSpPr/>
          <p:nvPr/>
        </p:nvGrpSpPr>
        <p:grpSpPr>
          <a:xfrm>
            <a:off x="7923672" y="-541387"/>
            <a:ext cx="2840167" cy="5183093"/>
            <a:chOff x="6475872" y="-541387"/>
            <a:chExt cx="2840167" cy="5183093"/>
          </a:xfrm>
        </p:grpSpPr>
        <p:sp>
          <p:nvSpPr>
            <p:cNvPr id="783" name="Google Shape;783;p16"/>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6"/>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6"/>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6"/>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6"/>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6"/>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6"/>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6"/>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792" name="Shape 792"/>
        <p:cNvGrpSpPr/>
        <p:nvPr/>
      </p:nvGrpSpPr>
      <p:grpSpPr>
        <a:xfrm>
          <a:off x="0" y="0"/>
          <a:ext cx="0" cy="0"/>
          <a:chOff x="0" y="0"/>
          <a:chExt cx="0" cy="0"/>
        </a:xfrm>
      </p:grpSpPr>
      <p:grpSp>
        <p:nvGrpSpPr>
          <p:cNvPr id="793" name="Google Shape;793;p17"/>
          <p:cNvGrpSpPr/>
          <p:nvPr/>
        </p:nvGrpSpPr>
        <p:grpSpPr>
          <a:xfrm>
            <a:off x="2187999" y="622978"/>
            <a:ext cx="1864997" cy="962859"/>
            <a:chOff x="894225" y="2560000"/>
            <a:chExt cx="1669200" cy="861850"/>
          </a:xfrm>
        </p:grpSpPr>
        <p:sp>
          <p:nvSpPr>
            <p:cNvPr id="794" name="Google Shape;794;p1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 name="Google Shape;802;p17"/>
          <p:cNvGrpSpPr/>
          <p:nvPr/>
        </p:nvGrpSpPr>
        <p:grpSpPr>
          <a:xfrm flipH="1">
            <a:off x="6034929" y="254587"/>
            <a:ext cx="2300325" cy="1187629"/>
            <a:chOff x="894225" y="2560000"/>
            <a:chExt cx="1669200" cy="861850"/>
          </a:xfrm>
        </p:grpSpPr>
        <p:sp>
          <p:nvSpPr>
            <p:cNvPr id="803" name="Google Shape;803;p1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 name="Google Shape;811;p17"/>
          <p:cNvGrpSpPr/>
          <p:nvPr/>
        </p:nvGrpSpPr>
        <p:grpSpPr>
          <a:xfrm>
            <a:off x="-171603" y="-541387"/>
            <a:ext cx="2840167" cy="5183093"/>
            <a:chOff x="-171603" y="-541387"/>
            <a:chExt cx="2840167" cy="5183093"/>
          </a:xfrm>
        </p:grpSpPr>
        <p:sp>
          <p:nvSpPr>
            <p:cNvPr id="812" name="Google Shape;812;p17"/>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7"/>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7"/>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7"/>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7"/>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7"/>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7"/>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7"/>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7"/>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17"/>
          <p:cNvGrpSpPr/>
          <p:nvPr/>
        </p:nvGrpSpPr>
        <p:grpSpPr>
          <a:xfrm>
            <a:off x="-171595" y="4624384"/>
            <a:ext cx="9487655" cy="1187601"/>
            <a:chOff x="-171595" y="4624384"/>
            <a:chExt cx="9487655" cy="1187601"/>
          </a:xfrm>
        </p:grpSpPr>
        <p:sp>
          <p:nvSpPr>
            <p:cNvPr id="822" name="Google Shape;822;p17"/>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7"/>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7"/>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 name="Google Shape;827;p17"/>
          <p:cNvSpPr txBox="1"/>
          <p:nvPr>
            <p:ph type="title"/>
          </p:nvPr>
        </p:nvSpPr>
        <p:spPr>
          <a:xfrm>
            <a:off x="3541625" y="2952200"/>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828" name="Google Shape;828;p17"/>
          <p:cNvSpPr txBox="1"/>
          <p:nvPr>
            <p:ph idx="1" type="subTitle"/>
          </p:nvPr>
        </p:nvSpPr>
        <p:spPr>
          <a:xfrm>
            <a:off x="3443075" y="1378050"/>
            <a:ext cx="4761000" cy="1613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2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829" name="Google Shape;829;p17"/>
          <p:cNvGrpSpPr/>
          <p:nvPr/>
        </p:nvGrpSpPr>
        <p:grpSpPr>
          <a:xfrm>
            <a:off x="7923672" y="-541387"/>
            <a:ext cx="2840167" cy="5183093"/>
            <a:chOff x="6475872" y="-541387"/>
            <a:chExt cx="2840167" cy="5183093"/>
          </a:xfrm>
        </p:grpSpPr>
        <p:sp>
          <p:nvSpPr>
            <p:cNvPr id="830" name="Google Shape;830;p17"/>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7"/>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7"/>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7"/>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7"/>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7"/>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7"/>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839" name="Shape 839"/>
        <p:cNvGrpSpPr/>
        <p:nvPr/>
      </p:nvGrpSpPr>
      <p:grpSpPr>
        <a:xfrm>
          <a:off x="0" y="0"/>
          <a:ext cx="0" cy="0"/>
          <a:chOff x="0" y="0"/>
          <a:chExt cx="0" cy="0"/>
        </a:xfrm>
      </p:grpSpPr>
      <p:sp>
        <p:nvSpPr>
          <p:cNvPr id="840" name="Google Shape;840;p18"/>
          <p:cNvSpPr txBox="1"/>
          <p:nvPr>
            <p:ph idx="1" type="subTitle"/>
          </p:nvPr>
        </p:nvSpPr>
        <p:spPr>
          <a:xfrm>
            <a:off x="2478675" y="3020750"/>
            <a:ext cx="4187100" cy="87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41" name="Google Shape;841;p18"/>
          <p:cNvSpPr txBox="1"/>
          <p:nvPr>
            <p:ph type="title"/>
          </p:nvPr>
        </p:nvSpPr>
        <p:spPr>
          <a:xfrm>
            <a:off x="2478675" y="1557300"/>
            <a:ext cx="4187100" cy="14634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sz="13200"/>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842" name="Google Shape;842;p18"/>
          <p:cNvGrpSpPr/>
          <p:nvPr/>
        </p:nvGrpSpPr>
        <p:grpSpPr>
          <a:xfrm>
            <a:off x="2027237" y="535003"/>
            <a:ext cx="1864997" cy="962859"/>
            <a:chOff x="894225" y="2560000"/>
            <a:chExt cx="1669200" cy="861850"/>
          </a:xfrm>
        </p:grpSpPr>
        <p:sp>
          <p:nvSpPr>
            <p:cNvPr id="843" name="Google Shape;843;p1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18"/>
          <p:cNvGrpSpPr/>
          <p:nvPr/>
        </p:nvGrpSpPr>
        <p:grpSpPr>
          <a:xfrm flipH="1">
            <a:off x="4742600" y="183477"/>
            <a:ext cx="2200006" cy="1135832"/>
            <a:chOff x="894225" y="2560000"/>
            <a:chExt cx="1669200" cy="861850"/>
          </a:xfrm>
        </p:grpSpPr>
        <p:sp>
          <p:nvSpPr>
            <p:cNvPr id="852" name="Google Shape;852;p1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 name="Google Shape;860;p18"/>
          <p:cNvGrpSpPr/>
          <p:nvPr/>
        </p:nvGrpSpPr>
        <p:grpSpPr>
          <a:xfrm>
            <a:off x="-171603" y="-541387"/>
            <a:ext cx="2840167" cy="5183093"/>
            <a:chOff x="-171603" y="-541387"/>
            <a:chExt cx="2840167" cy="5183093"/>
          </a:xfrm>
        </p:grpSpPr>
        <p:sp>
          <p:nvSpPr>
            <p:cNvPr id="861" name="Google Shape;861;p18"/>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8"/>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8"/>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8"/>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8"/>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8"/>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8"/>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8"/>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8"/>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 name="Google Shape;870;p18"/>
          <p:cNvGrpSpPr/>
          <p:nvPr/>
        </p:nvGrpSpPr>
        <p:grpSpPr>
          <a:xfrm>
            <a:off x="6475872" y="-541387"/>
            <a:ext cx="2840167" cy="5183093"/>
            <a:chOff x="6475872" y="-541387"/>
            <a:chExt cx="2840167" cy="5183093"/>
          </a:xfrm>
        </p:grpSpPr>
        <p:sp>
          <p:nvSpPr>
            <p:cNvPr id="871" name="Google Shape;871;p18"/>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8"/>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8"/>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8"/>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8"/>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8"/>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8"/>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8"/>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8"/>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18"/>
          <p:cNvGrpSpPr/>
          <p:nvPr/>
        </p:nvGrpSpPr>
        <p:grpSpPr>
          <a:xfrm>
            <a:off x="884000" y="2851332"/>
            <a:ext cx="1143224" cy="1868801"/>
            <a:chOff x="884000" y="2851332"/>
            <a:chExt cx="1143224" cy="1868801"/>
          </a:xfrm>
        </p:grpSpPr>
        <p:sp>
          <p:nvSpPr>
            <p:cNvPr id="881" name="Google Shape;881;p18"/>
            <p:cNvSpPr/>
            <p:nvPr/>
          </p:nvSpPr>
          <p:spPr>
            <a:xfrm>
              <a:off x="1042064" y="2855195"/>
              <a:ext cx="664434" cy="240580"/>
            </a:xfrm>
            <a:custGeom>
              <a:rect b="b" l="l" r="r" t="t"/>
              <a:pathLst>
                <a:path extrusionOk="0" h="4671" w="12901">
                  <a:moveTo>
                    <a:pt x="12901" y="0"/>
                  </a:moveTo>
                  <a:lnTo>
                    <a:pt x="1" y="2536"/>
                  </a:lnTo>
                  <a:lnTo>
                    <a:pt x="891" y="4671"/>
                  </a:lnTo>
                  <a:lnTo>
                    <a:pt x="12545" y="2625"/>
                  </a:lnTo>
                  <a:lnTo>
                    <a:pt x="12901"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8"/>
            <p:cNvSpPr/>
            <p:nvPr/>
          </p:nvSpPr>
          <p:spPr>
            <a:xfrm>
              <a:off x="1965369" y="4449710"/>
              <a:ext cx="61855" cy="222244"/>
            </a:xfrm>
            <a:custGeom>
              <a:rect b="b" l="l" r="r" t="t"/>
              <a:pathLst>
                <a:path extrusionOk="0" h="4315" w="1201">
                  <a:moveTo>
                    <a:pt x="1201" y="0"/>
                  </a:moveTo>
                  <a:lnTo>
                    <a:pt x="1201" y="0"/>
                  </a:lnTo>
                  <a:cubicBezTo>
                    <a:pt x="1201" y="1"/>
                    <a:pt x="178" y="3248"/>
                    <a:pt x="0" y="4137"/>
                  </a:cubicBezTo>
                  <a:lnTo>
                    <a:pt x="489" y="4315"/>
                  </a:lnTo>
                  <a:cubicBezTo>
                    <a:pt x="1156" y="3114"/>
                    <a:pt x="1201" y="1"/>
                    <a:pt x="1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8"/>
            <p:cNvSpPr/>
            <p:nvPr/>
          </p:nvSpPr>
          <p:spPr>
            <a:xfrm>
              <a:off x="1947034" y="4419941"/>
              <a:ext cx="55005" cy="242898"/>
            </a:xfrm>
            <a:custGeom>
              <a:rect b="b" l="l" r="r" t="t"/>
              <a:pathLst>
                <a:path extrusionOk="0" h="4716" w="1068">
                  <a:moveTo>
                    <a:pt x="756" y="0"/>
                  </a:moveTo>
                  <a:lnTo>
                    <a:pt x="756" y="0"/>
                  </a:lnTo>
                  <a:cubicBezTo>
                    <a:pt x="756" y="1"/>
                    <a:pt x="89" y="3603"/>
                    <a:pt x="0" y="4537"/>
                  </a:cubicBezTo>
                  <a:lnTo>
                    <a:pt x="489" y="4715"/>
                  </a:lnTo>
                  <a:cubicBezTo>
                    <a:pt x="1068" y="3381"/>
                    <a:pt x="756" y="1"/>
                    <a:pt x="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8"/>
            <p:cNvSpPr/>
            <p:nvPr/>
          </p:nvSpPr>
          <p:spPr>
            <a:xfrm>
              <a:off x="1905780" y="4399288"/>
              <a:ext cx="71073" cy="261233"/>
            </a:xfrm>
            <a:custGeom>
              <a:rect b="b" l="l" r="r" t="t"/>
              <a:pathLst>
                <a:path extrusionOk="0" h="5072" w="1380">
                  <a:moveTo>
                    <a:pt x="801" y="1"/>
                  </a:moveTo>
                  <a:lnTo>
                    <a:pt x="801" y="1"/>
                  </a:lnTo>
                  <a:cubicBezTo>
                    <a:pt x="801" y="1"/>
                    <a:pt x="89" y="3515"/>
                    <a:pt x="0" y="4805"/>
                  </a:cubicBezTo>
                  <a:lnTo>
                    <a:pt x="712" y="5072"/>
                  </a:lnTo>
                  <a:cubicBezTo>
                    <a:pt x="1379" y="3204"/>
                    <a:pt x="801" y="1"/>
                    <a:pt x="8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8"/>
            <p:cNvSpPr/>
            <p:nvPr/>
          </p:nvSpPr>
          <p:spPr>
            <a:xfrm>
              <a:off x="1885178" y="4374102"/>
              <a:ext cx="50421" cy="284153"/>
            </a:xfrm>
            <a:custGeom>
              <a:rect b="b" l="l" r="r" t="t"/>
              <a:pathLst>
                <a:path extrusionOk="0" h="5517" w="979">
                  <a:moveTo>
                    <a:pt x="534" y="0"/>
                  </a:moveTo>
                  <a:lnTo>
                    <a:pt x="534" y="0"/>
                  </a:lnTo>
                  <a:cubicBezTo>
                    <a:pt x="534" y="1"/>
                    <a:pt x="0" y="4182"/>
                    <a:pt x="0" y="5294"/>
                  </a:cubicBezTo>
                  <a:lnTo>
                    <a:pt x="489" y="5516"/>
                  </a:lnTo>
                  <a:cubicBezTo>
                    <a:pt x="979" y="3959"/>
                    <a:pt x="534" y="1"/>
                    <a:pt x="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8"/>
            <p:cNvSpPr/>
            <p:nvPr/>
          </p:nvSpPr>
          <p:spPr>
            <a:xfrm>
              <a:off x="1859941" y="4337432"/>
              <a:ext cx="50472" cy="309339"/>
            </a:xfrm>
            <a:custGeom>
              <a:rect b="b" l="l" r="r" t="t"/>
              <a:pathLst>
                <a:path extrusionOk="0" h="6006" w="980">
                  <a:moveTo>
                    <a:pt x="179" y="1"/>
                  </a:moveTo>
                  <a:cubicBezTo>
                    <a:pt x="179" y="1"/>
                    <a:pt x="1" y="4582"/>
                    <a:pt x="90" y="5828"/>
                  </a:cubicBezTo>
                  <a:lnTo>
                    <a:pt x="624" y="6006"/>
                  </a:lnTo>
                  <a:cubicBezTo>
                    <a:pt x="979" y="4271"/>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8"/>
            <p:cNvSpPr/>
            <p:nvPr/>
          </p:nvSpPr>
          <p:spPr>
            <a:xfrm>
              <a:off x="1816421" y="4309928"/>
              <a:ext cx="64224" cy="334576"/>
            </a:xfrm>
            <a:custGeom>
              <a:rect b="b" l="l" r="r" t="t"/>
              <a:pathLst>
                <a:path extrusionOk="0" h="6496" w="1247">
                  <a:moveTo>
                    <a:pt x="179" y="1"/>
                  </a:moveTo>
                  <a:cubicBezTo>
                    <a:pt x="179" y="1"/>
                    <a:pt x="1" y="4494"/>
                    <a:pt x="90" y="6184"/>
                  </a:cubicBezTo>
                  <a:lnTo>
                    <a:pt x="890" y="6495"/>
                  </a:lnTo>
                  <a:cubicBezTo>
                    <a:pt x="1246" y="4093"/>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8"/>
            <p:cNvSpPr/>
            <p:nvPr/>
          </p:nvSpPr>
          <p:spPr>
            <a:xfrm>
              <a:off x="1594183" y="3976697"/>
              <a:ext cx="247470" cy="642576"/>
            </a:xfrm>
            <a:custGeom>
              <a:rect b="b" l="l" r="r" t="t"/>
              <a:pathLst>
                <a:path extrusionOk="0" h="12476" w="4805">
                  <a:moveTo>
                    <a:pt x="1211" y="1"/>
                  </a:moveTo>
                  <a:cubicBezTo>
                    <a:pt x="1134" y="1"/>
                    <a:pt x="1057" y="22"/>
                    <a:pt x="980" y="66"/>
                  </a:cubicBezTo>
                  <a:cubicBezTo>
                    <a:pt x="1" y="599"/>
                    <a:pt x="1113" y="12209"/>
                    <a:pt x="1069" y="12431"/>
                  </a:cubicBezTo>
                  <a:lnTo>
                    <a:pt x="4805" y="12476"/>
                  </a:lnTo>
                  <a:cubicBezTo>
                    <a:pt x="4805" y="12476"/>
                    <a:pt x="3081" y="1"/>
                    <a:pt x="1211" y="1"/>
                  </a:cubicBezTo>
                  <a:close/>
                </a:path>
              </a:pathLst>
            </a:custGeom>
            <a:solidFill>
              <a:srgbClr val="9E355A">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8"/>
            <p:cNvSpPr/>
            <p:nvPr/>
          </p:nvSpPr>
          <p:spPr>
            <a:xfrm>
              <a:off x="1594183" y="3976594"/>
              <a:ext cx="247470" cy="642679"/>
            </a:xfrm>
            <a:custGeom>
              <a:rect b="b" l="l" r="r" t="t"/>
              <a:pathLst>
                <a:path extrusionOk="0" h="12478" w="4805">
                  <a:moveTo>
                    <a:pt x="1202" y="1"/>
                  </a:moveTo>
                  <a:cubicBezTo>
                    <a:pt x="1124" y="1"/>
                    <a:pt x="1046" y="23"/>
                    <a:pt x="980" y="68"/>
                  </a:cubicBezTo>
                  <a:cubicBezTo>
                    <a:pt x="1" y="557"/>
                    <a:pt x="1113" y="12211"/>
                    <a:pt x="1069" y="12433"/>
                  </a:cubicBezTo>
                  <a:lnTo>
                    <a:pt x="4805" y="12478"/>
                  </a:lnTo>
                  <a:cubicBezTo>
                    <a:pt x="4805" y="12478"/>
                    <a:pt x="4761" y="12256"/>
                    <a:pt x="4672" y="11811"/>
                  </a:cubicBezTo>
                  <a:cubicBezTo>
                    <a:pt x="4651" y="11814"/>
                    <a:pt x="4630" y="11815"/>
                    <a:pt x="4610" y="11815"/>
                  </a:cubicBezTo>
                  <a:cubicBezTo>
                    <a:pt x="3639" y="11815"/>
                    <a:pt x="2389" y="8790"/>
                    <a:pt x="1736" y="4827"/>
                  </a:cubicBezTo>
                  <a:cubicBezTo>
                    <a:pt x="1469" y="3270"/>
                    <a:pt x="1380" y="1669"/>
                    <a:pt x="1424" y="68"/>
                  </a:cubicBezTo>
                  <a:cubicBezTo>
                    <a:pt x="1358" y="23"/>
                    <a:pt x="1280" y="1"/>
                    <a:pt x="1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8"/>
            <p:cNvSpPr/>
            <p:nvPr/>
          </p:nvSpPr>
          <p:spPr>
            <a:xfrm>
              <a:off x="1106238" y="2942237"/>
              <a:ext cx="552158" cy="1686222"/>
            </a:xfrm>
            <a:custGeom>
              <a:rect b="b" l="l" r="r" t="t"/>
              <a:pathLst>
                <a:path extrusionOk="0" h="32739" w="10721">
                  <a:moveTo>
                    <a:pt x="10587" y="1"/>
                  </a:moveTo>
                  <a:lnTo>
                    <a:pt x="623" y="2047"/>
                  </a:lnTo>
                  <a:lnTo>
                    <a:pt x="0" y="32739"/>
                  </a:lnTo>
                  <a:lnTo>
                    <a:pt x="10720" y="32739"/>
                  </a:lnTo>
                  <a:lnTo>
                    <a:pt x="105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8"/>
            <p:cNvSpPr/>
            <p:nvPr/>
          </p:nvSpPr>
          <p:spPr>
            <a:xfrm>
              <a:off x="1154342" y="3203363"/>
              <a:ext cx="116447" cy="1516771"/>
            </a:xfrm>
            <a:custGeom>
              <a:rect b="b" l="l" r="r" t="t"/>
              <a:pathLst>
                <a:path extrusionOk="0" h="29449" w="2261">
                  <a:moveTo>
                    <a:pt x="1344" y="1"/>
                  </a:moveTo>
                  <a:cubicBezTo>
                    <a:pt x="1341" y="1"/>
                    <a:pt x="1338" y="1"/>
                    <a:pt x="1335" y="1"/>
                  </a:cubicBezTo>
                  <a:cubicBezTo>
                    <a:pt x="757" y="90"/>
                    <a:pt x="445" y="8230"/>
                    <a:pt x="1" y="29448"/>
                  </a:cubicBezTo>
                  <a:lnTo>
                    <a:pt x="890" y="29226"/>
                  </a:lnTo>
                  <a:cubicBezTo>
                    <a:pt x="934" y="27231"/>
                    <a:pt x="2260" y="1"/>
                    <a:pt x="13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8"/>
            <p:cNvSpPr/>
            <p:nvPr/>
          </p:nvSpPr>
          <p:spPr>
            <a:xfrm>
              <a:off x="1271204" y="3185027"/>
              <a:ext cx="105117" cy="1507603"/>
            </a:xfrm>
            <a:custGeom>
              <a:rect b="b" l="l" r="r" t="t"/>
              <a:pathLst>
                <a:path extrusionOk="0" h="29271" w="2041">
                  <a:moveTo>
                    <a:pt x="1077" y="1"/>
                  </a:moveTo>
                  <a:cubicBezTo>
                    <a:pt x="1074" y="1"/>
                    <a:pt x="1071" y="1"/>
                    <a:pt x="1068" y="2"/>
                  </a:cubicBezTo>
                  <a:cubicBezTo>
                    <a:pt x="534" y="91"/>
                    <a:pt x="267" y="8987"/>
                    <a:pt x="0" y="29270"/>
                  </a:cubicBezTo>
                  <a:lnTo>
                    <a:pt x="1112" y="29003"/>
                  </a:lnTo>
                  <a:cubicBezTo>
                    <a:pt x="1201" y="26964"/>
                    <a:pt x="2041" y="1"/>
                    <a:pt x="1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8"/>
            <p:cNvSpPr/>
            <p:nvPr/>
          </p:nvSpPr>
          <p:spPr>
            <a:xfrm>
              <a:off x="1399499" y="3166692"/>
              <a:ext cx="80035" cy="1496169"/>
            </a:xfrm>
            <a:custGeom>
              <a:rect b="b" l="l" r="r" t="t"/>
              <a:pathLst>
                <a:path extrusionOk="0" h="29049" w="1554">
                  <a:moveTo>
                    <a:pt x="632" y="1"/>
                  </a:moveTo>
                  <a:cubicBezTo>
                    <a:pt x="629" y="1"/>
                    <a:pt x="626" y="1"/>
                    <a:pt x="623" y="2"/>
                  </a:cubicBezTo>
                  <a:cubicBezTo>
                    <a:pt x="45" y="91"/>
                    <a:pt x="133" y="9031"/>
                    <a:pt x="0" y="29048"/>
                  </a:cubicBezTo>
                  <a:lnTo>
                    <a:pt x="1068" y="28826"/>
                  </a:lnTo>
                  <a:cubicBezTo>
                    <a:pt x="1112" y="26786"/>
                    <a:pt x="1554" y="1"/>
                    <a:pt x="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8"/>
            <p:cNvSpPr/>
            <p:nvPr/>
          </p:nvSpPr>
          <p:spPr>
            <a:xfrm>
              <a:off x="1507142" y="3148356"/>
              <a:ext cx="77923" cy="1484683"/>
            </a:xfrm>
            <a:custGeom>
              <a:rect b="b" l="l" r="r" t="t"/>
              <a:pathLst>
                <a:path extrusionOk="0" h="28826" w="1513">
                  <a:moveTo>
                    <a:pt x="544" y="1"/>
                  </a:moveTo>
                  <a:cubicBezTo>
                    <a:pt x="541" y="1"/>
                    <a:pt x="538" y="1"/>
                    <a:pt x="534" y="2"/>
                  </a:cubicBezTo>
                  <a:cubicBezTo>
                    <a:pt x="1" y="91"/>
                    <a:pt x="312" y="9076"/>
                    <a:pt x="401" y="28826"/>
                  </a:cubicBezTo>
                  <a:lnTo>
                    <a:pt x="1380" y="28603"/>
                  </a:lnTo>
                  <a:cubicBezTo>
                    <a:pt x="1424" y="26564"/>
                    <a:pt x="1512" y="1"/>
                    <a:pt x="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8"/>
            <p:cNvSpPr/>
            <p:nvPr/>
          </p:nvSpPr>
          <p:spPr>
            <a:xfrm>
              <a:off x="1124573" y="2942237"/>
              <a:ext cx="529240" cy="756093"/>
            </a:xfrm>
            <a:custGeom>
              <a:rect b="b" l="l" r="r" t="t"/>
              <a:pathLst>
                <a:path extrusionOk="0" h="14680" w="10276">
                  <a:moveTo>
                    <a:pt x="10231" y="1"/>
                  </a:moveTo>
                  <a:lnTo>
                    <a:pt x="223" y="2047"/>
                  </a:lnTo>
                  <a:lnTo>
                    <a:pt x="0" y="14679"/>
                  </a:lnTo>
                  <a:cubicBezTo>
                    <a:pt x="1468" y="9964"/>
                    <a:pt x="3737" y="6895"/>
                    <a:pt x="6183" y="6895"/>
                  </a:cubicBezTo>
                  <a:cubicBezTo>
                    <a:pt x="7740" y="6895"/>
                    <a:pt x="9163" y="8096"/>
                    <a:pt x="10276" y="10231"/>
                  </a:cubicBezTo>
                  <a:lnTo>
                    <a:pt x="10231" y="1"/>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8"/>
            <p:cNvSpPr/>
            <p:nvPr/>
          </p:nvSpPr>
          <p:spPr>
            <a:xfrm>
              <a:off x="884000" y="2983749"/>
              <a:ext cx="320809" cy="401997"/>
            </a:xfrm>
            <a:custGeom>
              <a:rect b="b" l="l" r="r" t="t"/>
              <a:pathLst>
                <a:path extrusionOk="0" h="7805" w="6229">
                  <a:moveTo>
                    <a:pt x="3502" y="1"/>
                  </a:moveTo>
                  <a:cubicBezTo>
                    <a:pt x="2237" y="1"/>
                    <a:pt x="962" y="1289"/>
                    <a:pt x="534" y="3153"/>
                  </a:cubicBezTo>
                  <a:cubicBezTo>
                    <a:pt x="1" y="5244"/>
                    <a:pt x="801" y="7290"/>
                    <a:pt x="2225" y="7735"/>
                  </a:cubicBezTo>
                  <a:cubicBezTo>
                    <a:pt x="2391" y="7782"/>
                    <a:pt x="2559" y="7804"/>
                    <a:pt x="2728" y="7804"/>
                  </a:cubicBezTo>
                  <a:cubicBezTo>
                    <a:pt x="4006" y="7804"/>
                    <a:pt x="5307" y="6513"/>
                    <a:pt x="5739" y="4666"/>
                  </a:cubicBezTo>
                  <a:cubicBezTo>
                    <a:pt x="6228" y="2531"/>
                    <a:pt x="5472" y="484"/>
                    <a:pt x="4049" y="84"/>
                  </a:cubicBezTo>
                  <a:cubicBezTo>
                    <a:pt x="3868" y="28"/>
                    <a:pt x="3685" y="1"/>
                    <a:pt x="3502"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8"/>
            <p:cNvSpPr/>
            <p:nvPr/>
          </p:nvSpPr>
          <p:spPr>
            <a:xfrm>
              <a:off x="1552980" y="2851332"/>
              <a:ext cx="316174" cy="401842"/>
            </a:xfrm>
            <a:custGeom>
              <a:rect b="b" l="l" r="r" t="t"/>
              <a:pathLst>
                <a:path extrusionOk="0" h="7802" w="6139">
                  <a:moveTo>
                    <a:pt x="3486" y="0"/>
                  </a:moveTo>
                  <a:cubicBezTo>
                    <a:pt x="2125" y="0"/>
                    <a:pt x="770" y="1440"/>
                    <a:pt x="401" y="3411"/>
                  </a:cubicBezTo>
                  <a:cubicBezTo>
                    <a:pt x="0" y="5546"/>
                    <a:pt x="890" y="7504"/>
                    <a:pt x="2358" y="7771"/>
                  </a:cubicBezTo>
                  <a:cubicBezTo>
                    <a:pt x="2471" y="7791"/>
                    <a:pt x="2584" y="7801"/>
                    <a:pt x="2697" y="7801"/>
                  </a:cubicBezTo>
                  <a:cubicBezTo>
                    <a:pt x="4052" y="7801"/>
                    <a:pt x="5369" y="6361"/>
                    <a:pt x="5738" y="4390"/>
                  </a:cubicBezTo>
                  <a:cubicBezTo>
                    <a:pt x="6139" y="2255"/>
                    <a:pt x="5294" y="298"/>
                    <a:pt x="3826" y="31"/>
                  </a:cubicBezTo>
                  <a:cubicBezTo>
                    <a:pt x="3713" y="10"/>
                    <a:pt x="3599" y="0"/>
                    <a:pt x="3486"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8"/>
            <p:cNvSpPr/>
            <p:nvPr/>
          </p:nvSpPr>
          <p:spPr>
            <a:xfrm>
              <a:off x="1601084" y="2914064"/>
              <a:ext cx="222285" cy="276427"/>
            </a:xfrm>
            <a:custGeom>
              <a:rect b="b" l="l" r="r" t="t"/>
              <a:pathLst>
                <a:path extrusionOk="0" h="5367" w="4316">
                  <a:moveTo>
                    <a:pt x="2416" y="0"/>
                  </a:moveTo>
                  <a:cubicBezTo>
                    <a:pt x="1522" y="0"/>
                    <a:pt x="667" y="905"/>
                    <a:pt x="356" y="2149"/>
                  </a:cubicBezTo>
                  <a:cubicBezTo>
                    <a:pt x="0" y="3617"/>
                    <a:pt x="534" y="5040"/>
                    <a:pt x="1513" y="5307"/>
                  </a:cubicBezTo>
                  <a:cubicBezTo>
                    <a:pt x="1646" y="5347"/>
                    <a:pt x="1779" y="5367"/>
                    <a:pt x="1912" y="5367"/>
                  </a:cubicBezTo>
                  <a:cubicBezTo>
                    <a:pt x="2801" y="5367"/>
                    <a:pt x="3650" y="4494"/>
                    <a:pt x="3959" y="3216"/>
                  </a:cubicBezTo>
                  <a:cubicBezTo>
                    <a:pt x="4315" y="1749"/>
                    <a:pt x="3781" y="370"/>
                    <a:pt x="2803" y="58"/>
                  </a:cubicBezTo>
                  <a:cubicBezTo>
                    <a:pt x="2674" y="19"/>
                    <a:pt x="2544" y="0"/>
                    <a:pt x="2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8"/>
            <p:cNvSpPr/>
            <p:nvPr/>
          </p:nvSpPr>
          <p:spPr>
            <a:xfrm>
              <a:off x="936688" y="3049108"/>
              <a:ext cx="222285" cy="276479"/>
            </a:xfrm>
            <a:custGeom>
              <a:rect b="b" l="l" r="r" t="t"/>
              <a:pathLst>
                <a:path extrusionOk="0" h="5368" w="4316">
                  <a:moveTo>
                    <a:pt x="2375" y="1"/>
                  </a:moveTo>
                  <a:cubicBezTo>
                    <a:pt x="1515" y="1"/>
                    <a:pt x="666" y="874"/>
                    <a:pt x="357" y="2151"/>
                  </a:cubicBezTo>
                  <a:cubicBezTo>
                    <a:pt x="1" y="3619"/>
                    <a:pt x="535" y="4998"/>
                    <a:pt x="1513" y="5309"/>
                  </a:cubicBezTo>
                  <a:cubicBezTo>
                    <a:pt x="1642" y="5349"/>
                    <a:pt x="1771" y="5367"/>
                    <a:pt x="1900" y="5367"/>
                  </a:cubicBezTo>
                  <a:cubicBezTo>
                    <a:pt x="2794" y="5367"/>
                    <a:pt x="3649" y="4463"/>
                    <a:pt x="3960" y="3219"/>
                  </a:cubicBezTo>
                  <a:cubicBezTo>
                    <a:pt x="4315" y="1751"/>
                    <a:pt x="3782" y="328"/>
                    <a:pt x="2759" y="61"/>
                  </a:cubicBezTo>
                  <a:cubicBezTo>
                    <a:pt x="2632" y="20"/>
                    <a:pt x="2503" y="1"/>
                    <a:pt x="2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8"/>
            <p:cNvSpPr/>
            <p:nvPr/>
          </p:nvSpPr>
          <p:spPr>
            <a:xfrm>
              <a:off x="1653773" y="2979320"/>
              <a:ext cx="116911" cy="145141"/>
            </a:xfrm>
            <a:custGeom>
              <a:rect b="b" l="l" r="r" t="t"/>
              <a:pathLst>
                <a:path extrusionOk="0" h="2818" w="2270">
                  <a:moveTo>
                    <a:pt x="1245" y="0"/>
                  </a:moveTo>
                  <a:cubicBezTo>
                    <a:pt x="782" y="0"/>
                    <a:pt x="332" y="459"/>
                    <a:pt x="178" y="1149"/>
                  </a:cubicBezTo>
                  <a:cubicBezTo>
                    <a:pt x="1" y="1905"/>
                    <a:pt x="267" y="2661"/>
                    <a:pt x="801" y="2795"/>
                  </a:cubicBezTo>
                  <a:cubicBezTo>
                    <a:pt x="864" y="2810"/>
                    <a:pt x="928" y="2818"/>
                    <a:pt x="991" y="2818"/>
                  </a:cubicBezTo>
                  <a:cubicBezTo>
                    <a:pt x="1466" y="2818"/>
                    <a:pt x="1934" y="2389"/>
                    <a:pt x="2091" y="1683"/>
                  </a:cubicBezTo>
                  <a:cubicBezTo>
                    <a:pt x="2269" y="926"/>
                    <a:pt x="2002" y="170"/>
                    <a:pt x="1468" y="37"/>
                  </a:cubicBezTo>
                  <a:cubicBezTo>
                    <a:pt x="1394" y="12"/>
                    <a:pt x="1320" y="0"/>
                    <a:pt x="12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8"/>
            <p:cNvSpPr/>
            <p:nvPr/>
          </p:nvSpPr>
          <p:spPr>
            <a:xfrm>
              <a:off x="993960" y="3119050"/>
              <a:ext cx="107743" cy="136025"/>
            </a:xfrm>
            <a:custGeom>
              <a:rect b="b" l="l" r="r" t="t"/>
              <a:pathLst>
                <a:path extrusionOk="0" h="2641" w="2092">
                  <a:moveTo>
                    <a:pt x="1173" y="0"/>
                  </a:moveTo>
                  <a:cubicBezTo>
                    <a:pt x="748" y="0"/>
                    <a:pt x="332" y="448"/>
                    <a:pt x="179" y="1060"/>
                  </a:cubicBezTo>
                  <a:cubicBezTo>
                    <a:pt x="1" y="1772"/>
                    <a:pt x="268" y="2484"/>
                    <a:pt x="757" y="2617"/>
                  </a:cubicBezTo>
                  <a:cubicBezTo>
                    <a:pt x="810" y="2633"/>
                    <a:pt x="864" y="2641"/>
                    <a:pt x="919" y="2641"/>
                  </a:cubicBezTo>
                  <a:cubicBezTo>
                    <a:pt x="1324" y="2641"/>
                    <a:pt x="1757" y="2221"/>
                    <a:pt x="1914" y="1594"/>
                  </a:cubicBezTo>
                  <a:cubicBezTo>
                    <a:pt x="2091" y="882"/>
                    <a:pt x="1825" y="171"/>
                    <a:pt x="1380" y="37"/>
                  </a:cubicBezTo>
                  <a:cubicBezTo>
                    <a:pt x="1311" y="12"/>
                    <a:pt x="1242" y="0"/>
                    <a:pt x="11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8"/>
            <p:cNvSpPr/>
            <p:nvPr/>
          </p:nvSpPr>
          <p:spPr>
            <a:xfrm>
              <a:off x="1502558" y="3008265"/>
              <a:ext cx="36721" cy="48930"/>
            </a:xfrm>
            <a:custGeom>
              <a:rect b="b" l="l" r="r" t="t"/>
              <a:pathLst>
                <a:path extrusionOk="0" h="950" w="713">
                  <a:moveTo>
                    <a:pt x="380" y="0"/>
                  </a:moveTo>
                  <a:cubicBezTo>
                    <a:pt x="357" y="0"/>
                    <a:pt x="335" y="3"/>
                    <a:pt x="312" y="8"/>
                  </a:cubicBezTo>
                  <a:cubicBezTo>
                    <a:pt x="90" y="97"/>
                    <a:pt x="1" y="320"/>
                    <a:pt x="1" y="542"/>
                  </a:cubicBezTo>
                  <a:cubicBezTo>
                    <a:pt x="1" y="782"/>
                    <a:pt x="180" y="949"/>
                    <a:pt x="345" y="949"/>
                  </a:cubicBezTo>
                  <a:cubicBezTo>
                    <a:pt x="364" y="949"/>
                    <a:pt x="383" y="947"/>
                    <a:pt x="401" y="943"/>
                  </a:cubicBezTo>
                  <a:cubicBezTo>
                    <a:pt x="579" y="809"/>
                    <a:pt x="712" y="587"/>
                    <a:pt x="668" y="364"/>
                  </a:cubicBezTo>
                  <a:cubicBezTo>
                    <a:pt x="668" y="131"/>
                    <a:pt x="532" y="0"/>
                    <a:pt x="380"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8"/>
            <p:cNvSpPr/>
            <p:nvPr/>
          </p:nvSpPr>
          <p:spPr>
            <a:xfrm>
              <a:off x="1445286" y="3019699"/>
              <a:ext cx="36721" cy="48930"/>
            </a:xfrm>
            <a:custGeom>
              <a:rect b="b" l="l" r="r" t="t"/>
              <a:pathLst>
                <a:path extrusionOk="0" h="950" w="713">
                  <a:moveTo>
                    <a:pt x="379" y="0"/>
                  </a:moveTo>
                  <a:cubicBezTo>
                    <a:pt x="357" y="0"/>
                    <a:pt x="335" y="3"/>
                    <a:pt x="312" y="9"/>
                  </a:cubicBezTo>
                  <a:cubicBezTo>
                    <a:pt x="90" y="98"/>
                    <a:pt x="1" y="320"/>
                    <a:pt x="45" y="543"/>
                  </a:cubicBezTo>
                  <a:cubicBezTo>
                    <a:pt x="45" y="782"/>
                    <a:pt x="188" y="950"/>
                    <a:pt x="346" y="950"/>
                  </a:cubicBezTo>
                  <a:cubicBezTo>
                    <a:pt x="364" y="950"/>
                    <a:pt x="383" y="948"/>
                    <a:pt x="401" y="943"/>
                  </a:cubicBezTo>
                  <a:cubicBezTo>
                    <a:pt x="579" y="810"/>
                    <a:pt x="712" y="587"/>
                    <a:pt x="668" y="365"/>
                  </a:cubicBezTo>
                  <a:cubicBezTo>
                    <a:pt x="668" y="132"/>
                    <a:pt x="532" y="0"/>
                    <a:pt x="379"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8"/>
            <p:cNvSpPr/>
            <p:nvPr/>
          </p:nvSpPr>
          <p:spPr>
            <a:xfrm>
              <a:off x="1390332" y="3030412"/>
              <a:ext cx="36670" cy="48260"/>
            </a:xfrm>
            <a:custGeom>
              <a:rect b="b" l="l" r="r" t="t"/>
              <a:pathLst>
                <a:path extrusionOk="0" h="937" w="712">
                  <a:moveTo>
                    <a:pt x="405" y="0"/>
                  </a:moveTo>
                  <a:cubicBezTo>
                    <a:pt x="375" y="0"/>
                    <a:pt x="343" y="8"/>
                    <a:pt x="311" y="23"/>
                  </a:cubicBezTo>
                  <a:cubicBezTo>
                    <a:pt x="134" y="112"/>
                    <a:pt x="0" y="335"/>
                    <a:pt x="45" y="557"/>
                  </a:cubicBezTo>
                  <a:cubicBezTo>
                    <a:pt x="45" y="777"/>
                    <a:pt x="165" y="936"/>
                    <a:pt x="307" y="936"/>
                  </a:cubicBezTo>
                  <a:cubicBezTo>
                    <a:pt x="337" y="936"/>
                    <a:pt x="369" y="929"/>
                    <a:pt x="400" y="913"/>
                  </a:cubicBezTo>
                  <a:cubicBezTo>
                    <a:pt x="578" y="824"/>
                    <a:pt x="712" y="602"/>
                    <a:pt x="667" y="379"/>
                  </a:cubicBezTo>
                  <a:cubicBezTo>
                    <a:pt x="667" y="160"/>
                    <a:pt x="547" y="0"/>
                    <a:pt x="405"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8"/>
            <p:cNvSpPr/>
            <p:nvPr/>
          </p:nvSpPr>
          <p:spPr>
            <a:xfrm>
              <a:off x="1335326" y="3040404"/>
              <a:ext cx="36721" cy="49702"/>
            </a:xfrm>
            <a:custGeom>
              <a:rect b="b" l="l" r="r" t="t"/>
              <a:pathLst>
                <a:path extrusionOk="0" h="965" w="713">
                  <a:moveTo>
                    <a:pt x="367" y="0"/>
                  </a:moveTo>
                  <a:cubicBezTo>
                    <a:pt x="349" y="0"/>
                    <a:pt x="330" y="3"/>
                    <a:pt x="312" y="7"/>
                  </a:cubicBezTo>
                  <a:cubicBezTo>
                    <a:pt x="134" y="141"/>
                    <a:pt x="1" y="363"/>
                    <a:pt x="45" y="585"/>
                  </a:cubicBezTo>
                  <a:cubicBezTo>
                    <a:pt x="45" y="805"/>
                    <a:pt x="166" y="964"/>
                    <a:pt x="307" y="964"/>
                  </a:cubicBezTo>
                  <a:cubicBezTo>
                    <a:pt x="338" y="964"/>
                    <a:pt x="369" y="957"/>
                    <a:pt x="401" y="941"/>
                  </a:cubicBezTo>
                  <a:cubicBezTo>
                    <a:pt x="579" y="852"/>
                    <a:pt x="712" y="630"/>
                    <a:pt x="668" y="408"/>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8"/>
            <p:cNvSpPr/>
            <p:nvPr/>
          </p:nvSpPr>
          <p:spPr>
            <a:xfrm>
              <a:off x="1280320" y="3051838"/>
              <a:ext cx="36721" cy="48981"/>
            </a:xfrm>
            <a:custGeom>
              <a:rect b="b" l="l" r="r" t="t"/>
              <a:pathLst>
                <a:path extrusionOk="0" h="951" w="713">
                  <a:moveTo>
                    <a:pt x="367" y="1"/>
                  </a:moveTo>
                  <a:cubicBezTo>
                    <a:pt x="349" y="1"/>
                    <a:pt x="331" y="3"/>
                    <a:pt x="312" y="8"/>
                  </a:cubicBezTo>
                  <a:cubicBezTo>
                    <a:pt x="90" y="141"/>
                    <a:pt x="1" y="363"/>
                    <a:pt x="45" y="586"/>
                  </a:cubicBezTo>
                  <a:cubicBezTo>
                    <a:pt x="45" y="819"/>
                    <a:pt x="181" y="950"/>
                    <a:pt x="334" y="950"/>
                  </a:cubicBezTo>
                  <a:cubicBezTo>
                    <a:pt x="356" y="950"/>
                    <a:pt x="379" y="947"/>
                    <a:pt x="401" y="942"/>
                  </a:cubicBezTo>
                  <a:cubicBezTo>
                    <a:pt x="579" y="853"/>
                    <a:pt x="713" y="630"/>
                    <a:pt x="668" y="408"/>
                  </a:cubicBezTo>
                  <a:cubicBezTo>
                    <a:pt x="668" y="169"/>
                    <a:pt x="525" y="1"/>
                    <a:pt x="367"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8"/>
            <p:cNvSpPr/>
            <p:nvPr/>
          </p:nvSpPr>
          <p:spPr>
            <a:xfrm>
              <a:off x="1225366" y="3063323"/>
              <a:ext cx="36721" cy="48930"/>
            </a:xfrm>
            <a:custGeom>
              <a:rect b="b" l="l" r="r" t="t"/>
              <a:pathLst>
                <a:path extrusionOk="0" h="950" w="713">
                  <a:moveTo>
                    <a:pt x="367" y="0"/>
                  </a:moveTo>
                  <a:cubicBezTo>
                    <a:pt x="349" y="0"/>
                    <a:pt x="330" y="2"/>
                    <a:pt x="312" y="7"/>
                  </a:cubicBezTo>
                  <a:cubicBezTo>
                    <a:pt x="89" y="140"/>
                    <a:pt x="0" y="363"/>
                    <a:pt x="45" y="585"/>
                  </a:cubicBezTo>
                  <a:cubicBezTo>
                    <a:pt x="45" y="818"/>
                    <a:pt x="181" y="950"/>
                    <a:pt x="333" y="950"/>
                  </a:cubicBezTo>
                  <a:cubicBezTo>
                    <a:pt x="356" y="950"/>
                    <a:pt x="378" y="947"/>
                    <a:pt x="401" y="941"/>
                  </a:cubicBezTo>
                  <a:cubicBezTo>
                    <a:pt x="579" y="808"/>
                    <a:pt x="712" y="630"/>
                    <a:pt x="668" y="407"/>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18"/>
          <p:cNvGrpSpPr/>
          <p:nvPr/>
        </p:nvGrpSpPr>
        <p:grpSpPr>
          <a:xfrm flipH="1">
            <a:off x="7117225" y="2851332"/>
            <a:ext cx="1143224" cy="1868801"/>
            <a:chOff x="884000" y="2851332"/>
            <a:chExt cx="1143224" cy="1868801"/>
          </a:xfrm>
        </p:grpSpPr>
        <p:sp>
          <p:nvSpPr>
            <p:cNvPr id="909" name="Google Shape;909;p18"/>
            <p:cNvSpPr/>
            <p:nvPr/>
          </p:nvSpPr>
          <p:spPr>
            <a:xfrm>
              <a:off x="1042064" y="2855195"/>
              <a:ext cx="664434" cy="240580"/>
            </a:xfrm>
            <a:custGeom>
              <a:rect b="b" l="l" r="r" t="t"/>
              <a:pathLst>
                <a:path extrusionOk="0" h="4671" w="12901">
                  <a:moveTo>
                    <a:pt x="12901" y="0"/>
                  </a:moveTo>
                  <a:lnTo>
                    <a:pt x="1" y="2536"/>
                  </a:lnTo>
                  <a:lnTo>
                    <a:pt x="891" y="4671"/>
                  </a:lnTo>
                  <a:lnTo>
                    <a:pt x="12545" y="2625"/>
                  </a:lnTo>
                  <a:lnTo>
                    <a:pt x="12901"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8"/>
            <p:cNvSpPr/>
            <p:nvPr/>
          </p:nvSpPr>
          <p:spPr>
            <a:xfrm>
              <a:off x="1965369" y="4449710"/>
              <a:ext cx="61855" cy="222244"/>
            </a:xfrm>
            <a:custGeom>
              <a:rect b="b" l="l" r="r" t="t"/>
              <a:pathLst>
                <a:path extrusionOk="0" h="4315" w="1201">
                  <a:moveTo>
                    <a:pt x="1201" y="0"/>
                  </a:moveTo>
                  <a:lnTo>
                    <a:pt x="1201" y="0"/>
                  </a:lnTo>
                  <a:cubicBezTo>
                    <a:pt x="1201" y="1"/>
                    <a:pt x="178" y="3248"/>
                    <a:pt x="0" y="4137"/>
                  </a:cubicBezTo>
                  <a:lnTo>
                    <a:pt x="489" y="4315"/>
                  </a:lnTo>
                  <a:cubicBezTo>
                    <a:pt x="1156" y="3114"/>
                    <a:pt x="1201" y="1"/>
                    <a:pt x="1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8"/>
            <p:cNvSpPr/>
            <p:nvPr/>
          </p:nvSpPr>
          <p:spPr>
            <a:xfrm>
              <a:off x="1947034" y="4419941"/>
              <a:ext cx="55005" cy="242898"/>
            </a:xfrm>
            <a:custGeom>
              <a:rect b="b" l="l" r="r" t="t"/>
              <a:pathLst>
                <a:path extrusionOk="0" h="4716" w="1068">
                  <a:moveTo>
                    <a:pt x="756" y="0"/>
                  </a:moveTo>
                  <a:lnTo>
                    <a:pt x="756" y="0"/>
                  </a:lnTo>
                  <a:cubicBezTo>
                    <a:pt x="756" y="1"/>
                    <a:pt x="89" y="3603"/>
                    <a:pt x="0" y="4537"/>
                  </a:cubicBezTo>
                  <a:lnTo>
                    <a:pt x="489" y="4715"/>
                  </a:lnTo>
                  <a:cubicBezTo>
                    <a:pt x="1068" y="3381"/>
                    <a:pt x="756" y="1"/>
                    <a:pt x="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8"/>
            <p:cNvSpPr/>
            <p:nvPr/>
          </p:nvSpPr>
          <p:spPr>
            <a:xfrm>
              <a:off x="1905780" y="4399288"/>
              <a:ext cx="71073" cy="261233"/>
            </a:xfrm>
            <a:custGeom>
              <a:rect b="b" l="l" r="r" t="t"/>
              <a:pathLst>
                <a:path extrusionOk="0" h="5072" w="1380">
                  <a:moveTo>
                    <a:pt x="801" y="1"/>
                  </a:moveTo>
                  <a:lnTo>
                    <a:pt x="801" y="1"/>
                  </a:lnTo>
                  <a:cubicBezTo>
                    <a:pt x="801" y="1"/>
                    <a:pt x="89" y="3515"/>
                    <a:pt x="0" y="4805"/>
                  </a:cubicBezTo>
                  <a:lnTo>
                    <a:pt x="712" y="5072"/>
                  </a:lnTo>
                  <a:cubicBezTo>
                    <a:pt x="1379" y="3204"/>
                    <a:pt x="801" y="1"/>
                    <a:pt x="8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8"/>
            <p:cNvSpPr/>
            <p:nvPr/>
          </p:nvSpPr>
          <p:spPr>
            <a:xfrm>
              <a:off x="1885178" y="4374102"/>
              <a:ext cx="50421" cy="284153"/>
            </a:xfrm>
            <a:custGeom>
              <a:rect b="b" l="l" r="r" t="t"/>
              <a:pathLst>
                <a:path extrusionOk="0" h="5517" w="979">
                  <a:moveTo>
                    <a:pt x="534" y="0"/>
                  </a:moveTo>
                  <a:lnTo>
                    <a:pt x="534" y="0"/>
                  </a:lnTo>
                  <a:cubicBezTo>
                    <a:pt x="534" y="1"/>
                    <a:pt x="0" y="4182"/>
                    <a:pt x="0" y="5294"/>
                  </a:cubicBezTo>
                  <a:lnTo>
                    <a:pt x="489" y="5516"/>
                  </a:lnTo>
                  <a:cubicBezTo>
                    <a:pt x="979" y="3959"/>
                    <a:pt x="534" y="1"/>
                    <a:pt x="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8"/>
            <p:cNvSpPr/>
            <p:nvPr/>
          </p:nvSpPr>
          <p:spPr>
            <a:xfrm>
              <a:off x="1859941" y="4337432"/>
              <a:ext cx="50472" cy="309339"/>
            </a:xfrm>
            <a:custGeom>
              <a:rect b="b" l="l" r="r" t="t"/>
              <a:pathLst>
                <a:path extrusionOk="0" h="6006" w="980">
                  <a:moveTo>
                    <a:pt x="179" y="1"/>
                  </a:moveTo>
                  <a:cubicBezTo>
                    <a:pt x="179" y="1"/>
                    <a:pt x="1" y="4582"/>
                    <a:pt x="90" y="5828"/>
                  </a:cubicBezTo>
                  <a:lnTo>
                    <a:pt x="624" y="6006"/>
                  </a:lnTo>
                  <a:cubicBezTo>
                    <a:pt x="979" y="4271"/>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8"/>
            <p:cNvSpPr/>
            <p:nvPr/>
          </p:nvSpPr>
          <p:spPr>
            <a:xfrm>
              <a:off x="1816421" y="4309928"/>
              <a:ext cx="64224" cy="334576"/>
            </a:xfrm>
            <a:custGeom>
              <a:rect b="b" l="l" r="r" t="t"/>
              <a:pathLst>
                <a:path extrusionOk="0" h="6496" w="1247">
                  <a:moveTo>
                    <a:pt x="179" y="1"/>
                  </a:moveTo>
                  <a:cubicBezTo>
                    <a:pt x="179" y="1"/>
                    <a:pt x="1" y="4494"/>
                    <a:pt x="90" y="6184"/>
                  </a:cubicBezTo>
                  <a:lnTo>
                    <a:pt x="890" y="6495"/>
                  </a:lnTo>
                  <a:cubicBezTo>
                    <a:pt x="1246" y="4093"/>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8"/>
            <p:cNvSpPr/>
            <p:nvPr/>
          </p:nvSpPr>
          <p:spPr>
            <a:xfrm>
              <a:off x="1594183" y="3976697"/>
              <a:ext cx="247470" cy="642576"/>
            </a:xfrm>
            <a:custGeom>
              <a:rect b="b" l="l" r="r" t="t"/>
              <a:pathLst>
                <a:path extrusionOk="0" h="12476" w="4805">
                  <a:moveTo>
                    <a:pt x="1211" y="1"/>
                  </a:moveTo>
                  <a:cubicBezTo>
                    <a:pt x="1134" y="1"/>
                    <a:pt x="1057" y="22"/>
                    <a:pt x="980" y="66"/>
                  </a:cubicBezTo>
                  <a:cubicBezTo>
                    <a:pt x="1" y="599"/>
                    <a:pt x="1113" y="12209"/>
                    <a:pt x="1069" y="12431"/>
                  </a:cubicBezTo>
                  <a:lnTo>
                    <a:pt x="4805" y="12476"/>
                  </a:lnTo>
                  <a:cubicBezTo>
                    <a:pt x="4805" y="12476"/>
                    <a:pt x="3081" y="1"/>
                    <a:pt x="1211" y="1"/>
                  </a:cubicBezTo>
                  <a:close/>
                </a:path>
              </a:pathLst>
            </a:custGeom>
            <a:solidFill>
              <a:srgbClr val="9E355A">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8"/>
            <p:cNvSpPr/>
            <p:nvPr/>
          </p:nvSpPr>
          <p:spPr>
            <a:xfrm>
              <a:off x="1594183" y="3976594"/>
              <a:ext cx="247470" cy="642679"/>
            </a:xfrm>
            <a:custGeom>
              <a:rect b="b" l="l" r="r" t="t"/>
              <a:pathLst>
                <a:path extrusionOk="0" h="12478" w="4805">
                  <a:moveTo>
                    <a:pt x="1202" y="1"/>
                  </a:moveTo>
                  <a:cubicBezTo>
                    <a:pt x="1124" y="1"/>
                    <a:pt x="1046" y="23"/>
                    <a:pt x="980" y="68"/>
                  </a:cubicBezTo>
                  <a:cubicBezTo>
                    <a:pt x="1" y="557"/>
                    <a:pt x="1113" y="12211"/>
                    <a:pt x="1069" y="12433"/>
                  </a:cubicBezTo>
                  <a:lnTo>
                    <a:pt x="4805" y="12478"/>
                  </a:lnTo>
                  <a:cubicBezTo>
                    <a:pt x="4805" y="12478"/>
                    <a:pt x="4761" y="12256"/>
                    <a:pt x="4672" y="11811"/>
                  </a:cubicBezTo>
                  <a:cubicBezTo>
                    <a:pt x="4651" y="11814"/>
                    <a:pt x="4630" y="11815"/>
                    <a:pt x="4610" y="11815"/>
                  </a:cubicBezTo>
                  <a:cubicBezTo>
                    <a:pt x="3639" y="11815"/>
                    <a:pt x="2389" y="8790"/>
                    <a:pt x="1736" y="4827"/>
                  </a:cubicBezTo>
                  <a:cubicBezTo>
                    <a:pt x="1469" y="3270"/>
                    <a:pt x="1380" y="1669"/>
                    <a:pt x="1424" y="68"/>
                  </a:cubicBezTo>
                  <a:cubicBezTo>
                    <a:pt x="1358" y="23"/>
                    <a:pt x="1280" y="1"/>
                    <a:pt x="1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8"/>
            <p:cNvSpPr/>
            <p:nvPr/>
          </p:nvSpPr>
          <p:spPr>
            <a:xfrm>
              <a:off x="1106238" y="2942237"/>
              <a:ext cx="552158" cy="1686222"/>
            </a:xfrm>
            <a:custGeom>
              <a:rect b="b" l="l" r="r" t="t"/>
              <a:pathLst>
                <a:path extrusionOk="0" h="32739" w="10721">
                  <a:moveTo>
                    <a:pt x="10587" y="1"/>
                  </a:moveTo>
                  <a:lnTo>
                    <a:pt x="623" y="2047"/>
                  </a:lnTo>
                  <a:lnTo>
                    <a:pt x="0" y="32739"/>
                  </a:lnTo>
                  <a:lnTo>
                    <a:pt x="10720" y="32739"/>
                  </a:lnTo>
                  <a:lnTo>
                    <a:pt x="105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8"/>
            <p:cNvSpPr/>
            <p:nvPr/>
          </p:nvSpPr>
          <p:spPr>
            <a:xfrm>
              <a:off x="1154342" y="3203363"/>
              <a:ext cx="116447" cy="1516771"/>
            </a:xfrm>
            <a:custGeom>
              <a:rect b="b" l="l" r="r" t="t"/>
              <a:pathLst>
                <a:path extrusionOk="0" h="29449" w="2261">
                  <a:moveTo>
                    <a:pt x="1344" y="1"/>
                  </a:moveTo>
                  <a:cubicBezTo>
                    <a:pt x="1341" y="1"/>
                    <a:pt x="1338" y="1"/>
                    <a:pt x="1335" y="1"/>
                  </a:cubicBezTo>
                  <a:cubicBezTo>
                    <a:pt x="757" y="90"/>
                    <a:pt x="445" y="8230"/>
                    <a:pt x="1" y="29448"/>
                  </a:cubicBezTo>
                  <a:lnTo>
                    <a:pt x="890" y="29226"/>
                  </a:lnTo>
                  <a:cubicBezTo>
                    <a:pt x="934" y="27231"/>
                    <a:pt x="2260" y="1"/>
                    <a:pt x="13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8"/>
            <p:cNvSpPr/>
            <p:nvPr/>
          </p:nvSpPr>
          <p:spPr>
            <a:xfrm>
              <a:off x="1271204" y="3185027"/>
              <a:ext cx="105117" cy="1507603"/>
            </a:xfrm>
            <a:custGeom>
              <a:rect b="b" l="l" r="r" t="t"/>
              <a:pathLst>
                <a:path extrusionOk="0" h="29271" w="2041">
                  <a:moveTo>
                    <a:pt x="1077" y="1"/>
                  </a:moveTo>
                  <a:cubicBezTo>
                    <a:pt x="1074" y="1"/>
                    <a:pt x="1071" y="1"/>
                    <a:pt x="1068" y="2"/>
                  </a:cubicBezTo>
                  <a:cubicBezTo>
                    <a:pt x="534" y="91"/>
                    <a:pt x="267" y="8987"/>
                    <a:pt x="0" y="29270"/>
                  </a:cubicBezTo>
                  <a:lnTo>
                    <a:pt x="1112" y="29003"/>
                  </a:lnTo>
                  <a:cubicBezTo>
                    <a:pt x="1201" y="26964"/>
                    <a:pt x="2041" y="1"/>
                    <a:pt x="1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8"/>
            <p:cNvSpPr/>
            <p:nvPr/>
          </p:nvSpPr>
          <p:spPr>
            <a:xfrm>
              <a:off x="1399499" y="3166692"/>
              <a:ext cx="80035" cy="1496169"/>
            </a:xfrm>
            <a:custGeom>
              <a:rect b="b" l="l" r="r" t="t"/>
              <a:pathLst>
                <a:path extrusionOk="0" h="29049" w="1554">
                  <a:moveTo>
                    <a:pt x="632" y="1"/>
                  </a:moveTo>
                  <a:cubicBezTo>
                    <a:pt x="629" y="1"/>
                    <a:pt x="626" y="1"/>
                    <a:pt x="623" y="2"/>
                  </a:cubicBezTo>
                  <a:cubicBezTo>
                    <a:pt x="45" y="91"/>
                    <a:pt x="133" y="9031"/>
                    <a:pt x="0" y="29048"/>
                  </a:cubicBezTo>
                  <a:lnTo>
                    <a:pt x="1068" y="28826"/>
                  </a:lnTo>
                  <a:cubicBezTo>
                    <a:pt x="1112" y="26786"/>
                    <a:pt x="1554" y="1"/>
                    <a:pt x="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8"/>
            <p:cNvSpPr/>
            <p:nvPr/>
          </p:nvSpPr>
          <p:spPr>
            <a:xfrm>
              <a:off x="1507142" y="3148356"/>
              <a:ext cx="77923" cy="1484683"/>
            </a:xfrm>
            <a:custGeom>
              <a:rect b="b" l="l" r="r" t="t"/>
              <a:pathLst>
                <a:path extrusionOk="0" h="28826" w="1513">
                  <a:moveTo>
                    <a:pt x="544" y="1"/>
                  </a:moveTo>
                  <a:cubicBezTo>
                    <a:pt x="541" y="1"/>
                    <a:pt x="538" y="1"/>
                    <a:pt x="534" y="2"/>
                  </a:cubicBezTo>
                  <a:cubicBezTo>
                    <a:pt x="1" y="91"/>
                    <a:pt x="312" y="9076"/>
                    <a:pt x="401" y="28826"/>
                  </a:cubicBezTo>
                  <a:lnTo>
                    <a:pt x="1380" y="28603"/>
                  </a:lnTo>
                  <a:cubicBezTo>
                    <a:pt x="1424" y="26564"/>
                    <a:pt x="1512" y="1"/>
                    <a:pt x="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8"/>
            <p:cNvSpPr/>
            <p:nvPr/>
          </p:nvSpPr>
          <p:spPr>
            <a:xfrm>
              <a:off x="1124573" y="2942237"/>
              <a:ext cx="529240" cy="756093"/>
            </a:xfrm>
            <a:custGeom>
              <a:rect b="b" l="l" r="r" t="t"/>
              <a:pathLst>
                <a:path extrusionOk="0" h="14680" w="10276">
                  <a:moveTo>
                    <a:pt x="10231" y="1"/>
                  </a:moveTo>
                  <a:lnTo>
                    <a:pt x="223" y="2047"/>
                  </a:lnTo>
                  <a:lnTo>
                    <a:pt x="0" y="14679"/>
                  </a:lnTo>
                  <a:cubicBezTo>
                    <a:pt x="1468" y="9964"/>
                    <a:pt x="3737" y="6895"/>
                    <a:pt x="6183" y="6895"/>
                  </a:cubicBezTo>
                  <a:cubicBezTo>
                    <a:pt x="7740" y="6895"/>
                    <a:pt x="9163" y="8096"/>
                    <a:pt x="10276" y="10231"/>
                  </a:cubicBezTo>
                  <a:lnTo>
                    <a:pt x="10231" y="1"/>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8"/>
            <p:cNvSpPr/>
            <p:nvPr/>
          </p:nvSpPr>
          <p:spPr>
            <a:xfrm>
              <a:off x="884000" y="2983749"/>
              <a:ext cx="320809" cy="401997"/>
            </a:xfrm>
            <a:custGeom>
              <a:rect b="b" l="l" r="r" t="t"/>
              <a:pathLst>
                <a:path extrusionOk="0" h="7805" w="6229">
                  <a:moveTo>
                    <a:pt x="3502" y="1"/>
                  </a:moveTo>
                  <a:cubicBezTo>
                    <a:pt x="2237" y="1"/>
                    <a:pt x="962" y="1289"/>
                    <a:pt x="534" y="3153"/>
                  </a:cubicBezTo>
                  <a:cubicBezTo>
                    <a:pt x="1" y="5244"/>
                    <a:pt x="801" y="7290"/>
                    <a:pt x="2225" y="7735"/>
                  </a:cubicBezTo>
                  <a:cubicBezTo>
                    <a:pt x="2391" y="7782"/>
                    <a:pt x="2559" y="7804"/>
                    <a:pt x="2728" y="7804"/>
                  </a:cubicBezTo>
                  <a:cubicBezTo>
                    <a:pt x="4006" y="7804"/>
                    <a:pt x="5307" y="6513"/>
                    <a:pt x="5739" y="4666"/>
                  </a:cubicBezTo>
                  <a:cubicBezTo>
                    <a:pt x="6228" y="2531"/>
                    <a:pt x="5472" y="484"/>
                    <a:pt x="4049" y="84"/>
                  </a:cubicBezTo>
                  <a:cubicBezTo>
                    <a:pt x="3868" y="28"/>
                    <a:pt x="3685" y="1"/>
                    <a:pt x="3502"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8"/>
            <p:cNvSpPr/>
            <p:nvPr/>
          </p:nvSpPr>
          <p:spPr>
            <a:xfrm>
              <a:off x="1552980" y="2851332"/>
              <a:ext cx="316174" cy="401842"/>
            </a:xfrm>
            <a:custGeom>
              <a:rect b="b" l="l" r="r" t="t"/>
              <a:pathLst>
                <a:path extrusionOk="0" h="7802" w="6139">
                  <a:moveTo>
                    <a:pt x="3486" y="0"/>
                  </a:moveTo>
                  <a:cubicBezTo>
                    <a:pt x="2125" y="0"/>
                    <a:pt x="770" y="1440"/>
                    <a:pt x="401" y="3411"/>
                  </a:cubicBezTo>
                  <a:cubicBezTo>
                    <a:pt x="0" y="5546"/>
                    <a:pt x="890" y="7504"/>
                    <a:pt x="2358" y="7771"/>
                  </a:cubicBezTo>
                  <a:cubicBezTo>
                    <a:pt x="2471" y="7791"/>
                    <a:pt x="2584" y="7801"/>
                    <a:pt x="2697" y="7801"/>
                  </a:cubicBezTo>
                  <a:cubicBezTo>
                    <a:pt x="4052" y="7801"/>
                    <a:pt x="5369" y="6361"/>
                    <a:pt x="5738" y="4390"/>
                  </a:cubicBezTo>
                  <a:cubicBezTo>
                    <a:pt x="6139" y="2255"/>
                    <a:pt x="5294" y="298"/>
                    <a:pt x="3826" y="31"/>
                  </a:cubicBezTo>
                  <a:cubicBezTo>
                    <a:pt x="3713" y="10"/>
                    <a:pt x="3599" y="0"/>
                    <a:pt x="3486"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8"/>
            <p:cNvSpPr/>
            <p:nvPr/>
          </p:nvSpPr>
          <p:spPr>
            <a:xfrm>
              <a:off x="1601084" y="2914064"/>
              <a:ext cx="222285" cy="276427"/>
            </a:xfrm>
            <a:custGeom>
              <a:rect b="b" l="l" r="r" t="t"/>
              <a:pathLst>
                <a:path extrusionOk="0" h="5367" w="4316">
                  <a:moveTo>
                    <a:pt x="2416" y="0"/>
                  </a:moveTo>
                  <a:cubicBezTo>
                    <a:pt x="1522" y="0"/>
                    <a:pt x="667" y="905"/>
                    <a:pt x="356" y="2149"/>
                  </a:cubicBezTo>
                  <a:cubicBezTo>
                    <a:pt x="0" y="3617"/>
                    <a:pt x="534" y="5040"/>
                    <a:pt x="1513" y="5307"/>
                  </a:cubicBezTo>
                  <a:cubicBezTo>
                    <a:pt x="1646" y="5347"/>
                    <a:pt x="1779" y="5367"/>
                    <a:pt x="1912" y="5367"/>
                  </a:cubicBezTo>
                  <a:cubicBezTo>
                    <a:pt x="2801" y="5367"/>
                    <a:pt x="3650" y="4494"/>
                    <a:pt x="3959" y="3216"/>
                  </a:cubicBezTo>
                  <a:cubicBezTo>
                    <a:pt x="4315" y="1749"/>
                    <a:pt x="3781" y="370"/>
                    <a:pt x="2803" y="58"/>
                  </a:cubicBezTo>
                  <a:cubicBezTo>
                    <a:pt x="2674" y="19"/>
                    <a:pt x="2544" y="0"/>
                    <a:pt x="2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8"/>
            <p:cNvSpPr/>
            <p:nvPr/>
          </p:nvSpPr>
          <p:spPr>
            <a:xfrm>
              <a:off x="936688" y="3049108"/>
              <a:ext cx="222285" cy="276479"/>
            </a:xfrm>
            <a:custGeom>
              <a:rect b="b" l="l" r="r" t="t"/>
              <a:pathLst>
                <a:path extrusionOk="0" h="5368" w="4316">
                  <a:moveTo>
                    <a:pt x="2375" y="1"/>
                  </a:moveTo>
                  <a:cubicBezTo>
                    <a:pt x="1515" y="1"/>
                    <a:pt x="666" y="874"/>
                    <a:pt x="357" y="2151"/>
                  </a:cubicBezTo>
                  <a:cubicBezTo>
                    <a:pt x="1" y="3619"/>
                    <a:pt x="535" y="4998"/>
                    <a:pt x="1513" y="5309"/>
                  </a:cubicBezTo>
                  <a:cubicBezTo>
                    <a:pt x="1642" y="5349"/>
                    <a:pt x="1771" y="5367"/>
                    <a:pt x="1900" y="5367"/>
                  </a:cubicBezTo>
                  <a:cubicBezTo>
                    <a:pt x="2794" y="5367"/>
                    <a:pt x="3649" y="4463"/>
                    <a:pt x="3960" y="3219"/>
                  </a:cubicBezTo>
                  <a:cubicBezTo>
                    <a:pt x="4315" y="1751"/>
                    <a:pt x="3782" y="328"/>
                    <a:pt x="2759" y="61"/>
                  </a:cubicBezTo>
                  <a:cubicBezTo>
                    <a:pt x="2632" y="20"/>
                    <a:pt x="2503" y="1"/>
                    <a:pt x="2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8"/>
            <p:cNvSpPr/>
            <p:nvPr/>
          </p:nvSpPr>
          <p:spPr>
            <a:xfrm>
              <a:off x="1653773" y="2979320"/>
              <a:ext cx="116911" cy="145141"/>
            </a:xfrm>
            <a:custGeom>
              <a:rect b="b" l="l" r="r" t="t"/>
              <a:pathLst>
                <a:path extrusionOk="0" h="2818" w="2270">
                  <a:moveTo>
                    <a:pt x="1245" y="0"/>
                  </a:moveTo>
                  <a:cubicBezTo>
                    <a:pt x="782" y="0"/>
                    <a:pt x="332" y="459"/>
                    <a:pt x="178" y="1149"/>
                  </a:cubicBezTo>
                  <a:cubicBezTo>
                    <a:pt x="1" y="1905"/>
                    <a:pt x="267" y="2661"/>
                    <a:pt x="801" y="2795"/>
                  </a:cubicBezTo>
                  <a:cubicBezTo>
                    <a:pt x="864" y="2810"/>
                    <a:pt x="928" y="2818"/>
                    <a:pt x="991" y="2818"/>
                  </a:cubicBezTo>
                  <a:cubicBezTo>
                    <a:pt x="1466" y="2818"/>
                    <a:pt x="1934" y="2389"/>
                    <a:pt x="2091" y="1683"/>
                  </a:cubicBezTo>
                  <a:cubicBezTo>
                    <a:pt x="2269" y="926"/>
                    <a:pt x="2002" y="170"/>
                    <a:pt x="1468" y="37"/>
                  </a:cubicBezTo>
                  <a:cubicBezTo>
                    <a:pt x="1394" y="12"/>
                    <a:pt x="1320" y="0"/>
                    <a:pt x="12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8"/>
            <p:cNvSpPr/>
            <p:nvPr/>
          </p:nvSpPr>
          <p:spPr>
            <a:xfrm>
              <a:off x="993960" y="3119050"/>
              <a:ext cx="107743" cy="136025"/>
            </a:xfrm>
            <a:custGeom>
              <a:rect b="b" l="l" r="r" t="t"/>
              <a:pathLst>
                <a:path extrusionOk="0" h="2641" w="2092">
                  <a:moveTo>
                    <a:pt x="1173" y="0"/>
                  </a:moveTo>
                  <a:cubicBezTo>
                    <a:pt x="748" y="0"/>
                    <a:pt x="332" y="448"/>
                    <a:pt x="179" y="1060"/>
                  </a:cubicBezTo>
                  <a:cubicBezTo>
                    <a:pt x="1" y="1772"/>
                    <a:pt x="268" y="2484"/>
                    <a:pt x="757" y="2617"/>
                  </a:cubicBezTo>
                  <a:cubicBezTo>
                    <a:pt x="810" y="2633"/>
                    <a:pt x="864" y="2641"/>
                    <a:pt x="919" y="2641"/>
                  </a:cubicBezTo>
                  <a:cubicBezTo>
                    <a:pt x="1324" y="2641"/>
                    <a:pt x="1757" y="2221"/>
                    <a:pt x="1914" y="1594"/>
                  </a:cubicBezTo>
                  <a:cubicBezTo>
                    <a:pt x="2091" y="882"/>
                    <a:pt x="1825" y="171"/>
                    <a:pt x="1380" y="37"/>
                  </a:cubicBezTo>
                  <a:cubicBezTo>
                    <a:pt x="1311" y="12"/>
                    <a:pt x="1242" y="0"/>
                    <a:pt x="11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8"/>
            <p:cNvSpPr/>
            <p:nvPr/>
          </p:nvSpPr>
          <p:spPr>
            <a:xfrm>
              <a:off x="1502558" y="3008265"/>
              <a:ext cx="36721" cy="48930"/>
            </a:xfrm>
            <a:custGeom>
              <a:rect b="b" l="l" r="r" t="t"/>
              <a:pathLst>
                <a:path extrusionOk="0" h="950" w="713">
                  <a:moveTo>
                    <a:pt x="380" y="0"/>
                  </a:moveTo>
                  <a:cubicBezTo>
                    <a:pt x="357" y="0"/>
                    <a:pt x="335" y="3"/>
                    <a:pt x="312" y="8"/>
                  </a:cubicBezTo>
                  <a:cubicBezTo>
                    <a:pt x="90" y="97"/>
                    <a:pt x="1" y="320"/>
                    <a:pt x="1" y="542"/>
                  </a:cubicBezTo>
                  <a:cubicBezTo>
                    <a:pt x="1" y="782"/>
                    <a:pt x="180" y="949"/>
                    <a:pt x="345" y="949"/>
                  </a:cubicBezTo>
                  <a:cubicBezTo>
                    <a:pt x="364" y="949"/>
                    <a:pt x="383" y="947"/>
                    <a:pt x="401" y="943"/>
                  </a:cubicBezTo>
                  <a:cubicBezTo>
                    <a:pt x="579" y="809"/>
                    <a:pt x="712" y="587"/>
                    <a:pt x="668" y="364"/>
                  </a:cubicBezTo>
                  <a:cubicBezTo>
                    <a:pt x="668" y="131"/>
                    <a:pt x="532" y="0"/>
                    <a:pt x="380"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8"/>
            <p:cNvSpPr/>
            <p:nvPr/>
          </p:nvSpPr>
          <p:spPr>
            <a:xfrm>
              <a:off x="1445286" y="3019699"/>
              <a:ext cx="36721" cy="48930"/>
            </a:xfrm>
            <a:custGeom>
              <a:rect b="b" l="l" r="r" t="t"/>
              <a:pathLst>
                <a:path extrusionOk="0" h="950" w="713">
                  <a:moveTo>
                    <a:pt x="379" y="0"/>
                  </a:moveTo>
                  <a:cubicBezTo>
                    <a:pt x="357" y="0"/>
                    <a:pt x="335" y="3"/>
                    <a:pt x="312" y="9"/>
                  </a:cubicBezTo>
                  <a:cubicBezTo>
                    <a:pt x="90" y="98"/>
                    <a:pt x="1" y="320"/>
                    <a:pt x="45" y="543"/>
                  </a:cubicBezTo>
                  <a:cubicBezTo>
                    <a:pt x="45" y="782"/>
                    <a:pt x="188" y="950"/>
                    <a:pt x="346" y="950"/>
                  </a:cubicBezTo>
                  <a:cubicBezTo>
                    <a:pt x="364" y="950"/>
                    <a:pt x="383" y="948"/>
                    <a:pt x="401" y="943"/>
                  </a:cubicBezTo>
                  <a:cubicBezTo>
                    <a:pt x="579" y="810"/>
                    <a:pt x="712" y="587"/>
                    <a:pt x="668" y="365"/>
                  </a:cubicBezTo>
                  <a:cubicBezTo>
                    <a:pt x="668" y="132"/>
                    <a:pt x="532" y="0"/>
                    <a:pt x="379"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8"/>
            <p:cNvSpPr/>
            <p:nvPr/>
          </p:nvSpPr>
          <p:spPr>
            <a:xfrm>
              <a:off x="1390332" y="3030412"/>
              <a:ext cx="36670" cy="48260"/>
            </a:xfrm>
            <a:custGeom>
              <a:rect b="b" l="l" r="r" t="t"/>
              <a:pathLst>
                <a:path extrusionOk="0" h="937" w="712">
                  <a:moveTo>
                    <a:pt x="405" y="0"/>
                  </a:moveTo>
                  <a:cubicBezTo>
                    <a:pt x="375" y="0"/>
                    <a:pt x="343" y="8"/>
                    <a:pt x="311" y="23"/>
                  </a:cubicBezTo>
                  <a:cubicBezTo>
                    <a:pt x="134" y="112"/>
                    <a:pt x="0" y="335"/>
                    <a:pt x="45" y="557"/>
                  </a:cubicBezTo>
                  <a:cubicBezTo>
                    <a:pt x="45" y="777"/>
                    <a:pt x="165" y="936"/>
                    <a:pt x="307" y="936"/>
                  </a:cubicBezTo>
                  <a:cubicBezTo>
                    <a:pt x="337" y="936"/>
                    <a:pt x="369" y="929"/>
                    <a:pt x="400" y="913"/>
                  </a:cubicBezTo>
                  <a:cubicBezTo>
                    <a:pt x="578" y="824"/>
                    <a:pt x="712" y="602"/>
                    <a:pt x="667" y="379"/>
                  </a:cubicBezTo>
                  <a:cubicBezTo>
                    <a:pt x="667" y="160"/>
                    <a:pt x="547" y="0"/>
                    <a:pt x="405"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8"/>
            <p:cNvSpPr/>
            <p:nvPr/>
          </p:nvSpPr>
          <p:spPr>
            <a:xfrm>
              <a:off x="1335326" y="3040404"/>
              <a:ext cx="36721" cy="49702"/>
            </a:xfrm>
            <a:custGeom>
              <a:rect b="b" l="l" r="r" t="t"/>
              <a:pathLst>
                <a:path extrusionOk="0" h="965" w="713">
                  <a:moveTo>
                    <a:pt x="367" y="0"/>
                  </a:moveTo>
                  <a:cubicBezTo>
                    <a:pt x="349" y="0"/>
                    <a:pt x="330" y="3"/>
                    <a:pt x="312" y="7"/>
                  </a:cubicBezTo>
                  <a:cubicBezTo>
                    <a:pt x="134" y="141"/>
                    <a:pt x="1" y="363"/>
                    <a:pt x="45" y="585"/>
                  </a:cubicBezTo>
                  <a:cubicBezTo>
                    <a:pt x="45" y="805"/>
                    <a:pt x="166" y="964"/>
                    <a:pt x="307" y="964"/>
                  </a:cubicBezTo>
                  <a:cubicBezTo>
                    <a:pt x="338" y="964"/>
                    <a:pt x="369" y="957"/>
                    <a:pt x="401" y="941"/>
                  </a:cubicBezTo>
                  <a:cubicBezTo>
                    <a:pt x="579" y="852"/>
                    <a:pt x="712" y="630"/>
                    <a:pt x="668" y="408"/>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8"/>
            <p:cNvSpPr/>
            <p:nvPr/>
          </p:nvSpPr>
          <p:spPr>
            <a:xfrm>
              <a:off x="1280320" y="3051838"/>
              <a:ext cx="36721" cy="48981"/>
            </a:xfrm>
            <a:custGeom>
              <a:rect b="b" l="l" r="r" t="t"/>
              <a:pathLst>
                <a:path extrusionOk="0" h="951" w="713">
                  <a:moveTo>
                    <a:pt x="367" y="1"/>
                  </a:moveTo>
                  <a:cubicBezTo>
                    <a:pt x="349" y="1"/>
                    <a:pt x="331" y="3"/>
                    <a:pt x="312" y="8"/>
                  </a:cubicBezTo>
                  <a:cubicBezTo>
                    <a:pt x="90" y="141"/>
                    <a:pt x="1" y="363"/>
                    <a:pt x="45" y="586"/>
                  </a:cubicBezTo>
                  <a:cubicBezTo>
                    <a:pt x="45" y="819"/>
                    <a:pt x="181" y="950"/>
                    <a:pt x="334" y="950"/>
                  </a:cubicBezTo>
                  <a:cubicBezTo>
                    <a:pt x="356" y="950"/>
                    <a:pt x="379" y="947"/>
                    <a:pt x="401" y="942"/>
                  </a:cubicBezTo>
                  <a:cubicBezTo>
                    <a:pt x="579" y="853"/>
                    <a:pt x="713" y="630"/>
                    <a:pt x="668" y="408"/>
                  </a:cubicBezTo>
                  <a:cubicBezTo>
                    <a:pt x="668" y="169"/>
                    <a:pt x="525" y="1"/>
                    <a:pt x="367"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8"/>
            <p:cNvSpPr/>
            <p:nvPr/>
          </p:nvSpPr>
          <p:spPr>
            <a:xfrm>
              <a:off x="1225366" y="3063323"/>
              <a:ext cx="36721" cy="48930"/>
            </a:xfrm>
            <a:custGeom>
              <a:rect b="b" l="l" r="r" t="t"/>
              <a:pathLst>
                <a:path extrusionOk="0" h="950" w="713">
                  <a:moveTo>
                    <a:pt x="367" y="0"/>
                  </a:moveTo>
                  <a:cubicBezTo>
                    <a:pt x="349" y="0"/>
                    <a:pt x="330" y="2"/>
                    <a:pt x="312" y="7"/>
                  </a:cubicBezTo>
                  <a:cubicBezTo>
                    <a:pt x="89" y="140"/>
                    <a:pt x="0" y="363"/>
                    <a:pt x="45" y="585"/>
                  </a:cubicBezTo>
                  <a:cubicBezTo>
                    <a:pt x="45" y="818"/>
                    <a:pt x="181" y="950"/>
                    <a:pt x="333" y="950"/>
                  </a:cubicBezTo>
                  <a:cubicBezTo>
                    <a:pt x="356" y="950"/>
                    <a:pt x="378" y="947"/>
                    <a:pt x="401" y="941"/>
                  </a:cubicBezTo>
                  <a:cubicBezTo>
                    <a:pt x="579" y="808"/>
                    <a:pt x="712" y="630"/>
                    <a:pt x="668" y="407"/>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18"/>
          <p:cNvGrpSpPr/>
          <p:nvPr/>
        </p:nvGrpSpPr>
        <p:grpSpPr>
          <a:xfrm>
            <a:off x="-171595" y="4624384"/>
            <a:ext cx="9487655" cy="1187601"/>
            <a:chOff x="-171595" y="4624384"/>
            <a:chExt cx="9487655" cy="1187601"/>
          </a:xfrm>
        </p:grpSpPr>
        <p:sp>
          <p:nvSpPr>
            <p:cNvPr id="937" name="Google Shape;937;p18"/>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8"/>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8"/>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8"/>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8"/>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942" name="Shape 942"/>
        <p:cNvGrpSpPr/>
        <p:nvPr/>
      </p:nvGrpSpPr>
      <p:grpSpPr>
        <a:xfrm>
          <a:off x="0" y="0"/>
          <a:ext cx="0" cy="0"/>
          <a:chOff x="0" y="0"/>
          <a:chExt cx="0" cy="0"/>
        </a:xfrm>
      </p:grpSpPr>
      <p:grpSp>
        <p:nvGrpSpPr>
          <p:cNvPr id="943" name="Google Shape;943;p19"/>
          <p:cNvGrpSpPr/>
          <p:nvPr/>
        </p:nvGrpSpPr>
        <p:grpSpPr>
          <a:xfrm flipH="1">
            <a:off x="6054926" y="839468"/>
            <a:ext cx="1898715" cy="980354"/>
            <a:chOff x="894225" y="2560000"/>
            <a:chExt cx="1669200" cy="861850"/>
          </a:xfrm>
        </p:grpSpPr>
        <p:sp>
          <p:nvSpPr>
            <p:cNvPr id="944" name="Google Shape;944;p19"/>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9"/>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9"/>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9"/>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9"/>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9"/>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19"/>
          <p:cNvGrpSpPr/>
          <p:nvPr/>
        </p:nvGrpSpPr>
        <p:grpSpPr>
          <a:xfrm>
            <a:off x="1104964" y="1017809"/>
            <a:ext cx="1722781" cy="889602"/>
            <a:chOff x="894225" y="2560000"/>
            <a:chExt cx="1669200" cy="861850"/>
          </a:xfrm>
        </p:grpSpPr>
        <p:sp>
          <p:nvSpPr>
            <p:cNvPr id="953" name="Google Shape;953;p19"/>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9"/>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9"/>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9"/>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9"/>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9"/>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9"/>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9"/>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 name="Google Shape;961;p19"/>
          <p:cNvGrpSpPr/>
          <p:nvPr/>
        </p:nvGrpSpPr>
        <p:grpSpPr>
          <a:xfrm>
            <a:off x="-171595" y="4624384"/>
            <a:ext cx="9487655" cy="1187601"/>
            <a:chOff x="-171595" y="4624384"/>
            <a:chExt cx="9487655" cy="1187601"/>
          </a:xfrm>
        </p:grpSpPr>
        <p:sp>
          <p:nvSpPr>
            <p:cNvPr id="962" name="Google Shape;962;p19"/>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9"/>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9"/>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9"/>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9"/>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19"/>
          <p:cNvGrpSpPr/>
          <p:nvPr/>
        </p:nvGrpSpPr>
        <p:grpSpPr>
          <a:xfrm>
            <a:off x="-1319884" y="-563123"/>
            <a:ext cx="4632438" cy="5895419"/>
            <a:chOff x="-1319884" y="-563123"/>
            <a:chExt cx="4632438" cy="5895419"/>
          </a:xfrm>
        </p:grpSpPr>
        <p:sp>
          <p:nvSpPr>
            <p:cNvPr id="968" name="Google Shape;968;p19"/>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9"/>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9"/>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9"/>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9"/>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9"/>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9"/>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9"/>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9"/>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9"/>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9"/>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9"/>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9"/>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9"/>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9"/>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9"/>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9"/>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9"/>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9"/>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9"/>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 name="Google Shape;988;p19"/>
          <p:cNvGrpSpPr/>
          <p:nvPr/>
        </p:nvGrpSpPr>
        <p:grpSpPr>
          <a:xfrm flipH="1">
            <a:off x="5833678" y="-563123"/>
            <a:ext cx="4632438" cy="5895419"/>
            <a:chOff x="-1186534" y="-563123"/>
            <a:chExt cx="4632438" cy="5895419"/>
          </a:xfrm>
        </p:grpSpPr>
        <p:sp>
          <p:nvSpPr>
            <p:cNvPr id="989" name="Google Shape;989;p19"/>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9"/>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9"/>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9"/>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9"/>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9"/>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9"/>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9"/>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9"/>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9"/>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9"/>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9"/>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9"/>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9"/>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9"/>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9"/>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9"/>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9"/>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9"/>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9"/>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 name="Google Shape;1009;p19"/>
          <p:cNvSpPr txBox="1"/>
          <p:nvPr>
            <p:ph idx="1" type="subTitle"/>
          </p:nvPr>
        </p:nvSpPr>
        <p:spPr>
          <a:xfrm>
            <a:off x="744200" y="2283600"/>
            <a:ext cx="2268600" cy="5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500">
                <a:latin typeface="Vidaloka"/>
                <a:ea typeface="Vidaloka"/>
                <a:cs typeface="Vidaloka"/>
                <a:sym typeface="Vidaloka"/>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010" name="Google Shape;1010;p19"/>
          <p:cNvSpPr txBox="1"/>
          <p:nvPr>
            <p:ph idx="2" type="subTitle"/>
          </p:nvPr>
        </p:nvSpPr>
        <p:spPr>
          <a:xfrm>
            <a:off x="6131200" y="2283600"/>
            <a:ext cx="2268600" cy="5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500">
                <a:latin typeface="Vidaloka"/>
                <a:ea typeface="Vidaloka"/>
                <a:cs typeface="Vidaloka"/>
                <a:sym typeface="Vidaloka"/>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011" name="Google Shape;1011;p19"/>
          <p:cNvSpPr txBox="1"/>
          <p:nvPr>
            <p:ph idx="3" type="subTitle"/>
          </p:nvPr>
        </p:nvSpPr>
        <p:spPr>
          <a:xfrm>
            <a:off x="929150" y="2798100"/>
            <a:ext cx="1898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2" name="Google Shape;1012;p19"/>
          <p:cNvSpPr txBox="1"/>
          <p:nvPr>
            <p:ph idx="4" type="subTitle"/>
          </p:nvPr>
        </p:nvSpPr>
        <p:spPr>
          <a:xfrm>
            <a:off x="6316150" y="2798100"/>
            <a:ext cx="1898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3" name="Google Shape;1013;p19"/>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014" name="Shape 1014"/>
        <p:cNvGrpSpPr/>
        <p:nvPr/>
      </p:nvGrpSpPr>
      <p:grpSpPr>
        <a:xfrm>
          <a:off x="0" y="0"/>
          <a:ext cx="0" cy="0"/>
          <a:chOff x="0" y="0"/>
          <a:chExt cx="0" cy="0"/>
        </a:xfrm>
      </p:grpSpPr>
      <p:grpSp>
        <p:nvGrpSpPr>
          <p:cNvPr id="1015" name="Google Shape;1015;p20"/>
          <p:cNvGrpSpPr/>
          <p:nvPr/>
        </p:nvGrpSpPr>
        <p:grpSpPr>
          <a:xfrm flipH="1">
            <a:off x="6557540" y="1118367"/>
            <a:ext cx="1547015" cy="798763"/>
            <a:chOff x="894225" y="2560000"/>
            <a:chExt cx="1669200" cy="861850"/>
          </a:xfrm>
        </p:grpSpPr>
        <p:sp>
          <p:nvSpPr>
            <p:cNvPr id="1016" name="Google Shape;1016;p20"/>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0"/>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0"/>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0"/>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0"/>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0"/>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0"/>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0"/>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20"/>
          <p:cNvGrpSpPr/>
          <p:nvPr/>
        </p:nvGrpSpPr>
        <p:grpSpPr>
          <a:xfrm>
            <a:off x="719990" y="1255248"/>
            <a:ext cx="1547015" cy="798763"/>
            <a:chOff x="894225" y="2560000"/>
            <a:chExt cx="1669200" cy="861850"/>
          </a:xfrm>
        </p:grpSpPr>
        <p:sp>
          <p:nvSpPr>
            <p:cNvPr id="1025" name="Google Shape;1025;p20"/>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0"/>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0"/>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0"/>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0"/>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0"/>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0"/>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20"/>
          <p:cNvGrpSpPr/>
          <p:nvPr/>
        </p:nvGrpSpPr>
        <p:grpSpPr>
          <a:xfrm>
            <a:off x="-171595" y="4624384"/>
            <a:ext cx="9487655" cy="1187601"/>
            <a:chOff x="-171595" y="4624384"/>
            <a:chExt cx="9487655" cy="1187601"/>
          </a:xfrm>
        </p:grpSpPr>
        <p:sp>
          <p:nvSpPr>
            <p:cNvPr id="1034" name="Google Shape;1034;p20"/>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0"/>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0"/>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0"/>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0"/>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20"/>
          <p:cNvGrpSpPr/>
          <p:nvPr/>
        </p:nvGrpSpPr>
        <p:grpSpPr>
          <a:xfrm>
            <a:off x="-1319884" y="-563123"/>
            <a:ext cx="4632438" cy="5895419"/>
            <a:chOff x="-1319884" y="-563123"/>
            <a:chExt cx="4632438" cy="5895419"/>
          </a:xfrm>
        </p:grpSpPr>
        <p:sp>
          <p:nvSpPr>
            <p:cNvPr id="1040" name="Google Shape;1040;p20"/>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0"/>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0"/>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0"/>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0"/>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0"/>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0"/>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0"/>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0"/>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0"/>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0"/>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0"/>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0"/>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0"/>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0"/>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0"/>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0"/>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0"/>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0"/>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0"/>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20"/>
          <p:cNvGrpSpPr/>
          <p:nvPr/>
        </p:nvGrpSpPr>
        <p:grpSpPr>
          <a:xfrm flipH="1">
            <a:off x="5833678" y="-563123"/>
            <a:ext cx="4632438" cy="5895419"/>
            <a:chOff x="-1186534" y="-563123"/>
            <a:chExt cx="4632438" cy="5895419"/>
          </a:xfrm>
        </p:grpSpPr>
        <p:sp>
          <p:nvSpPr>
            <p:cNvPr id="1061" name="Google Shape;1061;p20"/>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0"/>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0"/>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0"/>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0"/>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0"/>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0"/>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0"/>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0"/>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0"/>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0"/>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0"/>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0"/>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0"/>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0"/>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0"/>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0"/>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0"/>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0"/>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0"/>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 name="Google Shape;1081;p20"/>
          <p:cNvSpPr txBox="1"/>
          <p:nvPr>
            <p:ph type="title"/>
          </p:nvPr>
        </p:nvSpPr>
        <p:spPr>
          <a:xfrm>
            <a:off x="720000" y="26542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82" name="Google Shape;1082;p20"/>
          <p:cNvSpPr txBox="1"/>
          <p:nvPr>
            <p:ph idx="1" type="subTitle"/>
          </p:nvPr>
        </p:nvSpPr>
        <p:spPr>
          <a:xfrm>
            <a:off x="720000" y="3240831"/>
            <a:ext cx="2336400" cy="70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83" name="Google Shape;1083;p20"/>
          <p:cNvSpPr txBox="1"/>
          <p:nvPr>
            <p:ph idx="2" type="title"/>
          </p:nvPr>
        </p:nvSpPr>
        <p:spPr>
          <a:xfrm>
            <a:off x="3403800" y="26542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84" name="Google Shape;1084;p20"/>
          <p:cNvSpPr txBox="1"/>
          <p:nvPr>
            <p:ph idx="3" type="subTitle"/>
          </p:nvPr>
        </p:nvSpPr>
        <p:spPr>
          <a:xfrm>
            <a:off x="3403800" y="3240831"/>
            <a:ext cx="2336400" cy="70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85" name="Google Shape;1085;p20"/>
          <p:cNvSpPr txBox="1"/>
          <p:nvPr>
            <p:ph idx="4" type="title"/>
          </p:nvPr>
        </p:nvSpPr>
        <p:spPr>
          <a:xfrm>
            <a:off x="6087600" y="26542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86" name="Google Shape;1086;p20"/>
          <p:cNvSpPr txBox="1"/>
          <p:nvPr>
            <p:ph idx="5" type="subTitle"/>
          </p:nvPr>
        </p:nvSpPr>
        <p:spPr>
          <a:xfrm>
            <a:off x="6087600" y="3240831"/>
            <a:ext cx="2336400" cy="70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87" name="Google Shape;1087;p20"/>
          <p:cNvSpPr txBox="1"/>
          <p:nvPr>
            <p:ph idx="6" type="title"/>
          </p:nvPr>
        </p:nvSpPr>
        <p:spPr>
          <a:xfrm>
            <a:off x="1818800" y="552869"/>
            <a:ext cx="5506500" cy="8844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7" name="Shape 77"/>
        <p:cNvGrpSpPr/>
        <p:nvPr/>
      </p:nvGrpSpPr>
      <p:grpSpPr>
        <a:xfrm>
          <a:off x="0" y="0"/>
          <a:ext cx="0" cy="0"/>
          <a:chOff x="0" y="0"/>
          <a:chExt cx="0" cy="0"/>
        </a:xfrm>
      </p:grpSpPr>
      <p:grpSp>
        <p:nvGrpSpPr>
          <p:cNvPr id="78" name="Google Shape;78;p3"/>
          <p:cNvGrpSpPr/>
          <p:nvPr/>
        </p:nvGrpSpPr>
        <p:grpSpPr>
          <a:xfrm>
            <a:off x="377569" y="702970"/>
            <a:ext cx="1947289" cy="1005348"/>
            <a:chOff x="894225" y="2560000"/>
            <a:chExt cx="1669200" cy="861850"/>
          </a:xfrm>
        </p:grpSpPr>
        <p:sp>
          <p:nvSpPr>
            <p:cNvPr id="79" name="Google Shape;79;p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 name="Google Shape;87;p3"/>
          <p:cNvGrpSpPr/>
          <p:nvPr/>
        </p:nvGrpSpPr>
        <p:grpSpPr>
          <a:xfrm flipH="1">
            <a:off x="4161172" y="608889"/>
            <a:ext cx="2840144" cy="1466265"/>
            <a:chOff x="894225" y="2560000"/>
            <a:chExt cx="1669200" cy="861850"/>
          </a:xfrm>
        </p:grpSpPr>
        <p:sp>
          <p:nvSpPr>
            <p:cNvPr id="88" name="Google Shape;88;p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 name="Google Shape;96;p3"/>
          <p:cNvGrpSpPr/>
          <p:nvPr/>
        </p:nvGrpSpPr>
        <p:grpSpPr>
          <a:xfrm>
            <a:off x="6475872" y="-541387"/>
            <a:ext cx="2840167" cy="5183093"/>
            <a:chOff x="6475872" y="-541387"/>
            <a:chExt cx="2840167" cy="5183093"/>
          </a:xfrm>
        </p:grpSpPr>
        <p:sp>
          <p:nvSpPr>
            <p:cNvPr id="97" name="Google Shape;97;p3"/>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 name="Google Shape;106;p3"/>
          <p:cNvGrpSpPr/>
          <p:nvPr/>
        </p:nvGrpSpPr>
        <p:grpSpPr>
          <a:xfrm>
            <a:off x="-1543203" y="-541387"/>
            <a:ext cx="2840167" cy="5183093"/>
            <a:chOff x="-171603" y="-541387"/>
            <a:chExt cx="2840167" cy="5183093"/>
          </a:xfrm>
        </p:grpSpPr>
        <p:sp>
          <p:nvSpPr>
            <p:cNvPr id="107" name="Google Shape;107;p3"/>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 name="Google Shape;116;p3"/>
          <p:cNvSpPr txBox="1"/>
          <p:nvPr>
            <p:ph type="title"/>
          </p:nvPr>
        </p:nvSpPr>
        <p:spPr>
          <a:xfrm>
            <a:off x="1810975" y="2352325"/>
            <a:ext cx="2801100" cy="11346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4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17" name="Google Shape;117;p3"/>
          <p:cNvSpPr txBox="1"/>
          <p:nvPr>
            <p:ph hasCustomPrompt="1" idx="2" type="title"/>
          </p:nvPr>
        </p:nvSpPr>
        <p:spPr>
          <a:xfrm>
            <a:off x="1811050" y="1180475"/>
            <a:ext cx="2801100" cy="1055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18" name="Google Shape;118;p3"/>
          <p:cNvSpPr txBox="1"/>
          <p:nvPr>
            <p:ph idx="1" type="subTitle"/>
          </p:nvPr>
        </p:nvSpPr>
        <p:spPr>
          <a:xfrm>
            <a:off x="1811049" y="3603675"/>
            <a:ext cx="2801100" cy="48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19" name="Google Shape;119;p3"/>
          <p:cNvGrpSpPr/>
          <p:nvPr/>
        </p:nvGrpSpPr>
        <p:grpSpPr>
          <a:xfrm>
            <a:off x="-171595" y="4624384"/>
            <a:ext cx="9487655" cy="1187601"/>
            <a:chOff x="-171595" y="4624384"/>
            <a:chExt cx="9487655" cy="1187601"/>
          </a:xfrm>
        </p:grpSpPr>
        <p:sp>
          <p:nvSpPr>
            <p:cNvPr id="120" name="Google Shape;120;p3"/>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088" name="Shape 1088"/>
        <p:cNvGrpSpPr/>
        <p:nvPr/>
      </p:nvGrpSpPr>
      <p:grpSpPr>
        <a:xfrm>
          <a:off x="0" y="0"/>
          <a:ext cx="0" cy="0"/>
          <a:chOff x="0" y="0"/>
          <a:chExt cx="0" cy="0"/>
        </a:xfrm>
      </p:grpSpPr>
      <p:grpSp>
        <p:nvGrpSpPr>
          <p:cNvPr id="1089" name="Google Shape;1089;p21"/>
          <p:cNvGrpSpPr/>
          <p:nvPr/>
        </p:nvGrpSpPr>
        <p:grpSpPr>
          <a:xfrm>
            <a:off x="636916" y="1116103"/>
            <a:ext cx="1851977" cy="956136"/>
            <a:chOff x="894225" y="2560000"/>
            <a:chExt cx="1669200" cy="861850"/>
          </a:xfrm>
        </p:grpSpPr>
        <p:sp>
          <p:nvSpPr>
            <p:cNvPr id="1090" name="Google Shape;1090;p21"/>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1"/>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1"/>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1"/>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1"/>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1"/>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1"/>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1"/>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21"/>
          <p:cNvGrpSpPr/>
          <p:nvPr/>
        </p:nvGrpSpPr>
        <p:grpSpPr>
          <a:xfrm flipH="1">
            <a:off x="6566565" y="1076854"/>
            <a:ext cx="1960142" cy="1011984"/>
            <a:chOff x="894225" y="2560000"/>
            <a:chExt cx="1669200" cy="861850"/>
          </a:xfrm>
        </p:grpSpPr>
        <p:sp>
          <p:nvSpPr>
            <p:cNvPr id="1099" name="Google Shape;1099;p21"/>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1"/>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1"/>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1"/>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1"/>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1"/>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1"/>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1"/>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21"/>
          <p:cNvGrpSpPr/>
          <p:nvPr/>
        </p:nvGrpSpPr>
        <p:grpSpPr>
          <a:xfrm>
            <a:off x="-171595" y="4624384"/>
            <a:ext cx="9487655" cy="1187601"/>
            <a:chOff x="-171595" y="4624384"/>
            <a:chExt cx="9487655" cy="1187601"/>
          </a:xfrm>
        </p:grpSpPr>
        <p:sp>
          <p:nvSpPr>
            <p:cNvPr id="1108" name="Google Shape;1108;p21"/>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1"/>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1"/>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1"/>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1"/>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21"/>
          <p:cNvGrpSpPr/>
          <p:nvPr/>
        </p:nvGrpSpPr>
        <p:grpSpPr>
          <a:xfrm>
            <a:off x="-1319884" y="-563123"/>
            <a:ext cx="4632438" cy="5895419"/>
            <a:chOff x="-1319884" y="-563123"/>
            <a:chExt cx="4632438" cy="5895419"/>
          </a:xfrm>
        </p:grpSpPr>
        <p:sp>
          <p:nvSpPr>
            <p:cNvPr id="1114" name="Google Shape;1114;p21"/>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1"/>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1"/>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1"/>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1"/>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1"/>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1"/>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1"/>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1"/>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1"/>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1"/>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1"/>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1"/>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1"/>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1"/>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1"/>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1"/>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1"/>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1"/>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1"/>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 name="Google Shape;1134;p21"/>
          <p:cNvSpPr txBox="1"/>
          <p:nvPr>
            <p:ph type="title"/>
          </p:nvPr>
        </p:nvSpPr>
        <p:spPr>
          <a:xfrm>
            <a:off x="2403438" y="1919852"/>
            <a:ext cx="1851900" cy="527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35" name="Google Shape;1135;p21"/>
          <p:cNvSpPr txBox="1"/>
          <p:nvPr>
            <p:ph idx="1" type="subTitle"/>
          </p:nvPr>
        </p:nvSpPr>
        <p:spPr>
          <a:xfrm>
            <a:off x="2403400" y="2373534"/>
            <a:ext cx="1851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36" name="Google Shape;1136;p21"/>
          <p:cNvSpPr txBox="1"/>
          <p:nvPr>
            <p:ph idx="2" type="title"/>
          </p:nvPr>
        </p:nvSpPr>
        <p:spPr>
          <a:xfrm>
            <a:off x="5428114" y="1919852"/>
            <a:ext cx="1851900" cy="527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37" name="Google Shape;1137;p21"/>
          <p:cNvSpPr txBox="1"/>
          <p:nvPr>
            <p:ph idx="3" type="subTitle"/>
          </p:nvPr>
        </p:nvSpPr>
        <p:spPr>
          <a:xfrm>
            <a:off x="5428114" y="2373534"/>
            <a:ext cx="1851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38" name="Google Shape;1138;p21"/>
          <p:cNvSpPr txBox="1"/>
          <p:nvPr>
            <p:ph idx="4" type="title"/>
          </p:nvPr>
        </p:nvSpPr>
        <p:spPr>
          <a:xfrm>
            <a:off x="2403438" y="3206577"/>
            <a:ext cx="1851900" cy="527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39" name="Google Shape;1139;p21"/>
          <p:cNvSpPr txBox="1"/>
          <p:nvPr>
            <p:ph idx="5" type="subTitle"/>
          </p:nvPr>
        </p:nvSpPr>
        <p:spPr>
          <a:xfrm>
            <a:off x="2403400" y="3660259"/>
            <a:ext cx="1851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40" name="Google Shape;1140;p21"/>
          <p:cNvSpPr txBox="1"/>
          <p:nvPr>
            <p:ph idx="6" type="title"/>
          </p:nvPr>
        </p:nvSpPr>
        <p:spPr>
          <a:xfrm>
            <a:off x="5428114" y="3206577"/>
            <a:ext cx="1851900" cy="527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41" name="Google Shape;1141;p21"/>
          <p:cNvSpPr txBox="1"/>
          <p:nvPr>
            <p:ph idx="7" type="subTitle"/>
          </p:nvPr>
        </p:nvSpPr>
        <p:spPr>
          <a:xfrm>
            <a:off x="5428114" y="3660259"/>
            <a:ext cx="18519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42" name="Google Shape;1142;p21"/>
          <p:cNvSpPr txBox="1"/>
          <p:nvPr>
            <p:ph idx="8" type="title"/>
          </p:nvPr>
        </p:nvSpPr>
        <p:spPr>
          <a:xfrm>
            <a:off x="1613450" y="520719"/>
            <a:ext cx="5917200" cy="9489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143" name="Google Shape;1143;p21"/>
          <p:cNvGrpSpPr/>
          <p:nvPr/>
        </p:nvGrpSpPr>
        <p:grpSpPr>
          <a:xfrm>
            <a:off x="7923672" y="-541387"/>
            <a:ext cx="2840167" cy="5183093"/>
            <a:chOff x="6475872" y="-541387"/>
            <a:chExt cx="2840167" cy="5183093"/>
          </a:xfrm>
        </p:grpSpPr>
        <p:sp>
          <p:nvSpPr>
            <p:cNvPr id="1144" name="Google Shape;1144;p21"/>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1"/>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1"/>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1"/>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1"/>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1"/>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1"/>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1"/>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1"/>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153" name="Shape 1153"/>
        <p:cNvGrpSpPr/>
        <p:nvPr/>
      </p:nvGrpSpPr>
      <p:grpSpPr>
        <a:xfrm>
          <a:off x="0" y="0"/>
          <a:ext cx="0" cy="0"/>
          <a:chOff x="0" y="0"/>
          <a:chExt cx="0" cy="0"/>
        </a:xfrm>
      </p:grpSpPr>
      <p:grpSp>
        <p:nvGrpSpPr>
          <p:cNvPr id="1154" name="Google Shape;1154;p22"/>
          <p:cNvGrpSpPr/>
          <p:nvPr/>
        </p:nvGrpSpPr>
        <p:grpSpPr>
          <a:xfrm flipH="1">
            <a:off x="6730115" y="1105392"/>
            <a:ext cx="1547015" cy="798763"/>
            <a:chOff x="894225" y="2560000"/>
            <a:chExt cx="1669200" cy="861850"/>
          </a:xfrm>
        </p:grpSpPr>
        <p:sp>
          <p:nvSpPr>
            <p:cNvPr id="1155" name="Google Shape;1155;p22"/>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2"/>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2"/>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2"/>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2"/>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2"/>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2"/>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2"/>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22"/>
          <p:cNvGrpSpPr/>
          <p:nvPr/>
        </p:nvGrpSpPr>
        <p:grpSpPr>
          <a:xfrm>
            <a:off x="810915" y="1053973"/>
            <a:ext cx="1547015" cy="798763"/>
            <a:chOff x="894225" y="2560000"/>
            <a:chExt cx="1669200" cy="861850"/>
          </a:xfrm>
        </p:grpSpPr>
        <p:sp>
          <p:nvSpPr>
            <p:cNvPr id="1164" name="Google Shape;1164;p22"/>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2"/>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2"/>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2"/>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2"/>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2"/>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2"/>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2"/>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22"/>
          <p:cNvGrpSpPr/>
          <p:nvPr/>
        </p:nvGrpSpPr>
        <p:grpSpPr>
          <a:xfrm>
            <a:off x="-171595" y="4624384"/>
            <a:ext cx="9487655" cy="1187601"/>
            <a:chOff x="-171595" y="4624384"/>
            <a:chExt cx="9487655" cy="1187601"/>
          </a:xfrm>
        </p:grpSpPr>
        <p:sp>
          <p:nvSpPr>
            <p:cNvPr id="1173" name="Google Shape;1173;p22"/>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2"/>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2"/>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2"/>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2"/>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 name="Google Shape;1178;p22"/>
          <p:cNvGrpSpPr/>
          <p:nvPr/>
        </p:nvGrpSpPr>
        <p:grpSpPr>
          <a:xfrm>
            <a:off x="-1319884" y="-563123"/>
            <a:ext cx="4632438" cy="5895419"/>
            <a:chOff x="-1319884" y="-563123"/>
            <a:chExt cx="4632438" cy="5895419"/>
          </a:xfrm>
        </p:grpSpPr>
        <p:sp>
          <p:nvSpPr>
            <p:cNvPr id="1179" name="Google Shape;1179;p22"/>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2"/>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2"/>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2"/>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2"/>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2"/>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2"/>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2"/>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2"/>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2"/>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2"/>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2"/>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2"/>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2"/>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2"/>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2"/>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2"/>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2"/>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2"/>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2"/>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 name="Google Shape;1199;p22"/>
          <p:cNvGrpSpPr/>
          <p:nvPr/>
        </p:nvGrpSpPr>
        <p:grpSpPr>
          <a:xfrm flipH="1">
            <a:off x="5833678" y="-563123"/>
            <a:ext cx="4632438" cy="5895419"/>
            <a:chOff x="-1186534" y="-563123"/>
            <a:chExt cx="4632438" cy="5895419"/>
          </a:xfrm>
        </p:grpSpPr>
        <p:sp>
          <p:nvSpPr>
            <p:cNvPr id="1200" name="Google Shape;1200;p22"/>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2"/>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2"/>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2"/>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2"/>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2"/>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2"/>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2"/>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2"/>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2"/>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2"/>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2"/>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2"/>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2"/>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2"/>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2"/>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2"/>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2"/>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2"/>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2"/>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 name="Google Shape;1220;p22"/>
          <p:cNvSpPr txBox="1"/>
          <p:nvPr>
            <p:ph type="title"/>
          </p:nvPr>
        </p:nvSpPr>
        <p:spPr>
          <a:xfrm>
            <a:off x="1007675" y="2084788"/>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1" name="Google Shape;1221;p22"/>
          <p:cNvSpPr txBox="1"/>
          <p:nvPr>
            <p:ph idx="1" type="subTitle"/>
          </p:nvPr>
        </p:nvSpPr>
        <p:spPr>
          <a:xfrm>
            <a:off x="1007675" y="2453963"/>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2" name="Google Shape;1222;p22"/>
          <p:cNvSpPr txBox="1"/>
          <p:nvPr>
            <p:ph idx="2" type="title"/>
          </p:nvPr>
        </p:nvSpPr>
        <p:spPr>
          <a:xfrm>
            <a:off x="3706824" y="2084788"/>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3" name="Google Shape;1223;p22"/>
          <p:cNvSpPr txBox="1"/>
          <p:nvPr>
            <p:ph idx="3" type="subTitle"/>
          </p:nvPr>
        </p:nvSpPr>
        <p:spPr>
          <a:xfrm>
            <a:off x="3706823" y="2453963"/>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4" name="Google Shape;1224;p22"/>
          <p:cNvSpPr txBox="1"/>
          <p:nvPr>
            <p:ph idx="4" type="title"/>
          </p:nvPr>
        </p:nvSpPr>
        <p:spPr>
          <a:xfrm>
            <a:off x="1007675" y="3595825"/>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5" name="Google Shape;1225;p22"/>
          <p:cNvSpPr txBox="1"/>
          <p:nvPr>
            <p:ph idx="5" type="subTitle"/>
          </p:nvPr>
        </p:nvSpPr>
        <p:spPr>
          <a:xfrm>
            <a:off x="1007675" y="3964925"/>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6" name="Google Shape;1226;p22"/>
          <p:cNvSpPr txBox="1"/>
          <p:nvPr>
            <p:ph idx="6" type="title"/>
          </p:nvPr>
        </p:nvSpPr>
        <p:spPr>
          <a:xfrm>
            <a:off x="3706824" y="3595825"/>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7" name="Google Shape;1227;p22"/>
          <p:cNvSpPr txBox="1"/>
          <p:nvPr>
            <p:ph idx="7" type="subTitle"/>
          </p:nvPr>
        </p:nvSpPr>
        <p:spPr>
          <a:xfrm>
            <a:off x="3706823" y="3964925"/>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8" name="Google Shape;1228;p22"/>
          <p:cNvSpPr txBox="1"/>
          <p:nvPr>
            <p:ph idx="8" type="title"/>
          </p:nvPr>
        </p:nvSpPr>
        <p:spPr>
          <a:xfrm>
            <a:off x="6406100" y="2084788"/>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9" name="Google Shape;1229;p22"/>
          <p:cNvSpPr txBox="1"/>
          <p:nvPr>
            <p:ph idx="9" type="subTitle"/>
          </p:nvPr>
        </p:nvSpPr>
        <p:spPr>
          <a:xfrm>
            <a:off x="6406099" y="2453963"/>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0" name="Google Shape;1230;p22"/>
          <p:cNvSpPr txBox="1"/>
          <p:nvPr>
            <p:ph idx="13" type="title"/>
          </p:nvPr>
        </p:nvSpPr>
        <p:spPr>
          <a:xfrm>
            <a:off x="6406100" y="3595825"/>
            <a:ext cx="1730400" cy="3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31" name="Google Shape;1231;p22"/>
          <p:cNvSpPr txBox="1"/>
          <p:nvPr>
            <p:ph idx="14" type="subTitle"/>
          </p:nvPr>
        </p:nvSpPr>
        <p:spPr>
          <a:xfrm>
            <a:off x="6406099" y="3964925"/>
            <a:ext cx="1730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2" name="Google Shape;1232;p22"/>
          <p:cNvSpPr txBox="1"/>
          <p:nvPr>
            <p:ph idx="15" type="title"/>
          </p:nvPr>
        </p:nvSpPr>
        <p:spPr>
          <a:xfrm>
            <a:off x="1672125" y="532904"/>
            <a:ext cx="5799900" cy="9246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233" name="Shape 1233"/>
        <p:cNvGrpSpPr/>
        <p:nvPr/>
      </p:nvGrpSpPr>
      <p:grpSpPr>
        <a:xfrm>
          <a:off x="0" y="0"/>
          <a:ext cx="0" cy="0"/>
          <a:chOff x="0" y="0"/>
          <a:chExt cx="0" cy="0"/>
        </a:xfrm>
      </p:grpSpPr>
      <p:sp>
        <p:nvSpPr>
          <p:cNvPr id="1234" name="Google Shape;1234;p23"/>
          <p:cNvSpPr txBox="1"/>
          <p:nvPr>
            <p:ph hasCustomPrompt="1" type="title"/>
          </p:nvPr>
        </p:nvSpPr>
        <p:spPr>
          <a:xfrm>
            <a:off x="2660850" y="551300"/>
            <a:ext cx="38223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700">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35" name="Google Shape;1235;p23"/>
          <p:cNvSpPr txBox="1"/>
          <p:nvPr>
            <p:ph idx="1" type="subTitle"/>
          </p:nvPr>
        </p:nvSpPr>
        <p:spPr>
          <a:xfrm>
            <a:off x="2660850" y="1135050"/>
            <a:ext cx="38223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6" name="Google Shape;1236;p23"/>
          <p:cNvSpPr txBox="1"/>
          <p:nvPr>
            <p:ph hasCustomPrompt="1" idx="2" type="title"/>
          </p:nvPr>
        </p:nvSpPr>
        <p:spPr>
          <a:xfrm>
            <a:off x="2660850" y="1931248"/>
            <a:ext cx="38223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700">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37" name="Google Shape;1237;p23"/>
          <p:cNvSpPr txBox="1"/>
          <p:nvPr>
            <p:ph idx="3" type="subTitle"/>
          </p:nvPr>
        </p:nvSpPr>
        <p:spPr>
          <a:xfrm>
            <a:off x="2660850" y="2514993"/>
            <a:ext cx="38223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8" name="Google Shape;1238;p23"/>
          <p:cNvSpPr txBox="1"/>
          <p:nvPr>
            <p:ph hasCustomPrompt="1" idx="4" type="title"/>
          </p:nvPr>
        </p:nvSpPr>
        <p:spPr>
          <a:xfrm>
            <a:off x="2660850" y="3315386"/>
            <a:ext cx="38223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700">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39" name="Google Shape;1239;p23"/>
          <p:cNvSpPr txBox="1"/>
          <p:nvPr>
            <p:ph idx="5" type="subTitle"/>
          </p:nvPr>
        </p:nvSpPr>
        <p:spPr>
          <a:xfrm>
            <a:off x="2660850" y="3899135"/>
            <a:ext cx="38223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240" name="Google Shape;1240;p23"/>
          <p:cNvGrpSpPr/>
          <p:nvPr/>
        </p:nvGrpSpPr>
        <p:grpSpPr>
          <a:xfrm flipH="1">
            <a:off x="6330742" y="1336511"/>
            <a:ext cx="1855316" cy="1023102"/>
            <a:chOff x="894225" y="2560000"/>
            <a:chExt cx="1669200" cy="861850"/>
          </a:xfrm>
        </p:grpSpPr>
        <p:sp>
          <p:nvSpPr>
            <p:cNvPr id="1241" name="Google Shape;1241;p2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23"/>
          <p:cNvGrpSpPr/>
          <p:nvPr/>
        </p:nvGrpSpPr>
        <p:grpSpPr>
          <a:xfrm>
            <a:off x="-171595" y="4624384"/>
            <a:ext cx="9487655" cy="1187601"/>
            <a:chOff x="-171595" y="4624384"/>
            <a:chExt cx="9487655" cy="1187601"/>
          </a:xfrm>
        </p:grpSpPr>
        <p:sp>
          <p:nvSpPr>
            <p:cNvPr id="1250" name="Google Shape;1250;p23"/>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3"/>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3"/>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3"/>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3"/>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 name="Google Shape;1255;p23"/>
          <p:cNvGrpSpPr/>
          <p:nvPr/>
        </p:nvGrpSpPr>
        <p:grpSpPr>
          <a:xfrm flipH="1">
            <a:off x="5833678" y="-563123"/>
            <a:ext cx="4632438" cy="5895419"/>
            <a:chOff x="-1186534" y="-563123"/>
            <a:chExt cx="4632438" cy="5895419"/>
          </a:xfrm>
        </p:grpSpPr>
        <p:sp>
          <p:nvSpPr>
            <p:cNvPr id="1256" name="Google Shape;1256;p23"/>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3"/>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3"/>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3"/>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3"/>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3"/>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3"/>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3"/>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3"/>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3"/>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3"/>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3"/>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3"/>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3"/>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3"/>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3"/>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3"/>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3"/>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3"/>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3"/>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23"/>
          <p:cNvGrpSpPr/>
          <p:nvPr/>
        </p:nvGrpSpPr>
        <p:grpSpPr>
          <a:xfrm>
            <a:off x="715121" y="932937"/>
            <a:ext cx="2300325" cy="1187629"/>
            <a:chOff x="894225" y="2560000"/>
            <a:chExt cx="1669200" cy="861850"/>
          </a:xfrm>
        </p:grpSpPr>
        <p:sp>
          <p:nvSpPr>
            <p:cNvPr id="1277" name="Google Shape;1277;p23"/>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3"/>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3"/>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3"/>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3"/>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3"/>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3"/>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3"/>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23"/>
          <p:cNvGrpSpPr/>
          <p:nvPr/>
        </p:nvGrpSpPr>
        <p:grpSpPr>
          <a:xfrm>
            <a:off x="-1543203" y="-541387"/>
            <a:ext cx="2840167" cy="5183093"/>
            <a:chOff x="-171603" y="-541387"/>
            <a:chExt cx="2840167" cy="5183093"/>
          </a:xfrm>
        </p:grpSpPr>
        <p:sp>
          <p:nvSpPr>
            <p:cNvPr id="1286" name="Google Shape;1286;p23"/>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3"/>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3"/>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3"/>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3"/>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3"/>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3"/>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3"/>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3"/>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1295" name="Shape 1295"/>
        <p:cNvGrpSpPr/>
        <p:nvPr/>
      </p:nvGrpSpPr>
      <p:grpSpPr>
        <a:xfrm>
          <a:off x="0" y="0"/>
          <a:ext cx="0" cy="0"/>
          <a:chOff x="0" y="0"/>
          <a:chExt cx="0" cy="0"/>
        </a:xfrm>
      </p:grpSpPr>
      <p:grpSp>
        <p:nvGrpSpPr>
          <p:cNvPr id="1296" name="Google Shape;1296;p24"/>
          <p:cNvGrpSpPr/>
          <p:nvPr/>
        </p:nvGrpSpPr>
        <p:grpSpPr>
          <a:xfrm>
            <a:off x="-171595" y="4624384"/>
            <a:ext cx="9487655" cy="1187601"/>
            <a:chOff x="-171595" y="4624384"/>
            <a:chExt cx="9487655" cy="1187601"/>
          </a:xfrm>
        </p:grpSpPr>
        <p:sp>
          <p:nvSpPr>
            <p:cNvPr id="1297" name="Google Shape;1297;p24"/>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4"/>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4"/>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4"/>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4"/>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 name="Google Shape;1302;p24"/>
          <p:cNvSpPr txBox="1"/>
          <p:nvPr>
            <p:ph type="title"/>
          </p:nvPr>
        </p:nvSpPr>
        <p:spPr>
          <a:xfrm>
            <a:off x="720000" y="3349345"/>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03" name="Google Shape;1303;p24"/>
          <p:cNvSpPr txBox="1"/>
          <p:nvPr>
            <p:ph idx="1" type="subTitle"/>
          </p:nvPr>
        </p:nvSpPr>
        <p:spPr>
          <a:xfrm>
            <a:off x="1005750" y="3776624"/>
            <a:ext cx="176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4" name="Google Shape;1304;p24"/>
          <p:cNvSpPr txBox="1"/>
          <p:nvPr>
            <p:ph idx="2" type="title"/>
          </p:nvPr>
        </p:nvSpPr>
        <p:spPr>
          <a:xfrm>
            <a:off x="3403800" y="3349345"/>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05" name="Google Shape;1305;p24"/>
          <p:cNvSpPr txBox="1"/>
          <p:nvPr>
            <p:ph idx="3" type="subTitle"/>
          </p:nvPr>
        </p:nvSpPr>
        <p:spPr>
          <a:xfrm>
            <a:off x="3689550" y="3776624"/>
            <a:ext cx="176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6" name="Google Shape;1306;p24"/>
          <p:cNvSpPr txBox="1"/>
          <p:nvPr>
            <p:ph idx="4" type="title"/>
          </p:nvPr>
        </p:nvSpPr>
        <p:spPr>
          <a:xfrm>
            <a:off x="6087600" y="3349345"/>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07" name="Google Shape;1307;p24"/>
          <p:cNvSpPr txBox="1"/>
          <p:nvPr>
            <p:ph idx="5" type="subTitle"/>
          </p:nvPr>
        </p:nvSpPr>
        <p:spPr>
          <a:xfrm>
            <a:off x="6373350" y="3776624"/>
            <a:ext cx="176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8" name="Google Shape;1308;p24"/>
          <p:cNvSpPr txBox="1"/>
          <p:nvPr>
            <p:ph hasCustomPrompt="1" idx="6" type="title"/>
          </p:nvPr>
        </p:nvSpPr>
        <p:spPr>
          <a:xfrm>
            <a:off x="3502050" y="1376175"/>
            <a:ext cx="21399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9" name="Google Shape;1309;p24"/>
          <p:cNvSpPr txBox="1"/>
          <p:nvPr>
            <p:ph hasCustomPrompt="1" idx="7" type="title"/>
          </p:nvPr>
        </p:nvSpPr>
        <p:spPr>
          <a:xfrm>
            <a:off x="818250" y="1376175"/>
            <a:ext cx="21399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10" name="Google Shape;1310;p24"/>
          <p:cNvSpPr txBox="1"/>
          <p:nvPr>
            <p:ph hasCustomPrompt="1" idx="8" type="title"/>
          </p:nvPr>
        </p:nvSpPr>
        <p:spPr>
          <a:xfrm>
            <a:off x="6185850" y="1376175"/>
            <a:ext cx="2139900" cy="58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11" name="Google Shape;1311;p24"/>
          <p:cNvSpPr txBox="1"/>
          <p:nvPr>
            <p:ph idx="9"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312" name="Google Shape;1312;p24"/>
          <p:cNvGrpSpPr/>
          <p:nvPr/>
        </p:nvGrpSpPr>
        <p:grpSpPr>
          <a:xfrm flipH="1">
            <a:off x="6505015" y="1024030"/>
            <a:ext cx="1547015" cy="798763"/>
            <a:chOff x="894225" y="2560000"/>
            <a:chExt cx="1669200" cy="861850"/>
          </a:xfrm>
        </p:grpSpPr>
        <p:sp>
          <p:nvSpPr>
            <p:cNvPr id="1313" name="Google Shape;1313;p2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 name="Google Shape;1321;p24"/>
          <p:cNvGrpSpPr/>
          <p:nvPr/>
        </p:nvGrpSpPr>
        <p:grpSpPr>
          <a:xfrm>
            <a:off x="1034865" y="1012739"/>
            <a:ext cx="1656180" cy="855041"/>
            <a:chOff x="894225" y="2560000"/>
            <a:chExt cx="1669200" cy="861850"/>
          </a:xfrm>
        </p:grpSpPr>
        <p:sp>
          <p:nvSpPr>
            <p:cNvPr id="1322" name="Google Shape;1322;p2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24"/>
          <p:cNvGrpSpPr/>
          <p:nvPr/>
        </p:nvGrpSpPr>
        <p:grpSpPr>
          <a:xfrm>
            <a:off x="-1319884" y="-563123"/>
            <a:ext cx="4632438" cy="5895419"/>
            <a:chOff x="-1319884" y="-563123"/>
            <a:chExt cx="4632438" cy="5895419"/>
          </a:xfrm>
        </p:grpSpPr>
        <p:sp>
          <p:nvSpPr>
            <p:cNvPr id="1331" name="Google Shape;1331;p24"/>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4"/>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4"/>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4"/>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4"/>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4"/>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4"/>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4"/>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4"/>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4"/>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4"/>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4"/>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4"/>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4"/>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4"/>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4"/>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4"/>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4"/>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4"/>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4"/>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24"/>
          <p:cNvGrpSpPr/>
          <p:nvPr/>
        </p:nvGrpSpPr>
        <p:grpSpPr>
          <a:xfrm flipH="1">
            <a:off x="5833678" y="-563123"/>
            <a:ext cx="4632438" cy="5895419"/>
            <a:chOff x="-1186534" y="-563123"/>
            <a:chExt cx="4632438" cy="5895419"/>
          </a:xfrm>
        </p:grpSpPr>
        <p:sp>
          <p:nvSpPr>
            <p:cNvPr id="1352" name="Google Shape;1352;p24"/>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4"/>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4"/>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4"/>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4"/>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4"/>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4"/>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4"/>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4"/>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4"/>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4"/>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4"/>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4"/>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4"/>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4"/>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4"/>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4"/>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4"/>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4"/>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4"/>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1372" name="Shape 1372"/>
        <p:cNvGrpSpPr/>
        <p:nvPr/>
      </p:nvGrpSpPr>
      <p:grpSpPr>
        <a:xfrm>
          <a:off x="0" y="0"/>
          <a:ext cx="0" cy="0"/>
          <a:chOff x="0" y="0"/>
          <a:chExt cx="0" cy="0"/>
        </a:xfrm>
      </p:grpSpPr>
      <p:sp>
        <p:nvSpPr>
          <p:cNvPr id="1373" name="Google Shape;1373;p25"/>
          <p:cNvSpPr txBox="1"/>
          <p:nvPr>
            <p:ph idx="1" type="subTitle"/>
          </p:nvPr>
        </p:nvSpPr>
        <p:spPr>
          <a:xfrm>
            <a:off x="1142403" y="2351138"/>
            <a:ext cx="3101700" cy="1128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4" name="Google Shape;1374;p25"/>
          <p:cNvSpPr txBox="1"/>
          <p:nvPr>
            <p:ph type="title"/>
          </p:nvPr>
        </p:nvSpPr>
        <p:spPr>
          <a:xfrm>
            <a:off x="1142404" y="1664063"/>
            <a:ext cx="3604200" cy="74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375" name="Google Shape;1375;p25"/>
          <p:cNvGrpSpPr/>
          <p:nvPr/>
        </p:nvGrpSpPr>
        <p:grpSpPr>
          <a:xfrm>
            <a:off x="-171595" y="4624384"/>
            <a:ext cx="9487655" cy="1187601"/>
            <a:chOff x="-171595" y="4624384"/>
            <a:chExt cx="9487655" cy="1187601"/>
          </a:xfrm>
        </p:grpSpPr>
        <p:sp>
          <p:nvSpPr>
            <p:cNvPr id="1376" name="Google Shape;1376;p25"/>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5"/>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5"/>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5"/>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5"/>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 name="Google Shape;1381;p25"/>
          <p:cNvGrpSpPr/>
          <p:nvPr/>
        </p:nvGrpSpPr>
        <p:grpSpPr>
          <a:xfrm flipH="1">
            <a:off x="6566565" y="543454"/>
            <a:ext cx="1960142" cy="1011984"/>
            <a:chOff x="894225" y="2560000"/>
            <a:chExt cx="1669200" cy="861850"/>
          </a:xfrm>
        </p:grpSpPr>
        <p:sp>
          <p:nvSpPr>
            <p:cNvPr id="1382" name="Google Shape;1382;p2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 name="Google Shape;1390;p25"/>
          <p:cNvGrpSpPr/>
          <p:nvPr/>
        </p:nvGrpSpPr>
        <p:grpSpPr>
          <a:xfrm>
            <a:off x="7923672" y="-541387"/>
            <a:ext cx="2840167" cy="5183093"/>
            <a:chOff x="6475872" y="-541387"/>
            <a:chExt cx="2840167" cy="5183093"/>
          </a:xfrm>
        </p:grpSpPr>
        <p:sp>
          <p:nvSpPr>
            <p:cNvPr id="1391" name="Google Shape;1391;p25"/>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5"/>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5"/>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5"/>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5"/>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5"/>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5"/>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5"/>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5"/>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 name="Google Shape;1400;p25"/>
          <p:cNvGrpSpPr/>
          <p:nvPr/>
        </p:nvGrpSpPr>
        <p:grpSpPr>
          <a:xfrm>
            <a:off x="865534" y="907858"/>
            <a:ext cx="1960142" cy="1011984"/>
            <a:chOff x="894225" y="2560000"/>
            <a:chExt cx="1669200" cy="861850"/>
          </a:xfrm>
        </p:grpSpPr>
        <p:sp>
          <p:nvSpPr>
            <p:cNvPr id="1401" name="Google Shape;1401;p2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25"/>
          <p:cNvGrpSpPr/>
          <p:nvPr/>
        </p:nvGrpSpPr>
        <p:grpSpPr>
          <a:xfrm>
            <a:off x="-1319884" y="-563123"/>
            <a:ext cx="4632438" cy="5895419"/>
            <a:chOff x="-1319884" y="-563123"/>
            <a:chExt cx="4632438" cy="5895419"/>
          </a:xfrm>
        </p:grpSpPr>
        <p:sp>
          <p:nvSpPr>
            <p:cNvPr id="1410" name="Google Shape;1410;p25"/>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5"/>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5"/>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5"/>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5"/>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5"/>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5"/>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5"/>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5"/>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5"/>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5"/>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5"/>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5"/>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5"/>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5"/>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5"/>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5"/>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5"/>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5"/>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5"/>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1430" name="Shape 1430"/>
        <p:cNvGrpSpPr/>
        <p:nvPr/>
      </p:nvGrpSpPr>
      <p:grpSpPr>
        <a:xfrm>
          <a:off x="0" y="0"/>
          <a:ext cx="0" cy="0"/>
          <a:chOff x="0" y="0"/>
          <a:chExt cx="0" cy="0"/>
        </a:xfrm>
      </p:grpSpPr>
      <p:sp>
        <p:nvSpPr>
          <p:cNvPr id="1431" name="Google Shape;1431;p26"/>
          <p:cNvSpPr txBox="1"/>
          <p:nvPr>
            <p:ph idx="1" type="subTitle"/>
          </p:nvPr>
        </p:nvSpPr>
        <p:spPr>
          <a:xfrm>
            <a:off x="4814112" y="2471413"/>
            <a:ext cx="2862900" cy="1023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32" name="Google Shape;1432;p26"/>
          <p:cNvSpPr txBox="1"/>
          <p:nvPr>
            <p:ph type="title"/>
          </p:nvPr>
        </p:nvSpPr>
        <p:spPr>
          <a:xfrm>
            <a:off x="4814114" y="1771788"/>
            <a:ext cx="2862900" cy="74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433" name="Google Shape;1433;p26"/>
          <p:cNvGrpSpPr/>
          <p:nvPr/>
        </p:nvGrpSpPr>
        <p:grpSpPr>
          <a:xfrm>
            <a:off x="-171595" y="4624384"/>
            <a:ext cx="9487655" cy="1187601"/>
            <a:chOff x="-171595" y="4624384"/>
            <a:chExt cx="9487655" cy="1187601"/>
          </a:xfrm>
        </p:grpSpPr>
        <p:sp>
          <p:nvSpPr>
            <p:cNvPr id="1434" name="Google Shape;1434;p26"/>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6"/>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6"/>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6"/>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6"/>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26"/>
          <p:cNvGrpSpPr/>
          <p:nvPr/>
        </p:nvGrpSpPr>
        <p:grpSpPr>
          <a:xfrm>
            <a:off x="1034021" y="442437"/>
            <a:ext cx="2300325" cy="1187629"/>
            <a:chOff x="894225" y="2560000"/>
            <a:chExt cx="1669200" cy="861850"/>
          </a:xfrm>
        </p:grpSpPr>
        <p:sp>
          <p:nvSpPr>
            <p:cNvPr id="1440" name="Google Shape;1440;p2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 name="Google Shape;1448;p26"/>
          <p:cNvGrpSpPr/>
          <p:nvPr/>
        </p:nvGrpSpPr>
        <p:grpSpPr>
          <a:xfrm>
            <a:off x="-1543203" y="-541387"/>
            <a:ext cx="2840167" cy="5183093"/>
            <a:chOff x="-171603" y="-541387"/>
            <a:chExt cx="2840167" cy="5183093"/>
          </a:xfrm>
        </p:grpSpPr>
        <p:sp>
          <p:nvSpPr>
            <p:cNvPr id="1449" name="Google Shape;1449;p26"/>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6"/>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6"/>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6"/>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6"/>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6"/>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6"/>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6"/>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6"/>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 name="Google Shape;1458;p26"/>
          <p:cNvGrpSpPr/>
          <p:nvPr/>
        </p:nvGrpSpPr>
        <p:grpSpPr>
          <a:xfrm flipH="1">
            <a:off x="5983019" y="995946"/>
            <a:ext cx="1991856" cy="1098428"/>
            <a:chOff x="894225" y="2560000"/>
            <a:chExt cx="1669200" cy="861850"/>
          </a:xfrm>
        </p:grpSpPr>
        <p:sp>
          <p:nvSpPr>
            <p:cNvPr id="1459" name="Google Shape;1459;p2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 name="Google Shape;1467;p26"/>
          <p:cNvGrpSpPr/>
          <p:nvPr/>
        </p:nvGrpSpPr>
        <p:grpSpPr>
          <a:xfrm flipH="1">
            <a:off x="5833678" y="-563123"/>
            <a:ext cx="4632438" cy="5895419"/>
            <a:chOff x="-1186534" y="-563123"/>
            <a:chExt cx="4632438" cy="5895419"/>
          </a:xfrm>
        </p:grpSpPr>
        <p:sp>
          <p:nvSpPr>
            <p:cNvPr id="1468" name="Google Shape;1468;p26"/>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6"/>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6"/>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6"/>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6"/>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6"/>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6"/>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6"/>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6"/>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6"/>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6"/>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6"/>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6"/>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6"/>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6"/>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6"/>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6"/>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6"/>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6"/>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6"/>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1488" name="Shape 1488"/>
        <p:cNvGrpSpPr/>
        <p:nvPr/>
      </p:nvGrpSpPr>
      <p:grpSpPr>
        <a:xfrm>
          <a:off x="0" y="0"/>
          <a:ext cx="0" cy="0"/>
          <a:chOff x="0" y="0"/>
          <a:chExt cx="0" cy="0"/>
        </a:xfrm>
      </p:grpSpPr>
      <p:grpSp>
        <p:nvGrpSpPr>
          <p:cNvPr id="1489" name="Google Shape;1489;p27"/>
          <p:cNvGrpSpPr/>
          <p:nvPr/>
        </p:nvGrpSpPr>
        <p:grpSpPr>
          <a:xfrm>
            <a:off x="1284931" y="772609"/>
            <a:ext cx="1908563" cy="985353"/>
            <a:chOff x="894225" y="2560000"/>
            <a:chExt cx="1669200" cy="861850"/>
          </a:xfrm>
        </p:grpSpPr>
        <p:sp>
          <p:nvSpPr>
            <p:cNvPr id="1490" name="Google Shape;1490;p2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 name="Google Shape;1498;p27"/>
          <p:cNvGrpSpPr/>
          <p:nvPr/>
        </p:nvGrpSpPr>
        <p:grpSpPr>
          <a:xfrm flipH="1">
            <a:off x="6534622" y="345824"/>
            <a:ext cx="1701416" cy="878398"/>
            <a:chOff x="894225" y="2560000"/>
            <a:chExt cx="1669200" cy="861850"/>
          </a:xfrm>
        </p:grpSpPr>
        <p:sp>
          <p:nvSpPr>
            <p:cNvPr id="1499" name="Google Shape;1499;p2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 name="Google Shape;1507;p27"/>
          <p:cNvGrpSpPr/>
          <p:nvPr/>
        </p:nvGrpSpPr>
        <p:grpSpPr>
          <a:xfrm>
            <a:off x="-1319884" y="-563123"/>
            <a:ext cx="4632438" cy="5895419"/>
            <a:chOff x="-1319884" y="-563123"/>
            <a:chExt cx="4632438" cy="5895419"/>
          </a:xfrm>
        </p:grpSpPr>
        <p:sp>
          <p:nvSpPr>
            <p:cNvPr id="1508" name="Google Shape;1508;p27"/>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7"/>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7"/>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7"/>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7"/>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7"/>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7"/>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7"/>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7"/>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7"/>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7"/>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7"/>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7"/>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7"/>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7"/>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7"/>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7"/>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7"/>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7"/>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7"/>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27"/>
          <p:cNvGrpSpPr/>
          <p:nvPr/>
        </p:nvGrpSpPr>
        <p:grpSpPr>
          <a:xfrm>
            <a:off x="7923672" y="-541387"/>
            <a:ext cx="2840167" cy="5183093"/>
            <a:chOff x="6475872" y="-541387"/>
            <a:chExt cx="2840167" cy="5183093"/>
          </a:xfrm>
        </p:grpSpPr>
        <p:sp>
          <p:nvSpPr>
            <p:cNvPr id="1529" name="Google Shape;1529;p27"/>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7"/>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7"/>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7"/>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7"/>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7"/>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7"/>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7"/>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7"/>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 name="Google Shape;1538;p27"/>
          <p:cNvSpPr txBox="1"/>
          <p:nvPr>
            <p:ph idx="1" type="subTitle"/>
          </p:nvPr>
        </p:nvSpPr>
        <p:spPr>
          <a:xfrm>
            <a:off x="1807383" y="2517575"/>
            <a:ext cx="2997000" cy="1037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39" name="Google Shape;1539;p27"/>
          <p:cNvSpPr txBox="1"/>
          <p:nvPr>
            <p:ph type="title"/>
          </p:nvPr>
        </p:nvSpPr>
        <p:spPr>
          <a:xfrm>
            <a:off x="1807381" y="1815275"/>
            <a:ext cx="2997000" cy="74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540" name="Google Shape;1540;p27"/>
          <p:cNvGrpSpPr/>
          <p:nvPr/>
        </p:nvGrpSpPr>
        <p:grpSpPr>
          <a:xfrm>
            <a:off x="-171595" y="4624384"/>
            <a:ext cx="9487655" cy="1187601"/>
            <a:chOff x="-171595" y="4624384"/>
            <a:chExt cx="9487655" cy="1187601"/>
          </a:xfrm>
        </p:grpSpPr>
        <p:sp>
          <p:nvSpPr>
            <p:cNvPr id="1541" name="Google Shape;1541;p27"/>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7"/>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7"/>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7"/>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7"/>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_1">
    <p:spTree>
      <p:nvGrpSpPr>
        <p:cNvPr id="1546" name="Shape 1546"/>
        <p:cNvGrpSpPr/>
        <p:nvPr/>
      </p:nvGrpSpPr>
      <p:grpSpPr>
        <a:xfrm>
          <a:off x="0" y="0"/>
          <a:ext cx="0" cy="0"/>
          <a:chOff x="0" y="0"/>
          <a:chExt cx="0" cy="0"/>
        </a:xfrm>
      </p:grpSpPr>
      <p:sp>
        <p:nvSpPr>
          <p:cNvPr id="1547" name="Google Shape;1547;p28"/>
          <p:cNvSpPr txBox="1"/>
          <p:nvPr>
            <p:ph idx="1" type="subTitle"/>
          </p:nvPr>
        </p:nvSpPr>
        <p:spPr>
          <a:xfrm>
            <a:off x="938900" y="1653900"/>
            <a:ext cx="7270500" cy="280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600"/>
            </a:lvl1pPr>
            <a:lvl2pPr lvl="1" rtl="0" algn="ctr">
              <a:lnSpc>
                <a:spcPct val="100000"/>
              </a:lnSpc>
              <a:spcBef>
                <a:spcPts val="100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grpSp>
        <p:nvGrpSpPr>
          <p:cNvPr id="1548" name="Google Shape;1548;p28"/>
          <p:cNvGrpSpPr/>
          <p:nvPr/>
        </p:nvGrpSpPr>
        <p:grpSpPr>
          <a:xfrm>
            <a:off x="-171595" y="4624384"/>
            <a:ext cx="9487655" cy="1187601"/>
            <a:chOff x="-171595" y="4624384"/>
            <a:chExt cx="9487655" cy="1187601"/>
          </a:xfrm>
        </p:grpSpPr>
        <p:sp>
          <p:nvSpPr>
            <p:cNvPr id="1549" name="Google Shape;1549;p28"/>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8"/>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8"/>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8"/>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8"/>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 name="Google Shape;1554;p28"/>
          <p:cNvSpPr txBox="1"/>
          <p:nvPr>
            <p:ph type="title"/>
          </p:nvPr>
        </p:nvSpPr>
        <p:spPr>
          <a:xfrm>
            <a:off x="1916600" y="445025"/>
            <a:ext cx="5310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1555" name="Google Shape;1555;p28"/>
          <p:cNvGrpSpPr/>
          <p:nvPr/>
        </p:nvGrpSpPr>
        <p:grpSpPr>
          <a:xfrm>
            <a:off x="858917" y="534991"/>
            <a:ext cx="1924755" cy="993713"/>
            <a:chOff x="894225" y="2560000"/>
            <a:chExt cx="1669200" cy="861850"/>
          </a:xfrm>
        </p:grpSpPr>
        <p:sp>
          <p:nvSpPr>
            <p:cNvPr id="1556" name="Google Shape;1556;p2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 name="Google Shape;1564;p28"/>
          <p:cNvGrpSpPr/>
          <p:nvPr/>
        </p:nvGrpSpPr>
        <p:grpSpPr>
          <a:xfrm>
            <a:off x="-1543203" y="-541387"/>
            <a:ext cx="2840167" cy="5183093"/>
            <a:chOff x="-171603" y="-541387"/>
            <a:chExt cx="2840167" cy="5183093"/>
          </a:xfrm>
        </p:grpSpPr>
        <p:sp>
          <p:nvSpPr>
            <p:cNvPr id="1565" name="Google Shape;1565;p28"/>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8"/>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8"/>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8"/>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8"/>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8"/>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8"/>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8"/>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8"/>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28"/>
          <p:cNvGrpSpPr/>
          <p:nvPr/>
        </p:nvGrpSpPr>
        <p:grpSpPr>
          <a:xfrm flipH="1">
            <a:off x="6275469" y="876201"/>
            <a:ext cx="1699413" cy="937176"/>
            <a:chOff x="894225" y="2560000"/>
            <a:chExt cx="1669200" cy="861850"/>
          </a:xfrm>
        </p:grpSpPr>
        <p:sp>
          <p:nvSpPr>
            <p:cNvPr id="1575" name="Google Shape;1575;p2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28"/>
          <p:cNvGrpSpPr/>
          <p:nvPr/>
        </p:nvGrpSpPr>
        <p:grpSpPr>
          <a:xfrm flipH="1">
            <a:off x="5833678" y="-563123"/>
            <a:ext cx="4632438" cy="5895419"/>
            <a:chOff x="-1186534" y="-563123"/>
            <a:chExt cx="4632438" cy="5895419"/>
          </a:xfrm>
        </p:grpSpPr>
        <p:sp>
          <p:nvSpPr>
            <p:cNvPr id="1584" name="Google Shape;1584;p28"/>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8"/>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8"/>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8"/>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8"/>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8"/>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8"/>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8"/>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8"/>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8"/>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8"/>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8"/>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8"/>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8"/>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8"/>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8"/>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8"/>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8"/>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8"/>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8"/>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604" name="Shape 1604"/>
        <p:cNvGrpSpPr/>
        <p:nvPr/>
      </p:nvGrpSpPr>
      <p:grpSpPr>
        <a:xfrm>
          <a:off x="0" y="0"/>
          <a:ext cx="0" cy="0"/>
          <a:chOff x="0" y="0"/>
          <a:chExt cx="0" cy="0"/>
        </a:xfrm>
      </p:grpSpPr>
      <p:grpSp>
        <p:nvGrpSpPr>
          <p:cNvPr id="1605" name="Google Shape;1605;p29"/>
          <p:cNvGrpSpPr/>
          <p:nvPr/>
        </p:nvGrpSpPr>
        <p:grpSpPr>
          <a:xfrm flipH="1">
            <a:off x="4646754" y="535012"/>
            <a:ext cx="2300325" cy="1187629"/>
            <a:chOff x="894225" y="2560000"/>
            <a:chExt cx="1669200" cy="861850"/>
          </a:xfrm>
        </p:grpSpPr>
        <p:sp>
          <p:nvSpPr>
            <p:cNvPr id="1606" name="Google Shape;1606;p29"/>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9"/>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9"/>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9"/>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9"/>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9"/>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9"/>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9"/>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29"/>
          <p:cNvGrpSpPr/>
          <p:nvPr/>
        </p:nvGrpSpPr>
        <p:grpSpPr>
          <a:xfrm>
            <a:off x="6475872" y="-541387"/>
            <a:ext cx="2840167" cy="5183093"/>
            <a:chOff x="6475872" y="-541387"/>
            <a:chExt cx="2840167" cy="5183093"/>
          </a:xfrm>
        </p:grpSpPr>
        <p:sp>
          <p:nvSpPr>
            <p:cNvPr id="1615" name="Google Shape;1615;p29"/>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9"/>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9"/>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9"/>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9"/>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9"/>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9"/>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9"/>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9"/>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 name="Google Shape;1624;p29"/>
          <p:cNvGrpSpPr/>
          <p:nvPr/>
        </p:nvGrpSpPr>
        <p:grpSpPr>
          <a:xfrm>
            <a:off x="-1543203" y="-541387"/>
            <a:ext cx="2840167" cy="5183093"/>
            <a:chOff x="-171603" y="-541387"/>
            <a:chExt cx="2840167" cy="5183093"/>
          </a:xfrm>
        </p:grpSpPr>
        <p:sp>
          <p:nvSpPr>
            <p:cNvPr id="1625" name="Google Shape;1625;p29"/>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9"/>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9"/>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9"/>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9"/>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9"/>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9"/>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9"/>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9"/>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4" name="Google Shape;1634;p29"/>
          <p:cNvSpPr txBox="1"/>
          <p:nvPr>
            <p:ph type="ctrTitle"/>
          </p:nvPr>
        </p:nvSpPr>
        <p:spPr>
          <a:xfrm>
            <a:off x="1052525" y="669825"/>
            <a:ext cx="3168600" cy="997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5200"/>
              <a:buNone/>
              <a:defRPr sz="58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635" name="Google Shape;1635;p29"/>
          <p:cNvSpPr txBox="1"/>
          <p:nvPr>
            <p:ph idx="1" type="subTitle"/>
          </p:nvPr>
        </p:nvSpPr>
        <p:spPr>
          <a:xfrm>
            <a:off x="1052575" y="1667625"/>
            <a:ext cx="3168600" cy="1335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1636" name="Google Shape;1636;p29"/>
          <p:cNvGrpSpPr/>
          <p:nvPr/>
        </p:nvGrpSpPr>
        <p:grpSpPr>
          <a:xfrm>
            <a:off x="-171595" y="4624384"/>
            <a:ext cx="9487655" cy="1187601"/>
            <a:chOff x="-171595" y="4624384"/>
            <a:chExt cx="9487655" cy="1187601"/>
          </a:xfrm>
        </p:grpSpPr>
        <p:sp>
          <p:nvSpPr>
            <p:cNvPr id="1637" name="Google Shape;1637;p29"/>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9"/>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9"/>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9"/>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9"/>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 name="Google Shape;1642;p29"/>
          <p:cNvSpPr txBox="1"/>
          <p:nvPr/>
        </p:nvSpPr>
        <p:spPr>
          <a:xfrm>
            <a:off x="1052575" y="3593390"/>
            <a:ext cx="3840000" cy="4404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100">
                <a:solidFill>
                  <a:schemeClr val="accent5"/>
                </a:solidFill>
                <a:latin typeface="Source Sans Pro"/>
                <a:ea typeface="Source Sans Pro"/>
                <a:cs typeface="Source Sans Pro"/>
                <a:sym typeface="Source Sans Pro"/>
              </a:rPr>
              <a:t>CREDITS: This presentation template was created by </a:t>
            </a:r>
            <a:r>
              <a:rPr b="1" lang="en" sz="1100">
                <a:solidFill>
                  <a:schemeClr val="accent5"/>
                </a:solidFill>
                <a:uFill>
                  <a:noFill/>
                </a:uFill>
                <a:latin typeface="Source Sans Pro"/>
                <a:ea typeface="Source Sans Pro"/>
                <a:cs typeface="Source Sans Pro"/>
                <a:sym typeface="Source Sans Pro"/>
                <a:hlinkClick r:id="rId2">
                  <a:extLst>
                    <a:ext uri="{A12FA001-AC4F-418D-AE19-62706E023703}">
                      <ahyp:hlinkClr val="tx"/>
                    </a:ext>
                  </a:extLst>
                </a:hlinkClick>
              </a:rPr>
              <a:t>Slidesgo</a:t>
            </a:r>
            <a:r>
              <a:rPr lang="en" sz="1100">
                <a:solidFill>
                  <a:schemeClr val="accent5"/>
                </a:solidFill>
                <a:latin typeface="Source Sans Pro"/>
                <a:ea typeface="Source Sans Pro"/>
                <a:cs typeface="Source Sans Pro"/>
                <a:sym typeface="Source Sans Pro"/>
              </a:rPr>
              <a:t>, including icons by </a:t>
            </a:r>
            <a:r>
              <a:rPr b="1" lang="en" sz="1100">
                <a:solidFill>
                  <a:schemeClr val="accent5"/>
                </a:solidFill>
                <a:uFill>
                  <a:noFill/>
                </a:uFill>
                <a:latin typeface="Source Sans Pro"/>
                <a:ea typeface="Source Sans Pro"/>
                <a:cs typeface="Source Sans Pro"/>
                <a:sym typeface="Source Sans Pro"/>
                <a:hlinkClick r:id="rId3">
                  <a:extLst>
                    <a:ext uri="{A12FA001-AC4F-418D-AE19-62706E023703}">
                      <ahyp:hlinkClr val="tx"/>
                    </a:ext>
                  </a:extLst>
                </a:hlinkClick>
              </a:rPr>
              <a:t>Flaticon</a:t>
            </a:r>
            <a:r>
              <a:rPr lang="en" sz="1100">
                <a:solidFill>
                  <a:schemeClr val="accent5"/>
                </a:solidFill>
                <a:latin typeface="Source Sans Pro"/>
                <a:ea typeface="Source Sans Pro"/>
                <a:cs typeface="Source Sans Pro"/>
                <a:sym typeface="Source Sans Pro"/>
              </a:rPr>
              <a:t>, infographics &amp; images by </a:t>
            </a:r>
            <a:r>
              <a:rPr b="1" lang="en" sz="1100">
                <a:solidFill>
                  <a:schemeClr val="accent5"/>
                </a:solidFill>
                <a:uFill>
                  <a:noFill/>
                </a:uFill>
                <a:latin typeface="Source Sans Pro"/>
                <a:ea typeface="Source Sans Pro"/>
                <a:cs typeface="Source Sans Pro"/>
                <a:sym typeface="Source Sans Pro"/>
                <a:hlinkClick r:id="rId4">
                  <a:extLst>
                    <a:ext uri="{A12FA001-AC4F-418D-AE19-62706E023703}">
                      <ahyp:hlinkClr val="tx"/>
                    </a:ext>
                  </a:extLst>
                </a:hlinkClick>
              </a:rPr>
              <a:t>Freepik</a:t>
            </a:r>
            <a:endParaRPr sz="1100">
              <a:solidFill>
                <a:schemeClr val="accent5"/>
              </a:solidFill>
              <a:latin typeface="Source Sans Pro"/>
              <a:ea typeface="Source Sans Pro"/>
              <a:cs typeface="Source Sans Pro"/>
              <a:sym typeface="Source Sans Pro"/>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643" name="Shape 1643"/>
        <p:cNvGrpSpPr/>
        <p:nvPr/>
      </p:nvGrpSpPr>
      <p:grpSpPr>
        <a:xfrm>
          <a:off x="0" y="0"/>
          <a:ext cx="0" cy="0"/>
          <a:chOff x="0" y="0"/>
          <a:chExt cx="0" cy="0"/>
        </a:xfrm>
      </p:grpSpPr>
      <p:grpSp>
        <p:nvGrpSpPr>
          <p:cNvPr id="1644" name="Google Shape;1644;p30"/>
          <p:cNvGrpSpPr/>
          <p:nvPr/>
        </p:nvGrpSpPr>
        <p:grpSpPr>
          <a:xfrm flipH="1">
            <a:off x="5171094" y="982094"/>
            <a:ext cx="2230218" cy="1151432"/>
            <a:chOff x="894225" y="2560000"/>
            <a:chExt cx="1669200" cy="861850"/>
          </a:xfrm>
        </p:grpSpPr>
        <p:sp>
          <p:nvSpPr>
            <p:cNvPr id="1645" name="Google Shape;1645;p30"/>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0"/>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0"/>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0"/>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0"/>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0"/>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0"/>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0"/>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 name="Google Shape;1653;p30"/>
          <p:cNvGrpSpPr/>
          <p:nvPr/>
        </p:nvGrpSpPr>
        <p:grpSpPr>
          <a:xfrm>
            <a:off x="2046894" y="772544"/>
            <a:ext cx="2230218" cy="1151432"/>
            <a:chOff x="894225" y="2560000"/>
            <a:chExt cx="1669200" cy="861850"/>
          </a:xfrm>
        </p:grpSpPr>
        <p:sp>
          <p:nvSpPr>
            <p:cNvPr id="1654" name="Google Shape;1654;p30"/>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0"/>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0"/>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0"/>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0"/>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0"/>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0"/>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0"/>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30"/>
          <p:cNvGrpSpPr/>
          <p:nvPr/>
        </p:nvGrpSpPr>
        <p:grpSpPr>
          <a:xfrm>
            <a:off x="-176884" y="-563123"/>
            <a:ext cx="4632438" cy="5895419"/>
            <a:chOff x="-1319884" y="-563123"/>
            <a:chExt cx="4632438" cy="5895419"/>
          </a:xfrm>
        </p:grpSpPr>
        <p:sp>
          <p:nvSpPr>
            <p:cNvPr id="1663" name="Google Shape;1663;p30"/>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0"/>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0"/>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0"/>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0"/>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0"/>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0"/>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0"/>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0"/>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0"/>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0"/>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0"/>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0"/>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0"/>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0"/>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0"/>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0"/>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0"/>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0"/>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0"/>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30"/>
          <p:cNvGrpSpPr/>
          <p:nvPr/>
        </p:nvGrpSpPr>
        <p:grpSpPr>
          <a:xfrm flipH="1">
            <a:off x="4690678" y="-563123"/>
            <a:ext cx="4632438" cy="5895419"/>
            <a:chOff x="-1186534" y="-563123"/>
            <a:chExt cx="4632438" cy="5895419"/>
          </a:xfrm>
        </p:grpSpPr>
        <p:sp>
          <p:nvSpPr>
            <p:cNvPr id="1684" name="Google Shape;1684;p30"/>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0"/>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0"/>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0"/>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0"/>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0"/>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0"/>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0"/>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0"/>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0"/>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0"/>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0"/>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0"/>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0"/>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0"/>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0"/>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0"/>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0"/>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0"/>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0"/>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 name="Google Shape;1704;p30"/>
          <p:cNvGrpSpPr/>
          <p:nvPr/>
        </p:nvGrpSpPr>
        <p:grpSpPr>
          <a:xfrm>
            <a:off x="-171595" y="4624384"/>
            <a:ext cx="9487655" cy="1187601"/>
            <a:chOff x="-171595" y="4624384"/>
            <a:chExt cx="9487655" cy="1187601"/>
          </a:xfrm>
        </p:grpSpPr>
        <p:sp>
          <p:nvSpPr>
            <p:cNvPr id="1705" name="Google Shape;1705;p30"/>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0"/>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0"/>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0"/>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0"/>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5" name="Shape 125"/>
        <p:cNvGrpSpPr/>
        <p:nvPr/>
      </p:nvGrpSpPr>
      <p:grpSpPr>
        <a:xfrm>
          <a:off x="0" y="0"/>
          <a:ext cx="0" cy="0"/>
          <a:chOff x="0" y="0"/>
          <a:chExt cx="0" cy="0"/>
        </a:xfrm>
      </p:grpSpPr>
      <p:sp>
        <p:nvSpPr>
          <p:cNvPr id="126" name="Google Shape;126;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127" name="Google Shape;127;p4"/>
          <p:cNvSpPr txBox="1"/>
          <p:nvPr>
            <p:ph idx="1" type="body"/>
          </p:nvPr>
        </p:nvSpPr>
        <p:spPr>
          <a:xfrm>
            <a:off x="720000" y="1098099"/>
            <a:ext cx="7704000" cy="34164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AutoNum type="arabicPeriod"/>
              <a:defRPr sz="1200"/>
            </a:lvl1pPr>
            <a:lvl2pPr indent="-304800" lvl="1" marL="914400" rtl="0">
              <a:lnSpc>
                <a:spcPct val="115000"/>
              </a:lnSpc>
              <a:spcBef>
                <a:spcPts val="0"/>
              </a:spcBef>
              <a:spcAft>
                <a:spcPts val="0"/>
              </a:spcAft>
              <a:buSzPts val="1200"/>
              <a:buFont typeface="Roboto Condensed Light"/>
              <a:buAutoNum type="alphaLcPeriod"/>
              <a:defRPr/>
            </a:lvl2pPr>
            <a:lvl3pPr indent="-304800" lvl="2" marL="1371600" rtl="0">
              <a:lnSpc>
                <a:spcPct val="115000"/>
              </a:lnSpc>
              <a:spcBef>
                <a:spcPts val="0"/>
              </a:spcBef>
              <a:spcAft>
                <a:spcPts val="0"/>
              </a:spcAft>
              <a:buSzPts val="1200"/>
              <a:buFont typeface="Roboto Condensed Light"/>
              <a:buAutoNum type="romanLcPeriod"/>
              <a:defRPr/>
            </a:lvl3pPr>
            <a:lvl4pPr indent="-304800" lvl="3" marL="1828800" rtl="0">
              <a:lnSpc>
                <a:spcPct val="115000"/>
              </a:lnSpc>
              <a:spcBef>
                <a:spcPts val="0"/>
              </a:spcBef>
              <a:spcAft>
                <a:spcPts val="0"/>
              </a:spcAft>
              <a:buSzPts val="1200"/>
              <a:buFont typeface="Roboto Condensed Light"/>
              <a:buAutoNum type="arabicPeriod"/>
              <a:defRPr/>
            </a:lvl4pPr>
            <a:lvl5pPr indent="-304800" lvl="4" marL="2286000" rtl="0">
              <a:lnSpc>
                <a:spcPct val="115000"/>
              </a:lnSpc>
              <a:spcBef>
                <a:spcPts val="0"/>
              </a:spcBef>
              <a:spcAft>
                <a:spcPts val="0"/>
              </a:spcAft>
              <a:buSzPts val="1200"/>
              <a:buFont typeface="Roboto Condensed Light"/>
              <a:buAutoNum type="alphaLcPeriod"/>
              <a:defRPr/>
            </a:lvl5pPr>
            <a:lvl6pPr indent="-304800" lvl="5" marL="2743200" rtl="0">
              <a:lnSpc>
                <a:spcPct val="115000"/>
              </a:lnSpc>
              <a:spcBef>
                <a:spcPts val="0"/>
              </a:spcBef>
              <a:spcAft>
                <a:spcPts val="0"/>
              </a:spcAft>
              <a:buSzPts val="1200"/>
              <a:buFont typeface="Roboto Condensed Light"/>
              <a:buAutoNum type="romanLcPeriod"/>
              <a:defRPr/>
            </a:lvl6pPr>
            <a:lvl7pPr indent="-304800" lvl="6" marL="3200400" rtl="0">
              <a:lnSpc>
                <a:spcPct val="115000"/>
              </a:lnSpc>
              <a:spcBef>
                <a:spcPts val="0"/>
              </a:spcBef>
              <a:spcAft>
                <a:spcPts val="0"/>
              </a:spcAft>
              <a:buSzPts val="1200"/>
              <a:buFont typeface="Roboto Condensed Light"/>
              <a:buAutoNum type="arabicPeriod"/>
              <a:defRPr/>
            </a:lvl7pPr>
            <a:lvl8pPr indent="-304800" lvl="7" marL="3657600" rtl="0">
              <a:lnSpc>
                <a:spcPct val="115000"/>
              </a:lnSpc>
              <a:spcBef>
                <a:spcPts val="0"/>
              </a:spcBef>
              <a:spcAft>
                <a:spcPts val="0"/>
              </a:spcAft>
              <a:buSzPts val="1200"/>
              <a:buFont typeface="Roboto Condensed Light"/>
              <a:buAutoNum type="alphaLcPeriod"/>
              <a:defRPr/>
            </a:lvl8pPr>
            <a:lvl9pPr indent="-304800" lvl="8" marL="4114800" rtl="0">
              <a:lnSpc>
                <a:spcPct val="115000"/>
              </a:lnSpc>
              <a:spcBef>
                <a:spcPts val="0"/>
              </a:spcBef>
              <a:spcAft>
                <a:spcPts val="0"/>
              </a:spcAft>
              <a:buSzPts val="1200"/>
              <a:buFont typeface="Roboto Condensed Light"/>
              <a:buAutoNum type="romanLcPeriod"/>
              <a:defRPr/>
            </a:lvl9pPr>
          </a:lstStyle>
          <a:p/>
        </p:txBody>
      </p:sp>
      <p:grpSp>
        <p:nvGrpSpPr>
          <p:cNvPr id="128" name="Google Shape;128;p4"/>
          <p:cNvGrpSpPr/>
          <p:nvPr/>
        </p:nvGrpSpPr>
        <p:grpSpPr>
          <a:xfrm>
            <a:off x="377564" y="550530"/>
            <a:ext cx="1842630" cy="951310"/>
            <a:chOff x="894225" y="2560000"/>
            <a:chExt cx="1669200" cy="861850"/>
          </a:xfrm>
        </p:grpSpPr>
        <p:sp>
          <p:nvSpPr>
            <p:cNvPr id="129" name="Google Shape;129;p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 name="Google Shape;137;p4"/>
          <p:cNvGrpSpPr/>
          <p:nvPr/>
        </p:nvGrpSpPr>
        <p:grpSpPr>
          <a:xfrm>
            <a:off x="-1543203" y="-541387"/>
            <a:ext cx="2840167" cy="5183093"/>
            <a:chOff x="-171603" y="-541387"/>
            <a:chExt cx="2840167" cy="5183093"/>
          </a:xfrm>
        </p:grpSpPr>
        <p:sp>
          <p:nvSpPr>
            <p:cNvPr id="138" name="Google Shape;138;p4"/>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4"/>
          <p:cNvGrpSpPr/>
          <p:nvPr/>
        </p:nvGrpSpPr>
        <p:grpSpPr>
          <a:xfrm flipH="1">
            <a:off x="6929115" y="757155"/>
            <a:ext cx="1547015" cy="798763"/>
            <a:chOff x="894225" y="2560000"/>
            <a:chExt cx="1669200" cy="861850"/>
          </a:xfrm>
        </p:grpSpPr>
        <p:sp>
          <p:nvSpPr>
            <p:cNvPr id="148" name="Google Shape;148;p4"/>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4"/>
          <p:cNvGrpSpPr/>
          <p:nvPr/>
        </p:nvGrpSpPr>
        <p:grpSpPr>
          <a:xfrm>
            <a:off x="7923672" y="-541387"/>
            <a:ext cx="2840167" cy="5183093"/>
            <a:chOff x="6475872" y="-541387"/>
            <a:chExt cx="2840167" cy="5183093"/>
          </a:xfrm>
        </p:grpSpPr>
        <p:sp>
          <p:nvSpPr>
            <p:cNvPr id="157" name="Google Shape;157;p4"/>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 name="Google Shape;166;p4"/>
          <p:cNvGrpSpPr/>
          <p:nvPr/>
        </p:nvGrpSpPr>
        <p:grpSpPr>
          <a:xfrm>
            <a:off x="-171595" y="4624384"/>
            <a:ext cx="9487655" cy="1187601"/>
            <a:chOff x="-171595" y="4624384"/>
            <a:chExt cx="9487655" cy="1187601"/>
          </a:xfrm>
        </p:grpSpPr>
        <p:sp>
          <p:nvSpPr>
            <p:cNvPr id="167" name="Google Shape;167;p4"/>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4"/>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710" name="Shape 1710"/>
        <p:cNvGrpSpPr/>
        <p:nvPr/>
      </p:nvGrpSpPr>
      <p:grpSpPr>
        <a:xfrm>
          <a:off x="0" y="0"/>
          <a:ext cx="0" cy="0"/>
          <a:chOff x="0" y="0"/>
          <a:chExt cx="0" cy="0"/>
        </a:xfrm>
      </p:grpSpPr>
      <p:grpSp>
        <p:nvGrpSpPr>
          <p:cNvPr id="1711" name="Google Shape;1711;p31"/>
          <p:cNvGrpSpPr/>
          <p:nvPr/>
        </p:nvGrpSpPr>
        <p:grpSpPr>
          <a:xfrm flipH="1">
            <a:off x="3852633" y="683001"/>
            <a:ext cx="2616471" cy="1350864"/>
            <a:chOff x="894225" y="2560000"/>
            <a:chExt cx="1669200" cy="861850"/>
          </a:xfrm>
        </p:grpSpPr>
        <p:sp>
          <p:nvSpPr>
            <p:cNvPr id="1712" name="Google Shape;1712;p31"/>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1"/>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1"/>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1"/>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1"/>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1"/>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1"/>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1"/>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 name="Google Shape;1720;p31"/>
          <p:cNvGrpSpPr/>
          <p:nvPr/>
        </p:nvGrpSpPr>
        <p:grpSpPr>
          <a:xfrm>
            <a:off x="5951911" y="-541355"/>
            <a:ext cx="3230406" cy="5895250"/>
            <a:chOff x="6475872" y="-541387"/>
            <a:chExt cx="2840167" cy="5183093"/>
          </a:xfrm>
        </p:grpSpPr>
        <p:sp>
          <p:nvSpPr>
            <p:cNvPr id="1721" name="Google Shape;1721;p31"/>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1"/>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1"/>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1"/>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1"/>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1"/>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1"/>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1"/>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1"/>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31"/>
          <p:cNvGrpSpPr/>
          <p:nvPr/>
        </p:nvGrpSpPr>
        <p:grpSpPr>
          <a:xfrm>
            <a:off x="-171595" y="4624384"/>
            <a:ext cx="9487655" cy="1187601"/>
            <a:chOff x="-171595" y="4624384"/>
            <a:chExt cx="9487655" cy="1187601"/>
          </a:xfrm>
        </p:grpSpPr>
        <p:sp>
          <p:nvSpPr>
            <p:cNvPr id="1731" name="Google Shape;1731;p31"/>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1"/>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1"/>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1"/>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1"/>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39" name="Shape 1739"/>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740" name="Shape 1740"/>
        <p:cNvGrpSpPr/>
        <p:nvPr/>
      </p:nvGrpSpPr>
      <p:grpSpPr>
        <a:xfrm>
          <a:off x="0" y="0"/>
          <a:ext cx="0" cy="0"/>
          <a:chOff x="0" y="0"/>
          <a:chExt cx="0" cy="0"/>
        </a:xfrm>
      </p:grpSpPr>
      <p:sp>
        <p:nvSpPr>
          <p:cNvPr id="1741" name="Google Shape;1741;p3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45" name="Shape 1745"/>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746" name="Shape 1746"/>
        <p:cNvGrpSpPr/>
        <p:nvPr/>
      </p:nvGrpSpPr>
      <p:grpSpPr>
        <a:xfrm>
          <a:off x="0" y="0"/>
          <a:ext cx="0" cy="0"/>
          <a:chOff x="0" y="0"/>
          <a:chExt cx="0" cy="0"/>
        </a:xfrm>
      </p:grpSpPr>
      <p:sp>
        <p:nvSpPr>
          <p:cNvPr id="1747" name="Google Shape;1747;p3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2" name="Shape 172"/>
        <p:cNvGrpSpPr/>
        <p:nvPr/>
      </p:nvGrpSpPr>
      <p:grpSpPr>
        <a:xfrm>
          <a:off x="0" y="0"/>
          <a:ext cx="0" cy="0"/>
          <a:chOff x="0" y="0"/>
          <a:chExt cx="0" cy="0"/>
        </a:xfrm>
      </p:grpSpPr>
      <p:grpSp>
        <p:nvGrpSpPr>
          <p:cNvPr id="173" name="Google Shape;173;p5"/>
          <p:cNvGrpSpPr/>
          <p:nvPr/>
        </p:nvGrpSpPr>
        <p:grpSpPr>
          <a:xfrm flipH="1">
            <a:off x="6389717" y="1257793"/>
            <a:ext cx="1915741" cy="989059"/>
            <a:chOff x="894225" y="2560000"/>
            <a:chExt cx="1669200" cy="861850"/>
          </a:xfrm>
        </p:grpSpPr>
        <p:sp>
          <p:nvSpPr>
            <p:cNvPr id="174" name="Google Shape;174;p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5"/>
          <p:cNvGrpSpPr/>
          <p:nvPr/>
        </p:nvGrpSpPr>
        <p:grpSpPr>
          <a:xfrm>
            <a:off x="780051" y="1257791"/>
            <a:ext cx="1825604" cy="942605"/>
            <a:chOff x="894225" y="2560000"/>
            <a:chExt cx="1669200" cy="861850"/>
          </a:xfrm>
        </p:grpSpPr>
        <p:sp>
          <p:nvSpPr>
            <p:cNvPr id="183" name="Google Shape;183;p5"/>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 name="Google Shape;191;p5"/>
          <p:cNvGrpSpPr/>
          <p:nvPr/>
        </p:nvGrpSpPr>
        <p:grpSpPr>
          <a:xfrm>
            <a:off x="-171595" y="4624384"/>
            <a:ext cx="9487655" cy="1187601"/>
            <a:chOff x="-171595" y="4624384"/>
            <a:chExt cx="9487655" cy="1187601"/>
          </a:xfrm>
        </p:grpSpPr>
        <p:sp>
          <p:nvSpPr>
            <p:cNvPr id="192" name="Google Shape;192;p5"/>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5"/>
          <p:cNvGrpSpPr/>
          <p:nvPr/>
        </p:nvGrpSpPr>
        <p:grpSpPr>
          <a:xfrm>
            <a:off x="-1319884" y="-563123"/>
            <a:ext cx="4632438" cy="5895419"/>
            <a:chOff x="-1319884" y="-563123"/>
            <a:chExt cx="4632438" cy="5895419"/>
          </a:xfrm>
        </p:grpSpPr>
        <p:sp>
          <p:nvSpPr>
            <p:cNvPr id="198" name="Google Shape;198;p5"/>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 name="Google Shape;218;p5"/>
          <p:cNvGrpSpPr/>
          <p:nvPr/>
        </p:nvGrpSpPr>
        <p:grpSpPr>
          <a:xfrm flipH="1">
            <a:off x="5833678" y="-563123"/>
            <a:ext cx="4632438" cy="5895419"/>
            <a:chOff x="-1186534" y="-563123"/>
            <a:chExt cx="4632438" cy="5895419"/>
          </a:xfrm>
        </p:grpSpPr>
        <p:sp>
          <p:nvSpPr>
            <p:cNvPr id="219" name="Google Shape;219;p5"/>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 name="Google Shape;239;p5"/>
          <p:cNvSpPr txBox="1"/>
          <p:nvPr>
            <p:ph idx="1" type="subTitle"/>
          </p:nvPr>
        </p:nvSpPr>
        <p:spPr>
          <a:xfrm>
            <a:off x="1478075" y="2524012"/>
            <a:ext cx="2532900" cy="4692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Just Another Hand"/>
              <a:buNone/>
              <a:defRPr sz="2500">
                <a:latin typeface="Vidaloka"/>
                <a:ea typeface="Vidaloka"/>
                <a:cs typeface="Vidaloka"/>
                <a:sym typeface="Vidaloka"/>
              </a:defRPr>
            </a:lvl1pPr>
            <a:lvl2pPr lvl="1"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2pPr>
            <a:lvl3pPr lvl="2"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3pPr>
            <a:lvl4pPr lvl="3"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4pPr>
            <a:lvl5pPr lvl="4"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5pPr>
            <a:lvl6pPr lvl="5"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6pPr>
            <a:lvl7pPr lvl="6"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7pPr>
            <a:lvl8pPr lvl="7"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8pPr>
            <a:lvl9pPr lvl="8"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9pPr>
          </a:lstStyle>
          <a:p/>
        </p:txBody>
      </p:sp>
      <p:sp>
        <p:nvSpPr>
          <p:cNvPr id="240" name="Google Shape;240;p5"/>
          <p:cNvSpPr txBox="1"/>
          <p:nvPr>
            <p:ph idx="2" type="subTitle"/>
          </p:nvPr>
        </p:nvSpPr>
        <p:spPr>
          <a:xfrm>
            <a:off x="5132950" y="2524012"/>
            <a:ext cx="2532900" cy="469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Just Another Hand"/>
              <a:buNone/>
              <a:defRPr sz="2500">
                <a:latin typeface="Vidaloka"/>
                <a:ea typeface="Vidaloka"/>
                <a:cs typeface="Vidaloka"/>
                <a:sym typeface="Vidaloka"/>
              </a:defRPr>
            </a:lvl1pPr>
            <a:lvl2pPr lvl="1"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2pPr>
            <a:lvl3pPr lvl="2"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3pPr>
            <a:lvl4pPr lvl="3"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4pPr>
            <a:lvl5pPr lvl="4"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5pPr>
            <a:lvl6pPr lvl="5"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6pPr>
            <a:lvl7pPr lvl="6"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7pPr>
            <a:lvl8pPr lvl="7"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8pPr>
            <a:lvl9pPr lvl="8" rtl="0" algn="ctr">
              <a:lnSpc>
                <a:spcPct val="100000"/>
              </a:lnSpc>
              <a:spcBef>
                <a:spcPts val="0"/>
              </a:spcBef>
              <a:spcAft>
                <a:spcPts val="0"/>
              </a:spcAft>
              <a:buSzPts val="2500"/>
              <a:buFont typeface="Just Another Hand"/>
              <a:buNone/>
              <a:defRPr sz="2500">
                <a:latin typeface="Just Another Hand"/>
                <a:ea typeface="Just Another Hand"/>
                <a:cs typeface="Just Another Hand"/>
                <a:sym typeface="Just Another Hand"/>
              </a:defRPr>
            </a:lvl9pPr>
          </a:lstStyle>
          <a:p/>
        </p:txBody>
      </p:sp>
      <p:sp>
        <p:nvSpPr>
          <p:cNvPr id="241" name="Google Shape;241;p5"/>
          <p:cNvSpPr txBox="1"/>
          <p:nvPr>
            <p:ph idx="3" type="subTitle"/>
          </p:nvPr>
        </p:nvSpPr>
        <p:spPr>
          <a:xfrm>
            <a:off x="1478125" y="3038237"/>
            <a:ext cx="2532900" cy="94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2" name="Google Shape;242;p5"/>
          <p:cNvSpPr txBox="1"/>
          <p:nvPr>
            <p:ph idx="4" type="subTitle"/>
          </p:nvPr>
        </p:nvSpPr>
        <p:spPr>
          <a:xfrm>
            <a:off x="5133025" y="3038237"/>
            <a:ext cx="2532900" cy="94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3" name="Google Shape;243;p5"/>
          <p:cNvSpPr txBox="1"/>
          <p:nvPr>
            <p:ph type="title"/>
          </p:nvPr>
        </p:nvSpPr>
        <p:spPr>
          <a:xfrm>
            <a:off x="1778550" y="500669"/>
            <a:ext cx="5586900" cy="989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4" name="Shape 244"/>
        <p:cNvGrpSpPr/>
        <p:nvPr/>
      </p:nvGrpSpPr>
      <p:grpSpPr>
        <a:xfrm>
          <a:off x="0" y="0"/>
          <a:ext cx="0" cy="0"/>
          <a:chOff x="0" y="0"/>
          <a:chExt cx="0" cy="0"/>
        </a:xfrm>
      </p:grpSpPr>
      <p:grpSp>
        <p:nvGrpSpPr>
          <p:cNvPr id="245" name="Google Shape;245;p6"/>
          <p:cNvGrpSpPr/>
          <p:nvPr/>
        </p:nvGrpSpPr>
        <p:grpSpPr>
          <a:xfrm flipH="1">
            <a:off x="6505015" y="1024030"/>
            <a:ext cx="1547015" cy="798763"/>
            <a:chOff x="894225" y="2560000"/>
            <a:chExt cx="1669200" cy="861850"/>
          </a:xfrm>
        </p:grpSpPr>
        <p:sp>
          <p:nvSpPr>
            <p:cNvPr id="246" name="Google Shape;246;p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 name="Google Shape;254;p6"/>
          <p:cNvGrpSpPr/>
          <p:nvPr/>
        </p:nvGrpSpPr>
        <p:grpSpPr>
          <a:xfrm>
            <a:off x="1034865" y="1012739"/>
            <a:ext cx="1656180" cy="855041"/>
            <a:chOff x="894225" y="2560000"/>
            <a:chExt cx="1669200" cy="861850"/>
          </a:xfrm>
        </p:grpSpPr>
        <p:sp>
          <p:nvSpPr>
            <p:cNvPr id="255" name="Google Shape;255;p6"/>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6"/>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6"/>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6"/>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6"/>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6"/>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6"/>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 name="Google Shape;263;p6"/>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grpSp>
        <p:nvGrpSpPr>
          <p:cNvPr id="264" name="Google Shape;264;p6"/>
          <p:cNvGrpSpPr/>
          <p:nvPr/>
        </p:nvGrpSpPr>
        <p:grpSpPr>
          <a:xfrm>
            <a:off x="-171595" y="4624384"/>
            <a:ext cx="9487655" cy="1187601"/>
            <a:chOff x="-171595" y="4624384"/>
            <a:chExt cx="9487655" cy="1187601"/>
          </a:xfrm>
        </p:grpSpPr>
        <p:sp>
          <p:nvSpPr>
            <p:cNvPr id="265" name="Google Shape;265;p6"/>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6"/>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6"/>
          <p:cNvGrpSpPr/>
          <p:nvPr/>
        </p:nvGrpSpPr>
        <p:grpSpPr>
          <a:xfrm>
            <a:off x="-1319884" y="-563123"/>
            <a:ext cx="4632438" cy="5895419"/>
            <a:chOff x="-1319884" y="-563123"/>
            <a:chExt cx="4632438" cy="5895419"/>
          </a:xfrm>
        </p:grpSpPr>
        <p:sp>
          <p:nvSpPr>
            <p:cNvPr id="271" name="Google Shape;271;p6"/>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6"/>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6"/>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6"/>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6"/>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6"/>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6"/>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6"/>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6"/>
          <p:cNvGrpSpPr/>
          <p:nvPr/>
        </p:nvGrpSpPr>
        <p:grpSpPr>
          <a:xfrm flipH="1">
            <a:off x="5833678" y="-563123"/>
            <a:ext cx="4632438" cy="5895419"/>
            <a:chOff x="-1186534" y="-563123"/>
            <a:chExt cx="4632438" cy="5895419"/>
          </a:xfrm>
        </p:grpSpPr>
        <p:sp>
          <p:nvSpPr>
            <p:cNvPr id="292" name="Google Shape;292;p6"/>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6"/>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6"/>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6"/>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6"/>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6"/>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6"/>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6"/>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6"/>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6"/>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6"/>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6"/>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6"/>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6"/>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6"/>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6"/>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6"/>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12" name="Shape 312"/>
        <p:cNvGrpSpPr/>
        <p:nvPr/>
      </p:nvGrpSpPr>
      <p:grpSpPr>
        <a:xfrm>
          <a:off x="0" y="0"/>
          <a:ext cx="0" cy="0"/>
          <a:chOff x="0" y="0"/>
          <a:chExt cx="0" cy="0"/>
        </a:xfrm>
      </p:grpSpPr>
      <p:grpSp>
        <p:nvGrpSpPr>
          <p:cNvPr id="313" name="Google Shape;313;p7"/>
          <p:cNvGrpSpPr/>
          <p:nvPr/>
        </p:nvGrpSpPr>
        <p:grpSpPr>
          <a:xfrm>
            <a:off x="866657" y="1050113"/>
            <a:ext cx="1558365" cy="804537"/>
            <a:chOff x="894225" y="2560000"/>
            <a:chExt cx="1669200" cy="861850"/>
          </a:xfrm>
        </p:grpSpPr>
        <p:sp>
          <p:nvSpPr>
            <p:cNvPr id="314" name="Google Shape;314;p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 name="Google Shape;322;p7"/>
          <p:cNvGrpSpPr/>
          <p:nvPr/>
        </p:nvGrpSpPr>
        <p:grpSpPr>
          <a:xfrm flipH="1">
            <a:off x="6258152" y="904681"/>
            <a:ext cx="2121887" cy="1095411"/>
            <a:chOff x="894225" y="2560000"/>
            <a:chExt cx="1669200" cy="861850"/>
          </a:xfrm>
        </p:grpSpPr>
        <p:sp>
          <p:nvSpPr>
            <p:cNvPr id="323" name="Google Shape;323;p7"/>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 name="Google Shape;331;p7"/>
          <p:cNvGrpSpPr/>
          <p:nvPr/>
        </p:nvGrpSpPr>
        <p:grpSpPr>
          <a:xfrm>
            <a:off x="-171595" y="4624384"/>
            <a:ext cx="9487655" cy="1187601"/>
            <a:chOff x="-171595" y="4624384"/>
            <a:chExt cx="9487655" cy="1187601"/>
          </a:xfrm>
        </p:grpSpPr>
        <p:sp>
          <p:nvSpPr>
            <p:cNvPr id="332" name="Google Shape;332;p7"/>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7"/>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7"/>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7"/>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7"/>
          <p:cNvGrpSpPr/>
          <p:nvPr/>
        </p:nvGrpSpPr>
        <p:grpSpPr>
          <a:xfrm>
            <a:off x="-1319884" y="-563123"/>
            <a:ext cx="4632438" cy="5895419"/>
            <a:chOff x="-1319884" y="-563123"/>
            <a:chExt cx="4632438" cy="5895419"/>
          </a:xfrm>
        </p:grpSpPr>
        <p:sp>
          <p:nvSpPr>
            <p:cNvPr id="338" name="Google Shape;338;p7"/>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7"/>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7"/>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7"/>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7"/>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7"/>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7"/>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7"/>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7"/>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7"/>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7"/>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7"/>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7"/>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7"/>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7"/>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7"/>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7"/>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7"/>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 name="Google Shape;358;p7"/>
          <p:cNvGrpSpPr/>
          <p:nvPr/>
        </p:nvGrpSpPr>
        <p:grpSpPr>
          <a:xfrm flipH="1">
            <a:off x="5833678" y="-563123"/>
            <a:ext cx="4632438" cy="5895419"/>
            <a:chOff x="-1186534" y="-563123"/>
            <a:chExt cx="4632438" cy="5895419"/>
          </a:xfrm>
        </p:grpSpPr>
        <p:sp>
          <p:nvSpPr>
            <p:cNvPr id="359" name="Google Shape;359;p7"/>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7"/>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7"/>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7"/>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7"/>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7"/>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7"/>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7"/>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7"/>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7"/>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7"/>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7"/>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7"/>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7"/>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7"/>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7"/>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7"/>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7"/>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7"/>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7"/>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 name="Google Shape;379;p7"/>
          <p:cNvSpPr txBox="1"/>
          <p:nvPr>
            <p:ph type="title"/>
          </p:nvPr>
        </p:nvSpPr>
        <p:spPr>
          <a:xfrm>
            <a:off x="1781175" y="440001"/>
            <a:ext cx="5581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380" name="Google Shape;380;p7"/>
          <p:cNvSpPr txBox="1"/>
          <p:nvPr>
            <p:ph idx="1" type="body"/>
          </p:nvPr>
        </p:nvSpPr>
        <p:spPr>
          <a:xfrm>
            <a:off x="4163019" y="2068725"/>
            <a:ext cx="3918000" cy="2156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81" name="Shape 381"/>
        <p:cNvGrpSpPr/>
        <p:nvPr/>
      </p:nvGrpSpPr>
      <p:grpSpPr>
        <a:xfrm>
          <a:off x="0" y="0"/>
          <a:ext cx="0" cy="0"/>
          <a:chOff x="0" y="0"/>
          <a:chExt cx="0" cy="0"/>
        </a:xfrm>
      </p:grpSpPr>
      <p:grpSp>
        <p:nvGrpSpPr>
          <p:cNvPr id="382" name="Google Shape;382;p8"/>
          <p:cNvGrpSpPr/>
          <p:nvPr/>
        </p:nvGrpSpPr>
        <p:grpSpPr>
          <a:xfrm>
            <a:off x="2203287" y="642553"/>
            <a:ext cx="1864997" cy="962859"/>
            <a:chOff x="894225" y="2560000"/>
            <a:chExt cx="1669200" cy="861850"/>
          </a:xfrm>
        </p:grpSpPr>
        <p:sp>
          <p:nvSpPr>
            <p:cNvPr id="383" name="Google Shape;383;p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 name="Google Shape;391;p8"/>
          <p:cNvGrpSpPr/>
          <p:nvPr/>
        </p:nvGrpSpPr>
        <p:grpSpPr>
          <a:xfrm flipH="1">
            <a:off x="4687475" y="254502"/>
            <a:ext cx="2200006" cy="1135832"/>
            <a:chOff x="894225" y="2560000"/>
            <a:chExt cx="1669200" cy="861850"/>
          </a:xfrm>
        </p:grpSpPr>
        <p:sp>
          <p:nvSpPr>
            <p:cNvPr id="392" name="Google Shape;392;p8"/>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8"/>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8"/>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8"/>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 name="Google Shape;400;p8"/>
          <p:cNvGrpSpPr/>
          <p:nvPr/>
        </p:nvGrpSpPr>
        <p:grpSpPr>
          <a:xfrm>
            <a:off x="-171603" y="-541387"/>
            <a:ext cx="2840167" cy="5183093"/>
            <a:chOff x="-171603" y="-541387"/>
            <a:chExt cx="2840167" cy="5183093"/>
          </a:xfrm>
        </p:grpSpPr>
        <p:sp>
          <p:nvSpPr>
            <p:cNvPr id="401" name="Google Shape;401;p8"/>
            <p:cNvSpPr/>
            <p:nvPr/>
          </p:nvSpPr>
          <p:spPr>
            <a:xfrm flipH="1">
              <a:off x="-171603"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flipH="1">
              <a:off x="-171603"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flipH="1">
              <a:off x="-133920"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8"/>
            <p:cNvSpPr/>
            <p:nvPr/>
          </p:nvSpPr>
          <p:spPr>
            <a:xfrm flipH="1">
              <a:off x="397108"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8"/>
            <p:cNvSpPr/>
            <p:nvPr/>
          </p:nvSpPr>
          <p:spPr>
            <a:xfrm flipH="1">
              <a:off x="-11893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8"/>
            <p:cNvSpPr/>
            <p:nvPr/>
          </p:nvSpPr>
          <p:spPr>
            <a:xfrm flipH="1">
              <a:off x="272882"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8"/>
            <p:cNvSpPr/>
            <p:nvPr/>
          </p:nvSpPr>
          <p:spPr>
            <a:xfrm flipH="1">
              <a:off x="-100048"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8"/>
            <p:cNvSpPr/>
            <p:nvPr/>
          </p:nvSpPr>
          <p:spPr>
            <a:xfrm flipH="1">
              <a:off x="-92512"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flipH="1">
              <a:off x="107079"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 name="Google Shape;410;p8"/>
          <p:cNvGrpSpPr/>
          <p:nvPr/>
        </p:nvGrpSpPr>
        <p:grpSpPr>
          <a:xfrm>
            <a:off x="6475872" y="-541387"/>
            <a:ext cx="2840167" cy="5183093"/>
            <a:chOff x="6475872" y="-541387"/>
            <a:chExt cx="2840167" cy="5183093"/>
          </a:xfrm>
        </p:grpSpPr>
        <p:sp>
          <p:nvSpPr>
            <p:cNvPr id="411" name="Google Shape;411;p8"/>
            <p:cNvSpPr/>
            <p:nvPr/>
          </p:nvSpPr>
          <p:spPr>
            <a:xfrm>
              <a:off x="6475872" y="-499978"/>
              <a:ext cx="2840167" cy="5141685"/>
            </a:xfrm>
            <a:custGeom>
              <a:rect b="b" l="l" r="r" t="t"/>
              <a:pathLst>
                <a:path extrusionOk="0" h="60719" w="33540">
                  <a:moveTo>
                    <a:pt x="1" y="1"/>
                  </a:moveTo>
                  <a:cubicBezTo>
                    <a:pt x="45" y="16059"/>
                    <a:pt x="13656" y="32028"/>
                    <a:pt x="19528" y="45194"/>
                  </a:cubicBezTo>
                  <a:cubicBezTo>
                    <a:pt x="25444" y="58405"/>
                    <a:pt x="18461" y="60718"/>
                    <a:pt x="18461" y="60718"/>
                  </a:cubicBezTo>
                  <a:lnTo>
                    <a:pt x="33317" y="60718"/>
                  </a:lnTo>
                  <a:lnTo>
                    <a:pt x="33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8"/>
            <p:cNvSpPr/>
            <p:nvPr/>
          </p:nvSpPr>
          <p:spPr>
            <a:xfrm>
              <a:off x="6475872" y="-499978"/>
              <a:ext cx="2840167" cy="3725412"/>
            </a:xfrm>
            <a:custGeom>
              <a:rect b="b" l="l" r="r" t="t"/>
              <a:pathLst>
                <a:path extrusionOk="0" h="43994" w="33540">
                  <a:moveTo>
                    <a:pt x="1" y="1"/>
                  </a:moveTo>
                  <a:cubicBezTo>
                    <a:pt x="2180" y="20151"/>
                    <a:pt x="18861" y="41680"/>
                    <a:pt x="33362" y="43993"/>
                  </a:cubicBezTo>
                  <a:lnTo>
                    <a:pt x="335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8"/>
            <p:cNvSpPr/>
            <p:nvPr/>
          </p:nvSpPr>
          <p:spPr>
            <a:xfrm>
              <a:off x="6818657" y="-499978"/>
              <a:ext cx="2459700" cy="2554203"/>
            </a:xfrm>
            <a:custGeom>
              <a:rect b="b" l="l" r="r" t="t"/>
              <a:pathLst>
                <a:path extrusionOk="0" h="30163" w="29047">
                  <a:moveTo>
                    <a:pt x="0" y="1"/>
                  </a:moveTo>
                  <a:cubicBezTo>
                    <a:pt x="4125" y="18183"/>
                    <a:pt x="14849" y="30163"/>
                    <a:pt x="21101" y="30163"/>
                  </a:cubicBezTo>
                  <a:cubicBezTo>
                    <a:pt x="21793" y="30163"/>
                    <a:pt x="22430" y="30016"/>
                    <a:pt x="22997" y="29715"/>
                  </a:cubicBezTo>
                  <a:cubicBezTo>
                    <a:pt x="27446" y="27357"/>
                    <a:pt x="29047" y="13523"/>
                    <a:pt x="27090" y="1"/>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8"/>
            <p:cNvSpPr/>
            <p:nvPr/>
          </p:nvSpPr>
          <p:spPr>
            <a:xfrm>
              <a:off x="7914755" y="-541387"/>
              <a:ext cx="832574" cy="1623570"/>
            </a:xfrm>
            <a:custGeom>
              <a:rect b="b" l="l" r="r" t="t"/>
              <a:pathLst>
                <a:path extrusionOk="0" h="19173" w="9832">
                  <a:moveTo>
                    <a:pt x="1" y="1"/>
                  </a:moveTo>
                  <a:cubicBezTo>
                    <a:pt x="134" y="6050"/>
                    <a:pt x="5783" y="8986"/>
                    <a:pt x="9831" y="19172"/>
                  </a:cubicBezTo>
                  <a:cubicBezTo>
                    <a:pt x="7651" y="10543"/>
                    <a:pt x="2447" y="7651"/>
                    <a:pt x="1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8"/>
            <p:cNvSpPr/>
            <p:nvPr/>
          </p:nvSpPr>
          <p:spPr>
            <a:xfrm>
              <a:off x="7116222" y="731777"/>
              <a:ext cx="2147146" cy="3043569"/>
            </a:xfrm>
            <a:custGeom>
              <a:rect b="b" l="l" r="r" t="t"/>
              <a:pathLst>
                <a:path extrusionOk="0" h="35942" w="25356">
                  <a:moveTo>
                    <a:pt x="1" y="0"/>
                  </a:moveTo>
                  <a:cubicBezTo>
                    <a:pt x="2180" y="14145"/>
                    <a:pt x="20862" y="27801"/>
                    <a:pt x="23576" y="35941"/>
                  </a:cubicBezTo>
                  <a:lnTo>
                    <a:pt x="25355" y="29714"/>
                  </a:lnTo>
                  <a:cubicBezTo>
                    <a:pt x="4628" y="17482"/>
                    <a:pt x="1" y="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8"/>
            <p:cNvSpPr/>
            <p:nvPr/>
          </p:nvSpPr>
          <p:spPr>
            <a:xfrm>
              <a:off x="7492879" y="12336"/>
              <a:ext cx="1378675" cy="2440901"/>
            </a:xfrm>
            <a:custGeom>
              <a:rect b="b" l="l" r="r" t="t"/>
              <a:pathLst>
                <a:path extrusionOk="0" h="28825" w="16281">
                  <a:moveTo>
                    <a:pt x="1" y="0"/>
                  </a:moveTo>
                  <a:lnTo>
                    <a:pt x="1" y="0"/>
                  </a:lnTo>
                  <a:cubicBezTo>
                    <a:pt x="490" y="11343"/>
                    <a:pt x="13123" y="22330"/>
                    <a:pt x="14457" y="28824"/>
                  </a:cubicBezTo>
                  <a:lnTo>
                    <a:pt x="16281" y="23842"/>
                  </a:lnTo>
                  <a:cubicBezTo>
                    <a:pt x="2048" y="14013"/>
                    <a:pt x="1" y="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8604050" y="3462622"/>
              <a:ext cx="640435" cy="1145128"/>
            </a:xfrm>
            <a:custGeom>
              <a:rect b="b" l="l" r="r" t="t"/>
              <a:pathLst>
                <a:path extrusionOk="0" h="13523" w="7563">
                  <a:moveTo>
                    <a:pt x="7563" y="0"/>
                  </a:moveTo>
                  <a:cubicBezTo>
                    <a:pt x="7563" y="0"/>
                    <a:pt x="1" y="5916"/>
                    <a:pt x="1" y="13523"/>
                  </a:cubicBezTo>
                  <a:lnTo>
                    <a:pt x="7563" y="13523"/>
                  </a:lnTo>
                  <a:lnTo>
                    <a:pt x="7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8476014" y="2313769"/>
              <a:ext cx="760934" cy="1050963"/>
            </a:xfrm>
            <a:custGeom>
              <a:rect b="b" l="l" r="r" t="t"/>
              <a:pathLst>
                <a:path extrusionOk="0" h="12411" w="8986">
                  <a:moveTo>
                    <a:pt x="0" y="1"/>
                  </a:moveTo>
                  <a:lnTo>
                    <a:pt x="0" y="1"/>
                  </a:lnTo>
                  <a:cubicBezTo>
                    <a:pt x="2002" y="2447"/>
                    <a:pt x="5827" y="6717"/>
                    <a:pt x="7696" y="12411"/>
                  </a:cubicBezTo>
                  <a:lnTo>
                    <a:pt x="8986" y="10854"/>
                  </a:lnTo>
                  <a:cubicBezTo>
                    <a:pt x="6539" y="6851"/>
                    <a:pt x="3514" y="315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8"/>
            <p:cNvSpPr/>
            <p:nvPr/>
          </p:nvSpPr>
          <p:spPr>
            <a:xfrm>
              <a:off x="7854462" y="2539780"/>
              <a:ext cx="1182895" cy="1973806"/>
            </a:xfrm>
            <a:custGeom>
              <a:rect b="b" l="l" r="r" t="t"/>
              <a:pathLst>
                <a:path extrusionOk="0" h="23309" w="13969">
                  <a:moveTo>
                    <a:pt x="1" y="0"/>
                  </a:moveTo>
                  <a:lnTo>
                    <a:pt x="1" y="0"/>
                  </a:lnTo>
                  <a:cubicBezTo>
                    <a:pt x="2714" y="5605"/>
                    <a:pt x="9920" y="9386"/>
                    <a:pt x="8986" y="13478"/>
                  </a:cubicBezTo>
                  <a:cubicBezTo>
                    <a:pt x="8274" y="16725"/>
                    <a:pt x="7429" y="21485"/>
                    <a:pt x="7741" y="23309"/>
                  </a:cubicBezTo>
                  <a:cubicBezTo>
                    <a:pt x="8052" y="18327"/>
                    <a:pt x="10143" y="13389"/>
                    <a:pt x="13968" y="11788"/>
                  </a:cubicBezTo>
                  <a:cubicBezTo>
                    <a:pt x="13968" y="11788"/>
                    <a:pt x="5072" y="7206"/>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 name="Google Shape;420;p8"/>
          <p:cNvGrpSpPr/>
          <p:nvPr/>
        </p:nvGrpSpPr>
        <p:grpSpPr>
          <a:xfrm>
            <a:off x="-171595" y="4624384"/>
            <a:ext cx="9487655" cy="1187601"/>
            <a:chOff x="-171595" y="4624384"/>
            <a:chExt cx="9487655" cy="1187601"/>
          </a:xfrm>
        </p:grpSpPr>
        <p:sp>
          <p:nvSpPr>
            <p:cNvPr id="421" name="Google Shape;421;p8"/>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8"/>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8"/>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8"/>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8"/>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 name="Google Shape;426;p8"/>
          <p:cNvSpPr txBox="1"/>
          <p:nvPr>
            <p:ph type="title"/>
          </p:nvPr>
        </p:nvSpPr>
        <p:spPr>
          <a:xfrm>
            <a:off x="1992500" y="1723975"/>
            <a:ext cx="3371100" cy="2189100"/>
          </a:xfrm>
          <a:prstGeom prst="rect">
            <a:avLst/>
          </a:prstGeom>
        </p:spPr>
        <p:txBody>
          <a:bodyPr anchorCtr="0" anchor="ctr" bIns="91425" lIns="91425" spcFirstLastPara="1" rIns="91425" wrap="square" tIns="91425">
            <a:noAutofit/>
          </a:bodyPr>
          <a:lstStyle>
            <a:lvl1pPr lvl="0" algn="l">
              <a:spcBef>
                <a:spcPts val="0"/>
              </a:spcBef>
              <a:spcAft>
                <a:spcPts val="0"/>
              </a:spcAft>
              <a:buSzPts val="6000"/>
              <a:buNone/>
              <a:defRPr sz="8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27" name="Shape 427"/>
        <p:cNvGrpSpPr/>
        <p:nvPr/>
      </p:nvGrpSpPr>
      <p:grpSpPr>
        <a:xfrm>
          <a:off x="0" y="0"/>
          <a:ext cx="0" cy="0"/>
          <a:chOff x="0" y="0"/>
          <a:chExt cx="0" cy="0"/>
        </a:xfrm>
      </p:grpSpPr>
      <p:grpSp>
        <p:nvGrpSpPr>
          <p:cNvPr id="428" name="Google Shape;428;p9"/>
          <p:cNvGrpSpPr/>
          <p:nvPr/>
        </p:nvGrpSpPr>
        <p:grpSpPr>
          <a:xfrm>
            <a:off x="1699138" y="151734"/>
            <a:ext cx="2121720" cy="1095411"/>
            <a:chOff x="894225" y="2560000"/>
            <a:chExt cx="1669200" cy="861850"/>
          </a:xfrm>
        </p:grpSpPr>
        <p:sp>
          <p:nvSpPr>
            <p:cNvPr id="429" name="Google Shape;429;p9"/>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9"/>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9"/>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 name="Google Shape;437;p9"/>
          <p:cNvGrpSpPr/>
          <p:nvPr/>
        </p:nvGrpSpPr>
        <p:grpSpPr>
          <a:xfrm flipH="1">
            <a:off x="5314877" y="286242"/>
            <a:ext cx="2640674" cy="1363188"/>
            <a:chOff x="894225" y="2560000"/>
            <a:chExt cx="1669200" cy="861850"/>
          </a:xfrm>
        </p:grpSpPr>
        <p:sp>
          <p:nvSpPr>
            <p:cNvPr id="438" name="Google Shape;438;p9"/>
            <p:cNvSpPr/>
            <p:nvPr/>
          </p:nvSpPr>
          <p:spPr>
            <a:xfrm>
              <a:off x="1387975" y="2878050"/>
              <a:ext cx="298050" cy="301375"/>
            </a:xfrm>
            <a:custGeom>
              <a:rect b="b" l="l" r="r" t="t"/>
              <a:pathLst>
                <a:path extrusionOk="0" h="12055" w="11922">
                  <a:moveTo>
                    <a:pt x="1112" y="0"/>
                  </a:moveTo>
                  <a:lnTo>
                    <a:pt x="0" y="89"/>
                  </a:lnTo>
                  <a:lnTo>
                    <a:pt x="9964" y="8229"/>
                  </a:lnTo>
                  <a:lnTo>
                    <a:pt x="11565" y="12055"/>
                  </a:lnTo>
                  <a:lnTo>
                    <a:pt x="11921" y="11966"/>
                  </a:lnTo>
                  <a:lnTo>
                    <a:pt x="10320" y="8185"/>
                  </a:ln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a:off x="1274525" y="3013725"/>
              <a:ext cx="116800" cy="408125"/>
            </a:xfrm>
            <a:custGeom>
              <a:rect b="b" l="l" r="r" t="t"/>
              <a:pathLst>
                <a:path extrusionOk="0" h="16325" w="4672">
                  <a:moveTo>
                    <a:pt x="1" y="0"/>
                  </a:moveTo>
                  <a:lnTo>
                    <a:pt x="4360" y="12099"/>
                  </a:lnTo>
                  <a:lnTo>
                    <a:pt x="3737" y="16191"/>
                  </a:lnTo>
                  <a:lnTo>
                    <a:pt x="4093" y="16325"/>
                  </a:lnTo>
                  <a:lnTo>
                    <a:pt x="4671" y="12233"/>
                  </a:lnTo>
                  <a:lnTo>
                    <a:pt x="1024" y="48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a:off x="1690450" y="2704575"/>
              <a:ext cx="425925" cy="47825"/>
            </a:xfrm>
            <a:custGeom>
              <a:rect b="b" l="l" r="r" t="t"/>
              <a:pathLst>
                <a:path extrusionOk="0" h="1913" w="17037">
                  <a:moveTo>
                    <a:pt x="10364" y="0"/>
                  </a:moveTo>
                  <a:lnTo>
                    <a:pt x="979" y="1157"/>
                  </a:lnTo>
                  <a:lnTo>
                    <a:pt x="0" y="1913"/>
                  </a:lnTo>
                  <a:lnTo>
                    <a:pt x="10186" y="312"/>
                  </a:lnTo>
                  <a:lnTo>
                    <a:pt x="16859" y="934"/>
                  </a:lnTo>
                  <a:lnTo>
                    <a:pt x="17036" y="579"/>
                  </a:lnTo>
                  <a:lnTo>
                    <a:pt x="103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1091050" y="2560000"/>
              <a:ext cx="815150" cy="280275"/>
            </a:xfrm>
            <a:custGeom>
              <a:rect b="b" l="l" r="r" t="t"/>
              <a:pathLst>
                <a:path extrusionOk="0" h="11211" w="32606">
                  <a:moveTo>
                    <a:pt x="32294" y="1"/>
                  </a:moveTo>
                  <a:lnTo>
                    <a:pt x="29981" y="3559"/>
                  </a:lnTo>
                  <a:lnTo>
                    <a:pt x="19839" y="9742"/>
                  </a:lnTo>
                  <a:lnTo>
                    <a:pt x="0" y="9386"/>
                  </a:lnTo>
                  <a:lnTo>
                    <a:pt x="0" y="9386"/>
                  </a:lnTo>
                  <a:lnTo>
                    <a:pt x="1379" y="11210"/>
                  </a:lnTo>
                  <a:lnTo>
                    <a:pt x="20106" y="10320"/>
                  </a:lnTo>
                  <a:lnTo>
                    <a:pt x="30292" y="3648"/>
                  </a:lnTo>
                  <a:lnTo>
                    <a:pt x="32605" y="134"/>
                  </a:lnTo>
                  <a:lnTo>
                    <a:pt x="32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a:off x="1094375" y="2820225"/>
              <a:ext cx="748425" cy="497100"/>
            </a:xfrm>
            <a:custGeom>
              <a:rect b="b" l="l" r="r" t="t"/>
              <a:pathLst>
                <a:path extrusionOk="0" h="19884" w="29937">
                  <a:moveTo>
                    <a:pt x="2091" y="0"/>
                  </a:moveTo>
                  <a:lnTo>
                    <a:pt x="1" y="267"/>
                  </a:lnTo>
                  <a:lnTo>
                    <a:pt x="14146" y="16192"/>
                  </a:lnTo>
                  <a:lnTo>
                    <a:pt x="25756" y="19884"/>
                  </a:lnTo>
                  <a:lnTo>
                    <a:pt x="29937" y="19439"/>
                  </a:lnTo>
                  <a:lnTo>
                    <a:pt x="29804" y="19127"/>
                  </a:lnTo>
                  <a:lnTo>
                    <a:pt x="25622" y="19572"/>
                  </a:lnTo>
                  <a:lnTo>
                    <a:pt x="14457" y="15613"/>
                  </a:lnTo>
                  <a:lnTo>
                    <a:pt x="20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9"/>
            <p:cNvSpPr/>
            <p:nvPr/>
          </p:nvSpPr>
          <p:spPr>
            <a:xfrm>
              <a:off x="894225" y="2737925"/>
              <a:ext cx="1669200" cy="521575"/>
            </a:xfrm>
            <a:custGeom>
              <a:rect b="b" l="l" r="r" t="t"/>
              <a:pathLst>
                <a:path extrusionOk="0" h="20863" w="66768">
                  <a:moveTo>
                    <a:pt x="0" y="1"/>
                  </a:moveTo>
                  <a:lnTo>
                    <a:pt x="0" y="3070"/>
                  </a:lnTo>
                  <a:lnTo>
                    <a:pt x="21351" y="6006"/>
                  </a:lnTo>
                  <a:lnTo>
                    <a:pt x="44081" y="5472"/>
                  </a:lnTo>
                  <a:lnTo>
                    <a:pt x="55202" y="11299"/>
                  </a:lnTo>
                  <a:lnTo>
                    <a:pt x="57604" y="14902"/>
                  </a:lnTo>
                  <a:lnTo>
                    <a:pt x="66634" y="20863"/>
                  </a:lnTo>
                  <a:lnTo>
                    <a:pt x="66767" y="20640"/>
                  </a:lnTo>
                  <a:lnTo>
                    <a:pt x="58182" y="14724"/>
                  </a:lnTo>
                  <a:lnTo>
                    <a:pt x="55558" y="11032"/>
                  </a:lnTo>
                  <a:lnTo>
                    <a:pt x="44037" y="4627"/>
                  </a:lnTo>
                  <a:lnTo>
                    <a:pt x="21084" y="516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a:off x="2173075" y="2941425"/>
              <a:ext cx="328075" cy="60075"/>
            </a:xfrm>
            <a:custGeom>
              <a:rect b="b" l="l" r="r" t="t"/>
              <a:pathLst>
                <a:path extrusionOk="0" h="2403" w="13123">
                  <a:moveTo>
                    <a:pt x="6850" y="1"/>
                  </a:moveTo>
                  <a:lnTo>
                    <a:pt x="2847" y="90"/>
                  </a:lnTo>
                  <a:lnTo>
                    <a:pt x="0" y="535"/>
                  </a:lnTo>
                  <a:lnTo>
                    <a:pt x="1023" y="1246"/>
                  </a:lnTo>
                  <a:lnTo>
                    <a:pt x="3069" y="535"/>
                  </a:lnTo>
                  <a:lnTo>
                    <a:pt x="6806" y="312"/>
                  </a:lnTo>
                  <a:lnTo>
                    <a:pt x="13122" y="2403"/>
                  </a:lnTo>
                  <a:lnTo>
                    <a:pt x="13122" y="2180"/>
                  </a:lnTo>
                  <a:lnTo>
                    <a:pt x="68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a:off x="1514725" y="2967000"/>
              <a:ext cx="283600" cy="58975"/>
            </a:xfrm>
            <a:custGeom>
              <a:rect b="b" l="l" r="r" t="t"/>
              <a:pathLst>
                <a:path extrusionOk="0" h="2359" w="11344">
                  <a:moveTo>
                    <a:pt x="2848" y="1"/>
                  </a:moveTo>
                  <a:lnTo>
                    <a:pt x="1" y="90"/>
                  </a:lnTo>
                  <a:lnTo>
                    <a:pt x="935" y="935"/>
                  </a:lnTo>
                  <a:lnTo>
                    <a:pt x="3026" y="446"/>
                  </a:lnTo>
                  <a:lnTo>
                    <a:pt x="6762" y="624"/>
                  </a:lnTo>
                  <a:lnTo>
                    <a:pt x="11299" y="2358"/>
                  </a:lnTo>
                  <a:lnTo>
                    <a:pt x="11344" y="2181"/>
                  </a:lnTo>
                  <a:lnTo>
                    <a:pt x="6807" y="312"/>
                  </a:lnTo>
                  <a:lnTo>
                    <a:pt x="2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9"/>
          <p:cNvGrpSpPr/>
          <p:nvPr/>
        </p:nvGrpSpPr>
        <p:grpSpPr>
          <a:xfrm>
            <a:off x="-171595" y="4624384"/>
            <a:ext cx="9487655" cy="1187601"/>
            <a:chOff x="-171595" y="4624384"/>
            <a:chExt cx="9487655" cy="1187601"/>
          </a:xfrm>
        </p:grpSpPr>
        <p:sp>
          <p:nvSpPr>
            <p:cNvPr id="447" name="Google Shape;447;p9"/>
            <p:cNvSpPr/>
            <p:nvPr/>
          </p:nvSpPr>
          <p:spPr>
            <a:xfrm>
              <a:off x="-90484" y="4671427"/>
              <a:ext cx="9325432" cy="1140558"/>
            </a:xfrm>
            <a:custGeom>
              <a:rect b="b" l="l" r="r" t="t"/>
              <a:pathLst>
                <a:path extrusionOk="0" h="9698" w="86918">
                  <a:moveTo>
                    <a:pt x="1" y="0"/>
                  </a:moveTo>
                  <a:lnTo>
                    <a:pt x="1" y="9697"/>
                  </a:lnTo>
                  <a:lnTo>
                    <a:pt x="86918" y="9697"/>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472681" y="4671427"/>
              <a:ext cx="8199102" cy="1140558"/>
            </a:xfrm>
            <a:custGeom>
              <a:rect b="b" l="l" r="r" t="t"/>
              <a:pathLst>
                <a:path extrusionOk="0" h="9698" w="76420">
                  <a:moveTo>
                    <a:pt x="0" y="0"/>
                  </a:moveTo>
                  <a:lnTo>
                    <a:pt x="0" y="9697"/>
                  </a:lnTo>
                  <a:lnTo>
                    <a:pt x="76420" y="9697"/>
                  </a:lnTo>
                  <a:lnTo>
                    <a:pt x="76420" y="0"/>
                  </a:lnTo>
                  <a:close/>
                </a:path>
              </a:pathLst>
            </a:custGeom>
            <a:solidFill>
              <a:srgbClr val="38232D">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854419" y="5016723"/>
              <a:ext cx="7435626" cy="795262"/>
            </a:xfrm>
            <a:custGeom>
              <a:rect b="b" l="l" r="r" t="t"/>
              <a:pathLst>
                <a:path extrusionOk="0" h="6762" w="69304">
                  <a:moveTo>
                    <a:pt x="1" y="0"/>
                  </a:moveTo>
                  <a:lnTo>
                    <a:pt x="1" y="6761"/>
                  </a:lnTo>
                  <a:lnTo>
                    <a:pt x="69303" y="6761"/>
                  </a:lnTo>
                  <a:lnTo>
                    <a:pt x="69303" y="0"/>
                  </a:lnTo>
                  <a:close/>
                </a:path>
              </a:pathLst>
            </a:custGeom>
            <a:solidFill>
              <a:srgbClr val="EFD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90484" y="4671427"/>
              <a:ext cx="9325432" cy="204167"/>
            </a:xfrm>
            <a:custGeom>
              <a:rect b="b" l="l" r="r" t="t"/>
              <a:pathLst>
                <a:path extrusionOk="0" h="1736" w="86918">
                  <a:moveTo>
                    <a:pt x="1" y="0"/>
                  </a:moveTo>
                  <a:lnTo>
                    <a:pt x="1" y="1735"/>
                  </a:lnTo>
                  <a:lnTo>
                    <a:pt x="86918" y="1735"/>
                  </a:lnTo>
                  <a:lnTo>
                    <a:pt x="869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171595" y="4624384"/>
              <a:ext cx="9487655" cy="141364"/>
            </a:xfrm>
            <a:custGeom>
              <a:rect b="b" l="l" r="r" t="t"/>
              <a:pathLst>
                <a:path extrusionOk="0" h="1202" w="88430">
                  <a:moveTo>
                    <a:pt x="0" y="0"/>
                  </a:moveTo>
                  <a:lnTo>
                    <a:pt x="0" y="1201"/>
                  </a:lnTo>
                  <a:lnTo>
                    <a:pt x="88430" y="1201"/>
                  </a:lnTo>
                  <a:lnTo>
                    <a:pt x="884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 name="Google Shape;452;p9"/>
          <p:cNvGrpSpPr/>
          <p:nvPr/>
        </p:nvGrpSpPr>
        <p:grpSpPr>
          <a:xfrm>
            <a:off x="-1319884" y="-563123"/>
            <a:ext cx="4632438" cy="5895419"/>
            <a:chOff x="-1319884" y="-563123"/>
            <a:chExt cx="4632438" cy="5895419"/>
          </a:xfrm>
        </p:grpSpPr>
        <p:sp>
          <p:nvSpPr>
            <p:cNvPr id="453" name="Google Shape;453;p9"/>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9"/>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9"/>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9"/>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9"/>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9"/>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9"/>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9"/>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9"/>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9"/>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9"/>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9"/>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9"/>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9"/>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9"/>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9"/>
          <p:cNvGrpSpPr/>
          <p:nvPr/>
        </p:nvGrpSpPr>
        <p:grpSpPr>
          <a:xfrm flipH="1">
            <a:off x="5833678" y="-563123"/>
            <a:ext cx="4632438" cy="5895419"/>
            <a:chOff x="-1186534" y="-563123"/>
            <a:chExt cx="4632438" cy="5895419"/>
          </a:xfrm>
        </p:grpSpPr>
        <p:sp>
          <p:nvSpPr>
            <p:cNvPr id="474" name="Google Shape;474;p9"/>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9"/>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9"/>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9"/>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9"/>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9"/>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9"/>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9"/>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9"/>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9"/>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9"/>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9"/>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9"/>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9"/>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9"/>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9"/>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9"/>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9"/>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9"/>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9"/>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 name="Google Shape;494;p9"/>
          <p:cNvSpPr txBox="1"/>
          <p:nvPr>
            <p:ph type="title"/>
          </p:nvPr>
        </p:nvSpPr>
        <p:spPr>
          <a:xfrm>
            <a:off x="1332900" y="1345300"/>
            <a:ext cx="3743700" cy="1845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7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95" name="Google Shape;495;p9"/>
          <p:cNvSpPr txBox="1"/>
          <p:nvPr>
            <p:ph idx="1" type="subTitle"/>
          </p:nvPr>
        </p:nvSpPr>
        <p:spPr>
          <a:xfrm>
            <a:off x="1332900" y="3343700"/>
            <a:ext cx="3743700" cy="90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96" name="Shape 496"/>
        <p:cNvGrpSpPr/>
        <p:nvPr/>
      </p:nvGrpSpPr>
      <p:grpSpPr>
        <a:xfrm>
          <a:off x="0" y="0"/>
          <a:ext cx="0" cy="0"/>
          <a:chOff x="0" y="0"/>
          <a:chExt cx="0" cy="0"/>
        </a:xfrm>
      </p:grpSpPr>
      <p:sp>
        <p:nvSpPr>
          <p:cNvPr id="497" name="Google Shape;497;p10"/>
          <p:cNvSpPr txBox="1"/>
          <p:nvPr>
            <p:ph type="title"/>
          </p:nvPr>
        </p:nvSpPr>
        <p:spPr>
          <a:xfrm>
            <a:off x="1744300" y="576975"/>
            <a:ext cx="5655300" cy="1050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700"/>
              <a:buNone/>
              <a:defRPr/>
            </a:lvl2pPr>
            <a:lvl3pPr lvl="2" rtl="0" algn="ctr">
              <a:spcBef>
                <a:spcPts val="0"/>
              </a:spcBef>
              <a:spcAft>
                <a:spcPts val="0"/>
              </a:spcAft>
              <a:buSzPts val="3700"/>
              <a:buNone/>
              <a:defRPr/>
            </a:lvl3pPr>
            <a:lvl4pPr lvl="3" rtl="0" algn="ctr">
              <a:spcBef>
                <a:spcPts val="0"/>
              </a:spcBef>
              <a:spcAft>
                <a:spcPts val="0"/>
              </a:spcAft>
              <a:buSzPts val="3700"/>
              <a:buNone/>
              <a:defRPr/>
            </a:lvl4pPr>
            <a:lvl5pPr lvl="4" rtl="0" algn="ctr">
              <a:spcBef>
                <a:spcPts val="0"/>
              </a:spcBef>
              <a:spcAft>
                <a:spcPts val="0"/>
              </a:spcAft>
              <a:buSzPts val="3700"/>
              <a:buNone/>
              <a:defRPr/>
            </a:lvl5pPr>
            <a:lvl6pPr lvl="5" rtl="0" algn="ctr">
              <a:spcBef>
                <a:spcPts val="0"/>
              </a:spcBef>
              <a:spcAft>
                <a:spcPts val="0"/>
              </a:spcAft>
              <a:buSzPts val="3700"/>
              <a:buNone/>
              <a:defRPr/>
            </a:lvl6pPr>
            <a:lvl7pPr lvl="6" rtl="0" algn="ctr">
              <a:spcBef>
                <a:spcPts val="0"/>
              </a:spcBef>
              <a:spcAft>
                <a:spcPts val="0"/>
              </a:spcAft>
              <a:buSzPts val="3700"/>
              <a:buNone/>
              <a:defRPr/>
            </a:lvl7pPr>
            <a:lvl8pPr lvl="7" rtl="0" algn="ctr">
              <a:spcBef>
                <a:spcPts val="0"/>
              </a:spcBef>
              <a:spcAft>
                <a:spcPts val="0"/>
              </a:spcAft>
              <a:buSzPts val="3700"/>
              <a:buNone/>
              <a:defRPr/>
            </a:lvl8pPr>
            <a:lvl9pPr lvl="8" rtl="0" algn="ctr">
              <a:spcBef>
                <a:spcPts val="0"/>
              </a:spcBef>
              <a:spcAft>
                <a:spcPts val="0"/>
              </a:spcAft>
              <a:buSzPts val="37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2.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5"/>
              </a:buClr>
              <a:buSzPts val="3500"/>
              <a:buFont typeface="Vidaloka"/>
              <a:buNone/>
              <a:defRPr sz="3500">
                <a:solidFill>
                  <a:schemeClr val="accent5"/>
                </a:solidFill>
                <a:latin typeface="Vidaloka"/>
                <a:ea typeface="Vidaloka"/>
                <a:cs typeface="Vidaloka"/>
                <a:sym typeface="Vidaloka"/>
              </a:defRPr>
            </a:lvl1pPr>
            <a:lvl2pPr lvl="1"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2pPr>
            <a:lvl3pPr lvl="2"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3pPr>
            <a:lvl4pPr lvl="3"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4pPr>
            <a:lvl5pPr lvl="4"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5pPr>
            <a:lvl6pPr lvl="5"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6pPr>
            <a:lvl7pPr lvl="6"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7pPr>
            <a:lvl8pPr lvl="7"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8pPr>
            <a:lvl9pPr lvl="8" rtl="0" algn="ctr">
              <a:spcBef>
                <a:spcPts val="0"/>
              </a:spcBef>
              <a:spcAft>
                <a:spcPts val="0"/>
              </a:spcAft>
              <a:buClr>
                <a:schemeClr val="accent5"/>
              </a:buClr>
              <a:buSzPts val="3700"/>
              <a:buFont typeface="Just Another Hand"/>
              <a:buNone/>
              <a:defRPr sz="3700">
                <a:solidFill>
                  <a:schemeClr val="accent5"/>
                </a:solidFill>
                <a:latin typeface="Just Another Hand"/>
                <a:ea typeface="Just Another Hand"/>
                <a:cs typeface="Just Another Hand"/>
                <a:sym typeface="Just Another Hand"/>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1pPr>
            <a:lvl2pPr indent="-317500" lvl="1" marL="9144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2pPr>
            <a:lvl3pPr indent="-317500" lvl="2" marL="13716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3pPr>
            <a:lvl4pPr indent="-317500" lvl="3" marL="18288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4pPr>
            <a:lvl5pPr indent="-317500" lvl="4" marL="22860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5pPr>
            <a:lvl6pPr indent="-317500" lvl="5" marL="27432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6pPr>
            <a:lvl7pPr indent="-317500" lvl="6" marL="32004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7pPr>
            <a:lvl8pPr indent="-317500" lvl="7" marL="3657600">
              <a:lnSpc>
                <a:spcPct val="115000"/>
              </a:lnSpc>
              <a:spcBef>
                <a:spcPts val="1600"/>
              </a:spcBef>
              <a:spcAft>
                <a:spcPts val="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8pPr>
            <a:lvl9pPr indent="-317500" lvl="8" marL="4114800">
              <a:lnSpc>
                <a:spcPct val="115000"/>
              </a:lnSpc>
              <a:spcBef>
                <a:spcPts val="1600"/>
              </a:spcBef>
              <a:spcAft>
                <a:spcPts val="1600"/>
              </a:spcAft>
              <a:buClr>
                <a:schemeClr val="accent5"/>
              </a:buClr>
              <a:buSzPts val="1400"/>
              <a:buFont typeface="Source Sans Pro"/>
              <a:buChar char="■"/>
              <a:defRPr>
                <a:solidFill>
                  <a:schemeClr val="accent5"/>
                </a:solidFill>
                <a:latin typeface="Source Sans Pro"/>
                <a:ea typeface="Source Sans Pro"/>
                <a:cs typeface="Source Sans Pro"/>
                <a:sym typeface="Source Sans Pr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36" name="Shape 1736"/>
        <p:cNvGrpSpPr/>
        <p:nvPr/>
      </p:nvGrpSpPr>
      <p:grpSpPr>
        <a:xfrm>
          <a:off x="0" y="0"/>
          <a:ext cx="0" cy="0"/>
          <a:chOff x="0" y="0"/>
          <a:chExt cx="0" cy="0"/>
        </a:xfrm>
      </p:grpSpPr>
      <p:sp>
        <p:nvSpPr>
          <p:cNvPr id="1737" name="Google Shape;1737;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38" name="Google Shape;1738;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42" name="Shape 1742"/>
        <p:cNvGrpSpPr/>
        <p:nvPr/>
      </p:nvGrpSpPr>
      <p:grpSpPr>
        <a:xfrm>
          <a:off x="0" y="0"/>
          <a:ext cx="0" cy="0"/>
          <a:chOff x="0" y="0"/>
          <a:chExt cx="0" cy="0"/>
        </a:xfrm>
      </p:grpSpPr>
      <p:sp>
        <p:nvSpPr>
          <p:cNvPr id="1743" name="Google Shape;1743;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744" name="Google Shape;1744;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image" Target="../media/image1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slide" Target="/ppt/slides/slide43.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8.xml"/><Relationship Id="rId11" Type="http://schemas.openxmlformats.org/officeDocument/2006/relationships/slide" Target="/ppt/slides/slide41.xml"/><Relationship Id="rId10" Type="http://schemas.openxmlformats.org/officeDocument/2006/relationships/slide" Target="/ppt/slides/slide39.xml"/><Relationship Id="rId13" Type="http://schemas.openxmlformats.org/officeDocument/2006/relationships/slide" Target="/ppt/slides/slide43.xml"/><Relationship Id="rId12" Type="http://schemas.openxmlformats.org/officeDocument/2006/relationships/slide" Target="/ppt/slides/slide43.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hyperlink" Target="https://storyset.com/" TargetMode="External"/><Relationship Id="rId17" Type="http://schemas.openxmlformats.org/officeDocument/2006/relationships/slide" Target="/ppt/slides/slide45.xml"/><Relationship Id="rId16" Type="http://schemas.openxmlformats.org/officeDocument/2006/relationships/slide" Target="/ppt/slides/slide45.xml"/><Relationship Id="rId19" Type="http://schemas.openxmlformats.org/officeDocument/2006/relationships/slide" Target="/ppt/slides/slide51.xml"/><Relationship Id="rId18" Type="http://schemas.openxmlformats.org/officeDocument/2006/relationships/slide" Target="/ppt/slides/slide5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 Id="rId3" Type="http://schemas.openxmlformats.org/officeDocument/2006/relationships/hyperlink" Target="https://docs.google.com/spreadsheets/d/1GRzneHMtHzoxWDi6iQeq_EsGzbOguCa_WlJ0boWzN00/copy" TargetMode="External"/><Relationship Id="rId4" Type="http://schemas.openxmlformats.org/officeDocument/2006/relationships/image" Target="../media/image5.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image" Target="../media/image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image" Target="../media/image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4.xml"/><Relationship Id="rId3" Type="http://schemas.openxmlformats.org/officeDocument/2006/relationships/image" Target="../media/image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5.xml"/><Relationship Id="rId3" Type="http://schemas.openxmlformats.org/officeDocument/2006/relationships/image" Target="../media/image12.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8.xml"/><Relationship Id="rId3" Type="http://schemas.openxmlformats.org/officeDocument/2006/relationships/hyperlink" Target="https://www.freepik.com/free-vector/opera-theater-building-facade-outdoor-view-with-public-front-entrance-stairway-cityscape-flat_6862937.htm#&amp;position=11&amp;from_view=collections#position=11&amp;page=1/?utm_source=slidesgo_template&amp;utm_medium=referral-link&amp;utm_campaign=sg_resources&amp;utm_content=freepik" TargetMode="External"/><Relationship Id="rId4" Type="http://schemas.openxmlformats.org/officeDocument/2006/relationships/hyperlink" Target="https://www.freepik.com/free-vector/opera-theater-flat-cartoon-elements-set-with-performing-musicians-singers-conductor-stage-curtain-decorations-building_6862936.htm#&amp;position=13&amp;from_view=collections#position=13&amp;page=1/?utm_source=slidesgo_template&amp;utm_medium=referral-link&amp;utm_campaign=sg_resources&amp;utm_content=freepik" TargetMode="External"/><Relationship Id="rId5" Type="http://schemas.openxmlformats.org/officeDocument/2006/relationships/hyperlink" Target="https://www.freepik.com/free-vector/opera-theater-flat-cartoon-elements-set-with-performing-musicians-singers-conductor-stage-curtain-decorations-building_6862936.htm#&amp;position=13&amp;from_view=collections#position=13&amp;page=1/?utm_source=slidesgo_template&amp;utm_medium=referral-link&amp;utm_campaign=sg_resources&amp;utm_content=freepik" TargetMode="External"/><Relationship Id="rId6" Type="http://schemas.openxmlformats.org/officeDocument/2006/relationships/hyperlink" Target="https://www.freepik.com/free-vector/opera-theater-flat-cartoon-elements-set-with-performing-musicians-singers-conductor-stage-curtain-decorations-building_6862936.htm#&amp;position=13&amp;from_view=collections#position=13&amp;page=1/?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 Id="rId3" Type="http://schemas.openxmlformats.org/officeDocument/2006/relationships/hyperlink" Target="https://www.freepik.com/free-photo/male-mime-whispering-female-mime-s-ear-standing-among-chair_2944571.htm#&amp;position=1&amp;from_view=collections/?utm_source=slidesgo_template&amp;utm_medium=referral-link&amp;utm_campaign=sg_resources&amp;utm_content=freepik" TargetMode="External"/><Relationship Id="rId4" Type="http://schemas.openxmlformats.org/officeDocument/2006/relationships/hyperlink" Target="https://www.freepik.com/free-photo/smiling-girl-holding-venetian-mask-her-hands-standing-front-stage-light_2948656.htm#&amp;position=8&amp;from_view=collections/?utm_source=slidesgo_template&amp;utm_medium=referral-link&amp;utm_campaign=sg_resources&amp;utm_content=freepik" TargetMode="External"/><Relationship Id="rId5" Type="http://schemas.openxmlformats.org/officeDocument/2006/relationships/hyperlink" Target="https://www.freepik.com/free-photo/side-view-female-mime-sitting-stage-reading-manuscript_2975756.htm#&amp;position=10&amp;from_view=collections/?utm_source=slidesgo_template&amp;utm_medium=referral-link&amp;utm_campaign=sg_resources&amp;utm_content=freepik" TargetMode="External"/><Relationship Id="rId6" Type="http://schemas.openxmlformats.org/officeDocument/2006/relationships/hyperlink" Target="https://www.freepik.com/free-vector/opera-theater-scene-flat-cartoon-with-2-singers-aria-onstage-performance-audience-silhouettes_6862941.htm#&amp;position=15&amp;from_view=collections/?utm_source=slidesgo_template&amp;utm_medium=referral-link&amp;utm_campaign=sg_resources&amp;utm_content=freepik" TargetMode="External"/><Relationship Id="rId7" Type="http://schemas.openxmlformats.org/officeDocument/2006/relationships/hyperlink" Target="https://www.freepik.com/free-vector/opera-theater-flat-cartoon-horizontal-composition-with-singer-aria-pianist-onstage-performance-audience-heads-silhouettes_6862939.htm#&amp;position=14&amp;from_view=collections/?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 Id="rId3" Type="http://schemas.openxmlformats.org/officeDocument/2006/relationships/hyperlink" Target="https://www.freepik.com/free-vector/opera-theater-flat-cartoon-elements-set-with-performing-musicians-singers-conductor-stage-curtain-decorations-building_6862936.htm#&amp;position=13&amp;from_view=collections/?utm_source=slidesgo_template&amp;utm_medium=referral-link&amp;utm_campaign=sg_resources&amp;utm_content=freepik" TargetMode="External"/><Relationship Id="rId4" Type="http://schemas.openxmlformats.org/officeDocument/2006/relationships/hyperlink" Target="https://www.freepik.com/free-vector/creative-professions-cartoon-icons-set_5921733.htm#&amp;position=12&amp;from_view=collections/?utm_source=slidesgo_template&amp;utm_medium=referral-link&amp;utm_campaign=sg_resources&amp;utm_content=freepik" TargetMode="External"/><Relationship Id="rId5" Type="http://schemas.openxmlformats.org/officeDocument/2006/relationships/hyperlink" Target="https://www.flaticon.com/packs/theatre-6/?utm_source=slidesgo_template&amp;utm_medium=referral-link&amp;utm_campaign=sg_resources&amp;utm_content=flaticon"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 Id="rId3" Type="http://schemas.openxmlformats.org/officeDocument/2006/relationships/hyperlink" Target="http://bit.ly/2PfT4lq" TargetMode="External"/><Relationship Id="rId4"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 Id="rId3" Type="http://schemas.openxmlformats.org/officeDocument/2006/relationships/hyperlink" Target="https://fonts.google.com/specimen/Vidaloka" TargetMode="External"/><Relationship Id="rId4" Type="http://schemas.openxmlformats.org/officeDocument/2006/relationships/hyperlink" Target="https://fonts.google.com/specimen/Source+Sans+Pro"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9.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0.gif"/><Relationship Id="rId14" Type="http://schemas.openxmlformats.org/officeDocument/2006/relationships/image" Target="../media/image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8.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 Id="rId3" Type="http://schemas.openxmlformats.org/officeDocument/2006/relationships/hyperlink" Target="https://bit.ly/2ZjL1pd"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 Id="rId3" Type="http://schemas.openxmlformats.org/officeDocument/2006/relationships/hyperlink" Target="https://chrome.google.com/webstore/detail/flaticon-for-gsuit-gslide/haekgjfnhhdkgfgmldhfokhmfkgmciba"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1" name="Shape 1751"/>
        <p:cNvGrpSpPr/>
        <p:nvPr/>
      </p:nvGrpSpPr>
      <p:grpSpPr>
        <a:xfrm>
          <a:off x="0" y="0"/>
          <a:ext cx="0" cy="0"/>
          <a:chOff x="0" y="0"/>
          <a:chExt cx="0" cy="0"/>
        </a:xfrm>
      </p:grpSpPr>
      <p:sp>
        <p:nvSpPr>
          <p:cNvPr id="1752" name="Google Shape;1752;p38"/>
          <p:cNvSpPr/>
          <p:nvPr/>
        </p:nvSpPr>
        <p:spPr>
          <a:xfrm rot="6721179">
            <a:off x="6100814" y="2522976"/>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8"/>
          <p:cNvSpPr txBox="1"/>
          <p:nvPr>
            <p:ph type="ctrTitle"/>
          </p:nvPr>
        </p:nvSpPr>
        <p:spPr>
          <a:xfrm>
            <a:off x="2113850" y="1310850"/>
            <a:ext cx="4911900" cy="204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200"/>
              <a:t>H</a:t>
            </a:r>
            <a:r>
              <a:rPr lang="en" sz="5200"/>
              <a:t>appy </a:t>
            </a:r>
            <a:endParaRPr sz="5200">
              <a:solidFill>
                <a:schemeClr val="accent5"/>
              </a:solidFill>
              <a:latin typeface="Vidaloka"/>
              <a:ea typeface="Vidaloka"/>
              <a:cs typeface="Vidaloka"/>
              <a:sym typeface="Vidaloka"/>
            </a:endParaRPr>
          </a:p>
          <a:p>
            <a:pPr indent="0" lvl="0" marL="0" rtl="0" algn="ctr">
              <a:spcBef>
                <a:spcPts val="0"/>
              </a:spcBef>
              <a:spcAft>
                <a:spcPts val="0"/>
              </a:spcAft>
              <a:buNone/>
            </a:pPr>
            <a:r>
              <a:rPr lang="en" sz="5200"/>
              <a:t>Shakespeare Week</a:t>
            </a:r>
            <a:r>
              <a:rPr lang="en" sz="5200">
                <a:latin typeface="Vidaloka"/>
                <a:ea typeface="Vidaloka"/>
                <a:cs typeface="Vidaloka"/>
                <a:sym typeface="Vidaloka"/>
              </a:rPr>
              <a:t>!</a:t>
            </a:r>
            <a:endParaRPr sz="5200">
              <a:solidFill>
                <a:schemeClr val="accent5"/>
              </a:solidFill>
              <a:latin typeface="Vidaloka"/>
              <a:ea typeface="Vidaloka"/>
              <a:cs typeface="Vidaloka"/>
              <a:sym typeface="Vidaloka"/>
            </a:endParaRPr>
          </a:p>
        </p:txBody>
      </p:sp>
      <p:sp>
        <p:nvSpPr>
          <p:cNvPr id="1754" name="Google Shape;1754;p38"/>
          <p:cNvSpPr txBox="1"/>
          <p:nvPr>
            <p:ph idx="1" type="subTitle"/>
          </p:nvPr>
        </p:nvSpPr>
        <p:spPr>
          <a:xfrm>
            <a:off x="2390243" y="3439488"/>
            <a:ext cx="43590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1755" name="Google Shape;1755;p38"/>
          <p:cNvGrpSpPr/>
          <p:nvPr/>
        </p:nvGrpSpPr>
        <p:grpSpPr>
          <a:xfrm>
            <a:off x="6466973" y="1420414"/>
            <a:ext cx="2309890" cy="3205828"/>
            <a:chOff x="6466973" y="1420414"/>
            <a:chExt cx="2309890" cy="3205828"/>
          </a:xfrm>
        </p:grpSpPr>
        <p:sp>
          <p:nvSpPr>
            <p:cNvPr id="1756" name="Google Shape;1756;p38"/>
            <p:cNvSpPr/>
            <p:nvPr/>
          </p:nvSpPr>
          <p:spPr>
            <a:xfrm flipH="1">
              <a:off x="8670841" y="3363792"/>
              <a:ext cx="57804" cy="72755"/>
            </a:xfrm>
            <a:custGeom>
              <a:rect b="b" l="l" r="r" t="t"/>
              <a:pathLst>
                <a:path extrusionOk="0" h="1275" w="1013">
                  <a:moveTo>
                    <a:pt x="692" y="1"/>
                  </a:moveTo>
                  <a:cubicBezTo>
                    <a:pt x="669" y="1"/>
                    <a:pt x="646" y="5"/>
                    <a:pt x="624" y="17"/>
                  </a:cubicBezTo>
                  <a:cubicBezTo>
                    <a:pt x="1" y="328"/>
                    <a:pt x="45" y="684"/>
                    <a:pt x="45" y="817"/>
                  </a:cubicBezTo>
                  <a:cubicBezTo>
                    <a:pt x="85" y="938"/>
                    <a:pt x="270" y="1275"/>
                    <a:pt x="404" y="1275"/>
                  </a:cubicBezTo>
                  <a:cubicBezTo>
                    <a:pt x="419" y="1275"/>
                    <a:pt x="433" y="1271"/>
                    <a:pt x="446" y="1262"/>
                  </a:cubicBezTo>
                  <a:cubicBezTo>
                    <a:pt x="579" y="1218"/>
                    <a:pt x="401" y="951"/>
                    <a:pt x="401" y="773"/>
                  </a:cubicBezTo>
                  <a:cubicBezTo>
                    <a:pt x="401" y="639"/>
                    <a:pt x="535" y="417"/>
                    <a:pt x="935" y="239"/>
                  </a:cubicBezTo>
                  <a:cubicBezTo>
                    <a:pt x="1013" y="239"/>
                    <a:pt x="852" y="1"/>
                    <a:pt x="69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8"/>
            <p:cNvSpPr/>
            <p:nvPr/>
          </p:nvSpPr>
          <p:spPr>
            <a:xfrm flipH="1">
              <a:off x="8685392" y="3344391"/>
              <a:ext cx="78746" cy="89873"/>
            </a:xfrm>
            <a:custGeom>
              <a:rect b="b" l="l" r="r" t="t"/>
              <a:pathLst>
                <a:path extrusionOk="0" h="1575" w="1380">
                  <a:moveTo>
                    <a:pt x="1112" y="1"/>
                  </a:moveTo>
                  <a:cubicBezTo>
                    <a:pt x="845" y="179"/>
                    <a:pt x="534" y="268"/>
                    <a:pt x="356" y="579"/>
                  </a:cubicBezTo>
                  <a:cubicBezTo>
                    <a:pt x="178" y="890"/>
                    <a:pt x="0" y="1513"/>
                    <a:pt x="89" y="1558"/>
                  </a:cubicBezTo>
                  <a:cubicBezTo>
                    <a:pt x="104" y="1569"/>
                    <a:pt x="120" y="1574"/>
                    <a:pt x="135" y="1574"/>
                  </a:cubicBezTo>
                  <a:cubicBezTo>
                    <a:pt x="304" y="1574"/>
                    <a:pt x="501" y="960"/>
                    <a:pt x="623" y="757"/>
                  </a:cubicBezTo>
                  <a:cubicBezTo>
                    <a:pt x="756" y="534"/>
                    <a:pt x="1246" y="357"/>
                    <a:pt x="1290" y="312"/>
                  </a:cubicBezTo>
                  <a:cubicBezTo>
                    <a:pt x="1379" y="268"/>
                    <a:pt x="1112" y="1"/>
                    <a:pt x="111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8"/>
            <p:cNvSpPr/>
            <p:nvPr/>
          </p:nvSpPr>
          <p:spPr>
            <a:xfrm flipH="1">
              <a:off x="8687960" y="3320539"/>
              <a:ext cx="88903" cy="51527"/>
            </a:xfrm>
            <a:custGeom>
              <a:rect b="b" l="l" r="r" t="t"/>
              <a:pathLst>
                <a:path extrusionOk="0" h="903" w="1558">
                  <a:moveTo>
                    <a:pt x="1075" y="1"/>
                  </a:moveTo>
                  <a:cubicBezTo>
                    <a:pt x="954" y="1"/>
                    <a:pt x="833" y="27"/>
                    <a:pt x="712" y="107"/>
                  </a:cubicBezTo>
                  <a:cubicBezTo>
                    <a:pt x="446" y="285"/>
                    <a:pt x="1" y="686"/>
                    <a:pt x="45" y="819"/>
                  </a:cubicBezTo>
                  <a:cubicBezTo>
                    <a:pt x="65" y="879"/>
                    <a:pt x="103" y="903"/>
                    <a:pt x="152" y="903"/>
                  </a:cubicBezTo>
                  <a:cubicBezTo>
                    <a:pt x="322" y="903"/>
                    <a:pt x="629" y="611"/>
                    <a:pt x="801" y="508"/>
                  </a:cubicBezTo>
                  <a:cubicBezTo>
                    <a:pt x="861" y="463"/>
                    <a:pt x="950" y="448"/>
                    <a:pt x="1045" y="448"/>
                  </a:cubicBezTo>
                  <a:cubicBezTo>
                    <a:pt x="1236" y="448"/>
                    <a:pt x="1454" y="508"/>
                    <a:pt x="1513" y="508"/>
                  </a:cubicBezTo>
                  <a:cubicBezTo>
                    <a:pt x="1558" y="508"/>
                    <a:pt x="1513" y="63"/>
                    <a:pt x="1513" y="63"/>
                  </a:cubicBezTo>
                  <a:cubicBezTo>
                    <a:pt x="1367" y="38"/>
                    <a:pt x="1221" y="1"/>
                    <a:pt x="107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8"/>
            <p:cNvSpPr/>
            <p:nvPr/>
          </p:nvSpPr>
          <p:spPr>
            <a:xfrm flipH="1">
              <a:off x="8629585" y="3346331"/>
              <a:ext cx="48275" cy="90501"/>
            </a:xfrm>
            <a:custGeom>
              <a:rect b="b" l="l" r="r" t="t"/>
              <a:pathLst>
                <a:path extrusionOk="0" h="1586" w="846">
                  <a:moveTo>
                    <a:pt x="529" y="0"/>
                  </a:moveTo>
                  <a:cubicBezTo>
                    <a:pt x="412" y="0"/>
                    <a:pt x="290" y="11"/>
                    <a:pt x="267" y="56"/>
                  </a:cubicBezTo>
                  <a:cubicBezTo>
                    <a:pt x="267" y="100"/>
                    <a:pt x="356" y="589"/>
                    <a:pt x="267" y="812"/>
                  </a:cubicBezTo>
                  <a:cubicBezTo>
                    <a:pt x="223" y="1034"/>
                    <a:pt x="1" y="1390"/>
                    <a:pt x="178" y="1568"/>
                  </a:cubicBezTo>
                  <a:cubicBezTo>
                    <a:pt x="190" y="1580"/>
                    <a:pt x="203" y="1585"/>
                    <a:pt x="216" y="1585"/>
                  </a:cubicBezTo>
                  <a:cubicBezTo>
                    <a:pt x="351" y="1585"/>
                    <a:pt x="546" y="1010"/>
                    <a:pt x="668" y="767"/>
                  </a:cubicBezTo>
                  <a:cubicBezTo>
                    <a:pt x="801" y="545"/>
                    <a:pt x="846" y="278"/>
                    <a:pt x="757" y="11"/>
                  </a:cubicBezTo>
                  <a:cubicBezTo>
                    <a:pt x="757" y="11"/>
                    <a:pt x="646" y="0"/>
                    <a:pt x="52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8"/>
            <p:cNvSpPr/>
            <p:nvPr/>
          </p:nvSpPr>
          <p:spPr>
            <a:xfrm flipH="1">
              <a:off x="8609271" y="3303020"/>
              <a:ext cx="106650" cy="80686"/>
            </a:xfrm>
            <a:custGeom>
              <a:rect b="b" l="l" r="r" t="t"/>
              <a:pathLst>
                <a:path extrusionOk="0" h="1414" w="1869">
                  <a:moveTo>
                    <a:pt x="1608" y="0"/>
                  </a:moveTo>
                  <a:cubicBezTo>
                    <a:pt x="1539" y="0"/>
                    <a:pt x="1461" y="38"/>
                    <a:pt x="1379" y="147"/>
                  </a:cubicBezTo>
                  <a:cubicBezTo>
                    <a:pt x="1257" y="290"/>
                    <a:pt x="1033" y="321"/>
                    <a:pt x="809" y="321"/>
                  </a:cubicBezTo>
                  <a:cubicBezTo>
                    <a:pt x="637" y="321"/>
                    <a:pt x="466" y="303"/>
                    <a:pt x="339" y="303"/>
                  </a:cubicBezTo>
                  <a:cubicBezTo>
                    <a:pt x="269" y="303"/>
                    <a:pt x="213" y="308"/>
                    <a:pt x="178" y="325"/>
                  </a:cubicBezTo>
                  <a:cubicBezTo>
                    <a:pt x="0" y="459"/>
                    <a:pt x="134" y="1082"/>
                    <a:pt x="178" y="1170"/>
                  </a:cubicBezTo>
                  <a:cubicBezTo>
                    <a:pt x="178" y="1245"/>
                    <a:pt x="366" y="1414"/>
                    <a:pt x="715" y="1414"/>
                  </a:cubicBezTo>
                  <a:cubicBezTo>
                    <a:pt x="782" y="1414"/>
                    <a:pt x="855" y="1407"/>
                    <a:pt x="934" y="1393"/>
                  </a:cubicBezTo>
                  <a:cubicBezTo>
                    <a:pt x="1468" y="1304"/>
                    <a:pt x="1824" y="548"/>
                    <a:pt x="1869" y="192"/>
                  </a:cubicBezTo>
                  <a:cubicBezTo>
                    <a:pt x="1869" y="192"/>
                    <a:pt x="1762" y="0"/>
                    <a:pt x="160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8"/>
            <p:cNvSpPr/>
            <p:nvPr/>
          </p:nvSpPr>
          <p:spPr>
            <a:xfrm flipH="1">
              <a:off x="6713198" y="1767411"/>
              <a:ext cx="35607" cy="76977"/>
            </a:xfrm>
            <a:custGeom>
              <a:rect b="b" l="l" r="r" t="t"/>
              <a:pathLst>
                <a:path extrusionOk="0" h="1349" w="624">
                  <a:moveTo>
                    <a:pt x="204" y="1"/>
                  </a:moveTo>
                  <a:cubicBezTo>
                    <a:pt x="196" y="1"/>
                    <a:pt x="187" y="5"/>
                    <a:pt x="178" y="14"/>
                  </a:cubicBezTo>
                  <a:cubicBezTo>
                    <a:pt x="45" y="147"/>
                    <a:pt x="90" y="1081"/>
                    <a:pt x="1" y="1348"/>
                  </a:cubicBezTo>
                  <a:lnTo>
                    <a:pt x="623" y="681"/>
                  </a:lnTo>
                  <a:lnTo>
                    <a:pt x="623" y="681"/>
                  </a:lnTo>
                  <a:cubicBezTo>
                    <a:pt x="605" y="690"/>
                    <a:pt x="589" y="694"/>
                    <a:pt x="573" y="694"/>
                  </a:cubicBezTo>
                  <a:cubicBezTo>
                    <a:pt x="366" y="694"/>
                    <a:pt x="311" y="1"/>
                    <a:pt x="20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8"/>
            <p:cNvSpPr/>
            <p:nvPr/>
          </p:nvSpPr>
          <p:spPr>
            <a:xfrm flipH="1">
              <a:off x="6652312" y="1745385"/>
              <a:ext cx="58432" cy="86278"/>
            </a:xfrm>
            <a:custGeom>
              <a:rect b="b" l="l" r="r" t="t"/>
              <a:pathLst>
                <a:path extrusionOk="0" h="1512" w="1024">
                  <a:moveTo>
                    <a:pt x="829" y="1"/>
                  </a:moveTo>
                  <a:cubicBezTo>
                    <a:pt x="736" y="1"/>
                    <a:pt x="637" y="320"/>
                    <a:pt x="668" y="444"/>
                  </a:cubicBezTo>
                  <a:cubicBezTo>
                    <a:pt x="712" y="578"/>
                    <a:pt x="312" y="889"/>
                    <a:pt x="179" y="1022"/>
                  </a:cubicBezTo>
                  <a:lnTo>
                    <a:pt x="1" y="1512"/>
                  </a:lnTo>
                  <a:cubicBezTo>
                    <a:pt x="357" y="1289"/>
                    <a:pt x="1024" y="978"/>
                    <a:pt x="935" y="222"/>
                  </a:cubicBezTo>
                  <a:cubicBezTo>
                    <a:pt x="908" y="61"/>
                    <a:pt x="869" y="1"/>
                    <a:pt x="829" y="1"/>
                  </a:cubicBezTo>
                  <a:close/>
                </a:path>
              </a:pathLst>
            </a:custGeom>
            <a:solidFill>
              <a:srgbClr val="F9A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8"/>
            <p:cNvSpPr/>
            <p:nvPr/>
          </p:nvSpPr>
          <p:spPr>
            <a:xfrm flipH="1">
              <a:off x="6659901" y="1775800"/>
              <a:ext cx="101571" cy="101571"/>
            </a:xfrm>
            <a:custGeom>
              <a:rect b="b" l="l" r="r" t="t"/>
              <a:pathLst>
                <a:path extrusionOk="0" h="1780" w="1780">
                  <a:moveTo>
                    <a:pt x="1246" y="0"/>
                  </a:moveTo>
                  <a:cubicBezTo>
                    <a:pt x="934" y="0"/>
                    <a:pt x="223" y="1112"/>
                    <a:pt x="0" y="1379"/>
                  </a:cubicBezTo>
                  <a:lnTo>
                    <a:pt x="267" y="1779"/>
                  </a:lnTo>
                  <a:cubicBezTo>
                    <a:pt x="623" y="1601"/>
                    <a:pt x="979" y="1424"/>
                    <a:pt x="1335" y="1201"/>
                  </a:cubicBezTo>
                  <a:cubicBezTo>
                    <a:pt x="1779" y="756"/>
                    <a:pt x="1513" y="45"/>
                    <a:pt x="1246"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8"/>
            <p:cNvSpPr/>
            <p:nvPr/>
          </p:nvSpPr>
          <p:spPr>
            <a:xfrm flipH="1">
              <a:off x="6720844" y="1839253"/>
              <a:ext cx="167535" cy="127934"/>
            </a:xfrm>
            <a:custGeom>
              <a:rect b="b" l="l" r="r" t="t"/>
              <a:pathLst>
                <a:path extrusionOk="0" h="2242" w="2936">
                  <a:moveTo>
                    <a:pt x="2313" y="0"/>
                  </a:moveTo>
                  <a:cubicBezTo>
                    <a:pt x="2313" y="0"/>
                    <a:pt x="0" y="1201"/>
                    <a:pt x="1068" y="2046"/>
                  </a:cubicBezTo>
                  <a:cubicBezTo>
                    <a:pt x="1239" y="2183"/>
                    <a:pt x="1401" y="2241"/>
                    <a:pt x="1554" y="2241"/>
                  </a:cubicBezTo>
                  <a:cubicBezTo>
                    <a:pt x="2394" y="2241"/>
                    <a:pt x="2936" y="489"/>
                    <a:pt x="2936" y="489"/>
                  </a:cubicBezTo>
                  <a:lnTo>
                    <a:pt x="23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8"/>
            <p:cNvSpPr/>
            <p:nvPr/>
          </p:nvSpPr>
          <p:spPr>
            <a:xfrm flipH="1">
              <a:off x="8489953" y="3251094"/>
              <a:ext cx="167593" cy="101001"/>
            </a:xfrm>
            <a:custGeom>
              <a:rect b="b" l="l" r="r" t="t"/>
              <a:pathLst>
                <a:path extrusionOk="0" h="1770" w="2937">
                  <a:moveTo>
                    <a:pt x="1667" y="0"/>
                  </a:moveTo>
                  <a:cubicBezTo>
                    <a:pt x="942" y="0"/>
                    <a:pt x="0" y="1191"/>
                    <a:pt x="0" y="1191"/>
                  </a:cubicBezTo>
                  <a:lnTo>
                    <a:pt x="401" y="1769"/>
                  </a:lnTo>
                  <a:cubicBezTo>
                    <a:pt x="401" y="1769"/>
                    <a:pt x="2936" y="1369"/>
                    <a:pt x="2180" y="301"/>
                  </a:cubicBezTo>
                  <a:cubicBezTo>
                    <a:pt x="2039" y="85"/>
                    <a:pt x="1861" y="0"/>
                    <a:pt x="1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8"/>
            <p:cNvSpPr/>
            <p:nvPr/>
          </p:nvSpPr>
          <p:spPr>
            <a:xfrm flipH="1">
              <a:off x="7340144" y="3077909"/>
              <a:ext cx="375699" cy="921388"/>
            </a:xfrm>
            <a:custGeom>
              <a:rect b="b" l="l" r="r" t="t"/>
              <a:pathLst>
                <a:path extrusionOk="0" h="16147" w="6584">
                  <a:moveTo>
                    <a:pt x="1112" y="0"/>
                  </a:moveTo>
                  <a:cubicBezTo>
                    <a:pt x="222" y="4938"/>
                    <a:pt x="979" y="14101"/>
                    <a:pt x="0" y="16147"/>
                  </a:cubicBezTo>
                  <a:cubicBezTo>
                    <a:pt x="0" y="16147"/>
                    <a:pt x="6583" y="11565"/>
                    <a:pt x="5605" y="623"/>
                  </a:cubicBezTo>
                  <a:lnTo>
                    <a:pt x="11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8"/>
            <p:cNvSpPr/>
            <p:nvPr/>
          </p:nvSpPr>
          <p:spPr>
            <a:xfrm flipH="1">
              <a:off x="7583800" y="3101304"/>
              <a:ext cx="484860" cy="936110"/>
            </a:xfrm>
            <a:custGeom>
              <a:rect b="b" l="l" r="r" t="t"/>
              <a:pathLst>
                <a:path extrusionOk="0" h="16405" w="8497">
                  <a:moveTo>
                    <a:pt x="3861" y="1"/>
                  </a:moveTo>
                  <a:cubicBezTo>
                    <a:pt x="3821" y="1"/>
                    <a:pt x="3794" y="12"/>
                    <a:pt x="3781" y="35"/>
                  </a:cubicBezTo>
                  <a:cubicBezTo>
                    <a:pt x="845" y="5862"/>
                    <a:pt x="1690" y="14136"/>
                    <a:pt x="0" y="16404"/>
                  </a:cubicBezTo>
                  <a:cubicBezTo>
                    <a:pt x="0" y="16404"/>
                    <a:pt x="6228" y="13201"/>
                    <a:pt x="8496" y="2882"/>
                  </a:cubicBezTo>
                  <a:cubicBezTo>
                    <a:pt x="8496" y="2882"/>
                    <a:pt x="4510" y="1"/>
                    <a:pt x="3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8"/>
            <p:cNvSpPr/>
            <p:nvPr/>
          </p:nvSpPr>
          <p:spPr>
            <a:xfrm flipH="1">
              <a:off x="7307161" y="2301117"/>
              <a:ext cx="616846" cy="1045899"/>
            </a:xfrm>
            <a:custGeom>
              <a:rect b="b" l="l" r="r" t="t"/>
              <a:pathLst>
                <a:path extrusionOk="0" h="18329" w="10810">
                  <a:moveTo>
                    <a:pt x="8872" y="0"/>
                  </a:moveTo>
                  <a:cubicBezTo>
                    <a:pt x="8461" y="0"/>
                    <a:pt x="5832" y="913"/>
                    <a:pt x="4137" y="1826"/>
                  </a:cubicBezTo>
                  <a:cubicBezTo>
                    <a:pt x="2403" y="2760"/>
                    <a:pt x="1" y="4717"/>
                    <a:pt x="267" y="5340"/>
                  </a:cubicBezTo>
                  <a:cubicBezTo>
                    <a:pt x="1691" y="8453"/>
                    <a:pt x="1113" y="15971"/>
                    <a:pt x="401" y="18328"/>
                  </a:cubicBezTo>
                  <a:lnTo>
                    <a:pt x="9475" y="17172"/>
                  </a:lnTo>
                  <a:cubicBezTo>
                    <a:pt x="8941" y="14725"/>
                    <a:pt x="9653" y="7074"/>
                    <a:pt x="10231" y="5695"/>
                  </a:cubicBezTo>
                  <a:cubicBezTo>
                    <a:pt x="10810" y="4316"/>
                    <a:pt x="9253" y="46"/>
                    <a:pt x="8897" y="2"/>
                  </a:cubicBezTo>
                  <a:cubicBezTo>
                    <a:pt x="8890" y="1"/>
                    <a:pt x="8881" y="0"/>
                    <a:pt x="8872"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8"/>
            <p:cNvSpPr/>
            <p:nvPr/>
          </p:nvSpPr>
          <p:spPr>
            <a:xfrm flipH="1">
              <a:off x="7431558" y="2333871"/>
              <a:ext cx="444232" cy="467399"/>
            </a:xfrm>
            <a:custGeom>
              <a:rect b="b" l="l" r="r" t="t"/>
              <a:pathLst>
                <a:path extrusionOk="0" h="8191" w="7785">
                  <a:moveTo>
                    <a:pt x="4845" y="1"/>
                  </a:moveTo>
                  <a:cubicBezTo>
                    <a:pt x="4169" y="1"/>
                    <a:pt x="709" y="2329"/>
                    <a:pt x="579" y="2675"/>
                  </a:cubicBezTo>
                  <a:cubicBezTo>
                    <a:pt x="1" y="4543"/>
                    <a:pt x="5027" y="5121"/>
                    <a:pt x="6362" y="8191"/>
                  </a:cubicBezTo>
                  <a:cubicBezTo>
                    <a:pt x="6940" y="6278"/>
                    <a:pt x="7785" y="495"/>
                    <a:pt x="4894" y="6"/>
                  </a:cubicBezTo>
                  <a:cubicBezTo>
                    <a:pt x="4880" y="3"/>
                    <a:pt x="4863" y="1"/>
                    <a:pt x="4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8"/>
            <p:cNvSpPr/>
            <p:nvPr/>
          </p:nvSpPr>
          <p:spPr>
            <a:xfrm flipH="1">
              <a:off x="7365536" y="3011888"/>
              <a:ext cx="555903" cy="345285"/>
            </a:xfrm>
            <a:custGeom>
              <a:rect b="b" l="l" r="r" t="t"/>
              <a:pathLst>
                <a:path extrusionOk="0" h="6051" w="9742">
                  <a:moveTo>
                    <a:pt x="6717" y="1"/>
                  </a:moveTo>
                  <a:cubicBezTo>
                    <a:pt x="4626" y="1246"/>
                    <a:pt x="2046" y="1780"/>
                    <a:pt x="1201" y="3159"/>
                  </a:cubicBezTo>
                  <a:cubicBezTo>
                    <a:pt x="890" y="3737"/>
                    <a:pt x="578" y="4360"/>
                    <a:pt x="267" y="5027"/>
                  </a:cubicBezTo>
                  <a:cubicBezTo>
                    <a:pt x="178" y="5383"/>
                    <a:pt x="89" y="5694"/>
                    <a:pt x="0" y="6050"/>
                  </a:cubicBezTo>
                  <a:lnTo>
                    <a:pt x="1112" y="5739"/>
                  </a:lnTo>
                  <a:lnTo>
                    <a:pt x="9430" y="4716"/>
                  </a:lnTo>
                  <a:lnTo>
                    <a:pt x="9742" y="4716"/>
                  </a:lnTo>
                  <a:cubicBezTo>
                    <a:pt x="9608" y="4137"/>
                    <a:pt x="9564" y="3604"/>
                    <a:pt x="9519" y="3025"/>
                  </a:cubicBezTo>
                  <a:lnTo>
                    <a:pt x="9163" y="2136"/>
                  </a:lnTo>
                  <a:cubicBezTo>
                    <a:pt x="8852" y="1335"/>
                    <a:pt x="7829" y="846"/>
                    <a:pt x="67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8"/>
            <p:cNvSpPr/>
            <p:nvPr/>
          </p:nvSpPr>
          <p:spPr>
            <a:xfrm flipH="1">
              <a:off x="7708197" y="2605431"/>
              <a:ext cx="213243" cy="751741"/>
            </a:xfrm>
            <a:custGeom>
              <a:rect b="b" l="l" r="r" t="t"/>
              <a:pathLst>
                <a:path extrusionOk="0" h="13174" w="3737">
                  <a:moveTo>
                    <a:pt x="219" y="1"/>
                  </a:moveTo>
                  <a:cubicBezTo>
                    <a:pt x="217" y="1"/>
                    <a:pt x="218" y="2"/>
                    <a:pt x="222" y="7"/>
                  </a:cubicBezTo>
                  <a:cubicBezTo>
                    <a:pt x="1646" y="3120"/>
                    <a:pt x="756" y="10816"/>
                    <a:pt x="0" y="13173"/>
                  </a:cubicBezTo>
                  <a:lnTo>
                    <a:pt x="1068" y="12906"/>
                  </a:lnTo>
                  <a:cubicBezTo>
                    <a:pt x="1735" y="10593"/>
                    <a:pt x="3737" y="4588"/>
                    <a:pt x="578" y="7"/>
                  </a:cubicBezTo>
                  <a:cubicBezTo>
                    <a:pt x="552" y="59"/>
                    <a:pt x="507" y="77"/>
                    <a:pt x="457" y="77"/>
                  </a:cubicBezTo>
                  <a:cubicBezTo>
                    <a:pt x="353" y="77"/>
                    <a:pt x="230"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8"/>
            <p:cNvSpPr/>
            <p:nvPr/>
          </p:nvSpPr>
          <p:spPr>
            <a:xfrm flipH="1">
              <a:off x="7324908" y="2560067"/>
              <a:ext cx="134610" cy="718417"/>
            </a:xfrm>
            <a:custGeom>
              <a:rect b="b" l="l" r="r" t="t"/>
              <a:pathLst>
                <a:path extrusionOk="0" h="12590" w="2359">
                  <a:moveTo>
                    <a:pt x="2314" y="1"/>
                  </a:moveTo>
                  <a:lnTo>
                    <a:pt x="2314" y="1"/>
                  </a:lnTo>
                  <a:cubicBezTo>
                    <a:pt x="2269" y="45"/>
                    <a:pt x="2225" y="90"/>
                    <a:pt x="2225" y="134"/>
                  </a:cubicBezTo>
                  <a:cubicBezTo>
                    <a:pt x="1" y="2981"/>
                    <a:pt x="490" y="10143"/>
                    <a:pt x="979" y="12589"/>
                  </a:cubicBezTo>
                  <a:lnTo>
                    <a:pt x="1647" y="12589"/>
                  </a:lnTo>
                  <a:cubicBezTo>
                    <a:pt x="1068" y="10187"/>
                    <a:pt x="1647" y="2581"/>
                    <a:pt x="2180" y="1202"/>
                  </a:cubicBezTo>
                  <a:cubicBezTo>
                    <a:pt x="2314" y="802"/>
                    <a:pt x="2358" y="401"/>
                    <a:pt x="2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8"/>
            <p:cNvSpPr/>
            <p:nvPr/>
          </p:nvSpPr>
          <p:spPr>
            <a:xfrm flipH="1">
              <a:off x="7456893" y="2364285"/>
              <a:ext cx="383346" cy="419238"/>
            </a:xfrm>
            <a:custGeom>
              <a:rect b="b" l="l" r="r" t="t"/>
              <a:pathLst>
                <a:path extrusionOk="0" h="7347" w="6718">
                  <a:moveTo>
                    <a:pt x="4347" y="1"/>
                  </a:moveTo>
                  <a:cubicBezTo>
                    <a:pt x="3662" y="1"/>
                    <a:pt x="443" y="1974"/>
                    <a:pt x="356" y="2275"/>
                  </a:cubicBezTo>
                  <a:cubicBezTo>
                    <a:pt x="0" y="3343"/>
                    <a:pt x="4404" y="4588"/>
                    <a:pt x="5650" y="7346"/>
                  </a:cubicBezTo>
                  <a:cubicBezTo>
                    <a:pt x="6183" y="5611"/>
                    <a:pt x="6717" y="407"/>
                    <a:pt x="4404" y="7"/>
                  </a:cubicBezTo>
                  <a:cubicBezTo>
                    <a:pt x="4388" y="3"/>
                    <a:pt x="4368" y="1"/>
                    <a:pt x="43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8"/>
            <p:cNvSpPr/>
            <p:nvPr/>
          </p:nvSpPr>
          <p:spPr>
            <a:xfrm flipH="1">
              <a:off x="7467051" y="2369364"/>
              <a:ext cx="360521" cy="406513"/>
            </a:xfrm>
            <a:custGeom>
              <a:rect b="b" l="l" r="r" t="t"/>
              <a:pathLst>
                <a:path extrusionOk="0" h="7124" w="6318">
                  <a:moveTo>
                    <a:pt x="4042" y="0"/>
                  </a:moveTo>
                  <a:cubicBezTo>
                    <a:pt x="3443" y="0"/>
                    <a:pt x="398" y="1884"/>
                    <a:pt x="312" y="2142"/>
                  </a:cubicBezTo>
                  <a:cubicBezTo>
                    <a:pt x="1" y="3165"/>
                    <a:pt x="4182" y="4499"/>
                    <a:pt x="5383" y="7124"/>
                  </a:cubicBezTo>
                  <a:cubicBezTo>
                    <a:pt x="5872" y="5478"/>
                    <a:pt x="6317" y="363"/>
                    <a:pt x="4093" y="7"/>
                  </a:cubicBezTo>
                  <a:cubicBezTo>
                    <a:pt x="4079" y="3"/>
                    <a:pt x="4062" y="0"/>
                    <a:pt x="40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8"/>
            <p:cNvSpPr/>
            <p:nvPr/>
          </p:nvSpPr>
          <p:spPr>
            <a:xfrm flipH="1">
              <a:off x="7758982" y="2522006"/>
              <a:ext cx="552879" cy="512935"/>
            </a:xfrm>
            <a:custGeom>
              <a:rect b="b" l="l" r="r" t="t"/>
              <a:pathLst>
                <a:path extrusionOk="0" h="8989" w="9689">
                  <a:moveTo>
                    <a:pt x="8132" y="1"/>
                  </a:moveTo>
                  <a:cubicBezTo>
                    <a:pt x="6887" y="712"/>
                    <a:pt x="837" y="6762"/>
                    <a:pt x="392" y="7518"/>
                  </a:cubicBezTo>
                  <a:cubicBezTo>
                    <a:pt x="0" y="8184"/>
                    <a:pt x="851" y="8988"/>
                    <a:pt x="1393" y="8988"/>
                  </a:cubicBezTo>
                  <a:cubicBezTo>
                    <a:pt x="1467" y="8988"/>
                    <a:pt x="1535" y="8973"/>
                    <a:pt x="1593" y="8941"/>
                  </a:cubicBezTo>
                  <a:cubicBezTo>
                    <a:pt x="2305" y="8586"/>
                    <a:pt x="6308" y="6806"/>
                    <a:pt x="8443" y="6628"/>
                  </a:cubicBezTo>
                  <a:cubicBezTo>
                    <a:pt x="9689" y="6539"/>
                    <a:pt x="8132" y="1"/>
                    <a:pt x="8132" y="1"/>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8"/>
            <p:cNvSpPr/>
            <p:nvPr/>
          </p:nvSpPr>
          <p:spPr>
            <a:xfrm flipH="1">
              <a:off x="7777299" y="2859302"/>
              <a:ext cx="526173" cy="175296"/>
            </a:xfrm>
            <a:custGeom>
              <a:rect b="b" l="l" r="r" t="t"/>
              <a:pathLst>
                <a:path extrusionOk="0" h="3072" w="9221">
                  <a:moveTo>
                    <a:pt x="8241" y="0"/>
                  </a:moveTo>
                  <a:cubicBezTo>
                    <a:pt x="8202" y="0"/>
                    <a:pt x="8161" y="2"/>
                    <a:pt x="8118" y="6"/>
                  </a:cubicBezTo>
                  <a:cubicBezTo>
                    <a:pt x="5983" y="139"/>
                    <a:pt x="1980" y="1963"/>
                    <a:pt x="1268" y="2274"/>
                  </a:cubicBezTo>
                  <a:cubicBezTo>
                    <a:pt x="1200" y="2313"/>
                    <a:pt x="1123" y="2331"/>
                    <a:pt x="1042" y="2331"/>
                  </a:cubicBezTo>
                  <a:cubicBezTo>
                    <a:pt x="751" y="2331"/>
                    <a:pt x="399" y="2107"/>
                    <a:pt x="156" y="1829"/>
                  </a:cubicBezTo>
                  <a:lnTo>
                    <a:pt x="156" y="1829"/>
                  </a:lnTo>
                  <a:cubicBezTo>
                    <a:pt x="1" y="2451"/>
                    <a:pt x="727" y="3072"/>
                    <a:pt x="1239" y="3072"/>
                  </a:cubicBezTo>
                  <a:cubicBezTo>
                    <a:pt x="1314" y="3072"/>
                    <a:pt x="1384" y="3059"/>
                    <a:pt x="1446" y="3030"/>
                  </a:cubicBezTo>
                  <a:cubicBezTo>
                    <a:pt x="2113" y="2675"/>
                    <a:pt x="5894" y="1162"/>
                    <a:pt x="8029" y="984"/>
                  </a:cubicBezTo>
                  <a:cubicBezTo>
                    <a:pt x="9221" y="899"/>
                    <a:pt x="9110" y="0"/>
                    <a:pt x="8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8"/>
            <p:cNvSpPr/>
            <p:nvPr/>
          </p:nvSpPr>
          <p:spPr>
            <a:xfrm flipH="1">
              <a:off x="7027441" y="2098830"/>
              <a:ext cx="490452" cy="537415"/>
            </a:xfrm>
            <a:custGeom>
              <a:rect b="b" l="l" r="r" t="t"/>
              <a:pathLst>
                <a:path extrusionOk="0" h="9418" w="8595">
                  <a:moveTo>
                    <a:pt x="7083" y="0"/>
                  </a:moveTo>
                  <a:cubicBezTo>
                    <a:pt x="6976" y="0"/>
                    <a:pt x="6868" y="24"/>
                    <a:pt x="6762" y="77"/>
                  </a:cubicBezTo>
                  <a:cubicBezTo>
                    <a:pt x="6050" y="478"/>
                    <a:pt x="979" y="3769"/>
                    <a:pt x="1" y="4170"/>
                  </a:cubicBezTo>
                  <a:cubicBezTo>
                    <a:pt x="1" y="4170"/>
                    <a:pt x="2325" y="9418"/>
                    <a:pt x="2981" y="9418"/>
                  </a:cubicBezTo>
                  <a:cubicBezTo>
                    <a:pt x="3040" y="9418"/>
                    <a:pt x="3085" y="9376"/>
                    <a:pt x="3114" y="9285"/>
                  </a:cubicBezTo>
                  <a:cubicBezTo>
                    <a:pt x="3737" y="7372"/>
                    <a:pt x="7607" y="2168"/>
                    <a:pt x="8007" y="1812"/>
                  </a:cubicBezTo>
                  <a:cubicBezTo>
                    <a:pt x="8595" y="1303"/>
                    <a:pt x="7872" y="0"/>
                    <a:pt x="7083"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8"/>
            <p:cNvSpPr/>
            <p:nvPr/>
          </p:nvSpPr>
          <p:spPr>
            <a:xfrm flipH="1">
              <a:off x="7022876" y="2103224"/>
              <a:ext cx="342717" cy="542094"/>
            </a:xfrm>
            <a:custGeom>
              <a:rect b="b" l="l" r="r" t="t"/>
              <a:pathLst>
                <a:path extrusionOk="0" h="9500" w="6006">
                  <a:moveTo>
                    <a:pt x="4716" y="0"/>
                  </a:moveTo>
                  <a:cubicBezTo>
                    <a:pt x="5160" y="445"/>
                    <a:pt x="5472" y="1201"/>
                    <a:pt x="5071" y="1557"/>
                  </a:cubicBezTo>
                  <a:cubicBezTo>
                    <a:pt x="4671" y="1913"/>
                    <a:pt x="623" y="7251"/>
                    <a:pt x="1" y="9208"/>
                  </a:cubicBezTo>
                  <a:cubicBezTo>
                    <a:pt x="159" y="9393"/>
                    <a:pt x="286" y="9499"/>
                    <a:pt x="373" y="9499"/>
                  </a:cubicBezTo>
                  <a:cubicBezTo>
                    <a:pt x="432" y="9499"/>
                    <a:pt x="472" y="9450"/>
                    <a:pt x="490" y="9341"/>
                  </a:cubicBezTo>
                  <a:cubicBezTo>
                    <a:pt x="1113" y="7429"/>
                    <a:pt x="5116" y="2180"/>
                    <a:pt x="5516" y="1824"/>
                  </a:cubicBezTo>
                  <a:cubicBezTo>
                    <a:pt x="6006" y="1379"/>
                    <a:pt x="5427" y="223"/>
                    <a:pt x="47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8"/>
            <p:cNvSpPr/>
            <p:nvPr/>
          </p:nvSpPr>
          <p:spPr>
            <a:xfrm flipH="1">
              <a:off x="8167607" y="2915452"/>
              <a:ext cx="484860" cy="428996"/>
            </a:xfrm>
            <a:custGeom>
              <a:rect b="b" l="l" r="r" t="t"/>
              <a:pathLst>
                <a:path extrusionOk="0" h="7518" w="8497">
                  <a:moveTo>
                    <a:pt x="7562" y="0"/>
                  </a:moveTo>
                  <a:cubicBezTo>
                    <a:pt x="6495" y="356"/>
                    <a:pt x="5472" y="890"/>
                    <a:pt x="4582" y="1602"/>
                  </a:cubicBezTo>
                  <a:cubicBezTo>
                    <a:pt x="4137" y="2135"/>
                    <a:pt x="0" y="7117"/>
                    <a:pt x="0" y="7117"/>
                  </a:cubicBezTo>
                  <a:lnTo>
                    <a:pt x="267" y="7518"/>
                  </a:lnTo>
                  <a:cubicBezTo>
                    <a:pt x="267" y="7518"/>
                    <a:pt x="5427" y="4404"/>
                    <a:pt x="5694" y="4271"/>
                  </a:cubicBezTo>
                  <a:cubicBezTo>
                    <a:pt x="6717" y="3514"/>
                    <a:pt x="7518" y="2580"/>
                    <a:pt x="8096" y="1513"/>
                  </a:cubicBezTo>
                  <a:cubicBezTo>
                    <a:pt x="8496" y="623"/>
                    <a:pt x="7963" y="45"/>
                    <a:pt x="7562"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8"/>
            <p:cNvSpPr/>
            <p:nvPr/>
          </p:nvSpPr>
          <p:spPr>
            <a:xfrm flipH="1">
              <a:off x="8167093" y="2956309"/>
              <a:ext cx="485374" cy="388139"/>
            </a:xfrm>
            <a:custGeom>
              <a:rect b="b" l="l" r="r" t="t"/>
              <a:pathLst>
                <a:path extrusionOk="0" h="6802" w="8506">
                  <a:moveTo>
                    <a:pt x="8304" y="1"/>
                  </a:moveTo>
                  <a:cubicBezTo>
                    <a:pt x="8187" y="1"/>
                    <a:pt x="8009" y="181"/>
                    <a:pt x="7874" y="530"/>
                  </a:cubicBezTo>
                  <a:cubicBezTo>
                    <a:pt x="7295" y="1597"/>
                    <a:pt x="6495" y="2531"/>
                    <a:pt x="5561" y="3288"/>
                  </a:cubicBezTo>
                  <a:cubicBezTo>
                    <a:pt x="5294" y="3421"/>
                    <a:pt x="134" y="6535"/>
                    <a:pt x="134" y="6535"/>
                  </a:cubicBezTo>
                  <a:lnTo>
                    <a:pt x="45" y="6401"/>
                  </a:lnTo>
                  <a:lnTo>
                    <a:pt x="0" y="6401"/>
                  </a:lnTo>
                  <a:lnTo>
                    <a:pt x="267" y="6802"/>
                  </a:lnTo>
                  <a:cubicBezTo>
                    <a:pt x="267" y="6802"/>
                    <a:pt x="5472" y="3910"/>
                    <a:pt x="5738" y="3732"/>
                  </a:cubicBezTo>
                  <a:cubicBezTo>
                    <a:pt x="6050" y="3599"/>
                    <a:pt x="7785" y="2042"/>
                    <a:pt x="8229" y="930"/>
                  </a:cubicBezTo>
                  <a:cubicBezTo>
                    <a:pt x="8506" y="303"/>
                    <a:pt x="8456" y="1"/>
                    <a:pt x="8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8"/>
            <p:cNvSpPr/>
            <p:nvPr/>
          </p:nvSpPr>
          <p:spPr>
            <a:xfrm flipH="1">
              <a:off x="6763983" y="1857000"/>
              <a:ext cx="406171" cy="375699"/>
            </a:xfrm>
            <a:custGeom>
              <a:rect b="b" l="l" r="r" t="t"/>
              <a:pathLst>
                <a:path extrusionOk="0" h="6584" w="7118">
                  <a:moveTo>
                    <a:pt x="7118" y="1"/>
                  </a:moveTo>
                  <a:cubicBezTo>
                    <a:pt x="7118" y="1"/>
                    <a:pt x="2536" y="2625"/>
                    <a:pt x="2269" y="2758"/>
                  </a:cubicBezTo>
                  <a:cubicBezTo>
                    <a:pt x="1469" y="3337"/>
                    <a:pt x="846" y="4093"/>
                    <a:pt x="401" y="4982"/>
                  </a:cubicBezTo>
                  <a:cubicBezTo>
                    <a:pt x="1" y="5872"/>
                    <a:pt x="445" y="6450"/>
                    <a:pt x="846" y="6584"/>
                  </a:cubicBezTo>
                  <a:cubicBezTo>
                    <a:pt x="1691" y="6406"/>
                    <a:pt x="2536" y="6006"/>
                    <a:pt x="3248" y="5472"/>
                  </a:cubicBezTo>
                  <a:cubicBezTo>
                    <a:pt x="3648" y="4982"/>
                    <a:pt x="7118" y="401"/>
                    <a:pt x="7118" y="401"/>
                  </a:cubicBezTo>
                  <a:lnTo>
                    <a:pt x="7118" y="1"/>
                  </a:ln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8"/>
            <p:cNvSpPr/>
            <p:nvPr/>
          </p:nvSpPr>
          <p:spPr>
            <a:xfrm flipH="1">
              <a:off x="6748748" y="1859567"/>
              <a:ext cx="355385" cy="368053"/>
            </a:xfrm>
            <a:custGeom>
              <a:rect b="b" l="l" r="r" t="t"/>
              <a:pathLst>
                <a:path extrusionOk="0" h="6450" w="6228">
                  <a:moveTo>
                    <a:pt x="5961" y="0"/>
                  </a:moveTo>
                  <a:lnTo>
                    <a:pt x="5471" y="267"/>
                  </a:lnTo>
                  <a:cubicBezTo>
                    <a:pt x="4671" y="1290"/>
                    <a:pt x="2046" y="4760"/>
                    <a:pt x="1735" y="5160"/>
                  </a:cubicBezTo>
                  <a:cubicBezTo>
                    <a:pt x="1201" y="5694"/>
                    <a:pt x="623" y="6094"/>
                    <a:pt x="0" y="6450"/>
                  </a:cubicBezTo>
                  <a:cubicBezTo>
                    <a:pt x="623" y="6316"/>
                    <a:pt x="1779" y="5916"/>
                    <a:pt x="2091" y="5516"/>
                  </a:cubicBezTo>
                  <a:cubicBezTo>
                    <a:pt x="2491" y="5026"/>
                    <a:pt x="6228" y="356"/>
                    <a:pt x="6228" y="356"/>
                  </a:cubicBezTo>
                  <a:lnTo>
                    <a:pt x="59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8"/>
            <p:cNvSpPr/>
            <p:nvPr/>
          </p:nvSpPr>
          <p:spPr>
            <a:xfrm flipH="1">
              <a:off x="7604115" y="2245367"/>
              <a:ext cx="261517" cy="232130"/>
            </a:xfrm>
            <a:custGeom>
              <a:rect b="b" l="l" r="r" t="t"/>
              <a:pathLst>
                <a:path extrusionOk="0" h="4068" w="4583">
                  <a:moveTo>
                    <a:pt x="2091" y="0"/>
                  </a:moveTo>
                  <a:lnTo>
                    <a:pt x="1" y="534"/>
                  </a:lnTo>
                  <a:lnTo>
                    <a:pt x="1335" y="4048"/>
                  </a:lnTo>
                  <a:cubicBezTo>
                    <a:pt x="1461" y="4061"/>
                    <a:pt x="1586" y="4068"/>
                    <a:pt x="1709" y="4068"/>
                  </a:cubicBezTo>
                  <a:cubicBezTo>
                    <a:pt x="3231" y="4068"/>
                    <a:pt x="4459" y="3092"/>
                    <a:pt x="4582" y="2269"/>
                  </a:cubicBezTo>
                  <a:lnTo>
                    <a:pt x="2091"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8"/>
            <p:cNvSpPr/>
            <p:nvPr/>
          </p:nvSpPr>
          <p:spPr>
            <a:xfrm flipH="1">
              <a:off x="7106644" y="3027123"/>
              <a:ext cx="1446820" cy="1583884"/>
            </a:xfrm>
            <a:custGeom>
              <a:rect b="b" l="l" r="r" t="t"/>
              <a:pathLst>
                <a:path extrusionOk="0" h="27757" w="25355">
                  <a:moveTo>
                    <a:pt x="17704" y="0"/>
                  </a:moveTo>
                  <a:cubicBezTo>
                    <a:pt x="15658" y="1246"/>
                    <a:pt x="13122" y="2002"/>
                    <a:pt x="12322" y="3381"/>
                  </a:cubicBezTo>
                  <a:cubicBezTo>
                    <a:pt x="10275" y="6940"/>
                    <a:pt x="8363" y="13123"/>
                    <a:pt x="6672" y="15525"/>
                  </a:cubicBezTo>
                  <a:cubicBezTo>
                    <a:pt x="6183" y="16281"/>
                    <a:pt x="4003" y="18861"/>
                    <a:pt x="3781" y="19305"/>
                  </a:cubicBezTo>
                  <a:cubicBezTo>
                    <a:pt x="3559" y="19750"/>
                    <a:pt x="0" y="27757"/>
                    <a:pt x="0" y="27757"/>
                  </a:cubicBezTo>
                  <a:lnTo>
                    <a:pt x="801" y="27757"/>
                  </a:lnTo>
                  <a:cubicBezTo>
                    <a:pt x="801" y="27757"/>
                    <a:pt x="6405" y="20951"/>
                    <a:pt x="6850" y="19572"/>
                  </a:cubicBezTo>
                  <a:cubicBezTo>
                    <a:pt x="7251" y="18416"/>
                    <a:pt x="7829" y="17304"/>
                    <a:pt x="8541" y="16281"/>
                  </a:cubicBezTo>
                  <a:cubicBezTo>
                    <a:pt x="9920" y="14946"/>
                    <a:pt x="15435" y="9075"/>
                    <a:pt x="16325" y="9075"/>
                  </a:cubicBezTo>
                  <a:cubicBezTo>
                    <a:pt x="18682" y="9075"/>
                    <a:pt x="22374" y="13879"/>
                    <a:pt x="22374" y="14368"/>
                  </a:cubicBezTo>
                  <a:cubicBezTo>
                    <a:pt x="22374" y="15836"/>
                    <a:pt x="20684" y="17304"/>
                    <a:pt x="20328" y="18371"/>
                  </a:cubicBezTo>
                  <a:cubicBezTo>
                    <a:pt x="19705" y="20417"/>
                    <a:pt x="19661" y="27535"/>
                    <a:pt x="19661" y="27535"/>
                  </a:cubicBezTo>
                  <a:lnTo>
                    <a:pt x="20284" y="27535"/>
                  </a:lnTo>
                  <a:cubicBezTo>
                    <a:pt x="21307" y="22197"/>
                    <a:pt x="25355" y="14857"/>
                    <a:pt x="25132" y="14146"/>
                  </a:cubicBezTo>
                  <a:cubicBezTo>
                    <a:pt x="24910" y="13478"/>
                    <a:pt x="20239" y="2358"/>
                    <a:pt x="20239" y="2358"/>
                  </a:cubicBezTo>
                  <a:cubicBezTo>
                    <a:pt x="19928" y="1557"/>
                    <a:pt x="18816" y="846"/>
                    <a:pt x="177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8"/>
            <p:cNvSpPr/>
            <p:nvPr/>
          </p:nvSpPr>
          <p:spPr>
            <a:xfrm flipH="1">
              <a:off x="7119312" y="3841919"/>
              <a:ext cx="312303" cy="756421"/>
            </a:xfrm>
            <a:custGeom>
              <a:rect b="b" l="l" r="r" t="t"/>
              <a:pathLst>
                <a:path extrusionOk="0" h="13256" w="5473">
                  <a:moveTo>
                    <a:pt x="5472" y="0"/>
                  </a:moveTo>
                  <a:lnTo>
                    <a:pt x="5472" y="0"/>
                  </a:lnTo>
                  <a:cubicBezTo>
                    <a:pt x="4449" y="578"/>
                    <a:pt x="3382" y="1068"/>
                    <a:pt x="2270" y="1512"/>
                  </a:cubicBezTo>
                  <a:cubicBezTo>
                    <a:pt x="1736" y="2447"/>
                    <a:pt x="891" y="3381"/>
                    <a:pt x="668" y="4092"/>
                  </a:cubicBezTo>
                  <a:cubicBezTo>
                    <a:pt x="45" y="6138"/>
                    <a:pt x="1" y="13256"/>
                    <a:pt x="1" y="13256"/>
                  </a:cubicBezTo>
                  <a:lnTo>
                    <a:pt x="624" y="13256"/>
                  </a:lnTo>
                  <a:cubicBezTo>
                    <a:pt x="1602" y="8185"/>
                    <a:pt x="5339" y="1246"/>
                    <a:pt x="5472"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8"/>
            <p:cNvSpPr/>
            <p:nvPr/>
          </p:nvSpPr>
          <p:spPr>
            <a:xfrm flipH="1">
              <a:off x="8109232" y="3991651"/>
              <a:ext cx="444232" cy="619356"/>
            </a:xfrm>
            <a:custGeom>
              <a:rect b="b" l="l" r="r" t="t"/>
              <a:pathLst>
                <a:path extrusionOk="0" h="10854" w="7785">
                  <a:moveTo>
                    <a:pt x="5605" y="0"/>
                  </a:moveTo>
                  <a:cubicBezTo>
                    <a:pt x="4849" y="979"/>
                    <a:pt x="3915" y="2091"/>
                    <a:pt x="3781" y="2402"/>
                  </a:cubicBezTo>
                  <a:cubicBezTo>
                    <a:pt x="3559" y="2847"/>
                    <a:pt x="0" y="10854"/>
                    <a:pt x="0" y="10854"/>
                  </a:cubicBezTo>
                  <a:lnTo>
                    <a:pt x="801" y="10854"/>
                  </a:lnTo>
                  <a:cubicBezTo>
                    <a:pt x="801" y="10854"/>
                    <a:pt x="6405" y="4048"/>
                    <a:pt x="6850" y="2669"/>
                  </a:cubicBezTo>
                  <a:cubicBezTo>
                    <a:pt x="7117" y="1958"/>
                    <a:pt x="7429" y="1246"/>
                    <a:pt x="7784" y="534"/>
                  </a:cubicBezTo>
                  <a:cubicBezTo>
                    <a:pt x="7073" y="445"/>
                    <a:pt x="6317" y="223"/>
                    <a:pt x="5605"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8"/>
            <p:cNvSpPr/>
            <p:nvPr/>
          </p:nvSpPr>
          <p:spPr>
            <a:xfrm flipH="1">
              <a:off x="7520347" y="3027123"/>
              <a:ext cx="1033117" cy="1583884"/>
            </a:xfrm>
            <a:custGeom>
              <a:rect b="b" l="l" r="r" t="t"/>
              <a:pathLst>
                <a:path extrusionOk="0" h="27757" w="18105">
                  <a:moveTo>
                    <a:pt x="17704" y="0"/>
                  </a:moveTo>
                  <a:cubicBezTo>
                    <a:pt x="15613" y="1246"/>
                    <a:pt x="13078" y="2002"/>
                    <a:pt x="12277" y="3381"/>
                  </a:cubicBezTo>
                  <a:cubicBezTo>
                    <a:pt x="10231" y="6940"/>
                    <a:pt x="8363" y="13123"/>
                    <a:pt x="6672" y="15525"/>
                  </a:cubicBezTo>
                  <a:cubicBezTo>
                    <a:pt x="6183" y="16281"/>
                    <a:pt x="4003" y="18861"/>
                    <a:pt x="3781" y="19305"/>
                  </a:cubicBezTo>
                  <a:cubicBezTo>
                    <a:pt x="3514" y="19750"/>
                    <a:pt x="0" y="27757"/>
                    <a:pt x="0" y="27757"/>
                  </a:cubicBezTo>
                  <a:lnTo>
                    <a:pt x="801" y="27757"/>
                  </a:lnTo>
                  <a:lnTo>
                    <a:pt x="979" y="27490"/>
                  </a:lnTo>
                  <a:cubicBezTo>
                    <a:pt x="1601" y="26111"/>
                    <a:pt x="4448" y="19706"/>
                    <a:pt x="4626" y="19305"/>
                  </a:cubicBezTo>
                  <a:cubicBezTo>
                    <a:pt x="4849" y="18861"/>
                    <a:pt x="7028" y="16281"/>
                    <a:pt x="7562" y="15525"/>
                  </a:cubicBezTo>
                  <a:cubicBezTo>
                    <a:pt x="9208" y="13123"/>
                    <a:pt x="11121" y="6940"/>
                    <a:pt x="13167" y="3381"/>
                  </a:cubicBezTo>
                  <a:cubicBezTo>
                    <a:pt x="13878" y="2136"/>
                    <a:pt x="16102" y="1379"/>
                    <a:pt x="18104" y="267"/>
                  </a:cubicBezTo>
                  <a:cubicBezTo>
                    <a:pt x="17971" y="178"/>
                    <a:pt x="17837" y="89"/>
                    <a:pt x="177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8"/>
            <p:cNvSpPr/>
            <p:nvPr/>
          </p:nvSpPr>
          <p:spPr>
            <a:xfrm flipH="1">
              <a:off x="7228472" y="3544908"/>
              <a:ext cx="360464" cy="1053431"/>
            </a:xfrm>
            <a:custGeom>
              <a:rect b="b" l="l" r="r" t="t"/>
              <a:pathLst>
                <a:path extrusionOk="0" h="18461" w="6317">
                  <a:moveTo>
                    <a:pt x="267" y="1"/>
                  </a:moveTo>
                  <a:cubicBezTo>
                    <a:pt x="178" y="1"/>
                    <a:pt x="89" y="45"/>
                    <a:pt x="0" y="90"/>
                  </a:cubicBezTo>
                  <a:cubicBezTo>
                    <a:pt x="2358" y="757"/>
                    <a:pt x="5471" y="4849"/>
                    <a:pt x="5471" y="5294"/>
                  </a:cubicBezTo>
                  <a:cubicBezTo>
                    <a:pt x="5471" y="6762"/>
                    <a:pt x="3781" y="8230"/>
                    <a:pt x="3425" y="9297"/>
                  </a:cubicBezTo>
                  <a:cubicBezTo>
                    <a:pt x="2802" y="11343"/>
                    <a:pt x="2758" y="18461"/>
                    <a:pt x="2758" y="18461"/>
                  </a:cubicBezTo>
                  <a:lnTo>
                    <a:pt x="3381" y="18461"/>
                  </a:lnTo>
                  <a:cubicBezTo>
                    <a:pt x="3470" y="18060"/>
                    <a:pt x="3559" y="17660"/>
                    <a:pt x="3648" y="17260"/>
                  </a:cubicBezTo>
                  <a:cubicBezTo>
                    <a:pt x="3692" y="15169"/>
                    <a:pt x="3870" y="10854"/>
                    <a:pt x="4315" y="9297"/>
                  </a:cubicBezTo>
                  <a:cubicBezTo>
                    <a:pt x="4626" y="8230"/>
                    <a:pt x="6317" y="6762"/>
                    <a:pt x="6317" y="5294"/>
                  </a:cubicBezTo>
                  <a:cubicBezTo>
                    <a:pt x="6317" y="4805"/>
                    <a:pt x="2625"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8"/>
            <p:cNvSpPr/>
            <p:nvPr/>
          </p:nvSpPr>
          <p:spPr>
            <a:xfrm flipH="1">
              <a:off x="7487365" y="3504337"/>
              <a:ext cx="210732" cy="48617"/>
            </a:xfrm>
            <a:custGeom>
              <a:rect b="b" l="l" r="r" t="t"/>
              <a:pathLst>
                <a:path extrusionOk="0" h="852" w="3693">
                  <a:moveTo>
                    <a:pt x="3692" y="0"/>
                  </a:moveTo>
                  <a:cubicBezTo>
                    <a:pt x="2988" y="323"/>
                    <a:pt x="1801" y="471"/>
                    <a:pt x="946" y="471"/>
                  </a:cubicBezTo>
                  <a:cubicBezTo>
                    <a:pt x="505" y="471"/>
                    <a:pt x="152" y="432"/>
                    <a:pt x="0" y="356"/>
                  </a:cubicBezTo>
                  <a:lnTo>
                    <a:pt x="0" y="356"/>
                  </a:lnTo>
                  <a:cubicBezTo>
                    <a:pt x="400" y="676"/>
                    <a:pt x="872" y="852"/>
                    <a:pt x="1383" y="852"/>
                  </a:cubicBezTo>
                  <a:cubicBezTo>
                    <a:pt x="1441" y="852"/>
                    <a:pt x="1499" y="850"/>
                    <a:pt x="1557" y="845"/>
                  </a:cubicBezTo>
                  <a:cubicBezTo>
                    <a:pt x="2358" y="845"/>
                    <a:pt x="3114" y="534"/>
                    <a:pt x="3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8"/>
            <p:cNvSpPr/>
            <p:nvPr/>
          </p:nvSpPr>
          <p:spPr>
            <a:xfrm flipH="1">
              <a:off x="8495031" y="3214060"/>
              <a:ext cx="167593" cy="140545"/>
            </a:xfrm>
            <a:custGeom>
              <a:rect b="b" l="l" r="r" t="t"/>
              <a:pathLst>
                <a:path extrusionOk="0" h="2463" w="2937">
                  <a:moveTo>
                    <a:pt x="1311" y="0"/>
                  </a:moveTo>
                  <a:cubicBezTo>
                    <a:pt x="590" y="0"/>
                    <a:pt x="0" y="1840"/>
                    <a:pt x="0" y="1840"/>
                  </a:cubicBezTo>
                  <a:lnTo>
                    <a:pt x="490" y="2463"/>
                  </a:lnTo>
                  <a:cubicBezTo>
                    <a:pt x="490" y="2463"/>
                    <a:pt x="2936" y="1039"/>
                    <a:pt x="1602" y="105"/>
                  </a:cubicBezTo>
                  <a:cubicBezTo>
                    <a:pt x="1503" y="32"/>
                    <a:pt x="1406" y="0"/>
                    <a:pt x="13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8"/>
            <p:cNvSpPr/>
            <p:nvPr/>
          </p:nvSpPr>
          <p:spPr>
            <a:xfrm flipH="1">
              <a:off x="8583878" y="3259938"/>
              <a:ext cx="30528" cy="27105"/>
            </a:xfrm>
            <a:custGeom>
              <a:rect b="b" l="l" r="r" t="t"/>
              <a:pathLst>
                <a:path extrusionOk="0" h="475" w="535">
                  <a:moveTo>
                    <a:pt x="259" y="1"/>
                  </a:moveTo>
                  <a:cubicBezTo>
                    <a:pt x="177" y="1"/>
                    <a:pt x="81" y="74"/>
                    <a:pt x="45" y="146"/>
                  </a:cubicBezTo>
                  <a:cubicBezTo>
                    <a:pt x="1" y="280"/>
                    <a:pt x="90" y="413"/>
                    <a:pt x="223" y="458"/>
                  </a:cubicBezTo>
                  <a:cubicBezTo>
                    <a:pt x="245" y="469"/>
                    <a:pt x="270" y="474"/>
                    <a:pt x="296" y="474"/>
                  </a:cubicBezTo>
                  <a:cubicBezTo>
                    <a:pt x="373" y="474"/>
                    <a:pt x="456" y="424"/>
                    <a:pt x="490" y="324"/>
                  </a:cubicBezTo>
                  <a:cubicBezTo>
                    <a:pt x="534" y="191"/>
                    <a:pt x="445" y="57"/>
                    <a:pt x="312" y="13"/>
                  </a:cubicBezTo>
                  <a:cubicBezTo>
                    <a:pt x="296" y="5"/>
                    <a:pt x="278" y="1"/>
                    <a:pt x="259" y="1"/>
                  </a:cubicBezTo>
                  <a:close/>
                </a:path>
              </a:pathLst>
            </a:custGeom>
            <a:solidFill>
              <a:srgbClr val="FFE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8"/>
            <p:cNvSpPr/>
            <p:nvPr/>
          </p:nvSpPr>
          <p:spPr>
            <a:xfrm flipH="1">
              <a:off x="6718276" y="1834175"/>
              <a:ext cx="187907" cy="104767"/>
            </a:xfrm>
            <a:custGeom>
              <a:rect b="b" l="l" r="r" t="t"/>
              <a:pathLst>
                <a:path extrusionOk="0" h="1836" w="3293">
                  <a:moveTo>
                    <a:pt x="2714" y="0"/>
                  </a:moveTo>
                  <a:cubicBezTo>
                    <a:pt x="2714" y="0"/>
                    <a:pt x="1" y="401"/>
                    <a:pt x="534" y="1335"/>
                  </a:cubicBezTo>
                  <a:cubicBezTo>
                    <a:pt x="755" y="1699"/>
                    <a:pt x="1036" y="1836"/>
                    <a:pt x="1334" y="1836"/>
                  </a:cubicBezTo>
                  <a:cubicBezTo>
                    <a:pt x="2236" y="1836"/>
                    <a:pt x="3292" y="578"/>
                    <a:pt x="3292" y="578"/>
                  </a:cubicBezTo>
                  <a:lnTo>
                    <a:pt x="27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8"/>
            <p:cNvSpPr/>
            <p:nvPr/>
          </p:nvSpPr>
          <p:spPr>
            <a:xfrm flipH="1">
              <a:off x="6794455" y="1877314"/>
              <a:ext cx="33039" cy="27961"/>
            </a:xfrm>
            <a:custGeom>
              <a:rect b="b" l="l" r="r" t="t"/>
              <a:pathLst>
                <a:path extrusionOk="0" h="490" w="579">
                  <a:moveTo>
                    <a:pt x="223" y="0"/>
                  </a:moveTo>
                  <a:cubicBezTo>
                    <a:pt x="90" y="0"/>
                    <a:pt x="1" y="134"/>
                    <a:pt x="45" y="267"/>
                  </a:cubicBezTo>
                  <a:cubicBezTo>
                    <a:pt x="90" y="401"/>
                    <a:pt x="223" y="490"/>
                    <a:pt x="356" y="490"/>
                  </a:cubicBezTo>
                  <a:cubicBezTo>
                    <a:pt x="490" y="445"/>
                    <a:pt x="579" y="356"/>
                    <a:pt x="579" y="223"/>
                  </a:cubicBezTo>
                  <a:cubicBezTo>
                    <a:pt x="534" y="89"/>
                    <a:pt x="401" y="0"/>
                    <a:pt x="223" y="0"/>
                  </a:cubicBezTo>
                  <a:close/>
                </a:path>
              </a:pathLst>
            </a:custGeom>
            <a:solidFill>
              <a:srgbClr val="FFE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8"/>
            <p:cNvSpPr/>
            <p:nvPr/>
          </p:nvSpPr>
          <p:spPr>
            <a:xfrm flipH="1">
              <a:off x="7654900" y="2395099"/>
              <a:ext cx="159946" cy="93468"/>
            </a:xfrm>
            <a:custGeom>
              <a:rect b="b" l="l" r="r" t="t"/>
              <a:pathLst>
                <a:path extrusionOk="0" h="1638" w="2803">
                  <a:moveTo>
                    <a:pt x="2358" y="1"/>
                  </a:moveTo>
                  <a:lnTo>
                    <a:pt x="0" y="490"/>
                  </a:lnTo>
                  <a:lnTo>
                    <a:pt x="312" y="1602"/>
                  </a:lnTo>
                  <a:cubicBezTo>
                    <a:pt x="425" y="1627"/>
                    <a:pt x="544" y="1638"/>
                    <a:pt x="667" y="1638"/>
                  </a:cubicBezTo>
                  <a:cubicBezTo>
                    <a:pt x="1643" y="1638"/>
                    <a:pt x="2803" y="935"/>
                    <a:pt x="2803" y="935"/>
                  </a:cubicBezTo>
                  <a:lnTo>
                    <a:pt x="2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8"/>
            <p:cNvSpPr/>
            <p:nvPr/>
          </p:nvSpPr>
          <p:spPr>
            <a:xfrm flipH="1">
              <a:off x="7601604" y="2334213"/>
              <a:ext cx="81257" cy="119318"/>
            </a:xfrm>
            <a:custGeom>
              <a:rect b="b" l="l" r="r" t="t"/>
              <a:pathLst>
                <a:path extrusionOk="0" h="2091" w="1424">
                  <a:moveTo>
                    <a:pt x="845" y="0"/>
                  </a:moveTo>
                  <a:lnTo>
                    <a:pt x="0" y="1157"/>
                  </a:lnTo>
                  <a:lnTo>
                    <a:pt x="401" y="2091"/>
                  </a:lnTo>
                  <a:cubicBezTo>
                    <a:pt x="1023" y="1913"/>
                    <a:pt x="1424" y="1335"/>
                    <a:pt x="1424" y="712"/>
                  </a:cubicBezTo>
                  <a:lnTo>
                    <a:pt x="8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8"/>
            <p:cNvSpPr/>
            <p:nvPr/>
          </p:nvSpPr>
          <p:spPr>
            <a:xfrm flipH="1">
              <a:off x="7527993" y="2912884"/>
              <a:ext cx="30528" cy="43253"/>
            </a:xfrm>
            <a:custGeom>
              <a:rect b="b" l="l" r="r" t="t"/>
              <a:pathLst>
                <a:path extrusionOk="0" h="758" w="535">
                  <a:moveTo>
                    <a:pt x="268" y="1"/>
                  </a:moveTo>
                  <a:cubicBezTo>
                    <a:pt x="134" y="1"/>
                    <a:pt x="1" y="179"/>
                    <a:pt x="1" y="401"/>
                  </a:cubicBezTo>
                  <a:cubicBezTo>
                    <a:pt x="1" y="579"/>
                    <a:pt x="134" y="757"/>
                    <a:pt x="268" y="757"/>
                  </a:cubicBezTo>
                  <a:cubicBezTo>
                    <a:pt x="401" y="757"/>
                    <a:pt x="535" y="579"/>
                    <a:pt x="535" y="401"/>
                  </a:cubicBezTo>
                  <a:cubicBezTo>
                    <a:pt x="535" y="179"/>
                    <a:pt x="401" y="1"/>
                    <a:pt x="268" y="1"/>
                  </a:cubicBezTo>
                  <a:close/>
                </a:path>
              </a:pathLst>
            </a:custGeom>
            <a:solidFill>
              <a:srgbClr val="604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8"/>
            <p:cNvSpPr/>
            <p:nvPr/>
          </p:nvSpPr>
          <p:spPr>
            <a:xfrm flipH="1">
              <a:off x="7522915" y="2813938"/>
              <a:ext cx="30528" cy="40628"/>
            </a:xfrm>
            <a:custGeom>
              <a:rect b="b" l="l" r="r" t="t"/>
              <a:pathLst>
                <a:path extrusionOk="0" h="712" w="535">
                  <a:moveTo>
                    <a:pt x="268" y="0"/>
                  </a:moveTo>
                  <a:cubicBezTo>
                    <a:pt x="134" y="0"/>
                    <a:pt x="1" y="178"/>
                    <a:pt x="1" y="356"/>
                  </a:cubicBezTo>
                  <a:cubicBezTo>
                    <a:pt x="1" y="578"/>
                    <a:pt x="134" y="712"/>
                    <a:pt x="268" y="712"/>
                  </a:cubicBezTo>
                  <a:cubicBezTo>
                    <a:pt x="401" y="712"/>
                    <a:pt x="535" y="534"/>
                    <a:pt x="535" y="356"/>
                  </a:cubicBezTo>
                  <a:cubicBezTo>
                    <a:pt x="535" y="178"/>
                    <a:pt x="401" y="0"/>
                    <a:pt x="268" y="0"/>
                  </a:cubicBezTo>
                  <a:close/>
                </a:path>
              </a:pathLst>
            </a:custGeom>
            <a:solidFill>
              <a:srgbClr val="604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8"/>
            <p:cNvSpPr/>
            <p:nvPr/>
          </p:nvSpPr>
          <p:spPr>
            <a:xfrm flipH="1">
              <a:off x="7520347" y="2907806"/>
              <a:ext cx="30528" cy="38175"/>
            </a:xfrm>
            <a:custGeom>
              <a:rect b="b" l="l" r="r" t="t"/>
              <a:pathLst>
                <a:path extrusionOk="0" h="669" w="535">
                  <a:moveTo>
                    <a:pt x="267" y="1"/>
                  </a:moveTo>
                  <a:cubicBezTo>
                    <a:pt x="134" y="1"/>
                    <a:pt x="0" y="134"/>
                    <a:pt x="0" y="357"/>
                  </a:cubicBezTo>
                  <a:cubicBezTo>
                    <a:pt x="0" y="535"/>
                    <a:pt x="134" y="668"/>
                    <a:pt x="267" y="668"/>
                  </a:cubicBezTo>
                  <a:cubicBezTo>
                    <a:pt x="401" y="668"/>
                    <a:pt x="534" y="535"/>
                    <a:pt x="534" y="357"/>
                  </a:cubicBezTo>
                  <a:cubicBezTo>
                    <a:pt x="534" y="134"/>
                    <a:pt x="401" y="1"/>
                    <a:pt x="2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8"/>
            <p:cNvSpPr/>
            <p:nvPr/>
          </p:nvSpPr>
          <p:spPr>
            <a:xfrm flipH="1">
              <a:off x="7517836" y="2811370"/>
              <a:ext cx="27961" cy="40686"/>
            </a:xfrm>
            <a:custGeom>
              <a:rect b="b" l="l" r="r" t="t"/>
              <a:pathLst>
                <a:path extrusionOk="0" h="713" w="490">
                  <a:moveTo>
                    <a:pt x="267" y="1"/>
                  </a:moveTo>
                  <a:cubicBezTo>
                    <a:pt x="134" y="1"/>
                    <a:pt x="0" y="178"/>
                    <a:pt x="0" y="356"/>
                  </a:cubicBezTo>
                  <a:cubicBezTo>
                    <a:pt x="0" y="534"/>
                    <a:pt x="134" y="712"/>
                    <a:pt x="267" y="712"/>
                  </a:cubicBezTo>
                  <a:cubicBezTo>
                    <a:pt x="401" y="712"/>
                    <a:pt x="490" y="534"/>
                    <a:pt x="490" y="356"/>
                  </a:cubicBezTo>
                  <a:cubicBezTo>
                    <a:pt x="490" y="178"/>
                    <a:pt x="401" y="1"/>
                    <a:pt x="2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8"/>
            <p:cNvSpPr/>
            <p:nvPr/>
          </p:nvSpPr>
          <p:spPr>
            <a:xfrm flipH="1">
              <a:off x="7817357" y="2552192"/>
              <a:ext cx="121885" cy="180546"/>
            </a:xfrm>
            <a:custGeom>
              <a:rect b="b" l="l" r="r" t="t"/>
              <a:pathLst>
                <a:path extrusionOk="0" h="3164" w="2136">
                  <a:moveTo>
                    <a:pt x="487" y="0"/>
                  </a:moveTo>
                  <a:cubicBezTo>
                    <a:pt x="422" y="0"/>
                    <a:pt x="363" y="30"/>
                    <a:pt x="312" y="94"/>
                  </a:cubicBezTo>
                  <a:cubicBezTo>
                    <a:pt x="1" y="495"/>
                    <a:pt x="1202" y="1162"/>
                    <a:pt x="2136" y="3164"/>
                  </a:cubicBezTo>
                  <a:cubicBezTo>
                    <a:pt x="2056" y="2207"/>
                    <a:pt x="1048" y="0"/>
                    <a:pt x="4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8"/>
            <p:cNvSpPr/>
            <p:nvPr/>
          </p:nvSpPr>
          <p:spPr>
            <a:xfrm flipH="1">
              <a:off x="7406165" y="2300090"/>
              <a:ext cx="129475" cy="176323"/>
            </a:xfrm>
            <a:custGeom>
              <a:rect b="b" l="l" r="r" t="t"/>
              <a:pathLst>
                <a:path extrusionOk="0" h="3090" w="2269">
                  <a:moveTo>
                    <a:pt x="449" y="0"/>
                  </a:moveTo>
                  <a:cubicBezTo>
                    <a:pt x="378" y="0"/>
                    <a:pt x="317" y="34"/>
                    <a:pt x="267" y="109"/>
                  </a:cubicBezTo>
                  <a:cubicBezTo>
                    <a:pt x="0" y="509"/>
                    <a:pt x="1201" y="1087"/>
                    <a:pt x="2269" y="3089"/>
                  </a:cubicBezTo>
                  <a:cubicBezTo>
                    <a:pt x="2111" y="2141"/>
                    <a:pt x="1006" y="0"/>
                    <a:pt x="4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8"/>
            <p:cNvSpPr/>
            <p:nvPr/>
          </p:nvSpPr>
          <p:spPr>
            <a:xfrm flipH="1">
              <a:off x="7393440" y="3024612"/>
              <a:ext cx="172671" cy="134553"/>
            </a:xfrm>
            <a:custGeom>
              <a:rect b="b" l="l" r="r" t="t"/>
              <a:pathLst>
                <a:path extrusionOk="0" h="2358" w="3026">
                  <a:moveTo>
                    <a:pt x="401" y="0"/>
                  </a:moveTo>
                  <a:lnTo>
                    <a:pt x="0" y="712"/>
                  </a:lnTo>
                  <a:cubicBezTo>
                    <a:pt x="1113" y="934"/>
                    <a:pt x="2136" y="1512"/>
                    <a:pt x="2936" y="2358"/>
                  </a:cubicBezTo>
                  <a:cubicBezTo>
                    <a:pt x="2936" y="2358"/>
                    <a:pt x="3025" y="1512"/>
                    <a:pt x="4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8"/>
            <p:cNvSpPr/>
            <p:nvPr/>
          </p:nvSpPr>
          <p:spPr>
            <a:xfrm flipH="1">
              <a:off x="7578722" y="2433160"/>
              <a:ext cx="96550" cy="134610"/>
            </a:xfrm>
            <a:custGeom>
              <a:rect b="b" l="l" r="r" t="t"/>
              <a:pathLst>
                <a:path extrusionOk="0" h="2359" w="1692">
                  <a:moveTo>
                    <a:pt x="401" y="1"/>
                  </a:moveTo>
                  <a:lnTo>
                    <a:pt x="1" y="401"/>
                  </a:lnTo>
                  <a:cubicBezTo>
                    <a:pt x="401" y="1024"/>
                    <a:pt x="801" y="1691"/>
                    <a:pt x="1113" y="2358"/>
                  </a:cubicBezTo>
                  <a:lnTo>
                    <a:pt x="1691" y="2047"/>
                  </a:lnTo>
                  <a:cubicBezTo>
                    <a:pt x="1380" y="1291"/>
                    <a:pt x="935" y="624"/>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8"/>
            <p:cNvSpPr/>
            <p:nvPr/>
          </p:nvSpPr>
          <p:spPr>
            <a:xfrm flipH="1">
              <a:off x="7633958" y="2462775"/>
              <a:ext cx="24309" cy="16149"/>
            </a:xfrm>
            <a:custGeom>
              <a:rect b="b" l="l" r="r" t="t"/>
              <a:pathLst>
                <a:path extrusionOk="0" h="283" w="426">
                  <a:moveTo>
                    <a:pt x="366" y="1"/>
                  </a:moveTo>
                  <a:cubicBezTo>
                    <a:pt x="251" y="1"/>
                    <a:pt x="0" y="283"/>
                    <a:pt x="237" y="283"/>
                  </a:cubicBezTo>
                  <a:cubicBezTo>
                    <a:pt x="370" y="283"/>
                    <a:pt x="414" y="194"/>
                    <a:pt x="414" y="105"/>
                  </a:cubicBezTo>
                  <a:cubicBezTo>
                    <a:pt x="425" y="29"/>
                    <a:pt x="402" y="1"/>
                    <a:pt x="366" y="1"/>
                  </a:cubicBezTo>
                  <a:close/>
                </a:path>
              </a:pathLst>
            </a:custGeom>
            <a:solidFill>
              <a:srgbClr val="FFE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8"/>
            <p:cNvSpPr/>
            <p:nvPr/>
          </p:nvSpPr>
          <p:spPr>
            <a:xfrm flipH="1">
              <a:off x="7609193" y="2500893"/>
              <a:ext cx="23681" cy="16092"/>
            </a:xfrm>
            <a:custGeom>
              <a:rect b="b" l="l" r="r" t="t"/>
              <a:pathLst>
                <a:path extrusionOk="0" h="282" w="415">
                  <a:moveTo>
                    <a:pt x="347" y="0"/>
                  </a:moveTo>
                  <a:cubicBezTo>
                    <a:pt x="225" y="0"/>
                    <a:pt x="0" y="282"/>
                    <a:pt x="236" y="282"/>
                  </a:cubicBezTo>
                  <a:cubicBezTo>
                    <a:pt x="325" y="282"/>
                    <a:pt x="414" y="193"/>
                    <a:pt x="414" y="104"/>
                  </a:cubicBezTo>
                  <a:cubicBezTo>
                    <a:pt x="414" y="29"/>
                    <a:pt x="386" y="0"/>
                    <a:pt x="347" y="0"/>
                  </a:cubicBezTo>
                  <a:close/>
                </a:path>
              </a:pathLst>
            </a:custGeom>
            <a:solidFill>
              <a:srgbClr val="FFE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8"/>
            <p:cNvSpPr/>
            <p:nvPr/>
          </p:nvSpPr>
          <p:spPr>
            <a:xfrm flipH="1">
              <a:off x="7591447" y="2536386"/>
              <a:ext cx="23681" cy="16149"/>
            </a:xfrm>
            <a:custGeom>
              <a:rect b="b" l="l" r="r" t="t"/>
              <a:pathLst>
                <a:path extrusionOk="0" h="283" w="415">
                  <a:moveTo>
                    <a:pt x="347" y="1"/>
                  </a:moveTo>
                  <a:cubicBezTo>
                    <a:pt x="225" y="1"/>
                    <a:pt x="1" y="282"/>
                    <a:pt x="237" y="282"/>
                  </a:cubicBezTo>
                  <a:cubicBezTo>
                    <a:pt x="326" y="282"/>
                    <a:pt x="415" y="193"/>
                    <a:pt x="415" y="105"/>
                  </a:cubicBezTo>
                  <a:cubicBezTo>
                    <a:pt x="415" y="29"/>
                    <a:pt x="386" y="1"/>
                    <a:pt x="347" y="1"/>
                  </a:cubicBezTo>
                  <a:close/>
                </a:path>
              </a:pathLst>
            </a:custGeom>
            <a:solidFill>
              <a:srgbClr val="FFE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8"/>
            <p:cNvSpPr/>
            <p:nvPr/>
          </p:nvSpPr>
          <p:spPr>
            <a:xfrm flipH="1">
              <a:off x="7659979" y="2419636"/>
              <a:ext cx="23681" cy="16149"/>
            </a:xfrm>
            <a:custGeom>
              <a:rect b="b" l="l" r="r" t="t"/>
              <a:pathLst>
                <a:path extrusionOk="0" h="283" w="415">
                  <a:moveTo>
                    <a:pt x="347" y="1"/>
                  </a:moveTo>
                  <a:cubicBezTo>
                    <a:pt x="225" y="1"/>
                    <a:pt x="1" y="282"/>
                    <a:pt x="237" y="282"/>
                  </a:cubicBezTo>
                  <a:cubicBezTo>
                    <a:pt x="326" y="282"/>
                    <a:pt x="415" y="193"/>
                    <a:pt x="415" y="104"/>
                  </a:cubicBezTo>
                  <a:cubicBezTo>
                    <a:pt x="415" y="29"/>
                    <a:pt x="386" y="1"/>
                    <a:pt x="347" y="1"/>
                  </a:cubicBezTo>
                  <a:close/>
                </a:path>
              </a:pathLst>
            </a:custGeom>
            <a:solidFill>
              <a:srgbClr val="FFE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8"/>
            <p:cNvSpPr/>
            <p:nvPr/>
          </p:nvSpPr>
          <p:spPr>
            <a:xfrm flipH="1">
              <a:off x="6466973" y="1420414"/>
              <a:ext cx="370678" cy="387740"/>
            </a:xfrm>
            <a:custGeom>
              <a:rect b="b" l="l" r="r" t="t"/>
              <a:pathLst>
                <a:path extrusionOk="0" h="6795" w="6496">
                  <a:moveTo>
                    <a:pt x="4004" y="1"/>
                  </a:moveTo>
                  <a:cubicBezTo>
                    <a:pt x="3025" y="1"/>
                    <a:pt x="1113" y="846"/>
                    <a:pt x="579" y="1602"/>
                  </a:cubicBezTo>
                  <a:cubicBezTo>
                    <a:pt x="1" y="2403"/>
                    <a:pt x="268" y="4004"/>
                    <a:pt x="668" y="4671"/>
                  </a:cubicBezTo>
                  <a:cubicBezTo>
                    <a:pt x="490" y="5339"/>
                    <a:pt x="534" y="6050"/>
                    <a:pt x="757" y="6717"/>
                  </a:cubicBezTo>
                  <a:cubicBezTo>
                    <a:pt x="994" y="6769"/>
                    <a:pt x="1234" y="6794"/>
                    <a:pt x="1473" y="6794"/>
                  </a:cubicBezTo>
                  <a:cubicBezTo>
                    <a:pt x="2261" y="6794"/>
                    <a:pt x="3033" y="6518"/>
                    <a:pt x="3648" y="6006"/>
                  </a:cubicBezTo>
                  <a:cubicBezTo>
                    <a:pt x="3648" y="6006"/>
                    <a:pt x="3292" y="4894"/>
                    <a:pt x="4049" y="4849"/>
                  </a:cubicBezTo>
                  <a:cubicBezTo>
                    <a:pt x="5116" y="4627"/>
                    <a:pt x="5917" y="3782"/>
                    <a:pt x="6184" y="2714"/>
                  </a:cubicBezTo>
                  <a:cubicBezTo>
                    <a:pt x="6495" y="1424"/>
                    <a:pt x="4938" y="1"/>
                    <a:pt x="40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8"/>
            <p:cNvSpPr/>
            <p:nvPr/>
          </p:nvSpPr>
          <p:spPr>
            <a:xfrm flipH="1">
              <a:off x="6538073" y="1420414"/>
              <a:ext cx="299578" cy="387740"/>
            </a:xfrm>
            <a:custGeom>
              <a:rect b="b" l="l" r="r" t="t"/>
              <a:pathLst>
                <a:path extrusionOk="0" h="6795" w="5250">
                  <a:moveTo>
                    <a:pt x="4004" y="1"/>
                  </a:moveTo>
                  <a:cubicBezTo>
                    <a:pt x="3025" y="1"/>
                    <a:pt x="1113" y="846"/>
                    <a:pt x="534" y="1647"/>
                  </a:cubicBezTo>
                  <a:cubicBezTo>
                    <a:pt x="1" y="2403"/>
                    <a:pt x="268" y="4004"/>
                    <a:pt x="668" y="4716"/>
                  </a:cubicBezTo>
                  <a:cubicBezTo>
                    <a:pt x="490" y="5383"/>
                    <a:pt x="534" y="6050"/>
                    <a:pt x="757" y="6717"/>
                  </a:cubicBezTo>
                  <a:cubicBezTo>
                    <a:pt x="994" y="6769"/>
                    <a:pt x="1234" y="6794"/>
                    <a:pt x="1473" y="6794"/>
                  </a:cubicBezTo>
                  <a:cubicBezTo>
                    <a:pt x="2261" y="6794"/>
                    <a:pt x="3033" y="6518"/>
                    <a:pt x="3648" y="6006"/>
                  </a:cubicBezTo>
                  <a:cubicBezTo>
                    <a:pt x="3648" y="6006"/>
                    <a:pt x="3292" y="4938"/>
                    <a:pt x="4004" y="4849"/>
                  </a:cubicBezTo>
                  <a:cubicBezTo>
                    <a:pt x="4360" y="4805"/>
                    <a:pt x="4716" y="4671"/>
                    <a:pt x="4983" y="4449"/>
                  </a:cubicBezTo>
                  <a:lnTo>
                    <a:pt x="4983" y="4449"/>
                  </a:lnTo>
                  <a:cubicBezTo>
                    <a:pt x="4805" y="4501"/>
                    <a:pt x="4625" y="4526"/>
                    <a:pt x="4448" y="4526"/>
                  </a:cubicBezTo>
                  <a:cubicBezTo>
                    <a:pt x="3870" y="4526"/>
                    <a:pt x="3321" y="4258"/>
                    <a:pt x="2981" y="3782"/>
                  </a:cubicBezTo>
                  <a:cubicBezTo>
                    <a:pt x="2269" y="2848"/>
                    <a:pt x="2403" y="1602"/>
                    <a:pt x="3248" y="846"/>
                  </a:cubicBezTo>
                  <a:cubicBezTo>
                    <a:pt x="3574" y="547"/>
                    <a:pt x="4000" y="397"/>
                    <a:pt x="4434" y="397"/>
                  </a:cubicBezTo>
                  <a:cubicBezTo>
                    <a:pt x="4710" y="397"/>
                    <a:pt x="4990" y="458"/>
                    <a:pt x="5250" y="579"/>
                  </a:cubicBezTo>
                  <a:cubicBezTo>
                    <a:pt x="4938" y="223"/>
                    <a:pt x="4449" y="45"/>
                    <a:pt x="40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8"/>
            <p:cNvSpPr/>
            <p:nvPr/>
          </p:nvSpPr>
          <p:spPr>
            <a:xfrm flipH="1">
              <a:off x="6690373" y="1582301"/>
              <a:ext cx="73668" cy="90159"/>
            </a:xfrm>
            <a:custGeom>
              <a:rect b="b" l="l" r="r" t="t"/>
              <a:pathLst>
                <a:path extrusionOk="0" h="1580" w="1291">
                  <a:moveTo>
                    <a:pt x="578" y="0"/>
                  </a:moveTo>
                  <a:cubicBezTo>
                    <a:pt x="535" y="0"/>
                    <a:pt x="491" y="4"/>
                    <a:pt x="445" y="11"/>
                  </a:cubicBezTo>
                  <a:cubicBezTo>
                    <a:pt x="179" y="55"/>
                    <a:pt x="1" y="188"/>
                    <a:pt x="90" y="722"/>
                  </a:cubicBezTo>
                  <a:cubicBezTo>
                    <a:pt x="211" y="1206"/>
                    <a:pt x="514" y="1580"/>
                    <a:pt x="768" y="1580"/>
                  </a:cubicBezTo>
                  <a:cubicBezTo>
                    <a:pt x="795" y="1580"/>
                    <a:pt x="821" y="1576"/>
                    <a:pt x="846" y="1567"/>
                  </a:cubicBezTo>
                  <a:cubicBezTo>
                    <a:pt x="1157" y="1523"/>
                    <a:pt x="1291" y="1034"/>
                    <a:pt x="1157" y="544"/>
                  </a:cubicBezTo>
                  <a:cubicBezTo>
                    <a:pt x="1043" y="126"/>
                    <a:pt x="832" y="0"/>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8"/>
            <p:cNvSpPr/>
            <p:nvPr/>
          </p:nvSpPr>
          <p:spPr>
            <a:xfrm flipH="1">
              <a:off x="6695451" y="1582130"/>
              <a:ext cx="68589" cy="59174"/>
            </a:xfrm>
            <a:custGeom>
              <a:rect b="b" l="l" r="r" t="t"/>
              <a:pathLst>
                <a:path extrusionOk="0" h="1037" w="1202">
                  <a:moveTo>
                    <a:pt x="611" y="0"/>
                  </a:moveTo>
                  <a:cubicBezTo>
                    <a:pt x="558" y="0"/>
                    <a:pt x="502" y="5"/>
                    <a:pt x="445" y="14"/>
                  </a:cubicBezTo>
                  <a:cubicBezTo>
                    <a:pt x="179" y="58"/>
                    <a:pt x="1" y="147"/>
                    <a:pt x="90" y="681"/>
                  </a:cubicBezTo>
                  <a:cubicBezTo>
                    <a:pt x="90" y="725"/>
                    <a:pt x="134" y="814"/>
                    <a:pt x="134" y="859"/>
                  </a:cubicBezTo>
                  <a:cubicBezTo>
                    <a:pt x="490" y="859"/>
                    <a:pt x="801" y="948"/>
                    <a:pt x="1113" y="1037"/>
                  </a:cubicBezTo>
                  <a:lnTo>
                    <a:pt x="1202" y="1037"/>
                  </a:lnTo>
                  <a:cubicBezTo>
                    <a:pt x="1202" y="859"/>
                    <a:pt x="1202" y="681"/>
                    <a:pt x="1157" y="503"/>
                  </a:cubicBezTo>
                  <a:cubicBezTo>
                    <a:pt x="1048" y="103"/>
                    <a:pt x="850" y="0"/>
                    <a:pt x="6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8"/>
            <p:cNvSpPr/>
            <p:nvPr/>
          </p:nvSpPr>
          <p:spPr>
            <a:xfrm flipH="1">
              <a:off x="6771573" y="1590461"/>
              <a:ext cx="48275" cy="86564"/>
            </a:xfrm>
            <a:custGeom>
              <a:rect b="b" l="l" r="r" t="t"/>
              <a:pathLst>
                <a:path extrusionOk="0" h="1517" w="846">
                  <a:moveTo>
                    <a:pt x="311" y="1"/>
                  </a:moveTo>
                  <a:cubicBezTo>
                    <a:pt x="134" y="1"/>
                    <a:pt x="0" y="90"/>
                    <a:pt x="45" y="624"/>
                  </a:cubicBezTo>
                  <a:cubicBezTo>
                    <a:pt x="129" y="1090"/>
                    <a:pt x="376" y="1516"/>
                    <a:pt x="553" y="1516"/>
                  </a:cubicBezTo>
                  <a:cubicBezTo>
                    <a:pt x="562" y="1516"/>
                    <a:pt x="570" y="1515"/>
                    <a:pt x="578" y="1513"/>
                  </a:cubicBezTo>
                  <a:cubicBezTo>
                    <a:pt x="801" y="1513"/>
                    <a:pt x="845" y="1069"/>
                    <a:pt x="756" y="579"/>
                  </a:cubicBezTo>
                  <a:cubicBezTo>
                    <a:pt x="667" y="90"/>
                    <a:pt x="489"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8"/>
            <p:cNvSpPr/>
            <p:nvPr/>
          </p:nvSpPr>
          <p:spPr>
            <a:xfrm flipH="1">
              <a:off x="6774141" y="1593028"/>
              <a:ext cx="45707" cy="55921"/>
            </a:xfrm>
            <a:custGeom>
              <a:rect b="b" l="l" r="r" t="t"/>
              <a:pathLst>
                <a:path extrusionOk="0" h="980" w="801">
                  <a:moveTo>
                    <a:pt x="311" y="0"/>
                  </a:moveTo>
                  <a:cubicBezTo>
                    <a:pt x="134" y="0"/>
                    <a:pt x="0" y="89"/>
                    <a:pt x="45" y="579"/>
                  </a:cubicBezTo>
                  <a:lnTo>
                    <a:pt x="45" y="623"/>
                  </a:lnTo>
                  <a:cubicBezTo>
                    <a:pt x="222" y="668"/>
                    <a:pt x="356" y="712"/>
                    <a:pt x="489" y="801"/>
                  </a:cubicBezTo>
                  <a:lnTo>
                    <a:pt x="801" y="979"/>
                  </a:lnTo>
                  <a:cubicBezTo>
                    <a:pt x="801" y="846"/>
                    <a:pt x="801" y="668"/>
                    <a:pt x="756" y="534"/>
                  </a:cubicBezTo>
                  <a:cubicBezTo>
                    <a:pt x="667" y="45"/>
                    <a:pt x="489"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8"/>
            <p:cNvSpPr/>
            <p:nvPr/>
          </p:nvSpPr>
          <p:spPr>
            <a:xfrm flipH="1">
              <a:off x="6733626" y="1666582"/>
              <a:ext cx="40571" cy="63625"/>
            </a:xfrm>
            <a:custGeom>
              <a:rect b="b" l="l" r="r" t="t"/>
              <a:pathLst>
                <a:path extrusionOk="0" h="1115" w="711">
                  <a:moveTo>
                    <a:pt x="99" y="0"/>
                  </a:moveTo>
                  <a:cubicBezTo>
                    <a:pt x="96" y="0"/>
                    <a:pt x="93" y="0"/>
                    <a:pt x="90" y="1"/>
                  </a:cubicBezTo>
                  <a:cubicBezTo>
                    <a:pt x="1" y="46"/>
                    <a:pt x="45" y="936"/>
                    <a:pt x="90" y="1025"/>
                  </a:cubicBezTo>
                  <a:cubicBezTo>
                    <a:pt x="123" y="1092"/>
                    <a:pt x="195" y="1114"/>
                    <a:pt x="276" y="1114"/>
                  </a:cubicBezTo>
                  <a:cubicBezTo>
                    <a:pt x="409" y="1114"/>
                    <a:pt x="568" y="1052"/>
                    <a:pt x="623" y="1025"/>
                  </a:cubicBezTo>
                  <a:cubicBezTo>
                    <a:pt x="711" y="981"/>
                    <a:pt x="244"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8"/>
            <p:cNvSpPr/>
            <p:nvPr/>
          </p:nvSpPr>
          <p:spPr>
            <a:xfrm flipH="1">
              <a:off x="6741158" y="1666639"/>
              <a:ext cx="33039" cy="53353"/>
            </a:xfrm>
            <a:custGeom>
              <a:rect b="b" l="l" r="r" t="t"/>
              <a:pathLst>
                <a:path extrusionOk="0" h="935" w="579">
                  <a:moveTo>
                    <a:pt x="90" y="0"/>
                  </a:moveTo>
                  <a:cubicBezTo>
                    <a:pt x="1" y="45"/>
                    <a:pt x="45" y="712"/>
                    <a:pt x="90" y="935"/>
                  </a:cubicBezTo>
                  <a:cubicBezTo>
                    <a:pt x="179" y="890"/>
                    <a:pt x="312" y="890"/>
                    <a:pt x="401" y="890"/>
                  </a:cubicBezTo>
                  <a:lnTo>
                    <a:pt x="579" y="890"/>
                  </a:lnTo>
                  <a:cubicBezTo>
                    <a:pt x="490" y="623"/>
                    <a:pt x="17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8"/>
            <p:cNvSpPr/>
            <p:nvPr/>
          </p:nvSpPr>
          <p:spPr>
            <a:xfrm flipH="1">
              <a:off x="6626919" y="1712974"/>
              <a:ext cx="95751" cy="55237"/>
            </a:xfrm>
            <a:custGeom>
              <a:rect b="b" l="l" r="r" t="t"/>
              <a:pathLst>
                <a:path extrusionOk="0" h="968" w="1678">
                  <a:moveTo>
                    <a:pt x="1564" y="1"/>
                  </a:moveTo>
                  <a:cubicBezTo>
                    <a:pt x="1457" y="1"/>
                    <a:pt x="1046" y="234"/>
                    <a:pt x="637" y="234"/>
                  </a:cubicBezTo>
                  <a:cubicBezTo>
                    <a:pt x="490" y="234"/>
                    <a:pt x="343" y="204"/>
                    <a:pt x="210" y="123"/>
                  </a:cubicBezTo>
                  <a:cubicBezTo>
                    <a:pt x="188" y="112"/>
                    <a:pt x="171" y="107"/>
                    <a:pt x="159" y="107"/>
                  </a:cubicBezTo>
                  <a:cubicBezTo>
                    <a:pt x="1" y="107"/>
                    <a:pt x="635" y="968"/>
                    <a:pt x="1290" y="968"/>
                  </a:cubicBezTo>
                  <a:cubicBezTo>
                    <a:pt x="1405" y="968"/>
                    <a:pt x="1521" y="941"/>
                    <a:pt x="1633" y="879"/>
                  </a:cubicBezTo>
                  <a:cubicBezTo>
                    <a:pt x="1678" y="701"/>
                    <a:pt x="1544" y="256"/>
                    <a:pt x="1589" y="34"/>
                  </a:cubicBezTo>
                  <a:cubicBezTo>
                    <a:pt x="1594" y="10"/>
                    <a:pt x="1585" y="1"/>
                    <a:pt x="15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8"/>
            <p:cNvSpPr/>
            <p:nvPr/>
          </p:nvSpPr>
          <p:spPr>
            <a:xfrm flipH="1">
              <a:off x="6746180" y="1722503"/>
              <a:ext cx="15293" cy="10157"/>
            </a:xfrm>
            <a:custGeom>
              <a:rect b="b" l="l" r="r" t="t"/>
              <a:pathLst>
                <a:path extrusionOk="0" h="178" w="268">
                  <a:moveTo>
                    <a:pt x="89" y="0"/>
                  </a:moveTo>
                  <a:cubicBezTo>
                    <a:pt x="0" y="0"/>
                    <a:pt x="0" y="45"/>
                    <a:pt x="0" y="178"/>
                  </a:cubicBezTo>
                  <a:lnTo>
                    <a:pt x="267" y="178"/>
                  </a:lnTo>
                  <a:cubicBezTo>
                    <a:pt x="267" y="178"/>
                    <a:pt x="178" y="0"/>
                    <a:pt x="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8"/>
            <p:cNvSpPr/>
            <p:nvPr/>
          </p:nvSpPr>
          <p:spPr>
            <a:xfrm flipH="1">
              <a:off x="6774141" y="1791035"/>
              <a:ext cx="7646" cy="15236"/>
            </a:xfrm>
            <a:custGeom>
              <a:rect b="b" l="l" r="r" t="t"/>
              <a:pathLst>
                <a:path extrusionOk="0" h="267" w="134">
                  <a:moveTo>
                    <a:pt x="45" y="0"/>
                  </a:moveTo>
                  <a:cubicBezTo>
                    <a:pt x="0" y="0"/>
                    <a:pt x="45" y="133"/>
                    <a:pt x="45" y="267"/>
                  </a:cubicBezTo>
                  <a:lnTo>
                    <a:pt x="134" y="267"/>
                  </a:lnTo>
                  <a:cubicBezTo>
                    <a:pt x="134" y="267"/>
                    <a:pt x="134" y="45"/>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8"/>
            <p:cNvSpPr/>
            <p:nvPr/>
          </p:nvSpPr>
          <p:spPr>
            <a:xfrm flipH="1">
              <a:off x="6751259" y="1793546"/>
              <a:ext cx="10214" cy="15293"/>
            </a:xfrm>
            <a:custGeom>
              <a:rect b="b" l="l" r="r" t="t"/>
              <a:pathLst>
                <a:path extrusionOk="0" h="268" w="179">
                  <a:moveTo>
                    <a:pt x="45" y="1"/>
                  </a:moveTo>
                  <a:cubicBezTo>
                    <a:pt x="0" y="1"/>
                    <a:pt x="45" y="134"/>
                    <a:pt x="45" y="267"/>
                  </a:cubicBezTo>
                  <a:lnTo>
                    <a:pt x="178" y="267"/>
                  </a:lnTo>
                  <a:cubicBezTo>
                    <a:pt x="178" y="267"/>
                    <a:pt x="134"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8"/>
            <p:cNvSpPr/>
            <p:nvPr/>
          </p:nvSpPr>
          <p:spPr>
            <a:xfrm flipH="1">
              <a:off x="6733512" y="1793147"/>
              <a:ext cx="9187" cy="13124"/>
            </a:xfrm>
            <a:custGeom>
              <a:rect b="b" l="l" r="r" t="t"/>
              <a:pathLst>
                <a:path extrusionOk="0" h="230" w="161">
                  <a:moveTo>
                    <a:pt x="17" y="0"/>
                  </a:moveTo>
                  <a:lnTo>
                    <a:pt x="17" y="0"/>
                  </a:lnTo>
                  <a:cubicBezTo>
                    <a:pt x="1" y="0"/>
                    <a:pt x="71" y="151"/>
                    <a:pt x="71" y="230"/>
                  </a:cubicBezTo>
                  <a:lnTo>
                    <a:pt x="160" y="230"/>
                  </a:lnTo>
                  <a:cubicBezTo>
                    <a:pt x="160" y="230"/>
                    <a:pt x="71" y="8"/>
                    <a:pt x="27" y="8"/>
                  </a:cubicBezTo>
                  <a:cubicBezTo>
                    <a:pt x="22" y="3"/>
                    <a:pt x="19" y="0"/>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8"/>
            <p:cNvSpPr/>
            <p:nvPr/>
          </p:nvSpPr>
          <p:spPr>
            <a:xfrm flipH="1">
              <a:off x="6708119" y="1788468"/>
              <a:ext cx="12782" cy="15293"/>
            </a:xfrm>
            <a:custGeom>
              <a:rect b="b" l="l" r="r" t="t"/>
              <a:pathLst>
                <a:path extrusionOk="0" h="268" w="224">
                  <a:moveTo>
                    <a:pt x="45" y="1"/>
                  </a:moveTo>
                  <a:cubicBezTo>
                    <a:pt x="1" y="1"/>
                    <a:pt x="90" y="178"/>
                    <a:pt x="134" y="267"/>
                  </a:cubicBezTo>
                  <a:lnTo>
                    <a:pt x="223" y="267"/>
                  </a:lnTo>
                  <a:cubicBezTo>
                    <a:pt x="223" y="267"/>
                    <a:pt x="90" y="45"/>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8"/>
            <p:cNvSpPr/>
            <p:nvPr/>
          </p:nvSpPr>
          <p:spPr>
            <a:xfrm flipH="1">
              <a:off x="6685294" y="1783389"/>
              <a:ext cx="12725" cy="12725"/>
            </a:xfrm>
            <a:custGeom>
              <a:rect b="b" l="l" r="r" t="t"/>
              <a:pathLst>
                <a:path extrusionOk="0" h="223" w="223">
                  <a:moveTo>
                    <a:pt x="45" y="1"/>
                  </a:moveTo>
                  <a:cubicBezTo>
                    <a:pt x="0" y="1"/>
                    <a:pt x="89" y="134"/>
                    <a:pt x="178" y="223"/>
                  </a:cubicBezTo>
                  <a:lnTo>
                    <a:pt x="223" y="223"/>
                  </a:lnTo>
                  <a:cubicBezTo>
                    <a:pt x="223" y="223"/>
                    <a:pt x="89"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8"/>
            <p:cNvSpPr/>
            <p:nvPr/>
          </p:nvSpPr>
          <p:spPr>
            <a:xfrm flipH="1">
              <a:off x="7680293" y="1730663"/>
              <a:ext cx="573706" cy="629913"/>
            </a:xfrm>
            <a:custGeom>
              <a:rect b="b" l="l" r="r" t="t"/>
              <a:pathLst>
                <a:path extrusionOk="0" h="11039" w="10054">
                  <a:moveTo>
                    <a:pt x="7330" y="1"/>
                  </a:moveTo>
                  <a:cubicBezTo>
                    <a:pt x="6884" y="1"/>
                    <a:pt x="6449" y="260"/>
                    <a:pt x="6228" y="702"/>
                  </a:cubicBezTo>
                  <a:cubicBezTo>
                    <a:pt x="6209" y="698"/>
                    <a:pt x="6186" y="697"/>
                    <a:pt x="6160" y="697"/>
                  </a:cubicBezTo>
                  <a:cubicBezTo>
                    <a:pt x="5266" y="697"/>
                    <a:pt x="921" y="2932"/>
                    <a:pt x="446" y="4706"/>
                  </a:cubicBezTo>
                  <a:cubicBezTo>
                    <a:pt x="1" y="6529"/>
                    <a:pt x="1113" y="6974"/>
                    <a:pt x="1113" y="6974"/>
                  </a:cubicBezTo>
                  <a:cubicBezTo>
                    <a:pt x="1096" y="6971"/>
                    <a:pt x="1080" y="6969"/>
                    <a:pt x="1063" y="6969"/>
                  </a:cubicBezTo>
                  <a:cubicBezTo>
                    <a:pt x="859" y="6969"/>
                    <a:pt x="678" y="7213"/>
                    <a:pt x="802" y="7419"/>
                  </a:cubicBezTo>
                  <a:cubicBezTo>
                    <a:pt x="1157" y="8709"/>
                    <a:pt x="3782" y="9020"/>
                    <a:pt x="3782" y="9020"/>
                  </a:cubicBezTo>
                  <a:cubicBezTo>
                    <a:pt x="3782" y="9020"/>
                    <a:pt x="2848" y="10132"/>
                    <a:pt x="3382" y="10711"/>
                  </a:cubicBezTo>
                  <a:cubicBezTo>
                    <a:pt x="3626" y="10974"/>
                    <a:pt x="4334" y="11039"/>
                    <a:pt x="5180" y="11039"/>
                  </a:cubicBezTo>
                  <a:cubicBezTo>
                    <a:pt x="5985" y="11039"/>
                    <a:pt x="6916" y="10980"/>
                    <a:pt x="7692" y="10980"/>
                  </a:cubicBezTo>
                  <a:cubicBezTo>
                    <a:pt x="8026" y="10980"/>
                    <a:pt x="8331" y="10991"/>
                    <a:pt x="8586" y="11022"/>
                  </a:cubicBezTo>
                  <a:cubicBezTo>
                    <a:pt x="8586" y="11022"/>
                    <a:pt x="9520" y="7063"/>
                    <a:pt x="9787" y="5640"/>
                  </a:cubicBezTo>
                  <a:cubicBezTo>
                    <a:pt x="10054" y="4261"/>
                    <a:pt x="8719" y="213"/>
                    <a:pt x="7607" y="35"/>
                  </a:cubicBezTo>
                  <a:cubicBezTo>
                    <a:pt x="7516" y="12"/>
                    <a:pt x="7423" y="1"/>
                    <a:pt x="7330"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8"/>
            <p:cNvSpPr/>
            <p:nvPr/>
          </p:nvSpPr>
          <p:spPr>
            <a:xfrm flipH="1">
              <a:off x="7695529" y="1920453"/>
              <a:ext cx="558471" cy="440637"/>
            </a:xfrm>
            <a:custGeom>
              <a:rect b="b" l="l" r="r" t="t"/>
              <a:pathLst>
                <a:path extrusionOk="0" h="7722" w="9787">
                  <a:moveTo>
                    <a:pt x="1469" y="1"/>
                  </a:moveTo>
                  <a:cubicBezTo>
                    <a:pt x="980" y="356"/>
                    <a:pt x="624" y="846"/>
                    <a:pt x="446" y="1380"/>
                  </a:cubicBezTo>
                  <a:cubicBezTo>
                    <a:pt x="1" y="3203"/>
                    <a:pt x="1069" y="3648"/>
                    <a:pt x="1069" y="3648"/>
                  </a:cubicBezTo>
                  <a:cubicBezTo>
                    <a:pt x="1052" y="3645"/>
                    <a:pt x="1036" y="3643"/>
                    <a:pt x="1020" y="3643"/>
                  </a:cubicBezTo>
                  <a:cubicBezTo>
                    <a:pt x="821" y="3643"/>
                    <a:pt x="675" y="3887"/>
                    <a:pt x="757" y="4093"/>
                  </a:cubicBezTo>
                  <a:cubicBezTo>
                    <a:pt x="1113" y="5383"/>
                    <a:pt x="3782" y="5694"/>
                    <a:pt x="3782" y="5694"/>
                  </a:cubicBezTo>
                  <a:cubicBezTo>
                    <a:pt x="3782" y="5694"/>
                    <a:pt x="2803" y="6806"/>
                    <a:pt x="3382" y="7429"/>
                  </a:cubicBezTo>
                  <a:cubicBezTo>
                    <a:pt x="3596" y="7662"/>
                    <a:pt x="4236" y="7722"/>
                    <a:pt x="5023" y="7722"/>
                  </a:cubicBezTo>
                  <a:cubicBezTo>
                    <a:pt x="5855" y="7722"/>
                    <a:pt x="6852" y="7654"/>
                    <a:pt x="7683" y="7654"/>
                  </a:cubicBezTo>
                  <a:cubicBezTo>
                    <a:pt x="8018" y="7654"/>
                    <a:pt x="8326" y="7665"/>
                    <a:pt x="8586" y="7696"/>
                  </a:cubicBezTo>
                  <a:cubicBezTo>
                    <a:pt x="8586" y="7696"/>
                    <a:pt x="9476" y="3782"/>
                    <a:pt x="9742" y="2358"/>
                  </a:cubicBezTo>
                  <a:cubicBezTo>
                    <a:pt x="9787" y="2180"/>
                    <a:pt x="9787" y="2047"/>
                    <a:pt x="9787" y="1913"/>
                  </a:cubicBezTo>
                  <a:lnTo>
                    <a:pt x="9787" y="1913"/>
                  </a:lnTo>
                  <a:cubicBezTo>
                    <a:pt x="9725" y="1939"/>
                    <a:pt x="9665" y="1951"/>
                    <a:pt x="9606" y="1951"/>
                  </a:cubicBezTo>
                  <a:cubicBezTo>
                    <a:pt x="8848" y="1951"/>
                    <a:pt x="8235" y="1"/>
                    <a:pt x="7162" y="1"/>
                  </a:cubicBezTo>
                  <a:cubicBezTo>
                    <a:pt x="5502" y="1"/>
                    <a:pt x="3841" y="633"/>
                    <a:pt x="2708" y="633"/>
                  </a:cubicBezTo>
                  <a:cubicBezTo>
                    <a:pt x="2141" y="633"/>
                    <a:pt x="1706" y="475"/>
                    <a:pt x="1469" y="1"/>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8"/>
            <p:cNvSpPr/>
            <p:nvPr/>
          </p:nvSpPr>
          <p:spPr>
            <a:xfrm flipH="1">
              <a:off x="7545740" y="1848212"/>
              <a:ext cx="418896" cy="525774"/>
            </a:xfrm>
            <a:custGeom>
              <a:rect b="b" l="l" r="r" t="t"/>
              <a:pathLst>
                <a:path extrusionOk="0" h="9214" w="7341">
                  <a:moveTo>
                    <a:pt x="3143" y="0"/>
                  </a:moveTo>
                  <a:cubicBezTo>
                    <a:pt x="3000" y="0"/>
                    <a:pt x="2857" y="34"/>
                    <a:pt x="2714" y="110"/>
                  </a:cubicBezTo>
                  <a:cubicBezTo>
                    <a:pt x="1691" y="688"/>
                    <a:pt x="1" y="1845"/>
                    <a:pt x="401" y="2690"/>
                  </a:cubicBezTo>
                  <a:cubicBezTo>
                    <a:pt x="1202" y="4380"/>
                    <a:pt x="1291" y="5448"/>
                    <a:pt x="1647" y="6827"/>
                  </a:cubicBezTo>
                  <a:cubicBezTo>
                    <a:pt x="1869" y="7761"/>
                    <a:pt x="2492" y="9051"/>
                    <a:pt x="3470" y="9184"/>
                  </a:cubicBezTo>
                  <a:cubicBezTo>
                    <a:pt x="3581" y="9204"/>
                    <a:pt x="3712" y="9214"/>
                    <a:pt x="3858" y="9214"/>
                  </a:cubicBezTo>
                  <a:cubicBezTo>
                    <a:pt x="5009" y="9214"/>
                    <a:pt x="7093" y="8635"/>
                    <a:pt x="7251" y="8161"/>
                  </a:cubicBezTo>
                  <a:cubicBezTo>
                    <a:pt x="7340" y="7939"/>
                    <a:pt x="5517" y="3446"/>
                    <a:pt x="5561" y="3090"/>
                  </a:cubicBezTo>
                  <a:cubicBezTo>
                    <a:pt x="5641" y="2770"/>
                    <a:pt x="4424" y="0"/>
                    <a:pt x="3143"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8"/>
            <p:cNvSpPr/>
            <p:nvPr/>
          </p:nvSpPr>
          <p:spPr>
            <a:xfrm flipH="1">
              <a:off x="7784318" y="2000398"/>
              <a:ext cx="221402" cy="283829"/>
            </a:xfrm>
            <a:custGeom>
              <a:rect b="b" l="l" r="r" t="t"/>
              <a:pathLst>
                <a:path extrusionOk="0" h="4974" w="3880">
                  <a:moveTo>
                    <a:pt x="683" y="0"/>
                  </a:moveTo>
                  <a:cubicBezTo>
                    <a:pt x="0" y="0"/>
                    <a:pt x="550" y="3937"/>
                    <a:pt x="1255" y="3937"/>
                  </a:cubicBezTo>
                  <a:cubicBezTo>
                    <a:pt x="2055" y="3982"/>
                    <a:pt x="2989" y="4827"/>
                    <a:pt x="3078" y="4960"/>
                  </a:cubicBezTo>
                  <a:cubicBezTo>
                    <a:pt x="3092" y="4969"/>
                    <a:pt x="3110" y="4973"/>
                    <a:pt x="3133" y="4973"/>
                  </a:cubicBezTo>
                  <a:cubicBezTo>
                    <a:pt x="3339" y="4973"/>
                    <a:pt x="3879" y="4649"/>
                    <a:pt x="3879" y="4649"/>
                  </a:cubicBezTo>
                  <a:cubicBezTo>
                    <a:pt x="3568" y="3670"/>
                    <a:pt x="1877" y="824"/>
                    <a:pt x="854" y="67"/>
                  </a:cubicBezTo>
                  <a:cubicBezTo>
                    <a:pt x="790" y="22"/>
                    <a:pt x="733" y="0"/>
                    <a:pt x="683"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8"/>
            <p:cNvSpPr/>
            <p:nvPr/>
          </p:nvSpPr>
          <p:spPr>
            <a:xfrm flipH="1">
              <a:off x="7765088" y="2215181"/>
              <a:ext cx="186823" cy="120117"/>
            </a:xfrm>
            <a:custGeom>
              <a:rect b="b" l="l" r="r" t="t"/>
              <a:pathLst>
                <a:path extrusionOk="0" h="2105" w="3274">
                  <a:moveTo>
                    <a:pt x="519" y="0"/>
                  </a:moveTo>
                  <a:cubicBezTo>
                    <a:pt x="268" y="0"/>
                    <a:pt x="79" y="107"/>
                    <a:pt x="45" y="396"/>
                  </a:cubicBezTo>
                  <a:cubicBezTo>
                    <a:pt x="0" y="1152"/>
                    <a:pt x="490" y="1819"/>
                    <a:pt x="1201" y="2086"/>
                  </a:cubicBezTo>
                  <a:cubicBezTo>
                    <a:pt x="1256" y="2099"/>
                    <a:pt x="1321" y="2105"/>
                    <a:pt x="1391" y="2105"/>
                  </a:cubicBezTo>
                  <a:cubicBezTo>
                    <a:pt x="2063" y="2105"/>
                    <a:pt x="3273" y="1536"/>
                    <a:pt x="1824" y="529"/>
                  </a:cubicBezTo>
                  <a:cubicBezTo>
                    <a:pt x="1494" y="282"/>
                    <a:pt x="926" y="0"/>
                    <a:pt x="51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8"/>
            <p:cNvSpPr/>
            <p:nvPr/>
          </p:nvSpPr>
          <p:spPr>
            <a:xfrm flipH="1">
              <a:off x="7792706" y="2239718"/>
              <a:ext cx="128733" cy="82512"/>
            </a:xfrm>
            <a:custGeom>
              <a:rect b="b" l="l" r="r" t="t"/>
              <a:pathLst>
                <a:path extrusionOk="0" h="1446" w="2256">
                  <a:moveTo>
                    <a:pt x="314" y="0"/>
                  </a:moveTo>
                  <a:cubicBezTo>
                    <a:pt x="142" y="0"/>
                    <a:pt x="17" y="75"/>
                    <a:pt x="0" y="277"/>
                  </a:cubicBezTo>
                  <a:cubicBezTo>
                    <a:pt x="0" y="766"/>
                    <a:pt x="311" y="1256"/>
                    <a:pt x="801" y="1434"/>
                  </a:cubicBezTo>
                  <a:cubicBezTo>
                    <a:pt x="838" y="1442"/>
                    <a:pt x="881" y="1446"/>
                    <a:pt x="928" y="1446"/>
                  </a:cubicBezTo>
                  <a:cubicBezTo>
                    <a:pt x="1395" y="1446"/>
                    <a:pt x="2255" y="1053"/>
                    <a:pt x="1246" y="366"/>
                  </a:cubicBezTo>
                  <a:cubicBezTo>
                    <a:pt x="997" y="200"/>
                    <a:pt x="594" y="0"/>
                    <a:pt x="314"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8"/>
            <p:cNvSpPr/>
            <p:nvPr/>
          </p:nvSpPr>
          <p:spPr>
            <a:xfrm flipH="1">
              <a:off x="7797671" y="2266081"/>
              <a:ext cx="78119" cy="50729"/>
            </a:xfrm>
            <a:custGeom>
              <a:rect b="b" l="l" r="r" t="t"/>
              <a:pathLst>
                <a:path extrusionOk="0" h="889" w="1369">
                  <a:moveTo>
                    <a:pt x="207" y="1"/>
                  </a:moveTo>
                  <a:cubicBezTo>
                    <a:pt x="99" y="1"/>
                    <a:pt x="18" y="47"/>
                    <a:pt x="1" y="171"/>
                  </a:cubicBezTo>
                  <a:cubicBezTo>
                    <a:pt x="1" y="482"/>
                    <a:pt x="179" y="749"/>
                    <a:pt x="490" y="883"/>
                  </a:cubicBezTo>
                  <a:cubicBezTo>
                    <a:pt x="509" y="886"/>
                    <a:pt x="530" y="888"/>
                    <a:pt x="555" y="888"/>
                  </a:cubicBezTo>
                  <a:cubicBezTo>
                    <a:pt x="821" y="888"/>
                    <a:pt x="1369" y="664"/>
                    <a:pt x="757" y="215"/>
                  </a:cubicBezTo>
                  <a:cubicBezTo>
                    <a:pt x="596" y="108"/>
                    <a:pt x="370" y="1"/>
                    <a:pt x="20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8"/>
            <p:cNvSpPr/>
            <p:nvPr/>
          </p:nvSpPr>
          <p:spPr>
            <a:xfrm flipH="1">
              <a:off x="7256376" y="4574658"/>
              <a:ext cx="187907" cy="51585"/>
            </a:xfrm>
            <a:custGeom>
              <a:rect b="b" l="l" r="r" t="t"/>
              <a:pathLst>
                <a:path extrusionOk="0" h="904" w="3293">
                  <a:moveTo>
                    <a:pt x="779" y="0"/>
                  </a:moveTo>
                  <a:cubicBezTo>
                    <a:pt x="636" y="0"/>
                    <a:pt x="520" y="18"/>
                    <a:pt x="445" y="59"/>
                  </a:cubicBezTo>
                  <a:cubicBezTo>
                    <a:pt x="134" y="237"/>
                    <a:pt x="1" y="592"/>
                    <a:pt x="90" y="904"/>
                  </a:cubicBezTo>
                  <a:lnTo>
                    <a:pt x="3292" y="904"/>
                  </a:lnTo>
                  <a:cubicBezTo>
                    <a:pt x="3254" y="564"/>
                    <a:pt x="1583" y="0"/>
                    <a:pt x="7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8"/>
            <p:cNvSpPr/>
            <p:nvPr/>
          </p:nvSpPr>
          <p:spPr>
            <a:xfrm flipH="1">
              <a:off x="8459539" y="4572832"/>
              <a:ext cx="200575" cy="53411"/>
            </a:xfrm>
            <a:custGeom>
              <a:rect b="b" l="l" r="r" t="t"/>
              <a:pathLst>
                <a:path extrusionOk="0" h="936" w="3515">
                  <a:moveTo>
                    <a:pt x="2454" y="0"/>
                  </a:moveTo>
                  <a:cubicBezTo>
                    <a:pt x="1687" y="0"/>
                    <a:pt x="118" y="779"/>
                    <a:pt x="1" y="936"/>
                  </a:cubicBezTo>
                  <a:lnTo>
                    <a:pt x="3515" y="936"/>
                  </a:lnTo>
                  <a:cubicBezTo>
                    <a:pt x="3381" y="535"/>
                    <a:pt x="3070" y="224"/>
                    <a:pt x="2714" y="46"/>
                  </a:cubicBezTo>
                  <a:cubicBezTo>
                    <a:pt x="2646" y="14"/>
                    <a:pt x="2557" y="0"/>
                    <a:pt x="24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8"/>
            <p:cNvSpPr/>
            <p:nvPr/>
          </p:nvSpPr>
          <p:spPr>
            <a:xfrm flipH="1">
              <a:off x="7609193" y="3544908"/>
              <a:ext cx="231046" cy="180260"/>
            </a:xfrm>
            <a:custGeom>
              <a:rect b="b" l="l" r="r" t="t"/>
              <a:pathLst>
                <a:path extrusionOk="0" h="3159" w="4049">
                  <a:moveTo>
                    <a:pt x="3114" y="1"/>
                  </a:moveTo>
                  <a:lnTo>
                    <a:pt x="0" y="3159"/>
                  </a:lnTo>
                  <a:lnTo>
                    <a:pt x="4048" y="134"/>
                  </a:lnTo>
                  <a:lnTo>
                    <a:pt x="311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8"/>
            <p:cNvSpPr/>
            <p:nvPr/>
          </p:nvSpPr>
          <p:spPr>
            <a:xfrm flipH="1">
              <a:off x="7540661" y="3057595"/>
              <a:ext cx="28018" cy="329992"/>
            </a:xfrm>
            <a:custGeom>
              <a:rect b="b" l="l" r="r" t="t"/>
              <a:pathLst>
                <a:path extrusionOk="0" h="5783" w="491">
                  <a:moveTo>
                    <a:pt x="1" y="0"/>
                  </a:moveTo>
                  <a:cubicBezTo>
                    <a:pt x="179" y="1913"/>
                    <a:pt x="179" y="3870"/>
                    <a:pt x="45" y="5783"/>
                  </a:cubicBezTo>
                  <a:cubicBezTo>
                    <a:pt x="357" y="3870"/>
                    <a:pt x="490" y="1957"/>
                    <a:pt x="401" y="45"/>
                  </a:cubicBez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8"/>
            <p:cNvSpPr/>
            <p:nvPr/>
          </p:nvSpPr>
          <p:spPr>
            <a:xfrm flipH="1">
              <a:off x="6634509" y="1760621"/>
              <a:ext cx="61000" cy="86278"/>
            </a:xfrm>
            <a:custGeom>
              <a:rect b="b" l="l" r="r" t="t"/>
              <a:pathLst>
                <a:path extrusionOk="0" h="1512" w="1069">
                  <a:moveTo>
                    <a:pt x="838" y="1"/>
                  </a:moveTo>
                  <a:cubicBezTo>
                    <a:pt x="759" y="1"/>
                    <a:pt x="681" y="320"/>
                    <a:pt x="712" y="444"/>
                  </a:cubicBezTo>
                  <a:cubicBezTo>
                    <a:pt x="712" y="622"/>
                    <a:pt x="357" y="889"/>
                    <a:pt x="179" y="1022"/>
                  </a:cubicBezTo>
                  <a:lnTo>
                    <a:pt x="1" y="1512"/>
                  </a:lnTo>
                  <a:cubicBezTo>
                    <a:pt x="401" y="1289"/>
                    <a:pt x="1068" y="978"/>
                    <a:pt x="935" y="222"/>
                  </a:cubicBezTo>
                  <a:cubicBezTo>
                    <a:pt x="908" y="60"/>
                    <a:pt x="873" y="1"/>
                    <a:pt x="83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8"/>
            <p:cNvSpPr/>
            <p:nvPr/>
          </p:nvSpPr>
          <p:spPr>
            <a:xfrm flipH="1">
              <a:off x="6677648" y="1824645"/>
              <a:ext cx="55693" cy="30186"/>
            </a:xfrm>
            <a:custGeom>
              <a:rect b="b" l="l" r="r" t="t"/>
              <a:pathLst>
                <a:path extrusionOk="0" h="529" w="976">
                  <a:moveTo>
                    <a:pt x="654" y="1"/>
                  </a:moveTo>
                  <a:cubicBezTo>
                    <a:pt x="383" y="1"/>
                    <a:pt x="41" y="59"/>
                    <a:pt x="41" y="167"/>
                  </a:cubicBezTo>
                  <a:cubicBezTo>
                    <a:pt x="0" y="330"/>
                    <a:pt x="145" y="529"/>
                    <a:pt x="306" y="529"/>
                  </a:cubicBezTo>
                  <a:cubicBezTo>
                    <a:pt x="321" y="529"/>
                    <a:pt x="337" y="527"/>
                    <a:pt x="352" y="523"/>
                  </a:cubicBezTo>
                  <a:cubicBezTo>
                    <a:pt x="530" y="479"/>
                    <a:pt x="931" y="212"/>
                    <a:pt x="975" y="78"/>
                  </a:cubicBezTo>
                  <a:cubicBezTo>
                    <a:pt x="975" y="26"/>
                    <a:pt x="830" y="1"/>
                    <a:pt x="654"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8"/>
            <p:cNvSpPr/>
            <p:nvPr/>
          </p:nvSpPr>
          <p:spPr>
            <a:xfrm flipH="1">
              <a:off x="7746257" y="2005476"/>
              <a:ext cx="91471" cy="102884"/>
            </a:xfrm>
            <a:custGeom>
              <a:rect b="b" l="l" r="r" t="t"/>
              <a:pathLst>
                <a:path extrusionOk="0" h="1803" w="1603">
                  <a:moveTo>
                    <a:pt x="1133" y="0"/>
                  </a:moveTo>
                  <a:cubicBezTo>
                    <a:pt x="1106" y="0"/>
                    <a:pt x="1084" y="7"/>
                    <a:pt x="1068" y="23"/>
                  </a:cubicBezTo>
                  <a:cubicBezTo>
                    <a:pt x="1024" y="67"/>
                    <a:pt x="45" y="1402"/>
                    <a:pt x="45" y="1446"/>
                  </a:cubicBezTo>
                  <a:cubicBezTo>
                    <a:pt x="45" y="1491"/>
                    <a:pt x="1" y="1802"/>
                    <a:pt x="223" y="1802"/>
                  </a:cubicBezTo>
                  <a:cubicBezTo>
                    <a:pt x="579" y="1802"/>
                    <a:pt x="1602" y="690"/>
                    <a:pt x="1558" y="423"/>
                  </a:cubicBezTo>
                  <a:cubicBezTo>
                    <a:pt x="1484" y="166"/>
                    <a:pt x="1259" y="0"/>
                    <a:pt x="1133"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8"/>
            <p:cNvSpPr/>
            <p:nvPr/>
          </p:nvSpPr>
          <p:spPr>
            <a:xfrm flipH="1">
              <a:off x="7616840" y="1981396"/>
              <a:ext cx="114239" cy="39715"/>
            </a:xfrm>
            <a:custGeom>
              <a:rect b="b" l="l" r="r" t="t"/>
              <a:pathLst>
                <a:path extrusionOk="0" h="696" w="2002">
                  <a:moveTo>
                    <a:pt x="223" y="0"/>
                  </a:moveTo>
                  <a:cubicBezTo>
                    <a:pt x="134" y="0"/>
                    <a:pt x="0" y="312"/>
                    <a:pt x="134" y="534"/>
                  </a:cubicBezTo>
                  <a:cubicBezTo>
                    <a:pt x="197" y="640"/>
                    <a:pt x="534" y="696"/>
                    <a:pt x="904" y="696"/>
                  </a:cubicBezTo>
                  <a:cubicBezTo>
                    <a:pt x="1308" y="696"/>
                    <a:pt x="1750" y="629"/>
                    <a:pt x="1913" y="489"/>
                  </a:cubicBezTo>
                  <a:cubicBezTo>
                    <a:pt x="2002" y="356"/>
                    <a:pt x="1868" y="178"/>
                    <a:pt x="1824" y="134"/>
                  </a:cubicBezTo>
                  <a:cubicBezTo>
                    <a:pt x="1779" y="134"/>
                    <a:pt x="312" y="0"/>
                    <a:pt x="223"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8"/>
            <p:cNvSpPr/>
            <p:nvPr/>
          </p:nvSpPr>
          <p:spPr>
            <a:xfrm flipH="1">
              <a:off x="7728511" y="2087589"/>
              <a:ext cx="40686" cy="57633"/>
            </a:xfrm>
            <a:custGeom>
              <a:rect b="b" l="l" r="r" t="t"/>
              <a:pathLst>
                <a:path extrusionOk="0" h="1010" w="713">
                  <a:moveTo>
                    <a:pt x="223" y="1"/>
                  </a:moveTo>
                  <a:cubicBezTo>
                    <a:pt x="207" y="1"/>
                    <a:pt x="193" y="3"/>
                    <a:pt x="179" y="7"/>
                  </a:cubicBezTo>
                  <a:cubicBezTo>
                    <a:pt x="1" y="96"/>
                    <a:pt x="1" y="363"/>
                    <a:pt x="90" y="630"/>
                  </a:cubicBezTo>
                  <a:cubicBezTo>
                    <a:pt x="163" y="850"/>
                    <a:pt x="327" y="1009"/>
                    <a:pt x="457" y="1009"/>
                  </a:cubicBezTo>
                  <a:cubicBezTo>
                    <a:pt x="485" y="1009"/>
                    <a:pt x="511" y="1002"/>
                    <a:pt x="535" y="986"/>
                  </a:cubicBezTo>
                  <a:cubicBezTo>
                    <a:pt x="713" y="941"/>
                    <a:pt x="713" y="675"/>
                    <a:pt x="624" y="408"/>
                  </a:cubicBezTo>
                  <a:cubicBezTo>
                    <a:pt x="544" y="168"/>
                    <a:pt x="357"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8"/>
            <p:cNvSpPr/>
            <p:nvPr/>
          </p:nvSpPr>
          <p:spPr>
            <a:xfrm flipH="1">
              <a:off x="7637154" y="2053637"/>
              <a:ext cx="43196" cy="56035"/>
            </a:xfrm>
            <a:custGeom>
              <a:rect b="b" l="l" r="r" t="t"/>
              <a:pathLst>
                <a:path extrusionOk="0" h="982" w="757">
                  <a:moveTo>
                    <a:pt x="257" y="1"/>
                  </a:moveTo>
                  <a:cubicBezTo>
                    <a:pt x="229" y="1"/>
                    <a:pt x="202" y="8"/>
                    <a:pt x="179" y="24"/>
                  </a:cubicBezTo>
                  <a:cubicBezTo>
                    <a:pt x="45" y="69"/>
                    <a:pt x="1" y="335"/>
                    <a:pt x="90" y="602"/>
                  </a:cubicBezTo>
                  <a:cubicBezTo>
                    <a:pt x="200" y="822"/>
                    <a:pt x="339" y="981"/>
                    <a:pt x="485" y="981"/>
                  </a:cubicBezTo>
                  <a:cubicBezTo>
                    <a:pt x="516" y="981"/>
                    <a:pt x="548" y="974"/>
                    <a:pt x="579" y="958"/>
                  </a:cubicBezTo>
                  <a:cubicBezTo>
                    <a:pt x="713" y="914"/>
                    <a:pt x="757" y="647"/>
                    <a:pt x="624" y="380"/>
                  </a:cubicBezTo>
                  <a:cubicBezTo>
                    <a:pt x="550" y="160"/>
                    <a:pt x="387"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8"/>
            <p:cNvSpPr/>
            <p:nvPr/>
          </p:nvSpPr>
          <p:spPr>
            <a:xfrm flipH="1">
              <a:off x="7609193" y="2072753"/>
              <a:ext cx="99060" cy="124453"/>
            </a:xfrm>
            <a:custGeom>
              <a:rect b="b" l="l" r="r" t="t"/>
              <a:pathLst>
                <a:path extrusionOk="0" h="2181" w="1736">
                  <a:moveTo>
                    <a:pt x="1" y="0"/>
                  </a:moveTo>
                  <a:lnTo>
                    <a:pt x="846" y="2180"/>
                  </a:lnTo>
                  <a:cubicBezTo>
                    <a:pt x="846" y="2180"/>
                    <a:pt x="1691" y="1869"/>
                    <a:pt x="1735" y="1735"/>
                  </a:cubicBezTo>
                  <a:cubicBezTo>
                    <a:pt x="1735" y="1557"/>
                    <a:pt x="445" y="356"/>
                    <a:pt x="1"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8"/>
            <p:cNvSpPr/>
            <p:nvPr/>
          </p:nvSpPr>
          <p:spPr>
            <a:xfrm flipH="1">
              <a:off x="7629507" y="2210958"/>
              <a:ext cx="40686" cy="36976"/>
            </a:xfrm>
            <a:custGeom>
              <a:rect b="b" l="l" r="r" t="t"/>
              <a:pathLst>
                <a:path extrusionOk="0" h="648" w="713">
                  <a:moveTo>
                    <a:pt x="511" y="1"/>
                  </a:moveTo>
                  <a:cubicBezTo>
                    <a:pt x="395" y="1"/>
                    <a:pt x="206" y="131"/>
                    <a:pt x="134" y="203"/>
                  </a:cubicBezTo>
                  <a:cubicBezTo>
                    <a:pt x="45" y="336"/>
                    <a:pt x="45" y="514"/>
                    <a:pt x="1" y="648"/>
                  </a:cubicBezTo>
                  <a:lnTo>
                    <a:pt x="712" y="336"/>
                  </a:lnTo>
                  <a:cubicBezTo>
                    <a:pt x="668" y="203"/>
                    <a:pt x="623" y="114"/>
                    <a:pt x="579" y="25"/>
                  </a:cubicBezTo>
                  <a:cubicBezTo>
                    <a:pt x="562" y="8"/>
                    <a:pt x="539" y="1"/>
                    <a:pt x="511" y="1"/>
                  </a:cubicBez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8"/>
            <p:cNvSpPr/>
            <p:nvPr/>
          </p:nvSpPr>
          <p:spPr>
            <a:xfrm flipH="1">
              <a:off x="7527993" y="2115892"/>
              <a:ext cx="347796" cy="282288"/>
            </a:xfrm>
            <a:custGeom>
              <a:rect b="b" l="l" r="r" t="t"/>
              <a:pathLst>
                <a:path extrusionOk="0" h="4947" w="6095">
                  <a:moveTo>
                    <a:pt x="179" y="1"/>
                  </a:moveTo>
                  <a:lnTo>
                    <a:pt x="1" y="1246"/>
                  </a:lnTo>
                  <a:cubicBezTo>
                    <a:pt x="1" y="1958"/>
                    <a:pt x="490" y="3693"/>
                    <a:pt x="890" y="4048"/>
                  </a:cubicBezTo>
                  <a:cubicBezTo>
                    <a:pt x="1264" y="4381"/>
                    <a:pt x="3309" y="4947"/>
                    <a:pt x="3757" y="4947"/>
                  </a:cubicBezTo>
                  <a:cubicBezTo>
                    <a:pt x="3788" y="4947"/>
                    <a:pt x="3812" y="4944"/>
                    <a:pt x="3826" y="4938"/>
                  </a:cubicBezTo>
                  <a:cubicBezTo>
                    <a:pt x="4627" y="4582"/>
                    <a:pt x="5383" y="4093"/>
                    <a:pt x="6050" y="3515"/>
                  </a:cubicBezTo>
                  <a:cubicBezTo>
                    <a:pt x="6095" y="3426"/>
                    <a:pt x="5161" y="1735"/>
                    <a:pt x="4671" y="445"/>
                  </a:cubicBezTo>
                  <a:cubicBezTo>
                    <a:pt x="4582" y="1558"/>
                    <a:pt x="3871" y="1246"/>
                    <a:pt x="3159" y="1335"/>
                  </a:cubicBezTo>
                  <a:cubicBezTo>
                    <a:pt x="2834" y="1407"/>
                    <a:pt x="2363" y="1919"/>
                    <a:pt x="1982" y="1919"/>
                  </a:cubicBezTo>
                  <a:cubicBezTo>
                    <a:pt x="1894" y="1919"/>
                    <a:pt x="1811" y="1891"/>
                    <a:pt x="1735" y="1824"/>
                  </a:cubicBezTo>
                  <a:cubicBezTo>
                    <a:pt x="1113" y="1335"/>
                    <a:pt x="579" y="712"/>
                    <a:pt x="179"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8"/>
            <p:cNvSpPr/>
            <p:nvPr/>
          </p:nvSpPr>
          <p:spPr>
            <a:xfrm flipH="1">
              <a:off x="7609193" y="2207535"/>
              <a:ext cx="73668" cy="99916"/>
            </a:xfrm>
            <a:custGeom>
              <a:rect b="b" l="l" r="r" t="t"/>
              <a:pathLst>
                <a:path extrusionOk="0" h="1751" w="1291">
                  <a:moveTo>
                    <a:pt x="730" y="1"/>
                  </a:moveTo>
                  <a:cubicBezTo>
                    <a:pt x="588" y="1"/>
                    <a:pt x="401" y="100"/>
                    <a:pt x="312" y="218"/>
                  </a:cubicBezTo>
                  <a:cubicBezTo>
                    <a:pt x="89" y="708"/>
                    <a:pt x="0" y="1197"/>
                    <a:pt x="89" y="1731"/>
                  </a:cubicBezTo>
                  <a:cubicBezTo>
                    <a:pt x="98" y="1744"/>
                    <a:pt x="116" y="1751"/>
                    <a:pt x="141" y="1751"/>
                  </a:cubicBezTo>
                  <a:cubicBezTo>
                    <a:pt x="360" y="1751"/>
                    <a:pt x="1121" y="1272"/>
                    <a:pt x="1201" y="1153"/>
                  </a:cubicBezTo>
                  <a:cubicBezTo>
                    <a:pt x="1290" y="1019"/>
                    <a:pt x="934" y="263"/>
                    <a:pt x="890" y="85"/>
                  </a:cubicBezTo>
                  <a:cubicBezTo>
                    <a:pt x="860" y="26"/>
                    <a:pt x="801" y="1"/>
                    <a:pt x="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8"/>
            <p:cNvSpPr/>
            <p:nvPr/>
          </p:nvSpPr>
          <p:spPr>
            <a:xfrm flipH="1">
              <a:off x="7606682" y="2072753"/>
              <a:ext cx="96493" cy="124453"/>
            </a:xfrm>
            <a:custGeom>
              <a:rect b="b" l="l" r="r" t="t"/>
              <a:pathLst>
                <a:path extrusionOk="0" h="2181" w="1691">
                  <a:moveTo>
                    <a:pt x="0" y="0"/>
                  </a:moveTo>
                  <a:lnTo>
                    <a:pt x="45" y="223"/>
                  </a:lnTo>
                  <a:cubicBezTo>
                    <a:pt x="623" y="668"/>
                    <a:pt x="1113" y="1157"/>
                    <a:pt x="1513" y="1735"/>
                  </a:cubicBezTo>
                  <a:cubicBezTo>
                    <a:pt x="1513" y="1824"/>
                    <a:pt x="1024" y="2047"/>
                    <a:pt x="801" y="2136"/>
                  </a:cubicBezTo>
                  <a:lnTo>
                    <a:pt x="801" y="2180"/>
                  </a:lnTo>
                  <a:cubicBezTo>
                    <a:pt x="801" y="2180"/>
                    <a:pt x="1646" y="1869"/>
                    <a:pt x="1691" y="1735"/>
                  </a:cubicBezTo>
                  <a:cubicBezTo>
                    <a:pt x="1691" y="1557"/>
                    <a:pt x="401" y="312"/>
                    <a:pt x="0"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38"/>
          <p:cNvGrpSpPr/>
          <p:nvPr/>
        </p:nvGrpSpPr>
        <p:grpSpPr>
          <a:xfrm>
            <a:off x="450673" y="1837941"/>
            <a:ext cx="1479351" cy="2796242"/>
            <a:chOff x="450673" y="1837941"/>
            <a:chExt cx="1479351" cy="2796242"/>
          </a:xfrm>
        </p:grpSpPr>
        <p:sp>
          <p:nvSpPr>
            <p:cNvPr id="1846" name="Google Shape;1846;p38"/>
            <p:cNvSpPr/>
            <p:nvPr/>
          </p:nvSpPr>
          <p:spPr>
            <a:xfrm>
              <a:off x="1275571" y="1838617"/>
              <a:ext cx="509032" cy="198123"/>
            </a:xfrm>
            <a:custGeom>
              <a:rect b="b" l="l" r="r" t="t"/>
              <a:pathLst>
                <a:path extrusionOk="0" h="3515" w="9031">
                  <a:moveTo>
                    <a:pt x="9030" y="0"/>
                  </a:moveTo>
                  <a:lnTo>
                    <a:pt x="0" y="1957"/>
                  </a:lnTo>
                  <a:lnTo>
                    <a:pt x="890" y="3514"/>
                  </a:lnTo>
                  <a:lnTo>
                    <a:pt x="9030" y="1957"/>
                  </a:lnTo>
                  <a:lnTo>
                    <a:pt x="90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8"/>
            <p:cNvSpPr/>
            <p:nvPr/>
          </p:nvSpPr>
          <p:spPr>
            <a:xfrm>
              <a:off x="1761943" y="1928012"/>
              <a:ext cx="105403" cy="128118"/>
            </a:xfrm>
            <a:custGeom>
              <a:rect b="b" l="l" r="r" t="t"/>
              <a:pathLst>
                <a:path extrusionOk="0" h="2273" w="1870">
                  <a:moveTo>
                    <a:pt x="874" y="0"/>
                  </a:moveTo>
                  <a:cubicBezTo>
                    <a:pt x="567" y="0"/>
                    <a:pt x="277" y="257"/>
                    <a:pt x="179" y="683"/>
                  </a:cubicBezTo>
                  <a:cubicBezTo>
                    <a:pt x="1" y="1261"/>
                    <a:pt x="223" y="1839"/>
                    <a:pt x="668" y="2195"/>
                  </a:cubicBezTo>
                  <a:cubicBezTo>
                    <a:pt x="774" y="2248"/>
                    <a:pt x="882" y="2273"/>
                    <a:pt x="987" y="2273"/>
                  </a:cubicBezTo>
                  <a:cubicBezTo>
                    <a:pt x="1325" y="2273"/>
                    <a:pt x="1634" y="2013"/>
                    <a:pt x="1736" y="1572"/>
                  </a:cubicBezTo>
                  <a:cubicBezTo>
                    <a:pt x="1869" y="1038"/>
                    <a:pt x="1691" y="416"/>
                    <a:pt x="1202" y="104"/>
                  </a:cubicBezTo>
                  <a:cubicBezTo>
                    <a:pt x="1096" y="34"/>
                    <a:pt x="984" y="0"/>
                    <a:pt x="874"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8"/>
            <p:cNvSpPr/>
            <p:nvPr/>
          </p:nvSpPr>
          <p:spPr>
            <a:xfrm>
              <a:off x="1285604" y="1871196"/>
              <a:ext cx="511512" cy="132909"/>
            </a:xfrm>
            <a:custGeom>
              <a:rect b="b" l="l" r="r" t="t"/>
              <a:pathLst>
                <a:path extrusionOk="0" h="2358" w="9075">
                  <a:moveTo>
                    <a:pt x="9075" y="0"/>
                  </a:moveTo>
                  <a:lnTo>
                    <a:pt x="0" y="2135"/>
                  </a:lnTo>
                  <a:lnTo>
                    <a:pt x="178" y="2358"/>
                  </a:lnTo>
                  <a:lnTo>
                    <a:pt x="9075" y="356"/>
                  </a:lnTo>
                  <a:lnTo>
                    <a:pt x="90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8"/>
            <p:cNvSpPr/>
            <p:nvPr/>
          </p:nvSpPr>
          <p:spPr>
            <a:xfrm>
              <a:off x="1441058" y="2001230"/>
              <a:ext cx="42668" cy="55520"/>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8"/>
            <p:cNvSpPr/>
            <p:nvPr/>
          </p:nvSpPr>
          <p:spPr>
            <a:xfrm>
              <a:off x="1501200" y="1988717"/>
              <a:ext cx="42668" cy="53321"/>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8"/>
            <p:cNvSpPr/>
            <p:nvPr/>
          </p:nvSpPr>
          <p:spPr>
            <a:xfrm>
              <a:off x="1558861" y="1976486"/>
              <a:ext cx="42668" cy="55238"/>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8"/>
            <p:cNvSpPr/>
            <p:nvPr/>
          </p:nvSpPr>
          <p:spPr>
            <a:xfrm>
              <a:off x="1619058" y="1963973"/>
              <a:ext cx="42668" cy="55181"/>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8"/>
            <p:cNvSpPr/>
            <p:nvPr/>
          </p:nvSpPr>
          <p:spPr>
            <a:xfrm>
              <a:off x="588598" y="2856509"/>
              <a:ext cx="581743" cy="160528"/>
            </a:xfrm>
            <a:custGeom>
              <a:rect b="b" l="l" r="r" t="t"/>
              <a:pathLst>
                <a:path extrusionOk="0" h="2848" w="10321">
                  <a:moveTo>
                    <a:pt x="0" y="0"/>
                  </a:moveTo>
                  <a:lnTo>
                    <a:pt x="712" y="1869"/>
                  </a:lnTo>
                  <a:lnTo>
                    <a:pt x="10009" y="2847"/>
                  </a:lnTo>
                  <a:lnTo>
                    <a:pt x="10320" y="890"/>
                  </a:lnTo>
                  <a:lnTo>
                    <a:pt x="0"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8"/>
            <p:cNvSpPr/>
            <p:nvPr/>
          </p:nvSpPr>
          <p:spPr>
            <a:xfrm>
              <a:off x="588598" y="2916706"/>
              <a:ext cx="581743" cy="163008"/>
            </a:xfrm>
            <a:custGeom>
              <a:rect b="b" l="l" r="r" t="t"/>
              <a:pathLst>
                <a:path extrusionOk="0" h="2892" w="10321">
                  <a:moveTo>
                    <a:pt x="0" y="0"/>
                  </a:moveTo>
                  <a:lnTo>
                    <a:pt x="712" y="1868"/>
                  </a:lnTo>
                  <a:lnTo>
                    <a:pt x="10009" y="2891"/>
                  </a:lnTo>
                  <a:lnTo>
                    <a:pt x="10320" y="890"/>
                  </a:lnTo>
                  <a:lnTo>
                    <a:pt x="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8"/>
            <p:cNvSpPr/>
            <p:nvPr/>
          </p:nvSpPr>
          <p:spPr>
            <a:xfrm>
              <a:off x="1338249" y="1928857"/>
              <a:ext cx="496463" cy="2702814"/>
            </a:xfrm>
            <a:custGeom>
              <a:rect b="b" l="l" r="r" t="t"/>
              <a:pathLst>
                <a:path extrusionOk="0" h="47952" w="8808">
                  <a:moveTo>
                    <a:pt x="7340" y="0"/>
                  </a:moveTo>
                  <a:lnTo>
                    <a:pt x="890" y="1290"/>
                  </a:lnTo>
                  <a:lnTo>
                    <a:pt x="0" y="47951"/>
                  </a:lnTo>
                  <a:lnTo>
                    <a:pt x="8808" y="47951"/>
                  </a:lnTo>
                  <a:lnTo>
                    <a:pt x="7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8"/>
            <p:cNvSpPr/>
            <p:nvPr/>
          </p:nvSpPr>
          <p:spPr>
            <a:xfrm>
              <a:off x="673821" y="2974368"/>
              <a:ext cx="498999" cy="1657300"/>
            </a:xfrm>
            <a:custGeom>
              <a:rect b="b" l="l" r="r" t="t"/>
              <a:pathLst>
                <a:path extrusionOk="0" h="29403" w="8853">
                  <a:moveTo>
                    <a:pt x="357" y="0"/>
                  </a:moveTo>
                  <a:lnTo>
                    <a:pt x="1" y="29402"/>
                  </a:lnTo>
                  <a:lnTo>
                    <a:pt x="8853" y="29402"/>
                  </a:lnTo>
                  <a:lnTo>
                    <a:pt x="7207" y="756"/>
                  </a:lnTo>
                  <a:lnTo>
                    <a:pt x="357"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8"/>
            <p:cNvSpPr/>
            <p:nvPr/>
          </p:nvSpPr>
          <p:spPr>
            <a:xfrm>
              <a:off x="673821" y="2974368"/>
              <a:ext cx="498999" cy="1657300"/>
            </a:xfrm>
            <a:custGeom>
              <a:rect b="b" l="l" r="r" t="t"/>
              <a:pathLst>
                <a:path extrusionOk="0" h="29403" w="8853">
                  <a:moveTo>
                    <a:pt x="357" y="0"/>
                  </a:moveTo>
                  <a:lnTo>
                    <a:pt x="1" y="29402"/>
                  </a:lnTo>
                  <a:lnTo>
                    <a:pt x="8853" y="29402"/>
                  </a:lnTo>
                  <a:lnTo>
                    <a:pt x="7207" y="756"/>
                  </a:lnTo>
                  <a:lnTo>
                    <a:pt x="3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8"/>
            <p:cNvSpPr/>
            <p:nvPr/>
          </p:nvSpPr>
          <p:spPr>
            <a:xfrm>
              <a:off x="744052" y="3114716"/>
              <a:ext cx="62734" cy="1516951"/>
            </a:xfrm>
            <a:custGeom>
              <a:rect b="b" l="l" r="r" t="t"/>
              <a:pathLst>
                <a:path extrusionOk="0" h="26913" w="1113">
                  <a:moveTo>
                    <a:pt x="442" y="1"/>
                  </a:moveTo>
                  <a:cubicBezTo>
                    <a:pt x="44" y="1"/>
                    <a:pt x="1" y="7443"/>
                    <a:pt x="134" y="26912"/>
                  </a:cubicBezTo>
                  <a:lnTo>
                    <a:pt x="756" y="26912"/>
                  </a:lnTo>
                  <a:cubicBezTo>
                    <a:pt x="712" y="25044"/>
                    <a:pt x="1112" y="46"/>
                    <a:pt x="445" y="1"/>
                  </a:cubicBezTo>
                  <a:cubicBezTo>
                    <a:pt x="444" y="1"/>
                    <a:pt x="443" y="1"/>
                    <a:pt x="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8"/>
            <p:cNvSpPr/>
            <p:nvPr/>
          </p:nvSpPr>
          <p:spPr>
            <a:xfrm>
              <a:off x="826795" y="3122269"/>
              <a:ext cx="62734" cy="1509398"/>
            </a:xfrm>
            <a:custGeom>
              <a:rect b="b" l="l" r="r" t="t"/>
              <a:pathLst>
                <a:path extrusionOk="0" h="26779" w="1113">
                  <a:moveTo>
                    <a:pt x="397" y="0"/>
                  </a:moveTo>
                  <a:cubicBezTo>
                    <a:pt x="0" y="0"/>
                    <a:pt x="45" y="8147"/>
                    <a:pt x="267" y="26778"/>
                  </a:cubicBezTo>
                  <a:lnTo>
                    <a:pt x="1112" y="26778"/>
                  </a:lnTo>
                  <a:cubicBezTo>
                    <a:pt x="1112" y="24866"/>
                    <a:pt x="1112" y="45"/>
                    <a:pt x="400" y="1"/>
                  </a:cubicBezTo>
                  <a:cubicBezTo>
                    <a:pt x="399" y="0"/>
                    <a:pt x="398"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8"/>
            <p:cNvSpPr/>
            <p:nvPr/>
          </p:nvSpPr>
          <p:spPr>
            <a:xfrm>
              <a:off x="909595" y="3129765"/>
              <a:ext cx="77671" cy="1504382"/>
            </a:xfrm>
            <a:custGeom>
              <a:rect b="b" l="l" r="r" t="t"/>
              <a:pathLst>
                <a:path extrusionOk="0" h="26690" w="1378">
                  <a:moveTo>
                    <a:pt x="396" y="1"/>
                  </a:moveTo>
                  <a:cubicBezTo>
                    <a:pt x="0" y="1"/>
                    <a:pt x="267" y="8235"/>
                    <a:pt x="622" y="26690"/>
                  </a:cubicBezTo>
                  <a:lnTo>
                    <a:pt x="1378" y="26690"/>
                  </a:lnTo>
                  <a:cubicBezTo>
                    <a:pt x="1378" y="24777"/>
                    <a:pt x="1111" y="45"/>
                    <a:pt x="399" y="1"/>
                  </a:cubicBezTo>
                  <a:cubicBezTo>
                    <a:pt x="398" y="1"/>
                    <a:pt x="39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8"/>
            <p:cNvSpPr/>
            <p:nvPr/>
          </p:nvSpPr>
          <p:spPr>
            <a:xfrm>
              <a:off x="992226" y="3134782"/>
              <a:ext cx="95370" cy="1496885"/>
            </a:xfrm>
            <a:custGeom>
              <a:rect b="b" l="l" r="r" t="t"/>
              <a:pathLst>
                <a:path extrusionOk="0" h="26557" w="1692">
                  <a:moveTo>
                    <a:pt x="401" y="1"/>
                  </a:moveTo>
                  <a:cubicBezTo>
                    <a:pt x="1" y="1"/>
                    <a:pt x="446" y="8319"/>
                    <a:pt x="935" y="26556"/>
                  </a:cubicBezTo>
                  <a:lnTo>
                    <a:pt x="1691" y="26556"/>
                  </a:lnTo>
                  <a:cubicBezTo>
                    <a:pt x="1647" y="24688"/>
                    <a:pt x="1113" y="90"/>
                    <a:pt x="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8"/>
            <p:cNvSpPr/>
            <p:nvPr/>
          </p:nvSpPr>
          <p:spPr>
            <a:xfrm>
              <a:off x="1418450" y="2195820"/>
              <a:ext cx="67694" cy="2438363"/>
            </a:xfrm>
            <a:custGeom>
              <a:rect b="b" l="l" r="r" t="t"/>
              <a:pathLst>
                <a:path extrusionOk="0" h="35853" w="1201">
                  <a:moveTo>
                    <a:pt x="582" y="0"/>
                  </a:moveTo>
                  <a:cubicBezTo>
                    <a:pt x="581" y="0"/>
                    <a:pt x="580" y="0"/>
                    <a:pt x="579" y="0"/>
                  </a:cubicBezTo>
                  <a:cubicBezTo>
                    <a:pt x="223" y="45"/>
                    <a:pt x="90" y="9386"/>
                    <a:pt x="1" y="35852"/>
                  </a:cubicBezTo>
                  <a:lnTo>
                    <a:pt x="624" y="35852"/>
                  </a:lnTo>
                  <a:cubicBezTo>
                    <a:pt x="624" y="33143"/>
                    <a:pt x="1200" y="0"/>
                    <a:pt x="5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8"/>
            <p:cNvSpPr/>
            <p:nvPr/>
          </p:nvSpPr>
          <p:spPr>
            <a:xfrm>
              <a:off x="1503731" y="2183715"/>
              <a:ext cx="57661" cy="2450468"/>
            </a:xfrm>
            <a:custGeom>
              <a:rect b="b" l="l" r="r" t="t"/>
              <a:pathLst>
                <a:path extrusionOk="0" h="36031" w="1023">
                  <a:moveTo>
                    <a:pt x="403" y="0"/>
                  </a:moveTo>
                  <a:cubicBezTo>
                    <a:pt x="402" y="0"/>
                    <a:pt x="401" y="0"/>
                    <a:pt x="401" y="0"/>
                  </a:cubicBezTo>
                  <a:cubicBezTo>
                    <a:pt x="45" y="45"/>
                    <a:pt x="0" y="10365"/>
                    <a:pt x="89" y="36030"/>
                  </a:cubicBezTo>
                  <a:lnTo>
                    <a:pt x="890" y="36030"/>
                  </a:lnTo>
                  <a:cubicBezTo>
                    <a:pt x="890" y="33276"/>
                    <a:pt x="1023" y="0"/>
                    <a:pt x="4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8"/>
            <p:cNvSpPr/>
            <p:nvPr/>
          </p:nvSpPr>
          <p:spPr>
            <a:xfrm>
              <a:off x="1581459" y="2171609"/>
              <a:ext cx="72767" cy="2462574"/>
            </a:xfrm>
            <a:custGeom>
              <a:rect b="b" l="l" r="r" t="t"/>
              <a:pathLst>
                <a:path extrusionOk="0" h="36209" w="1291">
                  <a:moveTo>
                    <a:pt x="359" y="0"/>
                  </a:moveTo>
                  <a:cubicBezTo>
                    <a:pt x="358" y="0"/>
                    <a:pt x="357" y="0"/>
                    <a:pt x="356" y="1"/>
                  </a:cubicBezTo>
                  <a:cubicBezTo>
                    <a:pt x="0" y="45"/>
                    <a:pt x="178" y="10587"/>
                    <a:pt x="489" y="36208"/>
                  </a:cubicBezTo>
                  <a:lnTo>
                    <a:pt x="1290" y="36208"/>
                  </a:lnTo>
                  <a:cubicBezTo>
                    <a:pt x="1246" y="33454"/>
                    <a:pt x="1024" y="0"/>
                    <a:pt x="3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8"/>
            <p:cNvSpPr/>
            <p:nvPr/>
          </p:nvSpPr>
          <p:spPr>
            <a:xfrm>
              <a:off x="1656650" y="2159504"/>
              <a:ext cx="97850" cy="2474680"/>
            </a:xfrm>
            <a:custGeom>
              <a:rect b="b" l="l" r="r" t="t"/>
              <a:pathLst>
                <a:path extrusionOk="0" h="36387" w="1736">
                  <a:moveTo>
                    <a:pt x="404" y="0"/>
                  </a:moveTo>
                  <a:cubicBezTo>
                    <a:pt x="403" y="0"/>
                    <a:pt x="402" y="1"/>
                    <a:pt x="401" y="1"/>
                  </a:cubicBezTo>
                  <a:cubicBezTo>
                    <a:pt x="1" y="45"/>
                    <a:pt x="445" y="10765"/>
                    <a:pt x="979" y="36386"/>
                  </a:cubicBezTo>
                  <a:lnTo>
                    <a:pt x="1735" y="36386"/>
                  </a:lnTo>
                  <a:cubicBezTo>
                    <a:pt x="1691" y="33588"/>
                    <a:pt x="1070" y="0"/>
                    <a:pt x="4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8"/>
            <p:cNvSpPr/>
            <p:nvPr/>
          </p:nvSpPr>
          <p:spPr>
            <a:xfrm>
              <a:off x="1067473" y="3014443"/>
              <a:ext cx="105346" cy="1617225"/>
            </a:xfrm>
            <a:custGeom>
              <a:rect b="b" l="l" r="r" t="t"/>
              <a:pathLst>
                <a:path extrusionOk="0" h="28692" w="1869">
                  <a:moveTo>
                    <a:pt x="0" y="1"/>
                  </a:moveTo>
                  <a:lnTo>
                    <a:pt x="1468" y="28691"/>
                  </a:lnTo>
                  <a:lnTo>
                    <a:pt x="1869" y="28691"/>
                  </a:lnTo>
                  <a:lnTo>
                    <a:pt x="223" y="45"/>
                  </a:lnTo>
                  <a:lnTo>
                    <a:pt x="0" y="1"/>
                  </a:ln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8"/>
            <p:cNvSpPr/>
            <p:nvPr/>
          </p:nvSpPr>
          <p:spPr>
            <a:xfrm>
              <a:off x="673821" y="2974368"/>
              <a:ext cx="35172" cy="1657300"/>
            </a:xfrm>
            <a:custGeom>
              <a:rect b="b" l="l" r="r" t="t"/>
              <a:pathLst>
                <a:path extrusionOk="0" h="29403" w="624">
                  <a:moveTo>
                    <a:pt x="357" y="0"/>
                  </a:moveTo>
                  <a:lnTo>
                    <a:pt x="1" y="29402"/>
                  </a:lnTo>
                  <a:lnTo>
                    <a:pt x="312" y="29402"/>
                  </a:lnTo>
                  <a:lnTo>
                    <a:pt x="624" y="45"/>
                  </a:lnTo>
                  <a:lnTo>
                    <a:pt x="3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8"/>
            <p:cNvSpPr/>
            <p:nvPr/>
          </p:nvSpPr>
          <p:spPr>
            <a:xfrm>
              <a:off x="686390" y="2974368"/>
              <a:ext cx="413719" cy="671984"/>
            </a:xfrm>
            <a:custGeom>
              <a:rect b="b" l="l" r="r" t="t"/>
              <a:pathLst>
                <a:path extrusionOk="0" h="11922" w="7340">
                  <a:moveTo>
                    <a:pt x="134" y="0"/>
                  </a:moveTo>
                  <a:lnTo>
                    <a:pt x="0" y="11921"/>
                  </a:lnTo>
                  <a:cubicBezTo>
                    <a:pt x="1824" y="8807"/>
                    <a:pt x="4404" y="6806"/>
                    <a:pt x="7340" y="6806"/>
                  </a:cubicBezTo>
                  <a:lnTo>
                    <a:pt x="7028" y="756"/>
                  </a:lnTo>
                  <a:lnTo>
                    <a:pt x="134"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8"/>
            <p:cNvSpPr/>
            <p:nvPr/>
          </p:nvSpPr>
          <p:spPr>
            <a:xfrm>
              <a:off x="450673" y="2855269"/>
              <a:ext cx="280867" cy="341346"/>
            </a:xfrm>
            <a:custGeom>
              <a:rect b="b" l="l" r="r" t="t"/>
              <a:pathLst>
                <a:path extrusionOk="0" h="6056" w="4983">
                  <a:moveTo>
                    <a:pt x="2382" y="1"/>
                  </a:moveTo>
                  <a:cubicBezTo>
                    <a:pt x="1524" y="1"/>
                    <a:pt x="746" y="710"/>
                    <a:pt x="446" y="1846"/>
                  </a:cubicBezTo>
                  <a:cubicBezTo>
                    <a:pt x="1" y="3403"/>
                    <a:pt x="624" y="5138"/>
                    <a:pt x="1780" y="5805"/>
                  </a:cubicBezTo>
                  <a:cubicBezTo>
                    <a:pt x="2074" y="5975"/>
                    <a:pt x="2375" y="6055"/>
                    <a:pt x="2665" y="6055"/>
                  </a:cubicBezTo>
                  <a:cubicBezTo>
                    <a:pt x="3516" y="6055"/>
                    <a:pt x="4284" y="5364"/>
                    <a:pt x="4583" y="4204"/>
                  </a:cubicBezTo>
                  <a:cubicBezTo>
                    <a:pt x="4983" y="2691"/>
                    <a:pt x="4405" y="912"/>
                    <a:pt x="3248" y="245"/>
                  </a:cubicBezTo>
                  <a:cubicBezTo>
                    <a:pt x="2960" y="79"/>
                    <a:pt x="2667"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8"/>
            <p:cNvSpPr/>
            <p:nvPr/>
          </p:nvSpPr>
          <p:spPr>
            <a:xfrm>
              <a:off x="1034894" y="2905095"/>
              <a:ext cx="280867" cy="340219"/>
            </a:xfrm>
            <a:custGeom>
              <a:rect b="b" l="l" r="r" t="t"/>
              <a:pathLst>
                <a:path extrusionOk="0" h="6036" w="4983">
                  <a:moveTo>
                    <a:pt x="2318" y="0"/>
                  </a:moveTo>
                  <a:cubicBezTo>
                    <a:pt x="1467" y="0"/>
                    <a:pt x="699" y="691"/>
                    <a:pt x="400" y="1852"/>
                  </a:cubicBezTo>
                  <a:cubicBezTo>
                    <a:pt x="0" y="3364"/>
                    <a:pt x="623" y="5143"/>
                    <a:pt x="1779" y="5811"/>
                  </a:cubicBezTo>
                  <a:cubicBezTo>
                    <a:pt x="2052" y="5964"/>
                    <a:pt x="2336" y="6036"/>
                    <a:pt x="2614" y="6036"/>
                  </a:cubicBezTo>
                  <a:cubicBezTo>
                    <a:pt x="3471" y="6036"/>
                    <a:pt x="4280" y="5351"/>
                    <a:pt x="4582" y="4209"/>
                  </a:cubicBezTo>
                  <a:cubicBezTo>
                    <a:pt x="4982" y="2653"/>
                    <a:pt x="4359" y="873"/>
                    <a:pt x="3203" y="251"/>
                  </a:cubicBezTo>
                  <a:cubicBezTo>
                    <a:pt x="2909" y="81"/>
                    <a:pt x="2608" y="0"/>
                    <a:pt x="2318"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8"/>
            <p:cNvSpPr/>
            <p:nvPr/>
          </p:nvSpPr>
          <p:spPr>
            <a:xfrm>
              <a:off x="1067473" y="2944100"/>
              <a:ext cx="215652" cy="263619"/>
            </a:xfrm>
            <a:custGeom>
              <a:rect b="b" l="l" r="r" t="t"/>
              <a:pathLst>
                <a:path extrusionOk="0" h="4677" w="3826">
                  <a:moveTo>
                    <a:pt x="1819" y="1"/>
                  </a:moveTo>
                  <a:cubicBezTo>
                    <a:pt x="1154" y="1"/>
                    <a:pt x="545" y="526"/>
                    <a:pt x="312" y="1427"/>
                  </a:cubicBezTo>
                  <a:cubicBezTo>
                    <a:pt x="0" y="2628"/>
                    <a:pt x="445" y="3962"/>
                    <a:pt x="1335" y="4496"/>
                  </a:cubicBezTo>
                  <a:cubicBezTo>
                    <a:pt x="1557" y="4618"/>
                    <a:pt x="1785" y="4677"/>
                    <a:pt x="2007" y="4677"/>
                  </a:cubicBezTo>
                  <a:cubicBezTo>
                    <a:pt x="2672" y="4677"/>
                    <a:pt x="3281" y="4151"/>
                    <a:pt x="3514" y="3250"/>
                  </a:cubicBezTo>
                  <a:cubicBezTo>
                    <a:pt x="3826" y="2049"/>
                    <a:pt x="3381" y="715"/>
                    <a:pt x="2491" y="181"/>
                  </a:cubicBezTo>
                  <a:cubicBezTo>
                    <a:pt x="2269" y="59"/>
                    <a:pt x="2041" y="1"/>
                    <a:pt x="1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8"/>
            <p:cNvSpPr/>
            <p:nvPr/>
          </p:nvSpPr>
          <p:spPr>
            <a:xfrm>
              <a:off x="1117637" y="3008637"/>
              <a:ext cx="112843" cy="134543"/>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8"/>
            <p:cNvSpPr/>
            <p:nvPr/>
          </p:nvSpPr>
          <p:spPr>
            <a:xfrm>
              <a:off x="488325" y="2903912"/>
              <a:ext cx="208156" cy="251219"/>
            </a:xfrm>
            <a:custGeom>
              <a:rect b="b" l="l" r="r" t="t"/>
              <a:pathLst>
                <a:path extrusionOk="0" h="4457" w="3693">
                  <a:moveTo>
                    <a:pt x="1730" y="0"/>
                  </a:moveTo>
                  <a:cubicBezTo>
                    <a:pt x="1082" y="0"/>
                    <a:pt x="511" y="508"/>
                    <a:pt x="312" y="1339"/>
                  </a:cubicBezTo>
                  <a:cubicBezTo>
                    <a:pt x="0" y="2496"/>
                    <a:pt x="445" y="3786"/>
                    <a:pt x="1290" y="4275"/>
                  </a:cubicBezTo>
                  <a:cubicBezTo>
                    <a:pt x="1504" y="4399"/>
                    <a:pt x="1726" y="4457"/>
                    <a:pt x="1944" y="4457"/>
                  </a:cubicBezTo>
                  <a:cubicBezTo>
                    <a:pt x="2585" y="4457"/>
                    <a:pt x="3181" y="3949"/>
                    <a:pt x="3381" y="3118"/>
                  </a:cubicBezTo>
                  <a:cubicBezTo>
                    <a:pt x="3692" y="1962"/>
                    <a:pt x="3247" y="627"/>
                    <a:pt x="2402" y="183"/>
                  </a:cubicBezTo>
                  <a:cubicBezTo>
                    <a:pt x="2177" y="59"/>
                    <a:pt x="1949" y="0"/>
                    <a:pt x="1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8"/>
            <p:cNvSpPr/>
            <p:nvPr/>
          </p:nvSpPr>
          <p:spPr>
            <a:xfrm>
              <a:off x="593614" y="2901657"/>
              <a:ext cx="581743" cy="85280"/>
            </a:xfrm>
            <a:custGeom>
              <a:rect b="b" l="l" r="r" t="t"/>
              <a:pathLst>
                <a:path extrusionOk="0" h="1513" w="10321">
                  <a:moveTo>
                    <a:pt x="0" y="0"/>
                  </a:moveTo>
                  <a:lnTo>
                    <a:pt x="45" y="801"/>
                  </a:lnTo>
                  <a:lnTo>
                    <a:pt x="10187" y="1513"/>
                  </a:lnTo>
                  <a:lnTo>
                    <a:pt x="10320" y="8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8"/>
            <p:cNvSpPr/>
            <p:nvPr/>
          </p:nvSpPr>
          <p:spPr>
            <a:xfrm>
              <a:off x="1383397" y="1928857"/>
              <a:ext cx="388637" cy="659414"/>
            </a:xfrm>
            <a:custGeom>
              <a:rect b="b" l="l" r="r" t="t"/>
              <a:pathLst>
                <a:path extrusionOk="0" h="11699" w="6895">
                  <a:moveTo>
                    <a:pt x="6539" y="0"/>
                  </a:moveTo>
                  <a:lnTo>
                    <a:pt x="89" y="1290"/>
                  </a:lnTo>
                  <a:lnTo>
                    <a:pt x="0" y="7607"/>
                  </a:lnTo>
                  <a:cubicBezTo>
                    <a:pt x="756" y="6673"/>
                    <a:pt x="1557" y="6139"/>
                    <a:pt x="2402" y="6139"/>
                  </a:cubicBezTo>
                  <a:cubicBezTo>
                    <a:pt x="4092" y="6139"/>
                    <a:pt x="5649" y="8229"/>
                    <a:pt x="6895" y="11699"/>
                  </a:cubicBezTo>
                  <a:lnTo>
                    <a:pt x="6539"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8"/>
            <p:cNvSpPr/>
            <p:nvPr/>
          </p:nvSpPr>
          <p:spPr>
            <a:xfrm>
              <a:off x="1185331" y="1948191"/>
              <a:ext cx="235718" cy="319815"/>
            </a:xfrm>
            <a:custGeom>
              <a:rect b="b" l="l" r="r" t="t"/>
              <a:pathLst>
                <a:path extrusionOk="0" h="5674" w="4182">
                  <a:moveTo>
                    <a:pt x="1918" y="0"/>
                  </a:moveTo>
                  <a:cubicBezTo>
                    <a:pt x="1014" y="0"/>
                    <a:pt x="250" y="920"/>
                    <a:pt x="133" y="2282"/>
                  </a:cubicBezTo>
                  <a:cubicBezTo>
                    <a:pt x="0" y="3839"/>
                    <a:pt x="801" y="5351"/>
                    <a:pt x="1868" y="5618"/>
                  </a:cubicBezTo>
                  <a:cubicBezTo>
                    <a:pt x="1998" y="5656"/>
                    <a:pt x="2127" y="5674"/>
                    <a:pt x="2253" y="5674"/>
                  </a:cubicBezTo>
                  <a:cubicBezTo>
                    <a:pt x="3170" y="5674"/>
                    <a:pt x="3970" y="4723"/>
                    <a:pt x="4048" y="3394"/>
                  </a:cubicBezTo>
                  <a:cubicBezTo>
                    <a:pt x="4181" y="1837"/>
                    <a:pt x="3425" y="325"/>
                    <a:pt x="2313" y="58"/>
                  </a:cubicBezTo>
                  <a:cubicBezTo>
                    <a:pt x="2180" y="19"/>
                    <a:pt x="2048" y="0"/>
                    <a:pt x="19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8"/>
            <p:cNvSpPr/>
            <p:nvPr/>
          </p:nvSpPr>
          <p:spPr>
            <a:xfrm>
              <a:off x="1694249" y="1837941"/>
              <a:ext cx="235775" cy="319759"/>
            </a:xfrm>
            <a:custGeom>
              <a:rect b="b" l="l" r="r" t="t"/>
              <a:pathLst>
                <a:path extrusionOk="0" h="5673" w="4183">
                  <a:moveTo>
                    <a:pt x="1931" y="1"/>
                  </a:moveTo>
                  <a:cubicBezTo>
                    <a:pt x="1021" y="1"/>
                    <a:pt x="252" y="952"/>
                    <a:pt x="134" y="2281"/>
                  </a:cubicBezTo>
                  <a:cubicBezTo>
                    <a:pt x="1" y="3837"/>
                    <a:pt x="801" y="5350"/>
                    <a:pt x="1869" y="5617"/>
                  </a:cubicBezTo>
                  <a:cubicBezTo>
                    <a:pt x="1999" y="5654"/>
                    <a:pt x="2127" y="5673"/>
                    <a:pt x="2254" y="5673"/>
                  </a:cubicBezTo>
                  <a:cubicBezTo>
                    <a:pt x="3171" y="5673"/>
                    <a:pt x="3970" y="4721"/>
                    <a:pt x="4049" y="3393"/>
                  </a:cubicBezTo>
                  <a:cubicBezTo>
                    <a:pt x="4182" y="1836"/>
                    <a:pt x="3426" y="323"/>
                    <a:pt x="2314" y="57"/>
                  </a:cubicBezTo>
                  <a:cubicBezTo>
                    <a:pt x="2184" y="19"/>
                    <a:pt x="2056" y="1"/>
                    <a:pt x="19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8"/>
            <p:cNvSpPr/>
            <p:nvPr/>
          </p:nvSpPr>
          <p:spPr>
            <a:xfrm>
              <a:off x="1714315" y="1869505"/>
              <a:ext cx="203139" cy="245188"/>
            </a:xfrm>
            <a:custGeom>
              <a:rect b="b" l="l" r="r" t="t"/>
              <a:pathLst>
                <a:path extrusionOk="0" h="4350" w="3604">
                  <a:moveTo>
                    <a:pt x="1686" y="0"/>
                  </a:moveTo>
                  <a:cubicBezTo>
                    <a:pt x="1065" y="0"/>
                    <a:pt x="513" y="484"/>
                    <a:pt x="312" y="1320"/>
                  </a:cubicBezTo>
                  <a:cubicBezTo>
                    <a:pt x="1" y="2432"/>
                    <a:pt x="445" y="3722"/>
                    <a:pt x="1291" y="4167"/>
                  </a:cubicBezTo>
                  <a:cubicBezTo>
                    <a:pt x="1493" y="4291"/>
                    <a:pt x="1704" y="4349"/>
                    <a:pt x="1911" y="4349"/>
                  </a:cubicBezTo>
                  <a:cubicBezTo>
                    <a:pt x="2521" y="4349"/>
                    <a:pt x="3093" y="3841"/>
                    <a:pt x="3292" y="3011"/>
                  </a:cubicBezTo>
                  <a:cubicBezTo>
                    <a:pt x="3604" y="1899"/>
                    <a:pt x="3159" y="653"/>
                    <a:pt x="2314" y="164"/>
                  </a:cubicBezTo>
                  <a:cubicBezTo>
                    <a:pt x="2104" y="53"/>
                    <a:pt x="1891" y="0"/>
                    <a:pt x="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8"/>
            <p:cNvSpPr/>
            <p:nvPr/>
          </p:nvSpPr>
          <p:spPr>
            <a:xfrm>
              <a:off x="1205341" y="1991253"/>
              <a:ext cx="198123" cy="237353"/>
            </a:xfrm>
            <a:custGeom>
              <a:rect b="b" l="l" r="r" t="t"/>
              <a:pathLst>
                <a:path extrusionOk="0" h="4211" w="3515">
                  <a:moveTo>
                    <a:pt x="1652" y="0"/>
                  </a:moveTo>
                  <a:cubicBezTo>
                    <a:pt x="1056" y="0"/>
                    <a:pt x="511" y="500"/>
                    <a:pt x="312" y="1295"/>
                  </a:cubicBezTo>
                  <a:cubicBezTo>
                    <a:pt x="1" y="2318"/>
                    <a:pt x="357" y="3430"/>
                    <a:pt x="1246" y="4053"/>
                  </a:cubicBezTo>
                  <a:cubicBezTo>
                    <a:pt x="1439" y="4160"/>
                    <a:pt x="1636" y="4211"/>
                    <a:pt x="1829" y="4211"/>
                  </a:cubicBezTo>
                  <a:cubicBezTo>
                    <a:pt x="2439" y="4211"/>
                    <a:pt x="3001" y="3708"/>
                    <a:pt x="3204" y="2897"/>
                  </a:cubicBezTo>
                  <a:cubicBezTo>
                    <a:pt x="3515" y="1874"/>
                    <a:pt x="3115" y="806"/>
                    <a:pt x="2269" y="183"/>
                  </a:cubicBezTo>
                  <a:cubicBezTo>
                    <a:pt x="2066" y="59"/>
                    <a:pt x="1856" y="0"/>
                    <a:pt x="16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8"/>
            <p:cNvSpPr/>
            <p:nvPr/>
          </p:nvSpPr>
          <p:spPr>
            <a:xfrm>
              <a:off x="1253025" y="2046942"/>
              <a:ext cx="102810" cy="123496"/>
            </a:xfrm>
            <a:custGeom>
              <a:rect b="b" l="l" r="r" t="t"/>
              <a:pathLst>
                <a:path extrusionOk="0" h="2191" w="1824">
                  <a:moveTo>
                    <a:pt x="845" y="0"/>
                  </a:moveTo>
                  <a:cubicBezTo>
                    <a:pt x="546" y="0"/>
                    <a:pt x="266" y="233"/>
                    <a:pt x="133" y="663"/>
                  </a:cubicBezTo>
                  <a:cubicBezTo>
                    <a:pt x="0" y="1197"/>
                    <a:pt x="178" y="1775"/>
                    <a:pt x="623" y="2087"/>
                  </a:cubicBezTo>
                  <a:cubicBezTo>
                    <a:pt x="740" y="2157"/>
                    <a:pt x="858" y="2190"/>
                    <a:pt x="970" y="2190"/>
                  </a:cubicBezTo>
                  <a:cubicBezTo>
                    <a:pt x="1281" y="2190"/>
                    <a:pt x="1548" y="1934"/>
                    <a:pt x="1646" y="1508"/>
                  </a:cubicBezTo>
                  <a:cubicBezTo>
                    <a:pt x="1824" y="975"/>
                    <a:pt x="1601" y="441"/>
                    <a:pt x="1157" y="85"/>
                  </a:cubicBezTo>
                  <a:cubicBezTo>
                    <a:pt x="1054" y="28"/>
                    <a:pt x="948" y="0"/>
                    <a:pt x="8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8"/>
            <p:cNvSpPr/>
            <p:nvPr/>
          </p:nvSpPr>
          <p:spPr>
            <a:xfrm>
              <a:off x="551148" y="2962250"/>
              <a:ext cx="112843" cy="134543"/>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a:off x="1458588" y="2007186"/>
              <a:ext cx="38308" cy="49841"/>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a:off x="1512585" y="1995952"/>
              <a:ext cx="38308" cy="47868"/>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a:off x="1564356" y="1984972"/>
              <a:ext cx="38308" cy="49588"/>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a:off x="1618404" y="1973739"/>
              <a:ext cx="38308" cy="49537"/>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a:off x="1758916" y="1924300"/>
              <a:ext cx="112843" cy="134543"/>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rot="1213307">
              <a:off x="783308" y="3013974"/>
              <a:ext cx="38309" cy="49841"/>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8"/>
            <p:cNvSpPr/>
            <p:nvPr/>
          </p:nvSpPr>
          <p:spPr>
            <a:xfrm rot="1213307">
              <a:off x="838201" y="3022157"/>
              <a:ext cx="38309" cy="47868"/>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8"/>
            <p:cNvSpPr/>
            <p:nvPr/>
          </p:nvSpPr>
          <p:spPr>
            <a:xfrm rot="1213307">
              <a:off x="890279" y="3029695"/>
              <a:ext cx="38309" cy="49588"/>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rot="1213307">
              <a:off x="944887" y="3037837"/>
              <a:ext cx="38309" cy="49538"/>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6" name="Shape 2196"/>
        <p:cNvGrpSpPr/>
        <p:nvPr/>
      </p:nvGrpSpPr>
      <p:grpSpPr>
        <a:xfrm>
          <a:off x="0" y="0"/>
          <a:ext cx="0" cy="0"/>
          <a:chOff x="0" y="0"/>
          <a:chExt cx="0" cy="0"/>
        </a:xfrm>
      </p:grpSpPr>
      <p:sp>
        <p:nvSpPr>
          <p:cNvPr id="2197" name="Google Shape;2197;p47"/>
          <p:cNvSpPr txBox="1"/>
          <p:nvPr>
            <p:ph type="title"/>
          </p:nvPr>
        </p:nvSpPr>
        <p:spPr>
          <a:xfrm>
            <a:off x="1007675" y="2084788"/>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ars</a:t>
            </a:r>
            <a:endParaRPr/>
          </a:p>
        </p:txBody>
      </p:sp>
      <p:sp>
        <p:nvSpPr>
          <p:cNvPr id="2198" name="Google Shape;2198;p47"/>
          <p:cNvSpPr txBox="1"/>
          <p:nvPr>
            <p:ph idx="1" type="subTitle"/>
          </p:nvPr>
        </p:nvSpPr>
        <p:spPr>
          <a:xfrm>
            <a:off x="1007675" y="2453963"/>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199" name="Google Shape;2199;p47"/>
          <p:cNvSpPr txBox="1"/>
          <p:nvPr>
            <p:ph idx="2" type="title"/>
          </p:nvPr>
        </p:nvSpPr>
        <p:spPr>
          <a:xfrm>
            <a:off x="3706824" y="2084788"/>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a:t>
            </a:r>
            <a:r>
              <a:rPr lang="en"/>
              <a:t>enus</a:t>
            </a:r>
            <a:endParaRPr/>
          </a:p>
        </p:txBody>
      </p:sp>
      <p:sp>
        <p:nvSpPr>
          <p:cNvPr id="2200" name="Google Shape;2200;p47"/>
          <p:cNvSpPr txBox="1"/>
          <p:nvPr>
            <p:ph idx="3" type="subTitle"/>
          </p:nvPr>
        </p:nvSpPr>
        <p:spPr>
          <a:xfrm>
            <a:off x="3706823" y="2453963"/>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second planet from the Sun</a:t>
            </a:r>
            <a:endParaRPr/>
          </a:p>
        </p:txBody>
      </p:sp>
      <p:sp>
        <p:nvSpPr>
          <p:cNvPr id="2201" name="Google Shape;2201;p47"/>
          <p:cNvSpPr txBox="1"/>
          <p:nvPr>
            <p:ph idx="4" type="title"/>
          </p:nvPr>
        </p:nvSpPr>
        <p:spPr>
          <a:xfrm>
            <a:off x="1007675" y="3595825"/>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ercury</a:t>
            </a:r>
            <a:endParaRPr/>
          </a:p>
        </p:txBody>
      </p:sp>
      <p:sp>
        <p:nvSpPr>
          <p:cNvPr id="2202" name="Google Shape;2202;p47"/>
          <p:cNvSpPr txBox="1"/>
          <p:nvPr>
            <p:ph idx="5" type="subTitle"/>
          </p:nvPr>
        </p:nvSpPr>
        <p:spPr>
          <a:xfrm>
            <a:off x="1007675" y="3964925"/>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2203" name="Google Shape;2203;p47"/>
          <p:cNvSpPr txBox="1"/>
          <p:nvPr>
            <p:ph idx="6" type="title"/>
          </p:nvPr>
        </p:nvSpPr>
        <p:spPr>
          <a:xfrm>
            <a:off x="3706824" y="3595825"/>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aturn</a:t>
            </a:r>
            <a:endParaRPr/>
          </a:p>
        </p:txBody>
      </p:sp>
      <p:sp>
        <p:nvSpPr>
          <p:cNvPr id="2204" name="Google Shape;2204;p47"/>
          <p:cNvSpPr txBox="1"/>
          <p:nvPr>
            <p:ph idx="7" type="subTitle"/>
          </p:nvPr>
        </p:nvSpPr>
        <p:spPr>
          <a:xfrm>
            <a:off x="3706823" y="3964925"/>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2205" name="Google Shape;2205;p47"/>
          <p:cNvSpPr txBox="1"/>
          <p:nvPr>
            <p:ph idx="15" type="title"/>
          </p:nvPr>
        </p:nvSpPr>
        <p:spPr>
          <a:xfrm>
            <a:off x="1672125" y="532904"/>
            <a:ext cx="5799900" cy="92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a:t>
            </a:r>
            <a:r>
              <a:rPr lang="en"/>
              <a:t>eviewing concepts is always a good idea</a:t>
            </a:r>
            <a:endParaRPr/>
          </a:p>
        </p:txBody>
      </p:sp>
      <p:sp>
        <p:nvSpPr>
          <p:cNvPr id="2206" name="Google Shape;2206;p47"/>
          <p:cNvSpPr txBox="1"/>
          <p:nvPr>
            <p:ph idx="8" type="title"/>
          </p:nvPr>
        </p:nvSpPr>
        <p:spPr>
          <a:xfrm>
            <a:off x="6406100" y="2084788"/>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
            </a:r>
            <a:r>
              <a:rPr lang="en"/>
              <a:t>eptune</a:t>
            </a:r>
            <a:endParaRPr/>
          </a:p>
        </p:txBody>
      </p:sp>
      <p:sp>
        <p:nvSpPr>
          <p:cNvPr id="2207" name="Google Shape;2207;p47"/>
          <p:cNvSpPr txBox="1"/>
          <p:nvPr>
            <p:ph idx="9" type="subTitle"/>
          </p:nvPr>
        </p:nvSpPr>
        <p:spPr>
          <a:xfrm>
            <a:off x="6406099" y="2453963"/>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a:t>
            </a:r>
            <a:r>
              <a:rPr lang="en"/>
              <a:t>is the farthest planet from the Sun</a:t>
            </a:r>
            <a:endParaRPr/>
          </a:p>
        </p:txBody>
      </p:sp>
      <p:sp>
        <p:nvSpPr>
          <p:cNvPr id="2208" name="Google Shape;2208;p47"/>
          <p:cNvSpPr txBox="1"/>
          <p:nvPr>
            <p:ph idx="13" type="title"/>
          </p:nvPr>
        </p:nvSpPr>
        <p:spPr>
          <a:xfrm>
            <a:off x="6406100" y="3595825"/>
            <a:ext cx="1730400" cy="3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t>
            </a:r>
            <a:r>
              <a:rPr lang="en"/>
              <a:t>upiter</a:t>
            </a:r>
            <a:endParaRPr/>
          </a:p>
        </p:txBody>
      </p:sp>
      <p:sp>
        <p:nvSpPr>
          <p:cNvPr id="2209" name="Google Shape;2209;p47"/>
          <p:cNvSpPr txBox="1"/>
          <p:nvPr>
            <p:ph idx="14" type="subTitle"/>
          </p:nvPr>
        </p:nvSpPr>
        <p:spPr>
          <a:xfrm>
            <a:off x="6406099" y="3964925"/>
            <a:ext cx="1730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grpSp>
        <p:nvGrpSpPr>
          <p:cNvPr id="2210" name="Google Shape;2210;p47"/>
          <p:cNvGrpSpPr/>
          <p:nvPr/>
        </p:nvGrpSpPr>
        <p:grpSpPr>
          <a:xfrm>
            <a:off x="4422840" y="1673581"/>
            <a:ext cx="298320" cy="361587"/>
            <a:chOff x="7070075" y="3805175"/>
            <a:chExt cx="279850" cy="339200"/>
          </a:xfrm>
        </p:grpSpPr>
        <p:sp>
          <p:nvSpPr>
            <p:cNvPr id="2211" name="Google Shape;2211;p47"/>
            <p:cNvSpPr/>
            <p:nvPr/>
          </p:nvSpPr>
          <p:spPr>
            <a:xfrm>
              <a:off x="7070075" y="3805300"/>
              <a:ext cx="219050" cy="339075"/>
            </a:xfrm>
            <a:custGeom>
              <a:rect b="b" l="l" r="r" t="t"/>
              <a:pathLst>
                <a:path extrusionOk="0" h="13563" w="8762">
                  <a:moveTo>
                    <a:pt x="2651" y="0"/>
                  </a:moveTo>
                  <a:cubicBezTo>
                    <a:pt x="1185" y="0"/>
                    <a:pt x="1" y="1185"/>
                    <a:pt x="1" y="2650"/>
                  </a:cubicBezTo>
                  <a:lnTo>
                    <a:pt x="1" y="13563"/>
                  </a:lnTo>
                  <a:lnTo>
                    <a:pt x="4397" y="13563"/>
                  </a:lnTo>
                  <a:lnTo>
                    <a:pt x="8762" y="7576"/>
                  </a:lnTo>
                  <a:lnTo>
                    <a:pt x="439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7"/>
            <p:cNvSpPr/>
            <p:nvPr/>
          </p:nvSpPr>
          <p:spPr>
            <a:xfrm>
              <a:off x="7179200" y="3805300"/>
              <a:ext cx="139550" cy="339075"/>
            </a:xfrm>
            <a:custGeom>
              <a:rect b="b" l="l" r="r" t="t"/>
              <a:pathLst>
                <a:path extrusionOk="0" h="13563" w="5582">
                  <a:moveTo>
                    <a:pt x="1" y="0"/>
                  </a:moveTo>
                  <a:lnTo>
                    <a:pt x="1" y="13563"/>
                  </a:lnTo>
                  <a:lnTo>
                    <a:pt x="4397" y="13563"/>
                  </a:lnTo>
                  <a:lnTo>
                    <a:pt x="4397" y="3461"/>
                  </a:lnTo>
                  <a:lnTo>
                    <a:pt x="5239" y="3274"/>
                  </a:lnTo>
                  <a:lnTo>
                    <a:pt x="558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7"/>
            <p:cNvSpPr/>
            <p:nvPr/>
          </p:nvSpPr>
          <p:spPr>
            <a:xfrm>
              <a:off x="7109825" y="3974425"/>
              <a:ext cx="91225" cy="20300"/>
            </a:xfrm>
            <a:custGeom>
              <a:rect b="b" l="l" r="r" t="t"/>
              <a:pathLst>
                <a:path extrusionOk="0" h="812" w="3649">
                  <a:moveTo>
                    <a:pt x="1" y="1"/>
                  </a:moveTo>
                  <a:lnTo>
                    <a:pt x="1" y="811"/>
                  </a:lnTo>
                  <a:lnTo>
                    <a:pt x="2838" y="811"/>
                  </a:lnTo>
                  <a:lnTo>
                    <a:pt x="3649" y="406"/>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7"/>
            <p:cNvSpPr/>
            <p:nvPr/>
          </p:nvSpPr>
          <p:spPr>
            <a:xfrm>
              <a:off x="7179200" y="3974425"/>
              <a:ext cx="20300" cy="20300"/>
            </a:xfrm>
            <a:custGeom>
              <a:rect b="b" l="l" r="r" t="t"/>
              <a:pathLst>
                <a:path extrusionOk="0" h="812" w="812">
                  <a:moveTo>
                    <a:pt x="1" y="1"/>
                  </a:moveTo>
                  <a:lnTo>
                    <a:pt x="1" y="811"/>
                  </a:lnTo>
                  <a:lnTo>
                    <a:pt x="811" y="811"/>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7"/>
            <p:cNvSpPr/>
            <p:nvPr/>
          </p:nvSpPr>
          <p:spPr>
            <a:xfrm>
              <a:off x="7109825" y="4014175"/>
              <a:ext cx="141900" cy="20300"/>
            </a:xfrm>
            <a:custGeom>
              <a:rect b="b" l="l" r="r" t="t"/>
              <a:pathLst>
                <a:path extrusionOk="0" h="812" w="5676">
                  <a:moveTo>
                    <a:pt x="1" y="1"/>
                  </a:moveTo>
                  <a:lnTo>
                    <a:pt x="1" y="812"/>
                  </a:lnTo>
                  <a:lnTo>
                    <a:pt x="2838" y="812"/>
                  </a:lnTo>
                  <a:lnTo>
                    <a:pt x="5675" y="406"/>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7"/>
            <p:cNvSpPr/>
            <p:nvPr/>
          </p:nvSpPr>
          <p:spPr>
            <a:xfrm>
              <a:off x="7179200" y="4014175"/>
              <a:ext cx="70175" cy="20300"/>
            </a:xfrm>
            <a:custGeom>
              <a:rect b="b" l="l" r="r" t="t"/>
              <a:pathLst>
                <a:path extrusionOk="0" h="812" w="2807">
                  <a:moveTo>
                    <a:pt x="1" y="1"/>
                  </a:moveTo>
                  <a:lnTo>
                    <a:pt x="1" y="812"/>
                  </a:lnTo>
                  <a:lnTo>
                    <a:pt x="2807" y="812"/>
                  </a:lnTo>
                  <a:lnTo>
                    <a:pt x="2807"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7"/>
            <p:cNvSpPr/>
            <p:nvPr/>
          </p:nvSpPr>
          <p:spPr>
            <a:xfrm>
              <a:off x="7109825" y="4053925"/>
              <a:ext cx="91225" cy="20300"/>
            </a:xfrm>
            <a:custGeom>
              <a:rect b="b" l="l" r="r" t="t"/>
              <a:pathLst>
                <a:path extrusionOk="0" h="812" w="3649">
                  <a:moveTo>
                    <a:pt x="1" y="1"/>
                  </a:moveTo>
                  <a:lnTo>
                    <a:pt x="1" y="812"/>
                  </a:lnTo>
                  <a:lnTo>
                    <a:pt x="2838" y="812"/>
                  </a:lnTo>
                  <a:lnTo>
                    <a:pt x="3649" y="469"/>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7"/>
            <p:cNvSpPr/>
            <p:nvPr/>
          </p:nvSpPr>
          <p:spPr>
            <a:xfrm>
              <a:off x="7179200" y="4053925"/>
              <a:ext cx="20300" cy="20300"/>
            </a:xfrm>
            <a:custGeom>
              <a:rect b="b" l="l" r="r" t="t"/>
              <a:pathLst>
                <a:path extrusionOk="0" h="812" w="812">
                  <a:moveTo>
                    <a:pt x="1" y="1"/>
                  </a:moveTo>
                  <a:lnTo>
                    <a:pt x="1" y="812"/>
                  </a:lnTo>
                  <a:lnTo>
                    <a:pt x="811" y="812"/>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7"/>
            <p:cNvSpPr/>
            <p:nvPr/>
          </p:nvSpPr>
          <p:spPr>
            <a:xfrm>
              <a:off x="7129325" y="3854400"/>
              <a:ext cx="79525" cy="50675"/>
            </a:xfrm>
            <a:custGeom>
              <a:rect b="b" l="l" r="r" t="t"/>
              <a:pathLst>
                <a:path extrusionOk="0" h="2027" w="3181">
                  <a:moveTo>
                    <a:pt x="3180" y="0"/>
                  </a:moveTo>
                  <a:lnTo>
                    <a:pt x="1996" y="250"/>
                  </a:lnTo>
                  <a:lnTo>
                    <a:pt x="0" y="1372"/>
                  </a:lnTo>
                  <a:lnTo>
                    <a:pt x="811" y="2027"/>
                  </a:lnTo>
                  <a:lnTo>
                    <a:pt x="811" y="1840"/>
                  </a:lnTo>
                  <a:lnTo>
                    <a:pt x="1996" y="1154"/>
                  </a:lnTo>
                  <a:lnTo>
                    <a:pt x="3180"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7"/>
            <p:cNvSpPr/>
            <p:nvPr/>
          </p:nvSpPr>
          <p:spPr>
            <a:xfrm>
              <a:off x="7179200" y="3846600"/>
              <a:ext cx="35100" cy="36650"/>
            </a:xfrm>
            <a:custGeom>
              <a:rect b="b" l="l" r="r" t="t"/>
              <a:pathLst>
                <a:path extrusionOk="0" h="1466" w="1404">
                  <a:moveTo>
                    <a:pt x="1030" y="1"/>
                  </a:moveTo>
                  <a:lnTo>
                    <a:pt x="1" y="562"/>
                  </a:lnTo>
                  <a:lnTo>
                    <a:pt x="1" y="1466"/>
                  </a:lnTo>
                  <a:lnTo>
                    <a:pt x="1404" y="687"/>
                  </a:lnTo>
                  <a:lnTo>
                    <a:pt x="1030"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7"/>
            <p:cNvSpPr/>
            <p:nvPr/>
          </p:nvSpPr>
          <p:spPr>
            <a:xfrm>
              <a:off x="7130100" y="3888700"/>
              <a:ext cx="99025" cy="65500"/>
            </a:xfrm>
            <a:custGeom>
              <a:rect b="b" l="l" r="r" t="t"/>
              <a:pathLst>
                <a:path extrusionOk="0" h="2620" w="3961">
                  <a:moveTo>
                    <a:pt x="0" y="0"/>
                  </a:moveTo>
                  <a:lnTo>
                    <a:pt x="0" y="2619"/>
                  </a:lnTo>
                  <a:lnTo>
                    <a:pt x="1996" y="2619"/>
                  </a:lnTo>
                  <a:lnTo>
                    <a:pt x="3960" y="1341"/>
                  </a:lnTo>
                  <a:lnTo>
                    <a:pt x="19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7"/>
            <p:cNvSpPr/>
            <p:nvPr/>
          </p:nvSpPr>
          <p:spPr>
            <a:xfrm>
              <a:off x="7179200" y="3888700"/>
              <a:ext cx="49925" cy="65500"/>
            </a:xfrm>
            <a:custGeom>
              <a:rect b="b" l="l" r="r" t="t"/>
              <a:pathLst>
                <a:path extrusionOk="0" h="2620" w="1997">
                  <a:moveTo>
                    <a:pt x="1" y="0"/>
                  </a:moveTo>
                  <a:lnTo>
                    <a:pt x="1" y="2619"/>
                  </a:lnTo>
                  <a:lnTo>
                    <a:pt x="1996" y="2619"/>
                  </a:lnTo>
                  <a:lnTo>
                    <a:pt x="19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7"/>
            <p:cNvSpPr/>
            <p:nvPr/>
          </p:nvSpPr>
          <p:spPr>
            <a:xfrm>
              <a:off x="7289100" y="3805175"/>
              <a:ext cx="60050" cy="86650"/>
            </a:xfrm>
            <a:custGeom>
              <a:rect b="b" l="l" r="r" t="t"/>
              <a:pathLst>
                <a:path extrusionOk="0" h="3466" w="2402">
                  <a:moveTo>
                    <a:pt x="1170" y="0"/>
                  </a:moveTo>
                  <a:cubicBezTo>
                    <a:pt x="1134" y="0"/>
                    <a:pt x="1097" y="2"/>
                    <a:pt x="1061" y="5"/>
                  </a:cubicBezTo>
                  <a:cubicBezTo>
                    <a:pt x="468" y="99"/>
                    <a:pt x="1" y="598"/>
                    <a:pt x="1" y="1221"/>
                  </a:cubicBezTo>
                  <a:lnTo>
                    <a:pt x="1" y="3466"/>
                  </a:lnTo>
                  <a:lnTo>
                    <a:pt x="2402" y="3466"/>
                  </a:lnTo>
                  <a:lnTo>
                    <a:pt x="2402" y="1190"/>
                  </a:lnTo>
                  <a:cubicBezTo>
                    <a:pt x="2402" y="539"/>
                    <a:pt x="1840" y="0"/>
                    <a:pt x="117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7"/>
            <p:cNvSpPr/>
            <p:nvPr/>
          </p:nvSpPr>
          <p:spPr>
            <a:xfrm>
              <a:off x="7309375" y="3926100"/>
              <a:ext cx="39775" cy="49925"/>
            </a:xfrm>
            <a:custGeom>
              <a:rect b="b" l="l" r="r" t="t"/>
              <a:pathLst>
                <a:path extrusionOk="0" h="1997" w="1591">
                  <a:moveTo>
                    <a:pt x="811" y="1"/>
                  </a:moveTo>
                  <a:cubicBezTo>
                    <a:pt x="375" y="32"/>
                    <a:pt x="0" y="375"/>
                    <a:pt x="32" y="811"/>
                  </a:cubicBezTo>
                  <a:lnTo>
                    <a:pt x="32" y="1622"/>
                  </a:lnTo>
                  <a:lnTo>
                    <a:pt x="811" y="1996"/>
                  </a:lnTo>
                  <a:lnTo>
                    <a:pt x="1591" y="1217"/>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7"/>
            <p:cNvSpPr/>
            <p:nvPr/>
          </p:nvSpPr>
          <p:spPr>
            <a:xfrm>
              <a:off x="7328850" y="3926100"/>
              <a:ext cx="20300" cy="50700"/>
            </a:xfrm>
            <a:custGeom>
              <a:rect b="b" l="l" r="r" t="t"/>
              <a:pathLst>
                <a:path extrusionOk="0" h="2028" w="812">
                  <a:moveTo>
                    <a:pt x="1" y="1"/>
                  </a:moveTo>
                  <a:lnTo>
                    <a:pt x="1" y="2027"/>
                  </a:lnTo>
                  <a:lnTo>
                    <a:pt x="812" y="1622"/>
                  </a:lnTo>
                  <a:lnTo>
                    <a:pt x="812" y="811"/>
                  </a:lnTo>
                  <a:cubicBezTo>
                    <a:pt x="812" y="344"/>
                    <a:pt x="437" y="1"/>
                    <a:pt x="1"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7"/>
            <p:cNvSpPr/>
            <p:nvPr/>
          </p:nvSpPr>
          <p:spPr>
            <a:xfrm>
              <a:off x="7310150" y="3966650"/>
              <a:ext cx="39000" cy="177725"/>
            </a:xfrm>
            <a:custGeom>
              <a:rect b="b" l="l" r="r" t="t"/>
              <a:pathLst>
                <a:path extrusionOk="0" h="7109" w="1560">
                  <a:moveTo>
                    <a:pt x="780" y="0"/>
                  </a:moveTo>
                  <a:lnTo>
                    <a:pt x="1" y="374"/>
                  </a:lnTo>
                  <a:lnTo>
                    <a:pt x="1" y="5924"/>
                  </a:lnTo>
                  <a:lnTo>
                    <a:pt x="780" y="7109"/>
                  </a:lnTo>
                  <a:lnTo>
                    <a:pt x="1560" y="1902"/>
                  </a:lnTo>
                  <a:lnTo>
                    <a:pt x="78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7"/>
            <p:cNvSpPr/>
            <p:nvPr/>
          </p:nvSpPr>
          <p:spPr>
            <a:xfrm>
              <a:off x="7328850" y="3966650"/>
              <a:ext cx="20300" cy="177725"/>
            </a:xfrm>
            <a:custGeom>
              <a:rect b="b" l="l" r="r" t="t"/>
              <a:pathLst>
                <a:path extrusionOk="0" h="7109" w="812">
                  <a:moveTo>
                    <a:pt x="1" y="0"/>
                  </a:moveTo>
                  <a:lnTo>
                    <a:pt x="1" y="7109"/>
                  </a:lnTo>
                  <a:lnTo>
                    <a:pt x="812" y="5924"/>
                  </a:lnTo>
                  <a:lnTo>
                    <a:pt x="812" y="374"/>
                  </a:lnTo>
                  <a:lnTo>
                    <a:pt x="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7"/>
            <p:cNvSpPr/>
            <p:nvPr/>
          </p:nvSpPr>
          <p:spPr>
            <a:xfrm>
              <a:off x="7309375" y="3961175"/>
              <a:ext cx="40550" cy="20300"/>
            </a:xfrm>
            <a:custGeom>
              <a:rect b="b" l="l" r="r" t="t"/>
              <a:pathLst>
                <a:path extrusionOk="0" h="812" w="1622">
                  <a:moveTo>
                    <a:pt x="0" y="1"/>
                  </a:moveTo>
                  <a:lnTo>
                    <a:pt x="0" y="811"/>
                  </a:lnTo>
                  <a:lnTo>
                    <a:pt x="811" y="811"/>
                  </a:lnTo>
                  <a:lnTo>
                    <a:pt x="1622" y="406"/>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7"/>
            <p:cNvSpPr/>
            <p:nvPr/>
          </p:nvSpPr>
          <p:spPr>
            <a:xfrm>
              <a:off x="7328850" y="3961175"/>
              <a:ext cx="20300" cy="20300"/>
            </a:xfrm>
            <a:custGeom>
              <a:rect b="b" l="l" r="r" t="t"/>
              <a:pathLst>
                <a:path extrusionOk="0" h="812" w="812">
                  <a:moveTo>
                    <a:pt x="1" y="1"/>
                  </a:moveTo>
                  <a:lnTo>
                    <a:pt x="1" y="811"/>
                  </a:lnTo>
                  <a:lnTo>
                    <a:pt x="812" y="811"/>
                  </a:lnTo>
                  <a:lnTo>
                    <a:pt x="812"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 name="Google Shape;2230;p47"/>
          <p:cNvGrpSpPr/>
          <p:nvPr/>
        </p:nvGrpSpPr>
        <p:grpSpPr>
          <a:xfrm>
            <a:off x="4412029" y="3183468"/>
            <a:ext cx="319933" cy="361454"/>
            <a:chOff x="5563375" y="3805300"/>
            <a:chExt cx="300125" cy="339075"/>
          </a:xfrm>
        </p:grpSpPr>
        <p:sp>
          <p:nvSpPr>
            <p:cNvPr id="2231" name="Google Shape;2231;p47"/>
            <p:cNvSpPr/>
            <p:nvPr/>
          </p:nvSpPr>
          <p:spPr>
            <a:xfrm>
              <a:off x="5583650" y="4049250"/>
              <a:ext cx="225275" cy="95125"/>
            </a:xfrm>
            <a:custGeom>
              <a:rect b="b" l="l" r="r" t="t"/>
              <a:pathLst>
                <a:path extrusionOk="0" h="3805" w="9011">
                  <a:moveTo>
                    <a:pt x="9011" y="1"/>
                  </a:moveTo>
                  <a:lnTo>
                    <a:pt x="5176" y="1217"/>
                  </a:lnTo>
                  <a:lnTo>
                    <a:pt x="1123" y="2994"/>
                  </a:lnTo>
                  <a:lnTo>
                    <a:pt x="0" y="2994"/>
                  </a:lnTo>
                  <a:lnTo>
                    <a:pt x="0" y="3805"/>
                  </a:lnTo>
                  <a:lnTo>
                    <a:pt x="1279" y="3805"/>
                  </a:lnTo>
                  <a:lnTo>
                    <a:pt x="5176" y="2090"/>
                  </a:lnTo>
                  <a:lnTo>
                    <a:pt x="90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7"/>
            <p:cNvSpPr/>
            <p:nvPr/>
          </p:nvSpPr>
          <p:spPr>
            <a:xfrm>
              <a:off x="5712250" y="4036000"/>
              <a:ext cx="113825" cy="66300"/>
            </a:xfrm>
            <a:custGeom>
              <a:rect b="b" l="l" r="r" t="t"/>
              <a:pathLst>
                <a:path extrusionOk="0" h="2652" w="4553">
                  <a:moveTo>
                    <a:pt x="4241" y="1"/>
                  </a:moveTo>
                  <a:lnTo>
                    <a:pt x="1" y="1809"/>
                  </a:lnTo>
                  <a:lnTo>
                    <a:pt x="1" y="2651"/>
                  </a:lnTo>
                  <a:lnTo>
                    <a:pt x="4553" y="718"/>
                  </a:lnTo>
                  <a:lnTo>
                    <a:pt x="424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7"/>
            <p:cNvSpPr/>
            <p:nvPr/>
          </p:nvSpPr>
          <p:spPr>
            <a:xfrm>
              <a:off x="5599250" y="4036000"/>
              <a:ext cx="211250" cy="98250"/>
            </a:xfrm>
            <a:custGeom>
              <a:rect b="b" l="l" r="r" t="t"/>
              <a:pathLst>
                <a:path extrusionOk="0" h="3930" w="8450">
                  <a:moveTo>
                    <a:pt x="312" y="1"/>
                  </a:moveTo>
                  <a:lnTo>
                    <a:pt x="0" y="718"/>
                  </a:lnTo>
                  <a:lnTo>
                    <a:pt x="4552" y="2651"/>
                  </a:lnTo>
                  <a:lnTo>
                    <a:pt x="8449" y="3929"/>
                  </a:lnTo>
                  <a:lnTo>
                    <a:pt x="4552" y="1809"/>
                  </a:lnTo>
                  <a:lnTo>
                    <a:pt x="31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7"/>
            <p:cNvSpPr/>
            <p:nvPr/>
          </p:nvSpPr>
          <p:spPr>
            <a:xfrm>
              <a:off x="5712250" y="4079650"/>
              <a:ext cx="129425" cy="64725"/>
            </a:xfrm>
            <a:custGeom>
              <a:rect b="b" l="l" r="r" t="t"/>
              <a:pathLst>
                <a:path extrusionOk="0" h="2589" w="5177">
                  <a:moveTo>
                    <a:pt x="1" y="1"/>
                  </a:moveTo>
                  <a:lnTo>
                    <a:pt x="1" y="874"/>
                  </a:lnTo>
                  <a:lnTo>
                    <a:pt x="3898" y="2589"/>
                  </a:lnTo>
                  <a:lnTo>
                    <a:pt x="5176" y="2589"/>
                  </a:lnTo>
                  <a:lnTo>
                    <a:pt x="5176" y="1778"/>
                  </a:lnTo>
                  <a:lnTo>
                    <a:pt x="4085" y="1778"/>
                  </a:lnTo>
                  <a:lnTo>
                    <a:pt x="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7"/>
            <p:cNvSpPr/>
            <p:nvPr/>
          </p:nvSpPr>
          <p:spPr>
            <a:xfrm>
              <a:off x="5563375" y="3914425"/>
              <a:ext cx="49150" cy="90425"/>
            </a:xfrm>
            <a:custGeom>
              <a:rect b="b" l="l" r="r" t="t"/>
              <a:pathLst>
                <a:path extrusionOk="0" h="3617" w="1966">
                  <a:moveTo>
                    <a:pt x="1" y="0"/>
                  </a:moveTo>
                  <a:lnTo>
                    <a:pt x="1" y="3211"/>
                  </a:lnTo>
                  <a:lnTo>
                    <a:pt x="406" y="3617"/>
                  </a:lnTo>
                  <a:lnTo>
                    <a:pt x="811" y="3617"/>
                  </a:lnTo>
                  <a:lnTo>
                    <a:pt x="811" y="811"/>
                  </a:lnTo>
                  <a:lnTo>
                    <a:pt x="1965" y="811"/>
                  </a:lnTo>
                  <a:lnTo>
                    <a:pt x="1965"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7"/>
            <p:cNvSpPr/>
            <p:nvPr/>
          </p:nvSpPr>
          <p:spPr>
            <a:xfrm>
              <a:off x="5812800" y="3914425"/>
              <a:ext cx="49925" cy="90425"/>
            </a:xfrm>
            <a:custGeom>
              <a:rect b="b" l="l" r="r" t="t"/>
              <a:pathLst>
                <a:path extrusionOk="0" h="3617" w="1997">
                  <a:moveTo>
                    <a:pt x="1" y="0"/>
                  </a:moveTo>
                  <a:lnTo>
                    <a:pt x="1" y="811"/>
                  </a:lnTo>
                  <a:lnTo>
                    <a:pt x="1186" y="811"/>
                  </a:lnTo>
                  <a:lnTo>
                    <a:pt x="1186" y="3617"/>
                  </a:lnTo>
                  <a:lnTo>
                    <a:pt x="1591" y="3617"/>
                  </a:lnTo>
                  <a:lnTo>
                    <a:pt x="1996" y="3211"/>
                  </a:lnTo>
                  <a:lnTo>
                    <a:pt x="1996"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7"/>
            <p:cNvSpPr/>
            <p:nvPr/>
          </p:nvSpPr>
          <p:spPr>
            <a:xfrm>
              <a:off x="5603125" y="3805300"/>
              <a:ext cx="219075" cy="208900"/>
            </a:xfrm>
            <a:custGeom>
              <a:rect b="b" l="l" r="r" t="t"/>
              <a:pathLst>
                <a:path extrusionOk="0" h="8356" w="8763">
                  <a:moveTo>
                    <a:pt x="1" y="0"/>
                  </a:moveTo>
                  <a:lnTo>
                    <a:pt x="1" y="8356"/>
                  </a:lnTo>
                  <a:lnTo>
                    <a:pt x="8762" y="8356"/>
                  </a:lnTo>
                  <a:lnTo>
                    <a:pt x="8762"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7"/>
            <p:cNvSpPr/>
            <p:nvPr/>
          </p:nvSpPr>
          <p:spPr>
            <a:xfrm>
              <a:off x="5603125" y="3805300"/>
              <a:ext cx="219075" cy="208900"/>
            </a:xfrm>
            <a:custGeom>
              <a:rect b="b" l="l" r="r" t="t"/>
              <a:pathLst>
                <a:path extrusionOk="0" h="8356" w="8763">
                  <a:moveTo>
                    <a:pt x="1" y="0"/>
                  </a:moveTo>
                  <a:lnTo>
                    <a:pt x="1" y="8356"/>
                  </a:lnTo>
                  <a:lnTo>
                    <a:pt x="4366" y="8356"/>
                  </a:lnTo>
                  <a:lnTo>
                    <a:pt x="8762" y="4396"/>
                  </a:lnTo>
                  <a:lnTo>
                    <a:pt x="436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7"/>
            <p:cNvSpPr/>
            <p:nvPr/>
          </p:nvSpPr>
          <p:spPr>
            <a:xfrm>
              <a:off x="5713050" y="3805300"/>
              <a:ext cx="109925" cy="208900"/>
            </a:xfrm>
            <a:custGeom>
              <a:rect b="b" l="l" r="r" t="t"/>
              <a:pathLst>
                <a:path extrusionOk="0" h="8356" w="4397">
                  <a:moveTo>
                    <a:pt x="0" y="0"/>
                  </a:moveTo>
                  <a:lnTo>
                    <a:pt x="0" y="8356"/>
                  </a:lnTo>
                  <a:lnTo>
                    <a:pt x="4396" y="8356"/>
                  </a:lnTo>
                  <a:lnTo>
                    <a:pt x="439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7"/>
            <p:cNvSpPr/>
            <p:nvPr/>
          </p:nvSpPr>
          <p:spPr>
            <a:xfrm>
              <a:off x="5603125" y="3845050"/>
              <a:ext cx="219075" cy="20275"/>
            </a:xfrm>
            <a:custGeom>
              <a:rect b="b" l="l" r="r" t="t"/>
              <a:pathLst>
                <a:path extrusionOk="0" h="811" w="8763">
                  <a:moveTo>
                    <a:pt x="1" y="0"/>
                  </a:moveTo>
                  <a:lnTo>
                    <a:pt x="1" y="811"/>
                  </a:lnTo>
                  <a:lnTo>
                    <a:pt x="4366" y="811"/>
                  </a:lnTo>
                  <a:lnTo>
                    <a:pt x="8762" y="374"/>
                  </a:lnTo>
                  <a:lnTo>
                    <a:pt x="436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7"/>
            <p:cNvSpPr/>
            <p:nvPr/>
          </p:nvSpPr>
          <p:spPr>
            <a:xfrm>
              <a:off x="5713050" y="3845050"/>
              <a:ext cx="109925" cy="20275"/>
            </a:xfrm>
            <a:custGeom>
              <a:rect b="b" l="l" r="r" t="t"/>
              <a:pathLst>
                <a:path extrusionOk="0" h="811" w="4397">
                  <a:moveTo>
                    <a:pt x="0" y="0"/>
                  </a:moveTo>
                  <a:lnTo>
                    <a:pt x="0" y="811"/>
                  </a:lnTo>
                  <a:lnTo>
                    <a:pt x="4396" y="811"/>
                  </a:lnTo>
                  <a:lnTo>
                    <a:pt x="43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7"/>
            <p:cNvSpPr/>
            <p:nvPr/>
          </p:nvSpPr>
          <p:spPr>
            <a:xfrm>
              <a:off x="5563375" y="3994700"/>
              <a:ext cx="300125" cy="60825"/>
            </a:xfrm>
            <a:custGeom>
              <a:rect b="b" l="l" r="r" t="t"/>
              <a:pathLst>
                <a:path extrusionOk="0" h="2433" w="12005">
                  <a:moveTo>
                    <a:pt x="1" y="0"/>
                  </a:moveTo>
                  <a:lnTo>
                    <a:pt x="1" y="2432"/>
                  </a:lnTo>
                  <a:lnTo>
                    <a:pt x="5987" y="2432"/>
                  </a:lnTo>
                  <a:lnTo>
                    <a:pt x="12004" y="1216"/>
                  </a:lnTo>
                  <a:lnTo>
                    <a:pt x="598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7"/>
            <p:cNvSpPr/>
            <p:nvPr/>
          </p:nvSpPr>
          <p:spPr>
            <a:xfrm>
              <a:off x="5713050" y="3994700"/>
              <a:ext cx="149675" cy="60050"/>
            </a:xfrm>
            <a:custGeom>
              <a:rect b="b" l="l" r="r" t="t"/>
              <a:pathLst>
                <a:path extrusionOk="0" h="2402" w="5987">
                  <a:moveTo>
                    <a:pt x="0" y="0"/>
                  </a:moveTo>
                  <a:lnTo>
                    <a:pt x="0" y="2401"/>
                  </a:lnTo>
                  <a:lnTo>
                    <a:pt x="5986" y="2401"/>
                  </a:lnTo>
                  <a:lnTo>
                    <a:pt x="598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7"/>
            <p:cNvSpPr/>
            <p:nvPr/>
          </p:nvSpPr>
          <p:spPr>
            <a:xfrm>
              <a:off x="5603125" y="3884800"/>
              <a:ext cx="219075" cy="20275"/>
            </a:xfrm>
            <a:custGeom>
              <a:rect b="b" l="l" r="r" t="t"/>
              <a:pathLst>
                <a:path extrusionOk="0" h="811" w="8763">
                  <a:moveTo>
                    <a:pt x="1" y="0"/>
                  </a:moveTo>
                  <a:lnTo>
                    <a:pt x="1" y="811"/>
                  </a:lnTo>
                  <a:lnTo>
                    <a:pt x="4366" y="811"/>
                  </a:lnTo>
                  <a:lnTo>
                    <a:pt x="8762" y="374"/>
                  </a:lnTo>
                  <a:lnTo>
                    <a:pt x="436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7"/>
            <p:cNvSpPr/>
            <p:nvPr/>
          </p:nvSpPr>
          <p:spPr>
            <a:xfrm>
              <a:off x="5713050" y="3884800"/>
              <a:ext cx="109925" cy="20275"/>
            </a:xfrm>
            <a:custGeom>
              <a:rect b="b" l="l" r="r" t="t"/>
              <a:pathLst>
                <a:path extrusionOk="0" h="811" w="4397">
                  <a:moveTo>
                    <a:pt x="0" y="0"/>
                  </a:moveTo>
                  <a:lnTo>
                    <a:pt x="0" y="811"/>
                  </a:lnTo>
                  <a:lnTo>
                    <a:pt x="4396" y="811"/>
                  </a:lnTo>
                  <a:lnTo>
                    <a:pt x="43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47"/>
          <p:cNvGrpSpPr/>
          <p:nvPr/>
        </p:nvGrpSpPr>
        <p:grpSpPr>
          <a:xfrm>
            <a:off x="1722690" y="3204641"/>
            <a:ext cx="361454" cy="319107"/>
            <a:chOff x="999650" y="3824775"/>
            <a:chExt cx="339075" cy="299350"/>
          </a:xfrm>
        </p:grpSpPr>
        <p:sp>
          <p:nvSpPr>
            <p:cNvPr id="2247" name="Google Shape;2247;p47"/>
            <p:cNvSpPr/>
            <p:nvPr/>
          </p:nvSpPr>
          <p:spPr>
            <a:xfrm>
              <a:off x="999650" y="3824775"/>
              <a:ext cx="179300" cy="56925"/>
            </a:xfrm>
            <a:custGeom>
              <a:rect b="b" l="l" r="r" t="t"/>
              <a:pathLst>
                <a:path extrusionOk="0" h="2277" w="7172">
                  <a:moveTo>
                    <a:pt x="2307" y="1"/>
                  </a:moveTo>
                  <a:lnTo>
                    <a:pt x="0" y="1996"/>
                  </a:lnTo>
                  <a:lnTo>
                    <a:pt x="3679" y="2277"/>
                  </a:lnTo>
                  <a:lnTo>
                    <a:pt x="7171" y="1996"/>
                  </a:lnTo>
                  <a:lnTo>
                    <a:pt x="6797"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7"/>
            <p:cNvSpPr/>
            <p:nvPr/>
          </p:nvSpPr>
          <p:spPr>
            <a:xfrm>
              <a:off x="999650" y="3875450"/>
              <a:ext cx="179300" cy="56925"/>
            </a:xfrm>
            <a:custGeom>
              <a:rect b="b" l="l" r="r" t="t"/>
              <a:pathLst>
                <a:path extrusionOk="0" h="2277" w="7172">
                  <a:moveTo>
                    <a:pt x="0" y="0"/>
                  </a:moveTo>
                  <a:lnTo>
                    <a:pt x="2245" y="1996"/>
                  </a:lnTo>
                  <a:lnTo>
                    <a:pt x="3180" y="2276"/>
                  </a:lnTo>
                  <a:lnTo>
                    <a:pt x="5176" y="1996"/>
                  </a:lnTo>
                  <a:lnTo>
                    <a:pt x="7171" y="811"/>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7"/>
            <p:cNvSpPr/>
            <p:nvPr/>
          </p:nvSpPr>
          <p:spPr>
            <a:xfrm>
              <a:off x="1169575" y="3824775"/>
              <a:ext cx="169150" cy="60050"/>
            </a:xfrm>
            <a:custGeom>
              <a:rect b="b" l="l" r="r" t="t"/>
              <a:pathLst>
                <a:path extrusionOk="0" h="2402" w="6766">
                  <a:moveTo>
                    <a:pt x="0" y="1"/>
                  </a:moveTo>
                  <a:lnTo>
                    <a:pt x="0" y="2027"/>
                  </a:lnTo>
                  <a:lnTo>
                    <a:pt x="3586" y="2401"/>
                  </a:lnTo>
                  <a:lnTo>
                    <a:pt x="6766" y="1996"/>
                  </a:lnTo>
                  <a:lnTo>
                    <a:pt x="6766"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7"/>
            <p:cNvSpPr/>
            <p:nvPr/>
          </p:nvSpPr>
          <p:spPr>
            <a:xfrm>
              <a:off x="1169575" y="3875450"/>
              <a:ext cx="169150" cy="56125"/>
            </a:xfrm>
            <a:custGeom>
              <a:rect b="b" l="l" r="r" t="t"/>
              <a:pathLst>
                <a:path extrusionOk="0" h="2245" w="6766">
                  <a:moveTo>
                    <a:pt x="0" y="0"/>
                  </a:moveTo>
                  <a:lnTo>
                    <a:pt x="0" y="873"/>
                  </a:lnTo>
                  <a:lnTo>
                    <a:pt x="2089" y="1996"/>
                  </a:lnTo>
                  <a:lnTo>
                    <a:pt x="3367" y="2245"/>
                  </a:lnTo>
                  <a:lnTo>
                    <a:pt x="6766" y="1996"/>
                  </a:lnTo>
                  <a:lnTo>
                    <a:pt x="676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7"/>
            <p:cNvSpPr/>
            <p:nvPr/>
          </p:nvSpPr>
          <p:spPr>
            <a:xfrm>
              <a:off x="999650" y="3824775"/>
              <a:ext cx="120050" cy="62375"/>
            </a:xfrm>
            <a:custGeom>
              <a:rect b="b" l="l" r="r" t="t"/>
              <a:pathLst>
                <a:path extrusionOk="0" h="2495" w="4802">
                  <a:moveTo>
                    <a:pt x="0" y="1"/>
                  </a:moveTo>
                  <a:lnTo>
                    <a:pt x="0" y="1996"/>
                  </a:lnTo>
                  <a:lnTo>
                    <a:pt x="1933" y="2495"/>
                  </a:lnTo>
                  <a:lnTo>
                    <a:pt x="4802" y="1996"/>
                  </a:lnTo>
                  <a:lnTo>
                    <a:pt x="2307"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7"/>
            <p:cNvSpPr/>
            <p:nvPr/>
          </p:nvSpPr>
          <p:spPr>
            <a:xfrm>
              <a:off x="999650" y="3875450"/>
              <a:ext cx="120050" cy="56925"/>
            </a:xfrm>
            <a:custGeom>
              <a:rect b="b" l="l" r="r" t="t"/>
              <a:pathLst>
                <a:path extrusionOk="0" h="2277" w="4802">
                  <a:moveTo>
                    <a:pt x="0" y="0"/>
                  </a:moveTo>
                  <a:lnTo>
                    <a:pt x="0" y="1996"/>
                  </a:lnTo>
                  <a:cubicBezTo>
                    <a:pt x="374" y="2027"/>
                    <a:pt x="780" y="2120"/>
                    <a:pt x="1154" y="2276"/>
                  </a:cubicBezTo>
                  <a:cubicBezTo>
                    <a:pt x="1154" y="2276"/>
                    <a:pt x="2152" y="1996"/>
                    <a:pt x="2245" y="1996"/>
                  </a:cubicBezTo>
                  <a:lnTo>
                    <a:pt x="480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7"/>
            <p:cNvSpPr/>
            <p:nvPr/>
          </p:nvSpPr>
          <p:spPr>
            <a:xfrm>
              <a:off x="1131375" y="3824775"/>
              <a:ext cx="47575" cy="30425"/>
            </a:xfrm>
            <a:custGeom>
              <a:rect b="b" l="l" r="r" t="t"/>
              <a:pathLst>
                <a:path extrusionOk="0" h="1217" w="1903">
                  <a:moveTo>
                    <a:pt x="0" y="1"/>
                  </a:moveTo>
                  <a:lnTo>
                    <a:pt x="1528" y="1217"/>
                  </a:lnTo>
                  <a:lnTo>
                    <a:pt x="1902" y="406"/>
                  </a:lnTo>
                  <a:lnTo>
                    <a:pt x="1528"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7"/>
            <p:cNvSpPr/>
            <p:nvPr/>
          </p:nvSpPr>
          <p:spPr>
            <a:xfrm>
              <a:off x="1169575" y="3824775"/>
              <a:ext cx="115375" cy="55375"/>
            </a:xfrm>
            <a:custGeom>
              <a:rect b="b" l="l" r="r" t="t"/>
              <a:pathLst>
                <a:path extrusionOk="0" h="2215" w="4615">
                  <a:moveTo>
                    <a:pt x="0" y="1"/>
                  </a:moveTo>
                  <a:lnTo>
                    <a:pt x="0" y="1217"/>
                  </a:lnTo>
                  <a:lnTo>
                    <a:pt x="936" y="1996"/>
                  </a:lnTo>
                  <a:lnTo>
                    <a:pt x="2526" y="2214"/>
                  </a:lnTo>
                  <a:lnTo>
                    <a:pt x="4615" y="1996"/>
                  </a:lnTo>
                  <a:lnTo>
                    <a:pt x="212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7"/>
            <p:cNvSpPr/>
            <p:nvPr/>
          </p:nvSpPr>
          <p:spPr>
            <a:xfrm>
              <a:off x="1129825" y="3894150"/>
              <a:ext cx="49125" cy="35100"/>
            </a:xfrm>
            <a:custGeom>
              <a:rect b="b" l="l" r="r" t="t"/>
              <a:pathLst>
                <a:path extrusionOk="0" h="1404" w="1965">
                  <a:moveTo>
                    <a:pt x="1590" y="0"/>
                  </a:moveTo>
                  <a:lnTo>
                    <a:pt x="0" y="1248"/>
                  </a:lnTo>
                  <a:lnTo>
                    <a:pt x="842" y="1403"/>
                  </a:lnTo>
                  <a:cubicBezTo>
                    <a:pt x="842" y="1403"/>
                    <a:pt x="1465" y="1248"/>
                    <a:pt x="1590" y="1248"/>
                  </a:cubicBezTo>
                  <a:lnTo>
                    <a:pt x="1964" y="655"/>
                  </a:lnTo>
                  <a:lnTo>
                    <a:pt x="159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7"/>
            <p:cNvSpPr/>
            <p:nvPr/>
          </p:nvSpPr>
          <p:spPr>
            <a:xfrm>
              <a:off x="1169575" y="3875450"/>
              <a:ext cx="115375" cy="56925"/>
            </a:xfrm>
            <a:custGeom>
              <a:rect b="b" l="l" r="r" t="t"/>
              <a:pathLst>
                <a:path extrusionOk="0" h="2277" w="4615">
                  <a:moveTo>
                    <a:pt x="936" y="0"/>
                  </a:moveTo>
                  <a:lnTo>
                    <a:pt x="0" y="748"/>
                  </a:lnTo>
                  <a:lnTo>
                    <a:pt x="0" y="1996"/>
                  </a:lnTo>
                  <a:cubicBezTo>
                    <a:pt x="343" y="2027"/>
                    <a:pt x="717" y="2120"/>
                    <a:pt x="1060" y="2276"/>
                  </a:cubicBezTo>
                  <a:cubicBezTo>
                    <a:pt x="1060" y="2276"/>
                    <a:pt x="1996" y="1996"/>
                    <a:pt x="2089" y="1996"/>
                  </a:cubicBezTo>
                  <a:lnTo>
                    <a:pt x="461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7"/>
            <p:cNvSpPr/>
            <p:nvPr/>
          </p:nvSpPr>
          <p:spPr>
            <a:xfrm>
              <a:off x="999650" y="3924550"/>
              <a:ext cx="339075" cy="199575"/>
            </a:xfrm>
            <a:custGeom>
              <a:rect b="b" l="l" r="r" t="t"/>
              <a:pathLst>
                <a:path extrusionOk="0" h="7983" w="13563">
                  <a:moveTo>
                    <a:pt x="0" y="0"/>
                  </a:moveTo>
                  <a:lnTo>
                    <a:pt x="0" y="1216"/>
                  </a:lnTo>
                  <a:lnTo>
                    <a:pt x="1185" y="1996"/>
                  </a:lnTo>
                  <a:lnTo>
                    <a:pt x="0" y="2806"/>
                  </a:lnTo>
                  <a:lnTo>
                    <a:pt x="0" y="7982"/>
                  </a:lnTo>
                  <a:lnTo>
                    <a:pt x="6797" y="7982"/>
                  </a:lnTo>
                  <a:lnTo>
                    <a:pt x="13563" y="4397"/>
                  </a:lnTo>
                  <a:lnTo>
                    <a:pt x="676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7"/>
            <p:cNvSpPr/>
            <p:nvPr/>
          </p:nvSpPr>
          <p:spPr>
            <a:xfrm>
              <a:off x="1169575" y="3924550"/>
              <a:ext cx="169150" cy="199575"/>
            </a:xfrm>
            <a:custGeom>
              <a:rect b="b" l="l" r="r" t="t"/>
              <a:pathLst>
                <a:path extrusionOk="0" h="7983" w="6766">
                  <a:moveTo>
                    <a:pt x="0" y="0"/>
                  </a:moveTo>
                  <a:lnTo>
                    <a:pt x="0" y="7982"/>
                  </a:lnTo>
                  <a:lnTo>
                    <a:pt x="6766" y="7982"/>
                  </a:lnTo>
                  <a:lnTo>
                    <a:pt x="6766" y="2806"/>
                  </a:lnTo>
                  <a:lnTo>
                    <a:pt x="5581" y="1996"/>
                  </a:lnTo>
                  <a:lnTo>
                    <a:pt x="6766" y="1216"/>
                  </a:lnTo>
                  <a:lnTo>
                    <a:pt x="6766"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7"/>
            <p:cNvSpPr/>
            <p:nvPr/>
          </p:nvSpPr>
          <p:spPr>
            <a:xfrm>
              <a:off x="999650" y="3954950"/>
              <a:ext cx="99800" cy="39775"/>
            </a:xfrm>
            <a:custGeom>
              <a:rect b="b" l="l" r="r" t="t"/>
              <a:pathLst>
                <a:path extrusionOk="0" h="1591" w="3992">
                  <a:moveTo>
                    <a:pt x="0" y="0"/>
                  </a:moveTo>
                  <a:lnTo>
                    <a:pt x="0" y="1590"/>
                  </a:lnTo>
                  <a:lnTo>
                    <a:pt x="3991" y="1590"/>
                  </a:lnTo>
                  <a:lnTo>
                    <a:pt x="399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7"/>
            <p:cNvSpPr/>
            <p:nvPr/>
          </p:nvSpPr>
          <p:spPr>
            <a:xfrm>
              <a:off x="1238950" y="3954950"/>
              <a:ext cx="99775" cy="39775"/>
            </a:xfrm>
            <a:custGeom>
              <a:rect b="b" l="l" r="r" t="t"/>
              <a:pathLst>
                <a:path extrusionOk="0" h="1591" w="3991">
                  <a:moveTo>
                    <a:pt x="0" y="0"/>
                  </a:moveTo>
                  <a:lnTo>
                    <a:pt x="0" y="1590"/>
                  </a:lnTo>
                  <a:lnTo>
                    <a:pt x="3991" y="1590"/>
                  </a:lnTo>
                  <a:lnTo>
                    <a:pt x="399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7"/>
            <p:cNvSpPr/>
            <p:nvPr/>
          </p:nvSpPr>
          <p:spPr>
            <a:xfrm>
              <a:off x="1099425" y="3954950"/>
              <a:ext cx="139550" cy="39775"/>
            </a:xfrm>
            <a:custGeom>
              <a:rect b="b" l="l" r="r" t="t"/>
              <a:pathLst>
                <a:path extrusionOk="0" h="1591" w="5582">
                  <a:moveTo>
                    <a:pt x="0" y="0"/>
                  </a:moveTo>
                  <a:lnTo>
                    <a:pt x="0" y="1590"/>
                  </a:lnTo>
                  <a:lnTo>
                    <a:pt x="5581" y="1590"/>
                  </a:lnTo>
                  <a:lnTo>
                    <a:pt x="5581"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7"/>
            <p:cNvSpPr/>
            <p:nvPr/>
          </p:nvSpPr>
          <p:spPr>
            <a:xfrm>
              <a:off x="1168800" y="3954950"/>
              <a:ext cx="70175" cy="39775"/>
            </a:xfrm>
            <a:custGeom>
              <a:rect b="b" l="l" r="r" t="t"/>
              <a:pathLst>
                <a:path extrusionOk="0" h="1591" w="2807">
                  <a:moveTo>
                    <a:pt x="0" y="0"/>
                  </a:moveTo>
                  <a:lnTo>
                    <a:pt x="0" y="1590"/>
                  </a:lnTo>
                  <a:lnTo>
                    <a:pt x="2806" y="1590"/>
                  </a:lnTo>
                  <a:lnTo>
                    <a:pt x="280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7"/>
            <p:cNvSpPr/>
            <p:nvPr/>
          </p:nvSpPr>
          <p:spPr>
            <a:xfrm>
              <a:off x="1229575" y="4024325"/>
              <a:ext cx="69400" cy="20275"/>
            </a:xfrm>
            <a:custGeom>
              <a:rect b="b" l="l" r="r" t="t"/>
              <a:pathLst>
                <a:path extrusionOk="0" h="811" w="2776">
                  <a:moveTo>
                    <a:pt x="1" y="0"/>
                  </a:moveTo>
                  <a:lnTo>
                    <a:pt x="1" y="811"/>
                  </a:lnTo>
                  <a:lnTo>
                    <a:pt x="2776" y="811"/>
                  </a:lnTo>
                  <a:lnTo>
                    <a:pt x="277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7"/>
            <p:cNvSpPr/>
            <p:nvPr/>
          </p:nvSpPr>
          <p:spPr>
            <a:xfrm>
              <a:off x="1229575" y="4064075"/>
              <a:ext cx="69400" cy="20275"/>
            </a:xfrm>
            <a:custGeom>
              <a:rect b="b" l="l" r="r" t="t"/>
              <a:pathLst>
                <a:path extrusionOk="0" h="811" w="2776">
                  <a:moveTo>
                    <a:pt x="1" y="0"/>
                  </a:moveTo>
                  <a:lnTo>
                    <a:pt x="1" y="811"/>
                  </a:lnTo>
                  <a:lnTo>
                    <a:pt x="2776" y="811"/>
                  </a:lnTo>
                  <a:lnTo>
                    <a:pt x="277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7"/>
            <p:cNvSpPr/>
            <p:nvPr/>
          </p:nvSpPr>
          <p:spPr>
            <a:xfrm>
              <a:off x="1039400" y="4024325"/>
              <a:ext cx="148900" cy="60025"/>
            </a:xfrm>
            <a:custGeom>
              <a:rect b="b" l="l" r="r" t="t"/>
              <a:pathLst>
                <a:path extrusionOk="0" h="2401" w="5956">
                  <a:moveTo>
                    <a:pt x="0" y="0"/>
                  </a:moveTo>
                  <a:lnTo>
                    <a:pt x="0" y="2401"/>
                  </a:lnTo>
                  <a:lnTo>
                    <a:pt x="5955" y="2401"/>
                  </a:lnTo>
                  <a:lnTo>
                    <a:pt x="595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7"/>
            <p:cNvSpPr/>
            <p:nvPr/>
          </p:nvSpPr>
          <p:spPr>
            <a:xfrm>
              <a:off x="1168800" y="4024325"/>
              <a:ext cx="20275" cy="60025"/>
            </a:xfrm>
            <a:custGeom>
              <a:rect b="b" l="l" r="r" t="t"/>
              <a:pathLst>
                <a:path extrusionOk="0" h="2401" w="811">
                  <a:moveTo>
                    <a:pt x="0" y="0"/>
                  </a:moveTo>
                  <a:lnTo>
                    <a:pt x="0" y="2401"/>
                  </a:lnTo>
                  <a:lnTo>
                    <a:pt x="811" y="240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 name="Google Shape;2267;p47"/>
          <p:cNvGrpSpPr/>
          <p:nvPr/>
        </p:nvGrpSpPr>
        <p:grpSpPr>
          <a:xfrm>
            <a:off x="7090560" y="3183455"/>
            <a:ext cx="361481" cy="361481"/>
            <a:chOff x="3281125" y="1569025"/>
            <a:chExt cx="339100" cy="339100"/>
          </a:xfrm>
        </p:grpSpPr>
        <p:sp>
          <p:nvSpPr>
            <p:cNvPr id="2268" name="Google Shape;2268;p47"/>
            <p:cNvSpPr/>
            <p:nvPr/>
          </p:nvSpPr>
          <p:spPr>
            <a:xfrm>
              <a:off x="3351275" y="1728825"/>
              <a:ext cx="191000" cy="99800"/>
            </a:xfrm>
            <a:custGeom>
              <a:rect b="b" l="l" r="r" t="t"/>
              <a:pathLst>
                <a:path extrusionOk="0" h="3992" w="7640">
                  <a:moveTo>
                    <a:pt x="1" y="1"/>
                  </a:moveTo>
                  <a:cubicBezTo>
                    <a:pt x="1" y="2214"/>
                    <a:pt x="1778" y="3991"/>
                    <a:pt x="3991" y="3991"/>
                  </a:cubicBezTo>
                  <a:cubicBezTo>
                    <a:pt x="4584" y="3960"/>
                    <a:pt x="5145" y="3804"/>
                    <a:pt x="5644" y="3524"/>
                  </a:cubicBezTo>
                  <a:cubicBezTo>
                    <a:pt x="6891" y="2775"/>
                    <a:pt x="7639" y="1435"/>
                    <a:pt x="7577" y="1"/>
                  </a:cubicBezTo>
                  <a:lnTo>
                    <a:pt x="7577" y="1"/>
                  </a:lnTo>
                  <a:cubicBezTo>
                    <a:pt x="7577" y="1310"/>
                    <a:pt x="6548" y="2651"/>
                    <a:pt x="5332" y="3150"/>
                  </a:cubicBezTo>
                  <a:cubicBezTo>
                    <a:pt x="5145" y="3230"/>
                    <a:pt x="4958" y="3253"/>
                    <a:pt x="4768" y="3253"/>
                  </a:cubicBezTo>
                  <a:cubicBezTo>
                    <a:pt x="4516" y="3253"/>
                    <a:pt x="4259" y="3212"/>
                    <a:pt x="3991" y="3212"/>
                  </a:cubicBezTo>
                  <a:cubicBezTo>
                    <a:pt x="2214" y="3181"/>
                    <a:pt x="780" y="1778"/>
                    <a:pt x="780"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7"/>
            <p:cNvSpPr/>
            <p:nvPr/>
          </p:nvSpPr>
          <p:spPr>
            <a:xfrm>
              <a:off x="3451050" y="1728825"/>
              <a:ext cx="99800" cy="99800"/>
            </a:xfrm>
            <a:custGeom>
              <a:rect b="b" l="l" r="r" t="t"/>
              <a:pathLst>
                <a:path extrusionOk="0" h="3992" w="3992">
                  <a:moveTo>
                    <a:pt x="3181" y="1"/>
                  </a:moveTo>
                  <a:cubicBezTo>
                    <a:pt x="3181" y="1747"/>
                    <a:pt x="1778" y="3212"/>
                    <a:pt x="0" y="3212"/>
                  </a:cubicBezTo>
                  <a:lnTo>
                    <a:pt x="0" y="3991"/>
                  </a:lnTo>
                  <a:cubicBezTo>
                    <a:pt x="2183" y="3991"/>
                    <a:pt x="3991" y="2183"/>
                    <a:pt x="3991"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7"/>
            <p:cNvSpPr/>
            <p:nvPr/>
          </p:nvSpPr>
          <p:spPr>
            <a:xfrm>
              <a:off x="3351275" y="1678950"/>
              <a:ext cx="190225" cy="99775"/>
            </a:xfrm>
            <a:custGeom>
              <a:rect b="b" l="l" r="r" t="t"/>
              <a:pathLst>
                <a:path extrusionOk="0" h="3991" w="7609">
                  <a:moveTo>
                    <a:pt x="1" y="0"/>
                  </a:moveTo>
                  <a:cubicBezTo>
                    <a:pt x="1" y="2214"/>
                    <a:pt x="1778" y="3991"/>
                    <a:pt x="3991" y="3991"/>
                  </a:cubicBezTo>
                  <a:cubicBezTo>
                    <a:pt x="4677" y="3960"/>
                    <a:pt x="5301" y="3710"/>
                    <a:pt x="5831" y="3305"/>
                  </a:cubicBezTo>
                  <a:cubicBezTo>
                    <a:pt x="6953" y="2557"/>
                    <a:pt x="7608" y="1341"/>
                    <a:pt x="7577" y="0"/>
                  </a:cubicBezTo>
                  <a:lnTo>
                    <a:pt x="7577" y="0"/>
                  </a:lnTo>
                  <a:cubicBezTo>
                    <a:pt x="7577" y="1247"/>
                    <a:pt x="6111" y="3087"/>
                    <a:pt x="4896" y="3305"/>
                  </a:cubicBezTo>
                  <a:cubicBezTo>
                    <a:pt x="4861" y="3308"/>
                    <a:pt x="4829" y="3310"/>
                    <a:pt x="4800" y="3310"/>
                  </a:cubicBezTo>
                  <a:cubicBezTo>
                    <a:pt x="4564" y="3310"/>
                    <a:pt x="4462" y="3211"/>
                    <a:pt x="3991" y="3211"/>
                  </a:cubicBezTo>
                  <a:cubicBezTo>
                    <a:pt x="2214" y="3180"/>
                    <a:pt x="811" y="1777"/>
                    <a:pt x="780"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7"/>
            <p:cNvSpPr/>
            <p:nvPr/>
          </p:nvSpPr>
          <p:spPr>
            <a:xfrm>
              <a:off x="3451050" y="1678150"/>
              <a:ext cx="99800" cy="99800"/>
            </a:xfrm>
            <a:custGeom>
              <a:rect b="b" l="l" r="r" t="t"/>
              <a:pathLst>
                <a:path extrusionOk="0" h="3992" w="3992">
                  <a:moveTo>
                    <a:pt x="3991" y="1"/>
                  </a:moveTo>
                  <a:lnTo>
                    <a:pt x="3181" y="32"/>
                  </a:lnTo>
                  <a:cubicBezTo>
                    <a:pt x="3181" y="1778"/>
                    <a:pt x="1746" y="3212"/>
                    <a:pt x="0" y="3212"/>
                  </a:cubicBezTo>
                  <a:lnTo>
                    <a:pt x="0" y="3992"/>
                  </a:lnTo>
                  <a:cubicBezTo>
                    <a:pt x="2183" y="3992"/>
                    <a:pt x="3991" y="2215"/>
                    <a:pt x="3991"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7"/>
            <p:cNvSpPr/>
            <p:nvPr/>
          </p:nvSpPr>
          <p:spPr>
            <a:xfrm>
              <a:off x="3331000" y="1639200"/>
              <a:ext cx="19525" cy="39775"/>
            </a:xfrm>
            <a:custGeom>
              <a:rect b="b" l="l" r="r" t="t"/>
              <a:pathLst>
                <a:path extrusionOk="0" h="1591" w="781">
                  <a:moveTo>
                    <a:pt x="1" y="0"/>
                  </a:moveTo>
                  <a:lnTo>
                    <a:pt x="1" y="1590"/>
                  </a:lnTo>
                  <a:lnTo>
                    <a:pt x="375" y="1590"/>
                  </a:lnTo>
                  <a:lnTo>
                    <a:pt x="780" y="779"/>
                  </a:lnTo>
                  <a:lnTo>
                    <a:pt x="375"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7"/>
            <p:cNvSpPr/>
            <p:nvPr/>
          </p:nvSpPr>
          <p:spPr>
            <a:xfrm>
              <a:off x="3341150" y="1638400"/>
              <a:ext cx="10150" cy="39775"/>
            </a:xfrm>
            <a:custGeom>
              <a:rect b="b" l="l" r="r" t="t"/>
              <a:pathLst>
                <a:path extrusionOk="0" h="1591" w="406">
                  <a:moveTo>
                    <a:pt x="0" y="1"/>
                  </a:moveTo>
                  <a:lnTo>
                    <a:pt x="0" y="1591"/>
                  </a:lnTo>
                  <a:lnTo>
                    <a:pt x="406" y="1591"/>
                  </a:lnTo>
                  <a:lnTo>
                    <a:pt x="406"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7"/>
            <p:cNvSpPr/>
            <p:nvPr/>
          </p:nvSpPr>
          <p:spPr>
            <a:xfrm>
              <a:off x="3550825" y="1639200"/>
              <a:ext cx="19500" cy="39775"/>
            </a:xfrm>
            <a:custGeom>
              <a:rect b="b" l="l" r="r" t="t"/>
              <a:pathLst>
                <a:path extrusionOk="0" h="1591" w="780">
                  <a:moveTo>
                    <a:pt x="0" y="0"/>
                  </a:moveTo>
                  <a:lnTo>
                    <a:pt x="0" y="1590"/>
                  </a:lnTo>
                  <a:lnTo>
                    <a:pt x="406" y="1590"/>
                  </a:lnTo>
                  <a:lnTo>
                    <a:pt x="780" y="779"/>
                  </a:lnTo>
                  <a:lnTo>
                    <a:pt x="406"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7"/>
            <p:cNvSpPr/>
            <p:nvPr/>
          </p:nvSpPr>
          <p:spPr>
            <a:xfrm>
              <a:off x="3560175" y="1638400"/>
              <a:ext cx="10150" cy="39775"/>
            </a:xfrm>
            <a:custGeom>
              <a:rect b="b" l="l" r="r" t="t"/>
              <a:pathLst>
                <a:path extrusionOk="0" h="1591" w="406">
                  <a:moveTo>
                    <a:pt x="0" y="1"/>
                  </a:moveTo>
                  <a:lnTo>
                    <a:pt x="0" y="1591"/>
                  </a:lnTo>
                  <a:lnTo>
                    <a:pt x="406" y="1591"/>
                  </a:lnTo>
                  <a:lnTo>
                    <a:pt x="406"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7"/>
            <p:cNvSpPr/>
            <p:nvPr/>
          </p:nvSpPr>
          <p:spPr>
            <a:xfrm>
              <a:off x="3311525" y="1678950"/>
              <a:ext cx="60050" cy="199550"/>
            </a:xfrm>
            <a:custGeom>
              <a:rect b="b" l="l" r="r" t="t"/>
              <a:pathLst>
                <a:path extrusionOk="0" h="7982" w="2402">
                  <a:moveTo>
                    <a:pt x="0" y="0"/>
                  </a:moveTo>
                  <a:lnTo>
                    <a:pt x="0" y="7982"/>
                  </a:lnTo>
                  <a:lnTo>
                    <a:pt x="1185" y="7982"/>
                  </a:lnTo>
                  <a:lnTo>
                    <a:pt x="2401" y="3586"/>
                  </a:lnTo>
                  <a:lnTo>
                    <a:pt x="11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7"/>
            <p:cNvSpPr/>
            <p:nvPr/>
          </p:nvSpPr>
          <p:spPr>
            <a:xfrm>
              <a:off x="3341150" y="1678950"/>
              <a:ext cx="30425" cy="199550"/>
            </a:xfrm>
            <a:custGeom>
              <a:rect b="b" l="l" r="r" t="t"/>
              <a:pathLst>
                <a:path extrusionOk="0" h="7982" w="1217">
                  <a:moveTo>
                    <a:pt x="0" y="0"/>
                  </a:moveTo>
                  <a:lnTo>
                    <a:pt x="0" y="7982"/>
                  </a:lnTo>
                  <a:lnTo>
                    <a:pt x="811" y="7982"/>
                  </a:lnTo>
                  <a:lnTo>
                    <a:pt x="1216" y="7576"/>
                  </a:lnTo>
                  <a:lnTo>
                    <a:pt x="1216" y="374"/>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7"/>
            <p:cNvSpPr/>
            <p:nvPr/>
          </p:nvSpPr>
          <p:spPr>
            <a:xfrm>
              <a:off x="3281125" y="1868350"/>
              <a:ext cx="89650" cy="39775"/>
            </a:xfrm>
            <a:custGeom>
              <a:rect b="b" l="l" r="r" t="t"/>
              <a:pathLst>
                <a:path extrusionOk="0" h="1591" w="3586">
                  <a:moveTo>
                    <a:pt x="0" y="0"/>
                  </a:moveTo>
                  <a:lnTo>
                    <a:pt x="0" y="1591"/>
                  </a:lnTo>
                  <a:lnTo>
                    <a:pt x="2401" y="1591"/>
                  </a:lnTo>
                  <a:lnTo>
                    <a:pt x="3586" y="811"/>
                  </a:ln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7"/>
            <p:cNvSpPr/>
            <p:nvPr/>
          </p:nvSpPr>
          <p:spPr>
            <a:xfrm>
              <a:off x="3341150" y="1868350"/>
              <a:ext cx="30425" cy="39775"/>
            </a:xfrm>
            <a:custGeom>
              <a:rect b="b" l="l" r="r" t="t"/>
              <a:pathLst>
                <a:path extrusionOk="0" h="1591" w="1217">
                  <a:moveTo>
                    <a:pt x="0" y="0"/>
                  </a:moveTo>
                  <a:lnTo>
                    <a:pt x="0" y="1591"/>
                  </a:lnTo>
                  <a:lnTo>
                    <a:pt x="1216" y="1591"/>
                  </a:lnTo>
                  <a:lnTo>
                    <a:pt x="121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7"/>
            <p:cNvSpPr/>
            <p:nvPr/>
          </p:nvSpPr>
          <p:spPr>
            <a:xfrm>
              <a:off x="3531325" y="1678950"/>
              <a:ext cx="59275" cy="199550"/>
            </a:xfrm>
            <a:custGeom>
              <a:rect b="b" l="l" r="r" t="t"/>
              <a:pathLst>
                <a:path extrusionOk="0" h="7982" w="2371">
                  <a:moveTo>
                    <a:pt x="1" y="0"/>
                  </a:moveTo>
                  <a:lnTo>
                    <a:pt x="1" y="7576"/>
                  </a:lnTo>
                  <a:lnTo>
                    <a:pt x="375" y="7982"/>
                  </a:lnTo>
                  <a:lnTo>
                    <a:pt x="1154" y="7982"/>
                  </a:lnTo>
                  <a:lnTo>
                    <a:pt x="2370" y="3991"/>
                  </a:lnTo>
                  <a:lnTo>
                    <a:pt x="11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7"/>
            <p:cNvSpPr/>
            <p:nvPr/>
          </p:nvSpPr>
          <p:spPr>
            <a:xfrm>
              <a:off x="3560175" y="1678150"/>
              <a:ext cx="30425" cy="200350"/>
            </a:xfrm>
            <a:custGeom>
              <a:rect b="b" l="l" r="r" t="t"/>
              <a:pathLst>
                <a:path extrusionOk="0" h="8014" w="1217">
                  <a:moveTo>
                    <a:pt x="0" y="1"/>
                  </a:moveTo>
                  <a:lnTo>
                    <a:pt x="0" y="8014"/>
                  </a:lnTo>
                  <a:lnTo>
                    <a:pt x="1216" y="8014"/>
                  </a:lnTo>
                  <a:lnTo>
                    <a:pt x="1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7"/>
            <p:cNvSpPr/>
            <p:nvPr/>
          </p:nvSpPr>
          <p:spPr>
            <a:xfrm>
              <a:off x="3530550" y="1868350"/>
              <a:ext cx="89675" cy="39775"/>
            </a:xfrm>
            <a:custGeom>
              <a:rect b="b" l="l" r="r" t="t"/>
              <a:pathLst>
                <a:path extrusionOk="0" h="1591" w="3587">
                  <a:moveTo>
                    <a:pt x="1" y="0"/>
                  </a:moveTo>
                  <a:lnTo>
                    <a:pt x="1" y="1591"/>
                  </a:lnTo>
                  <a:lnTo>
                    <a:pt x="1185" y="1591"/>
                  </a:lnTo>
                  <a:lnTo>
                    <a:pt x="3586" y="780"/>
                  </a:lnTo>
                  <a:lnTo>
                    <a:pt x="118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7"/>
            <p:cNvSpPr/>
            <p:nvPr/>
          </p:nvSpPr>
          <p:spPr>
            <a:xfrm>
              <a:off x="3560175" y="1868350"/>
              <a:ext cx="60050" cy="39775"/>
            </a:xfrm>
            <a:custGeom>
              <a:rect b="b" l="l" r="r" t="t"/>
              <a:pathLst>
                <a:path extrusionOk="0" h="1591" w="2402">
                  <a:moveTo>
                    <a:pt x="0" y="0"/>
                  </a:moveTo>
                  <a:lnTo>
                    <a:pt x="0" y="1591"/>
                  </a:lnTo>
                  <a:lnTo>
                    <a:pt x="2401" y="1591"/>
                  </a:ln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7"/>
            <p:cNvSpPr/>
            <p:nvPr/>
          </p:nvSpPr>
          <p:spPr>
            <a:xfrm>
              <a:off x="3415200" y="1679725"/>
              <a:ext cx="18725" cy="17950"/>
            </a:xfrm>
            <a:custGeom>
              <a:rect b="b" l="l" r="r" t="t"/>
              <a:pathLst>
                <a:path extrusionOk="0" h="718" w="749">
                  <a:moveTo>
                    <a:pt x="0" y="0"/>
                  </a:moveTo>
                  <a:lnTo>
                    <a:pt x="0" y="717"/>
                  </a:lnTo>
                  <a:lnTo>
                    <a:pt x="748" y="717"/>
                  </a:lnTo>
                  <a:lnTo>
                    <a:pt x="74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7"/>
            <p:cNvSpPr/>
            <p:nvPr/>
          </p:nvSpPr>
          <p:spPr>
            <a:xfrm>
              <a:off x="3431550" y="1659450"/>
              <a:ext cx="19525" cy="19525"/>
            </a:xfrm>
            <a:custGeom>
              <a:rect b="b" l="l" r="r" t="t"/>
              <a:pathLst>
                <a:path extrusionOk="0" h="781" w="781">
                  <a:moveTo>
                    <a:pt x="1" y="1"/>
                  </a:moveTo>
                  <a:lnTo>
                    <a:pt x="1" y="780"/>
                  </a:lnTo>
                  <a:lnTo>
                    <a:pt x="780" y="780"/>
                  </a:lnTo>
                  <a:lnTo>
                    <a:pt x="7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7"/>
            <p:cNvSpPr/>
            <p:nvPr/>
          </p:nvSpPr>
          <p:spPr>
            <a:xfrm>
              <a:off x="3451050" y="1678150"/>
              <a:ext cx="20275" cy="20300"/>
            </a:xfrm>
            <a:custGeom>
              <a:rect b="b" l="l" r="r" t="t"/>
              <a:pathLst>
                <a:path extrusionOk="0" h="812" w="811">
                  <a:moveTo>
                    <a:pt x="0" y="1"/>
                  </a:moveTo>
                  <a:lnTo>
                    <a:pt x="0" y="812"/>
                  </a:lnTo>
                  <a:lnTo>
                    <a:pt x="811" y="812"/>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7"/>
            <p:cNvSpPr/>
            <p:nvPr/>
          </p:nvSpPr>
          <p:spPr>
            <a:xfrm>
              <a:off x="3431550" y="1698425"/>
              <a:ext cx="19525" cy="19525"/>
            </a:xfrm>
            <a:custGeom>
              <a:rect b="b" l="l" r="r" t="t"/>
              <a:pathLst>
                <a:path extrusionOk="0" h="781" w="781">
                  <a:moveTo>
                    <a:pt x="1" y="1"/>
                  </a:moveTo>
                  <a:lnTo>
                    <a:pt x="1" y="780"/>
                  </a:lnTo>
                  <a:lnTo>
                    <a:pt x="780" y="780"/>
                  </a:lnTo>
                  <a:lnTo>
                    <a:pt x="7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7"/>
            <p:cNvSpPr/>
            <p:nvPr/>
          </p:nvSpPr>
          <p:spPr>
            <a:xfrm>
              <a:off x="3440125" y="1588525"/>
              <a:ext cx="20300" cy="20300"/>
            </a:xfrm>
            <a:custGeom>
              <a:rect b="b" l="l" r="r" t="t"/>
              <a:pathLst>
                <a:path extrusionOk="0" h="812" w="812">
                  <a:moveTo>
                    <a:pt x="1" y="0"/>
                  </a:moveTo>
                  <a:lnTo>
                    <a:pt x="1"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7"/>
            <p:cNvSpPr/>
            <p:nvPr/>
          </p:nvSpPr>
          <p:spPr>
            <a:xfrm>
              <a:off x="3460400" y="1569050"/>
              <a:ext cx="20300" cy="20275"/>
            </a:xfrm>
            <a:custGeom>
              <a:rect b="b" l="l" r="r" t="t"/>
              <a:pathLst>
                <a:path extrusionOk="0" h="811" w="812">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7"/>
            <p:cNvSpPr/>
            <p:nvPr/>
          </p:nvSpPr>
          <p:spPr>
            <a:xfrm>
              <a:off x="3480675" y="1588525"/>
              <a:ext cx="20275" cy="20300"/>
            </a:xfrm>
            <a:custGeom>
              <a:rect b="b" l="l" r="r" t="t"/>
              <a:pathLst>
                <a:path extrusionOk="0" h="812"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7"/>
            <p:cNvSpPr/>
            <p:nvPr/>
          </p:nvSpPr>
          <p:spPr>
            <a:xfrm>
              <a:off x="3460400" y="1608800"/>
              <a:ext cx="20300" cy="20275"/>
            </a:xfrm>
            <a:custGeom>
              <a:rect b="b" l="l" r="r" t="t"/>
              <a:pathLst>
                <a:path extrusionOk="0" h="811" w="812">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7"/>
            <p:cNvSpPr/>
            <p:nvPr/>
          </p:nvSpPr>
          <p:spPr>
            <a:xfrm>
              <a:off x="3511075" y="1668800"/>
              <a:ext cx="101350" cy="20300"/>
            </a:xfrm>
            <a:custGeom>
              <a:rect b="b" l="l" r="r" t="t"/>
              <a:pathLst>
                <a:path extrusionOk="0" h="812" w="4054">
                  <a:moveTo>
                    <a:pt x="0" y="1"/>
                  </a:moveTo>
                  <a:lnTo>
                    <a:pt x="0" y="811"/>
                  </a:lnTo>
                  <a:lnTo>
                    <a:pt x="2027" y="811"/>
                  </a:lnTo>
                  <a:lnTo>
                    <a:pt x="4053" y="406"/>
                  </a:lnTo>
                  <a:lnTo>
                    <a:pt x="202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7"/>
            <p:cNvSpPr/>
            <p:nvPr/>
          </p:nvSpPr>
          <p:spPr>
            <a:xfrm>
              <a:off x="3560175" y="1668800"/>
              <a:ext cx="49900" cy="20300"/>
            </a:xfrm>
            <a:custGeom>
              <a:rect b="b" l="l" r="r" t="t"/>
              <a:pathLst>
                <a:path extrusionOk="0" h="812" w="1996">
                  <a:moveTo>
                    <a:pt x="0" y="1"/>
                  </a:moveTo>
                  <a:lnTo>
                    <a:pt x="0" y="811"/>
                  </a:lnTo>
                  <a:lnTo>
                    <a:pt x="1996" y="81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7"/>
            <p:cNvSpPr/>
            <p:nvPr/>
          </p:nvSpPr>
          <p:spPr>
            <a:xfrm>
              <a:off x="3291250" y="1668800"/>
              <a:ext cx="101350" cy="20300"/>
            </a:xfrm>
            <a:custGeom>
              <a:rect b="b" l="l" r="r" t="t"/>
              <a:pathLst>
                <a:path extrusionOk="0" h="812" w="4054">
                  <a:moveTo>
                    <a:pt x="1" y="1"/>
                  </a:moveTo>
                  <a:lnTo>
                    <a:pt x="1" y="811"/>
                  </a:lnTo>
                  <a:lnTo>
                    <a:pt x="2027" y="811"/>
                  </a:lnTo>
                  <a:lnTo>
                    <a:pt x="4054" y="406"/>
                  </a:lnTo>
                  <a:lnTo>
                    <a:pt x="202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7"/>
            <p:cNvSpPr/>
            <p:nvPr/>
          </p:nvSpPr>
          <p:spPr>
            <a:xfrm>
              <a:off x="3341150" y="1668800"/>
              <a:ext cx="49900" cy="20300"/>
            </a:xfrm>
            <a:custGeom>
              <a:rect b="b" l="l" r="r" t="t"/>
              <a:pathLst>
                <a:path extrusionOk="0" h="812" w="1996">
                  <a:moveTo>
                    <a:pt x="0" y="1"/>
                  </a:moveTo>
                  <a:lnTo>
                    <a:pt x="0" y="811"/>
                  </a:lnTo>
                  <a:lnTo>
                    <a:pt x="1996" y="81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7"/>
            <p:cNvSpPr/>
            <p:nvPr/>
          </p:nvSpPr>
          <p:spPr>
            <a:xfrm>
              <a:off x="3290475" y="1569050"/>
              <a:ext cx="90450" cy="79525"/>
            </a:xfrm>
            <a:custGeom>
              <a:rect b="b" l="l" r="r" t="t"/>
              <a:pathLst>
                <a:path extrusionOk="0" h="3181" w="3618">
                  <a:moveTo>
                    <a:pt x="2027" y="0"/>
                  </a:moveTo>
                  <a:cubicBezTo>
                    <a:pt x="1" y="94"/>
                    <a:pt x="1" y="3087"/>
                    <a:pt x="2027" y="3180"/>
                  </a:cubicBezTo>
                  <a:cubicBezTo>
                    <a:pt x="2900" y="3180"/>
                    <a:pt x="3617" y="1590"/>
                    <a:pt x="3617" y="1590"/>
                  </a:cubicBezTo>
                  <a:cubicBezTo>
                    <a:pt x="3617" y="1590"/>
                    <a:pt x="2900" y="0"/>
                    <a:pt x="2027"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7"/>
            <p:cNvSpPr/>
            <p:nvPr/>
          </p:nvSpPr>
          <p:spPr>
            <a:xfrm>
              <a:off x="3341150" y="1569025"/>
              <a:ext cx="42100" cy="79625"/>
            </a:xfrm>
            <a:custGeom>
              <a:rect b="b" l="l" r="r" t="t"/>
              <a:pathLst>
                <a:path extrusionOk="0" h="3185" w="1684">
                  <a:moveTo>
                    <a:pt x="59" y="0"/>
                  </a:moveTo>
                  <a:cubicBezTo>
                    <a:pt x="39" y="0"/>
                    <a:pt x="20" y="0"/>
                    <a:pt x="0" y="1"/>
                  </a:cubicBezTo>
                  <a:lnTo>
                    <a:pt x="0" y="3181"/>
                  </a:lnTo>
                  <a:cubicBezTo>
                    <a:pt x="38" y="3184"/>
                    <a:pt x="76" y="3185"/>
                    <a:pt x="113" y="3185"/>
                  </a:cubicBezTo>
                  <a:cubicBezTo>
                    <a:pt x="995" y="3185"/>
                    <a:pt x="1684" y="2488"/>
                    <a:pt x="1684" y="1591"/>
                  </a:cubicBezTo>
                  <a:cubicBezTo>
                    <a:pt x="1684" y="706"/>
                    <a:pt x="967" y="0"/>
                    <a:pt x="59"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7"/>
            <p:cNvSpPr/>
            <p:nvPr/>
          </p:nvSpPr>
          <p:spPr>
            <a:xfrm>
              <a:off x="3510275" y="1569050"/>
              <a:ext cx="90450" cy="79525"/>
            </a:xfrm>
            <a:custGeom>
              <a:rect b="b" l="l" r="r" t="t"/>
              <a:pathLst>
                <a:path extrusionOk="0" h="3181" w="3618">
                  <a:moveTo>
                    <a:pt x="2028" y="0"/>
                  </a:moveTo>
                  <a:cubicBezTo>
                    <a:pt x="1" y="94"/>
                    <a:pt x="1" y="3087"/>
                    <a:pt x="2028" y="3180"/>
                  </a:cubicBezTo>
                  <a:cubicBezTo>
                    <a:pt x="2901" y="3180"/>
                    <a:pt x="3618" y="1590"/>
                    <a:pt x="3618" y="1590"/>
                  </a:cubicBezTo>
                  <a:cubicBezTo>
                    <a:pt x="3618" y="1590"/>
                    <a:pt x="2901" y="0"/>
                    <a:pt x="202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7"/>
            <p:cNvSpPr/>
            <p:nvPr/>
          </p:nvSpPr>
          <p:spPr>
            <a:xfrm>
              <a:off x="3560175" y="1569025"/>
              <a:ext cx="42100" cy="79625"/>
            </a:xfrm>
            <a:custGeom>
              <a:rect b="b" l="l" r="r" t="t"/>
              <a:pathLst>
                <a:path extrusionOk="0" h="3185" w="1684">
                  <a:moveTo>
                    <a:pt x="59" y="0"/>
                  </a:moveTo>
                  <a:cubicBezTo>
                    <a:pt x="40" y="0"/>
                    <a:pt x="20" y="0"/>
                    <a:pt x="0" y="1"/>
                  </a:cubicBezTo>
                  <a:lnTo>
                    <a:pt x="0" y="3181"/>
                  </a:lnTo>
                  <a:cubicBezTo>
                    <a:pt x="38" y="3184"/>
                    <a:pt x="76" y="3185"/>
                    <a:pt x="113" y="3185"/>
                  </a:cubicBezTo>
                  <a:cubicBezTo>
                    <a:pt x="995" y="3185"/>
                    <a:pt x="1684" y="2488"/>
                    <a:pt x="1684" y="1591"/>
                  </a:cubicBezTo>
                  <a:cubicBezTo>
                    <a:pt x="1684" y="706"/>
                    <a:pt x="967" y="0"/>
                    <a:pt x="59"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47"/>
          <p:cNvGrpSpPr/>
          <p:nvPr/>
        </p:nvGrpSpPr>
        <p:grpSpPr>
          <a:xfrm>
            <a:off x="7135769" y="1654916"/>
            <a:ext cx="298292" cy="398916"/>
            <a:chOff x="2553900" y="1569050"/>
            <a:chExt cx="254125" cy="339850"/>
          </a:xfrm>
        </p:grpSpPr>
        <p:sp>
          <p:nvSpPr>
            <p:cNvPr id="2301" name="Google Shape;2301;p47"/>
            <p:cNvSpPr/>
            <p:nvPr/>
          </p:nvSpPr>
          <p:spPr>
            <a:xfrm>
              <a:off x="2567150" y="1569050"/>
              <a:ext cx="219825" cy="129400"/>
            </a:xfrm>
            <a:custGeom>
              <a:rect b="b" l="l" r="r" t="t"/>
              <a:pathLst>
                <a:path extrusionOk="0" h="5176" w="8793">
                  <a:moveTo>
                    <a:pt x="4552" y="0"/>
                  </a:moveTo>
                  <a:cubicBezTo>
                    <a:pt x="4053" y="0"/>
                    <a:pt x="3617" y="218"/>
                    <a:pt x="3305" y="592"/>
                  </a:cubicBezTo>
                  <a:cubicBezTo>
                    <a:pt x="3174" y="559"/>
                    <a:pt x="3043" y="543"/>
                    <a:pt x="2914" y="543"/>
                  </a:cubicBezTo>
                  <a:cubicBezTo>
                    <a:pt x="2094" y="543"/>
                    <a:pt x="1368" y="1195"/>
                    <a:pt x="1341" y="2058"/>
                  </a:cubicBezTo>
                  <a:cubicBezTo>
                    <a:pt x="374" y="2401"/>
                    <a:pt x="0" y="3523"/>
                    <a:pt x="561" y="4396"/>
                  </a:cubicBezTo>
                  <a:cubicBezTo>
                    <a:pt x="405" y="4614"/>
                    <a:pt x="312" y="4895"/>
                    <a:pt x="281" y="5176"/>
                  </a:cubicBezTo>
                  <a:lnTo>
                    <a:pt x="8792" y="5176"/>
                  </a:lnTo>
                  <a:cubicBezTo>
                    <a:pt x="8761" y="4895"/>
                    <a:pt x="8262" y="4614"/>
                    <a:pt x="8106" y="4396"/>
                  </a:cubicBezTo>
                  <a:lnTo>
                    <a:pt x="6953" y="1684"/>
                  </a:lnTo>
                  <a:cubicBezTo>
                    <a:pt x="6953" y="1684"/>
                    <a:pt x="5020" y="0"/>
                    <a:pt x="4552"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7"/>
            <p:cNvSpPr/>
            <p:nvPr/>
          </p:nvSpPr>
          <p:spPr>
            <a:xfrm>
              <a:off x="2680950" y="1569050"/>
              <a:ext cx="108350" cy="128625"/>
            </a:xfrm>
            <a:custGeom>
              <a:rect b="b" l="l" r="r" t="t"/>
              <a:pathLst>
                <a:path extrusionOk="0" h="5145" w="4334">
                  <a:moveTo>
                    <a:pt x="0" y="0"/>
                  </a:moveTo>
                  <a:lnTo>
                    <a:pt x="0" y="5144"/>
                  </a:lnTo>
                  <a:lnTo>
                    <a:pt x="4240" y="5144"/>
                  </a:lnTo>
                  <a:cubicBezTo>
                    <a:pt x="4240" y="4895"/>
                    <a:pt x="4147" y="4614"/>
                    <a:pt x="3991" y="4365"/>
                  </a:cubicBezTo>
                  <a:cubicBezTo>
                    <a:pt x="4240" y="3991"/>
                    <a:pt x="4334" y="3492"/>
                    <a:pt x="4178" y="3024"/>
                  </a:cubicBezTo>
                  <a:cubicBezTo>
                    <a:pt x="4022" y="2588"/>
                    <a:pt x="3679" y="2214"/>
                    <a:pt x="3243" y="2027"/>
                  </a:cubicBezTo>
                  <a:cubicBezTo>
                    <a:pt x="3190" y="1177"/>
                    <a:pt x="2481" y="531"/>
                    <a:pt x="1675" y="531"/>
                  </a:cubicBezTo>
                  <a:cubicBezTo>
                    <a:pt x="1534" y="531"/>
                    <a:pt x="1391" y="551"/>
                    <a:pt x="1247" y="592"/>
                  </a:cubicBezTo>
                  <a:cubicBezTo>
                    <a:pt x="935" y="218"/>
                    <a:pt x="468" y="0"/>
                    <a:pt x="0"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7"/>
            <p:cNvSpPr/>
            <p:nvPr/>
          </p:nvSpPr>
          <p:spPr>
            <a:xfrm>
              <a:off x="2553900" y="1689075"/>
              <a:ext cx="229950" cy="219825"/>
            </a:xfrm>
            <a:custGeom>
              <a:rect b="b" l="l" r="r" t="t"/>
              <a:pathLst>
                <a:path extrusionOk="0" h="8793" w="9198">
                  <a:moveTo>
                    <a:pt x="0" y="0"/>
                  </a:moveTo>
                  <a:lnTo>
                    <a:pt x="1746" y="8762"/>
                  </a:lnTo>
                  <a:lnTo>
                    <a:pt x="4084" y="8762"/>
                  </a:lnTo>
                  <a:lnTo>
                    <a:pt x="4583" y="8044"/>
                  </a:lnTo>
                  <a:lnTo>
                    <a:pt x="5082" y="8793"/>
                  </a:lnTo>
                  <a:lnTo>
                    <a:pt x="9198" y="4771"/>
                  </a:lnTo>
                  <a:lnTo>
                    <a:pt x="5082" y="0"/>
                  </a:lnTo>
                  <a:lnTo>
                    <a:pt x="4583" y="1060"/>
                  </a:lnTo>
                  <a:lnTo>
                    <a:pt x="40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7"/>
            <p:cNvSpPr/>
            <p:nvPr/>
          </p:nvSpPr>
          <p:spPr>
            <a:xfrm>
              <a:off x="2680950" y="1689075"/>
              <a:ext cx="127075" cy="219050"/>
            </a:xfrm>
            <a:custGeom>
              <a:rect b="b" l="l" r="r" t="t"/>
              <a:pathLst>
                <a:path extrusionOk="0" h="8762" w="5083">
                  <a:moveTo>
                    <a:pt x="0" y="0"/>
                  </a:moveTo>
                  <a:lnTo>
                    <a:pt x="0" y="8762"/>
                  </a:lnTo>
                  <a:lnTo>
                    <a:pt x="3336" y="8762"/>
                  </a:lnTo>
                  <a:lnTo>
                    <a:pt x="508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7"/>
            <p:cNvSpPr/>
            <p:nvPr/>
          </p:nvSpPr>
          <p:spPr>
            <a:xfrm>
              <a:off x="2656000" y="1688300"/>
              <a:ext cx="49125" cy="84200"/>
            </a:xfrm>
            <a:custGeom>
              <a:rect b="b" l="l" r="r" t="t"/>
              <a:pathLst>
                <a:path extrusionOk="0" h="3368" w="1965">
                  <a:moveTo>
                    <a:pt x="0" y="0"/>
                  </a:moveTo>
                  <a:lnTo>
                    <a:pt x="0" y="3368"/>
                  </a:lnTo>
                  <a:lnTo>
                    <a:pt x="998" y="3368"/>
                  </a:lnTo>
                  <a:cubicBezTo>
                    <a:pt x="1372" y="3368"/>
                    <a:pt x="1965" y="1684"/>
                    <a:pt x="1965" y="1684"/>
                  </a:cubicBezTo>
                  <a:lnTo>
                    <a:pt x="96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7"/>
            <p:cNvSpPr/>
            <p:nvPr/>
          </p:nvSpPr>
          <p:spPr>
            <a:xfrm>
              <a:off x="2656000" y="1824700"/>
              <a:ext cx="49125" cy="83425"/>
            </a:xfrm>
            <a:custGeom>
              <a:rect b="b" l="l" r="r" t="t"/>
              <a:pathLst>
                <a:path extrusionOk="0" h="3337" w="1965">
                  <a:moveTo>
                    <a:pt x="0" y="0"/>
                  </a:moveTo>
                  <a:lnTo>
                    <a:pt x="0" y="3337"/>
                  </a:lnTo>
                  <a:lnTo>
                    <a:pt x="998" y="3337"/>
                  </a:lnTo>
                  <a:cubicBezTo>
                    <a:pt x="1435" y="3337"/>
                    <a:pt x="1965" y="1871"/>
                    <a:pt x="1965" y="1871"/>
                  </a:cubicBezTo>
                  <a:lnTo>
                    <a:pt x="96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7"/>
            <p:cNvSpPr/>
            <p:nvPr/>
          </p:nvSpPr>
          <p:spPr>
            <a:xfrm>
              <a:off x="2680950" y="1688300"/>
              <a:ext cx="24950" cy="84200"/>
            </a:xfrm>
            <a:custGeom>
              <a:rect b="b" l="l" r="r" t="t"/>
              <a:pathLst>
                <a:path extrusionOk="0" h="3368" w="998">
                  <a:moveTo>
                    <a:pt x="0" y="0"/>
                  </a:moveTo>
                  <a:lnTo>
                    <a:pt x="0" y="3368"/>
                  </a:lnTo>
                  <a:lnTo>
                    <a:pt x="998" y="3368"/>
                  </a:lnTo>
                  <a:lnTo>
                    <a:pt x="998" y="0"/>
                  </a:ln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7"/>
            <p:cNvSpPr/>
            <p:nvPr/>
          </p:nvSpPr>
          <p:spPr>
            <a:xfrm>
              <a:off x="2680950" y="1824700"/>
              <a:ext cx="24950" cy="83425"/>
            </a:xfrm>
            <a:custGeom>
              <a:rect b="b" l="l" r="r" t="t"/>
              <a:pathLst>
                <a:path extrusionOk="0" h="3337" w="998">
                  <a:moveTo>
                    <a:pt x="0" y="0"/>
                  </a:moveTo>
                  <a:lnTo>
                    <a:pt x="0" y="3337"/>
                  </a:lnTo>
                  <a:lnTo>
                    <a:pt x="998" y="3337"/>
                  </a:lnTo>
                  <a:lnTo>
                    <a:pt x="998" y="0"/>
                  </a:ln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7"/>
            <p:cNvSpPr/>
            <p:nvPr/>
          </p:nvSpPr>
          <p:spPr>
            <a:xfrm>
              <a:off x="2621700" y="1758450"/>
              <a:ext cx="117725" cy="82650"/>
            </a:xfrm>
            <a:custGeom>
              <a:rect b="b" l="l" r="r" t="t"/>
              <a:pathLst>
                <a:path extrusionOk="0" h="3306" w="4709">
                  <a:moveTo>
                    <a:pt x="2370" y="0"/>
                  </a:moveTo>
                  <a:cubicBezTo>
                    <a:pt x="1029" y="0"/>
                    <a:pt x="1" y="717"/>
                    <a:pt x="1" y="1653"/>
                  </a:cubicBezTo>
                  <a:cubicBezTo>
                    <a:pt x="1" y="2588"/>
                    <a:pt x="1029" y="3305"/>
                    <a:pt x="2370" y="3305"/>
                  </a:cubicBezTo>
                  <a:cubicBezTo>
                    <a:pt x="3680" y="3305"/>
                    <a:pt x="4708" y="1653"/>
                    <a:pt x="4708" y="1653"/>
                  </a:cubicBezTo>
                  <a:cubicBezTo>
                    <a:pt x="4708" y="1653"/>
                    <a:pt x="3680" y="0"/>
                    <a:pt x="2370" y="0"/>
                  </a:cubicBez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7"/>
            <p:cNvSpPr/>
            <p:nvPr/>
          </p:nvSpPr>
          <p:spPr>
            <a:xfrm>
              <a:off x="2680950" y="1758450"/>
              <a:ext cx="59250" cy="82650"/>
            </a:xfrm>
            <a:custGeom>
              <a:rect b="b" l="l" r="r" t="t"/>
              <a:pathLst>
                <a:path extrusionOk="0" h="3306" w="2370">
                  <a:moveTo>
                    <a:pt x="0" y="0"/>
                  </a:moveTo>
                  <a:lnTo>
                    <a:pt x="0" y="3305"/>
                  </a:lnTo>
                  <a:cubicBezTo>
                    <a:pt x="1341" y="3305"/>
                    <a:pt x="2370" y="2588"/>
                    <a:pt x="2370" y="1653"/>
                  </a:cubicBezTo>
                  <a:cubicBezTo>
                    <a:pt x="2370" y="717"/>
                    <a:pt x="1341" y="0"/>
                    <a:pt x="0" y="0"/>
                  </a:cubicBez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 name="Google Shape;2311;p47"/>
          <p:cNvGrpSpPr/>
          <p:nvPr/>
        </p:nvGrpSpPr>
        <p:grpSpPr>
          <a:xfrm>
            <a:off x="1667240" y="1673580"/>
            <a:ext cx="472365" cy="361588"/>
            <a:chOff x="1746375" y="1608800"/>
            <a:chExt cx="339075" cy="259575"/>
          </a:xfrm>
        </p:grpSpPr>
        <p:sp>
          <p:nvSpPr>
            <p:cNvPr id="2312" name="Google Shape;2312;p47"/>
            <p:cNvSpPr/>
            <p:nvPr/>
          </p:nvSpPr>
          <p:spPr>
            <a:xfrm>
              <a:off x="2035550" y="1717925"/>
              <a:ext cx="49900" cy="90425"/>
            </a:xfrm>
            <a:custGeom>
              <a:rect b="b" l="l" r="r" t="t"/>
              <a:pathLst>
                <a:path extrusionOk="0" h="3617" w="1996">
                  <a:moveTo>
                    <a:pt x="375" y="0"/>
                  </a:moveTo>
                  <a:lnTo>
                    <a:pt x="0" y="1621"/>
                  </a:lnTo>
                  <a:lnTo>
                    <a:pt x="375" y="3617"/>
                  </a:lnTo>
                  <a:lnTo>
                    <a:pt x="1996" y="3617"/>
                  </a:lnTo>
                  <a:lnTo>
                    <a:pt x="199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7"/>
            <p:cNvSpPr/>
            <p:nvPr/>
          </p:nvSpPr>
          <p:spPr>
            <a:xfrm>
              <a:off x="1746375" y="1717925"/>
              <a:ext cx="49125" cy="90425"/>
            </a:xfrm>
            <a:custGeom>
              <a:rect b="b" l="l" r="r" t="t"/>
              <a:pathLst>
                <a:path extrusionOk="0" h="3617" w="1965">
                  <a:moveTo>
                    <a:pt x="0" y="0"/>
                  </a:moveTo>
                  <a:lnTo>
                    <a:pt x="0" y="3617"/>
                  </a:lnTo>
                  <a:lnTo>
                    <a:pt x="1590" y="3617"/>
                  </a:lnTo>
                  <a:lnTo>
                    <a:pt x="1964" y="1621"/>
                  </a:lnTo>
                  <a:lnTo>
                    <a:pt x="159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7"/>
            <p:cNvSpPr/>
            <p:nvPr/>
          </p:nvSpPr>
          <p:spPr>
            <a:xfrm>
              <a:off x="1836000" y="1797425"/>
              <a:ext cx="39775" cy="60025"/>
            </a:xfrm>
            <a:custGeom>
              <a:rect b="b" l="l" r="r" t="t"/>
              <a:pathLst>
                <a:path extrusionOk="0" h="2401" w="1591">
                  <a:moveTo>
                    <a:pt x="1" y="0"/>
                  </a:moveTo>
                  <a:lnTo>
                    <a:pt x="1" y="2401"/>
                  </a:lnTo>
                  <a:lnTo>
                    <a:pt x="1591" y="2401"/>
                  </a:lnTo>
                  <a:lnTo>
                    <a:pt x="159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7"/>
            <p:cNvSpPr/>
            <p:nvPr/>
          </p:nvSpPr>
          <p:spPr>
            <a:xfrm>
              <a:off x="1955275" y="1797425"/>
              <a:ext cx="39775" cy="60025"/>
            </a:xfrm>
            <a:custGeom>
              <a:rect b="b" l="l" r="r" t="t"/>
              <a:pathLst>
                <a:path extrusionOk="0" h="2401" w="1591">
                  <a:moveTo>
                    <a:pt x="0" y="0"/>
                  </a:moveTo>
                  <a:lnTo>
                    <a:pt x="0" y="2401"/>
                  </a:lnTo>
                  <a:lnTo>
                    <a:pt x="1590" y="2401"/>
                  </a:lnTo>
                  <a:lnTo>
                    <a:pt x="159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7"/>
            <p:cNvSpPr/>
            <p:nvPr/>
          </p:nvSpPr>
          <p:spPr>
            <a:xfrm>
              <a:off x="1805600" y="1848075"/>
              <a:ext cx="99800" cy="20300"/>
            </a:xfrm>
            <a:custGeom>
              <a:rect b="b" l="l" r="r" t="t"/>
              <a:pathLst>
                <a:path extrusionOk="0" h="812" w="3992">
                  <a:moveTo>
                    <a:pt x="1" y="1"/>
                  </a:moveTo>
                  <a:lnTo>
                    <a:pt x="1" y="811"/>
                  </a:lnTo>
                  <a:lnTo>
                    <a:pt x="3992" y="811"/>
                  </a:lnTo>
                  <a:lnTo>
                    <a:pt x="3992"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7"/>
            <p:cNvSpPr/>
            <p:nvPr/>
          </p:nvSpPr>
          <p:spPr>
            <a:xfrm>
              <a:off x="1925650" y="1848075"/>
              <a:ext cx="99800" cy="20300"/>
            </a:xfrm>
            <a:custGeom>
              <a:rect b="b" l="l" r="r" t="t"/>
              <a:pathLst>
                <a:path extrusionOk="0" h="812" w="3992">
                  <a:moveTo>
                    <a:pt x="0" y="1"/>
                  </a:moveTo>
                  <a:lnTo>
                    <a:pt x="0" y="811"/>
                  </a:lnTo>
                  <a:lnTo>
                    <a:pt x="3991" y="811"/>
                  </a:lnTo>
                  <a:lnTo>
                    <a:pt x="399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7"/>
            <p:cNvSpPr/>
            <p:nvPr/>
          </p:nvSpPr>
          <p:spPr>
            <a:xfrm>
              <a:off x="1785350" y="1609575"/>
              <a:ext cx="259575" cy="198775"/>
            </a:xfrm>
            <a:custGeom>
              <a:rect b="b" l="l" r="r" t="t"/>
              <a:pathLst>
                <a:path extrusionOk="0" h="7951" w="10383">
                  <a:moveTo>
                    <a:pt x="1403" y="0"/>
                  </a:moveTo>
                  <a:cubicBezTo>
                    <a:pt x="624" y="0"/>
                    <a:pt x="0" y="624"/>
                    <a:pt x="0" y="1372"/>
                  </a:cubicBezTo>
                  <a:lnTo>
                    <a:pt x="0" y="5986"/>
                  </a:lnTo>
                  <a:lnTo>
                    <a:pt x="5207" y="7951"/>
                  </a:lnTo>
                  <a:lnTo>
                    <a:pt x="10383" y="3555"/>
                  </a:lnTo>
                  <a:lnTo>
                    <a:pt x="5207" y="374"/>
                  </a:lnTo>
                  <a:cubicBezTo>
                    <a:pt x="4926" y="125"/>
                    <a:pt x="4583" y="0"/>
                    <a:pt x="4209"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7"/>
            <p:cNvSpPr/>
            <p:nvPr/>
          </p:nvSpPr>
          <p:spPr>
            <a:xfrm>
              <a:off x="1915500" y="1608800"/>
              <a:ext cx="130200" cy="198775"/>
            </a:xfrm>
            <a:custGeom>
              <a:rect b="b" l="l" r="r" t="t"/>
              <a:pathLst>
                <a:path extrusionOk="0" h="7951" w="5208">
                  <a:moveTo>
                    <a:pt x="999" y="0"/>
                  </a:moveTo>
                  <a:cubicBezTo>
                    <a:pt x="624" y="0"/>
                    <a:pt x="250" y="125"/>
                    <a:pt x="1" y="405"/>
                  </a:cubicBezTo>
                  <a:lnTo>
                    <a:pt x="1" y="5955"/>
                  </a:lnTo>
                  <a:lnTo>
                    <a:pt x="2807" y="7951"/>
                  </a:lnTo>
                  <a:lnTo>
                    <a:pt x="5208" y="5986"/>
                  </a:lnTo>
                  <a:lnTo>
                    <a:pt x="5208" y="1372"/>
                  </a:lnTo>
                  <a:cubicBezTo>
                    <a:pt x="5208" y="624"/>
                    <a:pt x="4584" y="0"/>
                    <a:pt x="3805" y="0"/>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7"/>
            <p:cNvSpPr/>
            <p:nvPr/>
          </p:nvSpPr>
          <p:spPr>
            <a:xfrm>
              <a:off x="1785350" y="1759225"/>
              <a:ext cx="130175" cy="49125"/>
            </a:xfrm>
            <a:custGeom>
              <a:rect b="b" l="l" r="r" t="t"/>
              <a:pathLst>
                <a:path extrusionOk="0" h="1965" w="5207">
                  <a:moveTo>
                    <a:pt x="0" y="0"/>
                  </a:moveTo>
                  <a:lnTo>
                    <a:pt x="0" y="1965"/>
                  </a:lnTo>
                  <a:lnTo>
                    <a:pt x="5207" y="1965"/>
                  </a:lnTo>
                  <a:lnTo>
                    <a:pt x="52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7"/>
            <p:cNvSpPr/>
            <p:nvPr/>
          </p:nvSpPr>
          <p:spPr>
            <a:xfrm>
              <a:off x="1915500" y="1759225"/>
              <a:ext cx="130200" cy="49125"/>
            </a:xfrm>
            <a:custGeom>
              <a:rect b="b" l="l" r="r" t="t"/>
              <a:pathLst>
                <a:path extrusionOk="0" h="1965" w="5208">
                  <a:moveTo>
                    <a:pt x="1" y="0"/>
                  </a:moveTo>
                  <a:lnTo>
                    <a:pt x="1" y="1965"/>
                  </a:lnTo>
                  <a:lnTo>
                    <a:pt x="5208" y="1965"/>
                  </a:lnTo>
                  <a:lnTo>
                    <a:pt x="5208"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7"/>
            <p:cNvSpPr/>
            <p:nvPr/>
          </p:nvSpPr>
          <p:spPr>
            <a:xfrm>
              <a:off x="1985650" y="1657900"/>
              <a:ext cx="20300" cy="20275"/>
            </a:xfrm>
            <a:custGeom>
              <a:rect b="b" l="l" r="r" t="t"/>
              <a:pathLst>
                <a:path extrusionOk="0" h="811" w="812">
                  <a:moveTo>
                    <a:pt x="1" y="0"/>
                  </a:moveTo>
                  <a:lnTo>
                    <a:pt x="1" y="811"/>
                  </a:lnTo>
                  <a:lnTo>
                    <a:pt x="812" y="811"/>
                  </a:lnTo>
                  <a:lnTo>
                    <a:pt x="812"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7"/>
            <p:cNvSpPr/>
            <p:nvPr/>
          </p:nvSpPr>
          <p:spPr>
            <a:xfrm>
              <a:off x="1945900" y="1657900"/>
              <a:ext cx="20300" cy="20275"/>
            </a:xfrm>
            <a:custGeom>
              <a:rect b="b" l="l" r="r" t="t"/>
              <a:pathLst>
                <a:path extrusionOk="0" h="811" w="812">
                  <a:moveTo>
                    <a:pt x="1" y="0"/>
                  </a:moveTo>
                  <a:lnTo>
                    <a:pt x="1" y="811"/>
                  </a:lnTo>
                  <a:lnTo>
                    <a:pt x="812" y="811"/>
                  </a:lnTo>
                  <a:lnTo>
                    <a:pt x="812"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7"/>
            <p:cNvSpPr/>
            <p:nvPr/>
          </p:nvSpPr>
          <p:spPr>
            <a:xfrm>
              <a:off x="1865625" y="1657900"/>
              <a:ext cx="19500" cy="20275"/>
            </a:xfrm>
            <a:custGeom>
              <a:rect b="b" l="l" r="r" t="t"/>
              <a:pathLst>
                <a:path extrusionOk="0" h="811" w="780">
                  <a:moveTo>
                    <a:pt x="0" y="0"/>
                  </a:moveTo>
                  <a:lnTo>
                    <a:pt x="0" y="811"/>
                  </a:lnTo>
                  <a:lnTo>
                    <a:pt x="780" y="811"/>
                  </a:lnTo>
                  <a:lnTo>
                    <a:pt x="780"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7"/>
            <p:cNvSpPr/>
            <p:nvPr/>
          </p:nvSpPr>
          <p:spPr>
            <a:xfrm>
              <a:off x="1825100" y="1657900"/>
              <a:ext cx="20275" cy="20275"/>
            </a:xfrm>
            <a:custGeom>
              <a:rect b="b" l="l" r="r" t="t"/>
              <a:pathLst>
                <a:path extrusionOk="0" h="811" w="811">
                  <a:moveTo>
                    <a:pt x="0" y="0"/>
                  </a:moveTo>
                  <a:lnTo>
                    <a:pt x="0" y="811"/>
                  </a:lnTo>
                  <a:lnTo>
                    <a:pt x="811" y="811"/>
                  </a:lnTo>
                  <a:lnTo>
                    <a:pt x="811"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7"/>
            <p:cNvSpPr/>
            <p:nvPr/>
          </p:nvSpPr>
          <p:spPr>
            <a:xfrm>
              <a:off x="1896025" y="1717925"/>
              <a:ext cx="39000" cy="90425"/>
            </a:xfrm>
            <a:custGeom>
              <a:rect b="b" l="l" r="r" t="t"/>
              <a:pathLst>
                <a:path extrusionOk="0" h="3617" w="1560">
                  <a:moveTo>
                    <a:pt x="0" y="0"/>
                  </a:moveTo>
                  <a:lnTo>
                    <a:pt x="0" y="3617"/>
                  </a:lnTo>
                  <a:lnTo>
                    <a:pt x="780" y="3617"/>
                  </a:lnTo>
                  <a:lnTo>
                    <a:pt x="1559" y="1995"/>
                  </a:lnTo>
                  <a:lnTo>
                    <a:pt x="78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7"/>
            <p:cNvSpPr/>
            <p:nvPr/>
          </p:nvSpPr>
          <p:spPr>
            <a:xfrm>
              <a:off x="1915500" y="1717925"/>
              <a:ext cx="20300" cy="90425"/>
            </a:xfrm>
            <a:custGeom>
              <a:rect b="b" l="l" r="r" t="t"/>
              <a:pathLst>
                <a:path extrusionOk="0" h="3617" w="812">
                  <a:moveTo>
                    <a:pt x="1" y="0"/>
                  </a:moveTo>
                  <a:lnTo>
                    <a:pt x="1" y="3617"/>
                  </a:lnTo>
                  <a:lnTo>
                    <a:pt x="812" y="3617"/>
                  </a:lnTo>
                  <a:lnTo>
                    <a:pt x="812"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1" name="Shape 2331"/>
        <p:cNvGrpSpPr/>
        <p:nvPr/>
      </p:nvGrpSpPr>
      <p:grpSpPr>
        <a:xfrm>
          <a:off x="0" y="0"/>
          <a:ext cx="0" cy="0"/>
          <a:chOff x="0" y="0"/>
          <a:chExt cx="0" cy="0"/>
        </a:xfrm>
      </p:grpSpPr>
      <p:sp>
        <p:nvSpPr>
          <p:cNvPr id="2332" name="Google Shape;2332;p48"/>
          <p:cNvSpPr/>
          <p:nvPr/>
        </p:nvSpPr>
        <p:spPr>
          <a:xfrm rot="6721179">
            <a:off x="4841048" y="2530039"/>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8"/>
          <p:cNvSpPr txBox="1"/>
          <p:nvPr>
            <p:ph type="title"/>
          </p:nvPr>
        </p:nvSpPr>
        <p:spPr>
          <a:xfrm>
            <a:off x="1992500" y="1723975"/>
            <a:ext cx="3371100" cy="2189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sz="5600"/>
              <a:t>wesome words</a:t>
            </a:r>
            <a:endParaRPr sz="5600"/>
          </a:p>
        </p:txBody>
      </p:sp>
      <p:grpSp>
        <p:nvGrpSpPr>
          <p:cNvPr id="2334" name="Google Shape;2334;p48"/>
          <p:cNvGrpSpPr/>
          <p:nvPr/>
        </p:nvGrpSpPr>
        <p:grpSpPr>
          <a:xfrm>
            <a:off x="5431894" y="1723978"/>
            <a:ext cx="1719599" cy="2917726"/>
            <a:chOff x="5431894" y="1723978"/>
            <a:chExt cx="1719599" cy="2917726"/>
          </a:xfrm>
        </p:grpSpPr>
        <p:sp>
          <p:nvSpPr>
            <p:cNvPr id="2335" name="Google Shape;2335;p48"/>
            <p:cNvSpPr/>
            <p:nvPr/>
          </p:nvSpPr>
          <p:spPr>
            <a:xfrm flipH="1">
              <a:off x="6907771" y="1925663"/>
              <a:ext cx="226719" cy="254422"/>
            </a:xfrm>
            <a:custGeom>
              <a:rect b="b" l="l" r="r" t="t"/>
              <a:pathLst>
                <a:path extrusionOk="0" h="3995" w="3560">
                  <a:moveTo>
                    <a:pt x="557" y="0"/>
                  </a:moveTo>
                  <a:cubicBezTo>
                    <a:pt x="438" y="0"/>
                    <a:pt x="344" y="81"/>
                    <a:pt x="312" y="303"/>
                  </a:cubicBezTo>
                  <a:cubicBezTo>
                    <a:pt x="223" y="792"/>
                    <a:pt x="1" y="2037"/>
                    <a:pt x="890" y="2438"/>
                  </a:cubicBezTo>
                  <a:cubicBezTo>
                    <a:pt x="1469" y="2705"/>
                    <a:pt x="1736" y="3550"/>
                    <a:pt x="1913" y="3995"/>
                  </a:cubicBezTo>
                  <a:lnTo>
                    <a:pt x="3559" y="3238"/>
                  </a:lnTo>
                  <a:cubicBezTo>
                    <a:pt x="2536" y="2571"/>
                    <a:pt x="2981" y="569"/>
                    <a:pt x="2536" y="347"/>
                  </a:cubicBezTo>
                  <a:cubicBezTo>
                    <a:pt x="2524" y="339"/>
                    <a:pt x="2505" y="335"/>
                    <a:pt x="2480" y="335"/>
                  </a:cubicBezTo>
                  <a:cubicBezTo>
                    <a:pt x="2304" y="335"/>
                    <a:pt x="1846" y="522"/>
                    <a:pt x="1522" y="522"/>
                  </a:cubicBezTo>
                  <a:cubicBezTo>
                    <a:pt x="1407" y="522"/>
                    <a:pt x="1309" y="499"/>
                    <a:pt x="1246" y="436"/>
                  </a:cubicBezTo>
                  <a:cubicBezTo>
                    <a:pt x="1074" y="264"/>
                    <a:pt x="773" y="0"/>
                    <a:pt x="557"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8"/>
            <p:cNvSpPr/>
            <p:nvPr/>
          </p:nvSpPr>
          <p:spPr>
            <a:xfrm flipH="1">
              <a:off x="6950251" y="1859942"/>
              <a:ext cx="77759" cy="195195"/>
            </a:xfrm>
            <a:custGeom>
              <a:rect b="b" l="l" r="r" t="t"/>
              <a:pathLst>
                <a:path extrusionOk="0" h="3065" w="1221">
                  <a:moveTo>
                    <a:pt x="269" y="0"/>
                  </a:moveTo>
                  <a:cubicBezTo>
                    <a:pt x="141" y="0"/>
                    <a:pt x="19" y="45"/>
                    <a:pt x="19" y="134"/>
                  </a:cubicBezTo>
                  <a:cubicBezTo>
                    <a:pt x="19" y="312"/>
                    <a:pt x="197" y="1157"/>
                    <a:pt x="153" y="1379"/>
                  </a:cubicBezTo>
                  <a:cubicBezTo>
                    <a:pt x="1" y="2595"/>
                    <a:pt x="758" y="3064"/>
                    <a:pt x="1065" y="3064"/>
                  </a:cubicBezTo>
                  <a:cubicBezTo>
                    <a:pt x="1117" y="3064"/>
                    <a:pt x="1156" y="3051"/>
                    <a:pt x="1176" y="3025"/>
                  </a:cubicBezTo>
                  <a:cubicBezTo>
                    <a:pt x="1220" y="2402"/>
                    <a:pt x="1131" y="1824"/>
                    <a:pt x="909" y="1246"/>
                  </a:cubicBezTo>
                  <a:cubicBezTo>
                    <a:pt x="775" y="890"/>
                    <a:pt x="642" y="534"/>
                    <a:pt x="553" y="134"/>
                  </a:cubicBezTo>
                  <a:cubicBezTo>
                    <a:pt x="531" y="45"/>
                    <a:pt x="397" y="0"/>
                    <a:pt x="26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8"/>
            <p:cNvSpPr/>
            <p:nvPr/>
          </p:nvSpPr>
          <p:spPr>
            <a:xfrm flipH="1">
              <a:off x="7032402" y="1840773"/>
              <a:ext cx="104889" cy="132528"/>
            </a:xfrm>
            <a:custGeom>
              <a:rect b="b" l="l" r="r" t="t"/>
              <a:pathLst>
                <a:path extrusionOk="0" h="2081" w="1647">
                  <a:moveTo>
                    <a:pt x="295" y="1"/>
                  </a:moveTo>
                  <a:cubicBezTo>
                    <a:pt x="178" y="1"/>
                    <a:pt x="67" y="34"/>
                    <a:pt x="45" y="123"/>
                  </a:cubicBezTo>
                  <a:cubicBezTo>
                    <a:pt x="0" y="568"/>
                    <a:pt x="45" y="1013"/>
                    <a:pt x="134" y="1458"/>
                  </a:cubicBezTo>
                  <a:cubicBezTo>
                    <a:pt x="312" y="1680"/>
                    <a:pt x="490" y="1902"/>
                    <a:pt x="712" y="2080"/>
                  </a:cubicBezTo>
                  <a:cubicBezTo>
                    <a:pt x="801" y="2080"/>
                    <a:pt x="1646" y="2036"/>
                    <a:pt x="1513" y="1947"/>
                  </a:cubicBezTo>
                  <a:cubicBezTo>
                    <a:pt x="1201" y="1636"/>
                    <a:pt x="712" y="1324"/>
                    <a:pt x="712" y="1191"/>
                  </a:cubicBezTo>
                  <a:cubicBezTo>
                    <a:pt x="712" y="790"/>
                    <a:pt x="668" y="435"/>
                    <a:pt x="579" y="79"/>
                  </a:cubicBezTo>
                  <a:cubicBezTo>
                    <a:pt x="534" y="34"/>
                    <a:pt x="412" y="1"/>
                    <a:pt x="295"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8"/>
            <p:cNvSpPr/>
            <p:nvPr/>
          </p:nvSpPr>
          <p:spPr>
            <a:xfrm flipH="1">
              <a:off x="7052272" y="1894586"/>
              <a:ext cx="99221" cy="119983"/>
            </a:xfrm>
            <a:custGeom>
              <a:rect b="b" l="l" r="r" t="t"/>
              <a:pathLst>
                <a:path extrusionOk="0" h="1884" w="1558">
                  <a:moveTo>
                    <a:pt x="1120" y="1"/>
                  </a:moveTo>
                  <a:cubicBezTo>
                    <a:pt x="794" y="1"/>
                    <a:pt x="212" y="464"/>
                    <a:pt x="134" y="657"/>
                  </a:cubicBezTo>
                  <a:cubicBezTo>
                    <a:pt x="1" y="880"/>
                    <a:pt x="223" y="1458"/>
                    <a:pt x="490" y="1814"/>
                  </a:cubicBezTo>
                  <a:cubicBezTo>
                    <a:pt x="527" y="1863"/>
                    <a:pt x="560" y="1884"/>
                    <a:pt x="588" y="1884"/>
                  </a:cubicBezTo>
                  <a:cubicBezTo>
                    <a:pt x="768" y="1884"/>
                    <a:pt x="802" y="1057"/>
                    <a:pt x="802" y="1057"/>
                  </a:cubicBezTo>
                  <a:cubicBezTo>
                    <a:pt x="1024" y="969"/>
                    <a:pt x="1202" y="835"/>
                    <a:pt x="1424" y="746"/>
                  </a:cubicBezTo>
                  <a:cubicBezTo>
                    <a:pt x="1558" y="613"/>
                    <a:pt x="1469" y="212"/>
                    <a:pt x="1246" y="34"/>
                  </a:cubicBezTo>
                  <a:cubicBezTo>
                    <a:pt x="1212" y="11"/>
                    <a:pt x="1169" y="1"/>
                    <a:pt x="112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8"/>
            <p:cNvSpPr/>
            <p:nvPr/>
          </p:nvSpPr>
          <p:spPr>
            <a:xfrm flipH="1">
              <a:off x="7029601" y="1954193"/>
              <a:ext cx="93553" cy="116098"/>
            </a:xfrm>
            <a:custGeom>
              <a:rect b="b" l="l" r="r" t="t"/>
              <a:pathLst>
                <a:path extrusionOk="0" h="1823" w="1469">
                  <a:moveTo>
                    <a:pt x="1098" y="1"/>
                  </a:moveTo>
                  <a:cubicBezTo>
                    <a:pt x="804" y="1"/>
                    <a:pt x="207" y="505"/>
                    <a:pt x="90" y="700"/>
                  </a:cubicBezTo>
                  <a:cubicBezTo>
                    <a:pt x="1" y="1056"/>
                    <a:pt x="134" y="1456"/>
                    <a:pt x="401" y="1767"/>
                  </a:cubicBezTo>
                  <a:cubicBezTo>
                    <a:pt x="439" y="1806"/>
                    <a:pt x="473" y="1822"/>
                    <a:pt x="502" y="1822"/>
                  </a:cubicBezTo>
                  <a:cubicBezTo>
                    <a:pt x="712" y="1822"/>
                    <a:pt x="712" y="967"/>
                    <a:pt x="712" y="967"/>
                  </a:cubicBezTo>
                  <a:cubicBezTo>
                    <a:pt x="935" y="878"/>
                    <a:pt x="1113" y="789"/>
                    <a:pt x="1335" y="655"/>
                  </a:cubicBezTo>
                  <a:cubicBezTo>
                    <a:pt x="1469" y="566"/>
                    <a:pt x="1469" y="210"/>
                    <a:pt x="1202" y="33"/>
                  </a:cubicBezTo>
                  <a:cubicBezTo>
                    <a:pt x="1174" y="11"/>
                    <a:pt x="1139" y="1"/>
                    <a:pt x="109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8"/>
            <p:cNvSpPr/>
            <p:nvPr/>
          </p:nvSpPr>
          <p:spPr>
            <a:xfrm flipH="1">
              <a:off x="5582064" y="2115503"/>
              <a:ext cx="87885" cy="84383"/>
            </a:xfrm>
            <a:custGeom>
              <a:rect b="b" l="l" r="r" t="t"/>
              <a:pathLst>
                <a:path extrusionOk="0" h="1325" w="1380">
                  <a:moveTo>
                    <a:pt x="852" y="1"/>
                  </a:moveTo>
                  <a:cubicBezTo>
                    <a:pt x="593" y="1"/>
                    <a:pt x="465" y="495"/>
                    <a:pt x="1" y="1191"/>
                  </a:cubicBezTo>
                  <a:cubicBezTo>
                    <a:pt x="223" y="1236"/>
                    <a:pt x="446" y="1280"/>
                    <a:pt x="668" y="1325"/>
                  </a:cubicBezTo>
                  <a:cubicBezTo>
                    <a:pt x="712" y="1280"/>
                    <a:pt x="1380" y="213"/>
                    <a:pt x="979" y="35"/>
                  </a:cubicBezTo>
                  <a:cubicBezTo>
                    <a:pt x="933" y="12"/>
                    <a:pt x="891" y="1"/>
                    <a:pt x="852"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8"/>
            <p:cNvSpPr/>
            <p:nvPr/>
          </p:nvSpPr>
          <p:spPr>
            <a:xfrm flipH="1">
              <a:off x="5616071" y="2183263"/>
              <a:ext cx="73684" cy="127115"/>
            </a:xfrm>
            <a:custGeom>
              <a:rect b="b" l="l" r="r" t="t"/>
              <a:pathLst>
                <a:path extrusionOk="0" h="1996" w="1157">
                  <a:moveTo>
                    <a:pt x="505" y="1"/>
                  </a:moveTo>
                  <a:cubicBezTo>
                    <a:pt x="436" y="1"/>
                    <a:pt x="370" y="25"/>
                    <a:pt x="312" y="83"/>
                  </a:cubicBezTo>
                  <a:cubicBezTo>
                    <a:pt x="45" y="394"/>
                    <a:pt x="89" y="1373"/>
                    <a:pt x="0" y="1996"/>
                  </a:cubicBezTo>
                  <a:lnTo>
                    <a:pt x="401" y="1640"/>
                  </a:lnTo>
                  <a:cubicBezTo>
                    <a:pt x="401" y="1640"/>
                    <a:pt x="1157" y="795"/>
                    <a:pt x="1068" y="528"/>
                  </a:cubicBezTo>
                  <a:cubicBezTo>
                    <a:pt x="1033" y="319"/>
                    <a:pt x="753" y="1"/>
                    <a:pt x="505"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8"/>
            <p:cNvSpPr/>
            <p:nvPr/>
          </p:nvSpPr>
          <p:spPr>
            <a:xfrm flipH="1">
              <a:off x="5514047" y="2164158"/>
              <a:ext cx="204047" cy="251046"/>
            </a:xfrm>
            <a:custGeom>
              <a:rect b="b" l="l" r="r" t="t"/>
              <a:pathLst>
                <a:path extrusionOk="0" h="3942" w="3204">
                  <a:moveTo>
                    <a:pt x="2244" y="0"/>
                  </a:moveTo>
                  <a:cubicBezTo>
                    <a:pt x="1398" y="0"/>
                    <a:pt x="1" y="3096"/>
                    <a:pt x="1" y="3096"/>
                  </a:cubicBezTo>
                  <a:lnTo>
                    <a:pt x="1246" y="3941"/>
                  </a:lnTo>
                  <a:cubicBezTo>
                    <a:pt x="1424" y="3363"/>
                    <a:pt x="1780" y="2829"/>
                    <a:pt x="2225" y="2429"/>
                  </a:cubicBezTo>
                  <a:cubicBezTo>
                    <a:pt x="2403" y="2251"/>
                    <a:pt x="3203" y="694"/>
                    <a:pt x="2447" y="72"/>
                  </a:cubicBezTo>
                  <a:cubicBezTo>
                    <a:pt x="2384" y="23"/>
                    <a:pt x="2316" y="0"/>
                    <a:pt x="2244"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8"/>
            <p:cNvSpPr/>
            <p:nvPr/>
          </p:nvSpPr>
          <p:spPr>
            <a:xfrm flipH="1">
              <a:off x="5514048" y="2163330"/>
              <a:ext cx="141699" cy="187361"/>
            </a:xfrm>
            <a:custGeom>
              <a:rect b="b" l="l" r="r" t="t"/>
              <a:pathLst>
                <a:path extrusionOk="0" h="2942" w="2225">
                  <a:moveTo>
                    <a:pt x="1310" y="0"/>
                  </a:moveTo>
                  <a:cubicBezTo>
                    <a:pt x="1254" y="0"/>
                    <a:pt x="1206" y="36"/>
                    <a:pt x="1157" y="85"/>
                  </a:cubicBezTo>
                  <a:cubicBezTo>
                    <a:pt x="1068" y="218"/>
                    <a:pt x="1023" y="396"/>
                    <a:pt x="1023" y="529"/>
                  </a:cubicBezTo>
                  <a:cubicBezTo>
                    <a:pt x="1112" y="1019"/>
                    <a:pt x="1068" y="1508"/>
                    <a:pt x="845" y="1953"/>
                  </a:cubicBezTo>
                  <a:cubicBezTo>
                    <a:pt x="712" y="2086"/>
                    <a:pt x="0" y="2042"/>
                    <a:pt x="45" y="2665"/>
                  </a:cubicBezTo>
                  <a:cubicBezTo>
                    <a:pt x="45" y="2762"/>
                    <a:pt x="112" y="2941"/>
                    <a:pt x="336" y="2941"/>
                  </a:cubicBezTo>
                  <a:cubicBezTo>
                    <a:pt x="519" y="2941"/>
                    <a:pt x="806" y="2822"/>
                    <a:pt x="1246" y="2442"/>
                  </a:cubicBezTo>
                  <a:cubicBezTo>
                    <a:pt x="1424" y="2264"/>
                    <a:pt x="2224" y="707"/>
                    <a:pt x="1468" y="85"/>
                  </a:cubicBezTo>
                  <a:cubicBezTo>
                    <a:pt x="1408" y="24"/>
                    <a:pt x="1357" y="0"/>
                    <a:pt x="1310"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8"/>
            <p:cNvSpPr/>
            <p:nvPr/>
          </p:nvSpPr>
          <p:spPr>
            <a:xfrm flipH="1">
              <a:off x="5516915" y="2161610"/>
              <a:ext cx="112722" cy="173478"/>
            </a:xfrm>
            <a:custGeom>
              <a:rect b="b" l="l" r="r" t="t"/>
              <a:pathLst>
                <a:path extrusionOk="0" h="2724" w="1770">
                  <a:moveTo>
                    <a:pt x="819" y="0"/>
                  </a:moveTo>
                  <a:cubicBezTo>
                    <a:pt x="780" y="0"/>
                    <a:pt x="747" y="23"/>
                    <a:pt x="702" y="67"/>
                  </a:cubicBezTo>
                  <a:cubicBezTo>
                    <a:pt x="569" y="201"/>
                    <a:pt x="524" y="378"/>
                    <a:pt x="524" y="512"/>
                  </a:cubicBezTo>
                  <a:cubicBezTo>
                    <a:pt x="658" y="1001"/>
                    <a:pt x="569" y="1491"/>
                    <a:pt x="346" y="1935"/>
                  </a:cubicBezTo>
                  <a:cubicBezTo>
                    <a:pt x="247" y="2035"/>
                    <a:pt x="0" y="2724"/>
                    <a:pt x="264" y="2724"/>
                  </a:cubicBezTo>
                  <a:cubicBezTo>
                    <a:pt x="355" y="2724"/>
                    <a:pt x="507" y="2642"/>
                    <a:pt x="747" y="2425"/>
                  </a:cubicBezTo>
                  <a:cubicBezTo>
                    <a:pt x="925" y="2247"/>
                    <a:pt x="1770" y="690"/>
                    <a:pt x="969" y="67"/>
                  </a:cubicBezTo>
                  <a:cubicBezTo>
                    <a:pt x="902" y="23"/>
                    <a:pt x="858" y="0"/>
                    <a:pt x="81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8"/>
            <p:cNvSpPr/>
            <p:nvPr/>
          </p:nvSpPr>
          <p:spPr>
            <a:xfrm flipH="1">
              <a:off x="5431894" y="1723978"/>
              <a:ext cx="240857" cy="609083"/>
            </a:xfrm>
            <a:custGeom>
              <a:rect b="b" l="l" r="r" t="t"/>
              <a:pathLst>
                <a:path extrusionOk="0" h="9564" w="3782">
                  <a:moveTo>
                    <a:pt x="3648" y="0"/>
                  </a:moveTo>
                  <a:lnTo>
                    <a:pt x="0" y="9297"/>
                  </a:lnTo>
                  <a:lnTo>
                    <a:pt x="223" y="9564"/>
                  </a:lnTo>
                  <a:lnTo>
                    <a:pt x="3781" y="89"/>
                  </a:lnTo>
                  <a:lnTo>
                    <a:pt x="3648" y="0"/>
                  </a:lnTo>
                  <a:close/>
                </a:path>
              </a:pathLst>
            </a:custGeom>
            <a:solidFill>
              <a:srgbClr val="3D2E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8"/>
            <p:cNvSpPr/>
            <p:nvPr/>
          </p:nvSpPr>
          <p:spPr>
            <a:xfrm flipH="1">
              <a:off x="5545255" y="2107734"/>
              <a:ext cx="70881" cy="114824"/>
            </a:xfrm>
            <a:custGeom>
              <a:rect b="b" l="l" r="r" t="t"/>
              <a:pathLst>
                <a:path extrusionOk="0" h="1803" w="1113">
                  <a:moveTo>
                    <a:pt x="484" y="1"/>
                  </a:moveTo>
                  <a:cubicBezTo>
                    <a:pt x="457" y="1"/>
                    <a:pt x="429" y="8"/>
                    <a:pt x="401" y="23"/>
                  </a:cubicBezTo>
                  <a:cubicBezTo>
                    <a:pt x="1" y="290"/>
                    <a:pt x="446" y="691"/>
                    <a:pt x="624" y="1803"/>
                  </a:cubicBezTo>
                  <a:cubicBezTo>
                    <a:pt x="624" y="1803"/>
                    <a:pt x="1113" y="1402"/>
                    <a:pt x="1113" y="1313"/>
                  </a:cubicBezTo>
                  <a:cubicBezTo>
                    <a:pt x="1113" y="1272"/>
                    <a:pt x="844" y="1"/>
                    <a:pt x="48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8"/>
            <p:cNvSpPr/>
            <p:nvPr/>
          </p:nvSpPr>
          <p:spPr>
            <a:xfrm flipH="1">
              <a:off x="5570728" y="2171863"/>
              <a:ext cx="85019" cy="96037"/>
            </a:xfrm>
            <a:custGeom>
              <a:rect b="b" l="l" r="r" t="t"/>
              <a:pathLst>
                <a:path extrusionOk="0" h="1508" w="1335">
                  <a:moveTo>
                    <a:pt x="492" y="0"/>
                  </a:moveTo>
                  <a:cubicBezTo>
                    <a:pt x="425" y="0"/>
                    <a:pt x="363" y="25"/>
                    <a:pt x="312" y="84"/>
                  </a:cubicBezTo>
                  <a:cubicBezTo>
                    <a:pt x="0" y="440"/>
                    <a:pt x="712" y="707"/>
                    <a:pt x="1246" y="1507"/>
                  </a:cubicBezTo>
                  <a:cubicBezTo>
                    <a:pt x="1290" y="1196"/>
                    <a:pt x="1335" y="929"/>
                    <a:pt x="1335" y="662"/>
                  </a:cubicBezTo>
                  <a:cubicBezTo>
                    <a:pt x="1298" y="625"/>
                    <a:pt x="827" y="0"/>
                    <a:pt x="49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8"/>
            <p:cNvSpPr/>
            <p:nvPr/>
          </p:nvSpPr>
          <p:spPr>
            <a:xfrm flipH="1">
              <a:off x="5582064" y="2237075"/>
              <a:ext cx="73684" cy="81835"/>
            </a:xfrm>
            <a:custGeom>
              <a:rect b="b" l="l" r="r" t="t"/>
              <a:pathLst>
                <a:path extrusionOk="0" h="1285" w="1157">
                  <a:moveTo>
                    <a:pt x="372" y="1"/>
                  </a:moveTo>
                  <a:cubicBezTo>
                    <a:pt x="308" y="1"/>
                    <a:pt x="256" y="25"/>
                    <a:pt x="223" y="83"/>
                  </a:cubicBezTo>
                  <a:cubicBezTo>
                    <a:pt x="0" y="394"/>
                    <a:pt x="534" y="750"/>
                    <a:pt x="979" y="1284"/>
                  </a:cubicBezTo>
                  <a:cubicBezTo>
                    <a:pt x="1023" y="1017"/>
                    <a:pt x="1112" y="750"/>
                    <a:pt x="1157" y="483"/>
                  </a:cubicBezTo>
                  <a:cubicBezTo>
                    <a:pt x="1121" y="447"/>
                    <a:pt x="645" y="1"/>
                    <a:pt x="37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8"/>
            <p:cNvSpPr/>
            <p:nvPr/>
          </p:nvSpPr>
          <p:spPr>
            <a:xfrm flipH="1">
              <a:off x="5596200" y="2315979"/>
              <a:ext cx="167237" cy="121893"/>
            </a:xfrm>
            <a:custGeom>
              <a:rect b="b" l="l" r="r" t="t"/>
              <a:pathLst>
                <a:path extrusionOk="0" h="1914" w="2626">
                  <a:moveTo>
                    <a:pt x="446" y="1"/>
                  </a:moveTo>
                  <a:lnTo>
                    <a:pt x="1" y="935"/>
                  </a:lnTo>
                  <a:lnTo>
                    <a:pt x="2314" y="1913"/>
                  </a:lnTo>
                  <a:lnTo>
                    <a:pt x="2625" y="1246"/>
                  </a:lnTo>
                  <a:lnTo>
                    <a:pt x="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8"/>
            <p:cNvSpPr/>
            <p:nvPr/>
          </p:nvSpPr>
          <p:spPr>
            <a:xfrm flipH="1">
              <a:off x="6893634" y="2080860"/>
              <a:ext cx="150169" cy="113359"/>
            </a:xfrm>
            <a:custGeom>
              <a:rect b="b" l="l" r="r" t="t"/>
              <a:pathLst>
                <a:path extrusionOk="0" h="1780" w="2358">
                  <a:moveTo>
                    <a:pt x="1957" y="1"/>
                  </a:moveTo>
                  <a:lnTo>
                    <a:pt x="0" y="1113"/>
                  </a:lnTo>
                  <a:lnTo>
                    <a:pt x="312" y="1780"/>
                  </a:lnTo>
                  <a:lnTo>
                    <a:pt x="2358" y="979"/>
                  </a:lnTo>
                  <a:lnTo>
                    <a:pt x="195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8"/>
            <p:cNvSpPr/>
            <p:nvPr/>
          </p:nvSpPr>
          <p:spPr>
            <a:xfrm flipH="1">
              <a:off x="6176931" y="3143163"/>
              <a:ext cx="379626" cy="722379"/>
            </a:xfrm>
            <a:custGeom>
              <a:rect b="b" l="l" r="r" t="t"/>
              <a:pathLst>
                <a:path extrusionOk="0" h="11343" w="5961">
                  <a:moveTo>
                    <a:pt x="3425" y="0"/>
                  </a:moveTo>
                  <a:cubicBezTo>
                    <a:pt x="3425" y="0"/>
                    <a:pt x="0" y="4093"/>
                    <a:pt x="311" y="7384"/>
                  </a:cubicBezTo>
                  <a:cubicBezTo>
                    <a:pt x="445" y="8407"/>
                    <a:pt x="667" y="9386"/>
                    <a:pt x="979" y="10364"/>
                  </a:cubicBezTo>
                  <a:lnTo>
                    <a:pt x="3203" y="5471"/>
                  </a:lnTo>
                  <a:lnTo>
                    <a:pt x="4982" y="11343"/>
                  </a:lnTo>
                  <a:cubicBezTo>
                    <a:pt x="5649" y="9786"/>
                    <a:pt x="5961" y="8096"/>
                    <a:pt x="5961" y="6450"/>
                  </a:cubicBezTo>
                  <a:cubicBezTo>
                    <a:pt x="5961" y="3648"/>
                    <a:pt x="3425"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8"/>
            <p:cNvSpPr/>
            <p:nvPr/>
          </p:nvSpPr>
          <p:spPr>
            <a:xfrm flipH="1">
              <a:off x="6072108" y="1995651"/>
              <a:ext cx="325812" cy="315941"/>
            </a:xfrm>
            <a:custGeom>
              <a:rect b="b" l="l" r="r" t="t"/>
              <a:pathLst>
                <a:path extrusionOk="0" h="4961" w="5116">
                  <a:moveTo>
                    <a:pt x="1548" y="0"/>
                  </a:moveTo>
                  <a:cubicBezTo>
                    <a:pt x="1507" y="0"/>
                    <a:pt x="1465" y="1"/>
                    <a:pt x="1423" y="4"/>
                  </a:cubicBezTo>
                  <a:cubicBezTo>
                    <a:pt x="0" y="227"/>
                    <a:pt x="1512" y="4853"/>
                    <a:pt x="1512" y="4853"/>
                  </a:cubicBezTo>
                  <a:cubicBezTo>
                    <a:pt x="2624" y="4764"/>
                    <a:pt x="2847" y="4497"/>
                    <a:pt x="2847" y="4497"/>
                  </a:cubicBezTo>
                  <a:cubicBezTo>
                    <a:pt x="2847" y="4497"/>
                    <a:pt x="3218" y="4960"/>
                    <a:pt x="3624" y="4960"/>
                  </a:cubicBezTo>
                  <a:cubicBezTo>
                    <a:pt x="3706" y="4960"/>
                    <a:pt x="3788" y="4942"/>
                    <a:pt x="3870" y="4897"/>
                  </a:cubicBezTo>
                  <a:cubicBezTo>
                    <a:pt x="4315" y="4630"/>
                    <a:pt x="4404" y="3385"/>
                    <a:pt x="4404" y="3385"/>
                  </a:cubicBezTo>
                  <a:cubicBezTo>
                    <a:pt x="4404" y="3385"/>
                    <a:pt x="5115" y="3385"/>
                    <a:pt x="5115" y="2896"/>
                  </a:cubicBezTo>
                  <a:cubicBezTo>
                    <a:pt x="5071" y="2406"/>
                    <a:pt x="4226" y="1828"/>
                    <a:pt x="4226" y="1828"/>
                  </a:cubicBezTo>
                  <a:cubicBezTo>
                    <a:pt x="4226" y="1828"/>
                    <a:pt x="5071" y="1472"/>
                    <a:pt x="4359" y="1027"/>
                  </a:cubicBezTo>
                  <a:cubicBezTo>
                    <a:pt x="4119" y="867"/>
                    <a:pt x="3847" y="787"/>
                    <a:pt x="3571" y="787"/>
                  </a:cubicBezTo>
                  <a:cubicBezTo>
                    <a:pt x="3388" y="787"/>
                    <a:pt x="3203" y="823"/>
                    <a:pt x="3025" y="894"/>
                  </a:cubicBezTo>
                  <a:cubicBezTo>
                    <a:pt x="2733" y="310"/>
                    <a:pt x="2168" y="0"/>
                    <a:pt x="1548"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8"/>
            <p:cNvSpPr/>
            <p:nvPr/>
          </p:nvSpPr>
          <p:spPr>
            <a:xfrm flipH="1">
              <a:off x="6083444" y="1997498"/>
              <a:ext cx="317342" cy="316897"/>
            </a:xfrm>
            <a:custGeom>
              <a:rect b="b" l="l" r="r" t="t"/>
              <a:pathLst>
                <a:path extrusionOk="0" h="4976" w="4983">
                  <a:moveTo>
                    <a:pt x="1657" y="0"/>
                  </a:moveTo>
                  <a:cubicBezTo>
                    <a:pt x="1580" y="0"/>
                    <a:pt x="1502" y="7"/>
                    <a:pt x="1424" y="20"/>
                  </a:cubicBezTo>
                  <a:cubicBezTo>
                    <a:pt x="1" y="198"/>
                    <a:pt x="1513" y="4868"/>
                    <a:pt x="1513" y="4868"/>
                  </a:cubicBezTo>
                  <a:cubicBezTo>
                    <a:pt x="2625" y="4779"/>
                    <a:pt x="2847" y="4512"/>
                    <a:pt x="2847" y="4512"/>
                  </a:cubicBezTo>
                  <a:cubicBezTo>
                    <a:pt x="2847" y="4512"/>
                    <a:pt x="3249" y="4976"/>
                    <a:pt x="3640" y="4976"/>
                  </a:cubicBezTo>
                  <a:cubicBezTo>
                    <a:pt x="3718" y="4976"/>
                    <a:pt x="3796" y="4957"/>
                    <a:pt x="3870" y="4913"/>
                  </a:cubicBezTo>
                  <a:cubicBezTo>
                    <a:pt x="4360" y="4646"/>
                    <a:pt x="4449" y="3400"/>
                    <a:pt x="4449" y="3400"/>
                  </a:cubicBezTo>
                  <a:cubicBezTo>
                    <a:pt x="4627" y="3400"/>
                    <a:pt x="4849" y="3356"/>
                    <a:pt x="4982" y="3222"/>
                  </a:cubicBezTo>
                  <a:cubicBezTo>
                    <a:pt x="4805" y="3222"/>
                    <a:pt x="4627" y="3178"/>
                    <a:pt x="4449" y="3133"/>
                  </a:cubicBezTo>
                  <a:cubicBezTo>
                    <a:pt x="3959" y="2955"/>
                    <a:pt x="3604" y="2600"/>
                    <a:pt x="3692" y="2333"/>
                  </a:cubicBezTo>
                  <a:cubicBezTo>
                    <a:pt x="3755" y="2147"/>
                    <a:pt x="3968" y="2069"/>
                    <a:pt x="4242" y="2069"/>
                  </a:cubicBezTo>
                  <a:cubicBezTo>
                    <a:pt x="4361" y="2069"/>
                    <a:pt x="4492" y="2083"/>
                    <a:pt x="4627" y="2110"/>
                  </a:cubicBezTo>
                  <a:cubicBezTo>
                    <a:pt x="4493" y="2021"/>
                    <a:pt x="4360" y="1932"/>
                    <a:pt x="4226" y="1843"/>
                  </a:cubicBezTo>
                  <a:cubicBezTo>
                    <a:pt x="4315" y="1799"/>
                    <a:pt x="4404" y="1710"/>
                    <a:pt x="4493" y="1666"/>
                  </a:cubicBezTo>
                  <a:lnTo>
                    <a:pt x="4493" y="1666"/>
                  </a:lnTo>
                  <a:cubicBezTo>
                    <a:pt x="4193" y="1766"/>
                    <a:pt x="3868" y="1816"/>
                    <a:pt x="3536" y="1816"/>
                  </a:cubicBezTo>
                  <a:cubicBezTo>
                    <a:pt x="3426" y="1816"/>
                    <a:pt x="3314" y="1810"/>
                    <a:pt x="3203" y="1799"/>
                  </a:cubicBezTo>
                  <a:cubicBezTo>
                    <a:pt x="2447" y="1666"/>
                    <a:pt x="2091" y="1310"/>
                    <a:pt x="2314" y="909"/>
                  </a:cubicBezTo>
                  <a:cubicBezTo>
                    <a:pt x="2447" y="776"/>
                    <a:pt x="2625" y="642"/>
                    <a:pt x="2803" y="598"/>
                  </a:cubicBezTo>
                  <a:cubicBezTo>
                    <a:pt x="2537" y="218"/>
                    <a:pt x="2109" y="0"/>
                    <a:pt x="1657" y="0"/>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8"/>
            <p:cNvSpPr/>
            <p:nvPr/>
          </p:nvSpPr>
          <p:spPr>
            <a:xfrm flipH="1">
              <a:off x="6145789" y="3198632"/>
              <a:ext cx="410768" cy="1219313"/>
            </a:xfrm>
            <a:custGeom>
              <a:rect b="b" l="l" r="r" t="t"/>
              <a:pathLst>
                <a:path extrusionOk="0" h="19146" w="6450">
                  <a:moveTo>
                    <a:pt x="2159" y="1"/>
                  </a:moveTo>
                  <a:cubicBezTo>
                    <a:pt x="1440" y="1"/>
                    <a:pt x="717" y="65"/>
                    <a:pt x="0" y="197"/>
                  </a:cubicBezTo>
                  <a:lnTo>
                    <a:pt x="2758" y="19146"/>
                  </a:lnTo>
                  <a:lnTo>
                    <a:pt x="3025" y="19146"/>
                  </a:lnTo>
                  <a:lnTo>
                    <a:pt x="6450" y="775"/>
                  </a:lnTo>
                  <a:cubicBezTo>
                    <a:pt x="5077" y="268"/>
                    <a:pt x="3625" y="1"/>
                    <a:pt x="21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8"/>
            <p:cNvSpPr/>
            <p:nvPr/>
          </p:nvSpPr>
          <p:spPr>
            <a:xfrm flipH="1">
              <a:off x="6196738" y="3257984"/>
              <a:ext cx="308872" cy="1159959"/>
            </a:xfrm>
            <a:custGeom>
              <a:rect b="b" l="l" r="r" t="t"/>
              <a:pathLst>
                <a:path extrusionOk="0" h="18214" w="4850">
                  <a:moveTo>
                    <a:pt x="2110" y="1"/>
                  </a:moveTo>
                  <a:cubicBezTo>
                    <a:pt x="1392" y="1"/>
                    <a:pt x="675" y="126"/>
                    <a:pt x="1" y="377"/>
                  </a:cubicBezTo>
                  <a:lnTo>
                    <a:pt x="2091" y="18214"/>
                  </a:lnTo>
                  <a:lnTo>
                    <a:pt x="2136" y="18080"/>
                  </a:lnTo>
                  <a:lnTo>
                    <a:pt x="4849" y="644"/>
                  </a:lnTo>
                  <a:cubicBezTo>
                    <a:pt x="3992" y="215"/>
                    <a:pt x="3049" y="1"/>
                    <a:pt x="2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8"/>
            <p:cNvSpPr/>
            <p:nvPr/>
          </p:nvSpPr>
          <p:spPr>
            <a:xfrm flipH="1">
              <a:off x="6256221" y="3446233"/>
              <a:ext cx="187043" cy="971706"/>
            </a:xfrm>
            <a:custGeom>
              <a:rect b="b" l="l" r="r" t="t"/>
              <a:pathLst>
                <a:path extrusionOk="0" h="15258" w="2937">
                  <a:moveTo>
                    <a:pt x="0" y="1"/>
                  </a:moveTo>
                  <a:lnTo>
                    <a:pt x="1290" y="401"/>
                  </a:lnTo>
                  <a:lnTo>
                    <a:pt x="1068" y="15258"/>
                  </a:lnTo>
                  <a:lnTo>
                    <a:pt x="1112" y="15258"/>
                  </a:lnTo>
                  <a:lnTo>
                    <a:pt x="1513" y="535"/>
                  </a:lnTo>
                  <a:lnTo>
                    <a:pt x="2936" y="1"/>
                  </a:lnTo>
                  <a:lnTo>
                    <a:pt x="1468" y="268"/>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8"/>
            <p:cNvSpPr/>
            <p:nvPr/>
          </p:nvSpPr>
          <p:spPr>
            <a:xfrm flipH="1">
              <a:off x="6400720" y="3242318"/>
              <a:ext cx="153035" cy="308809"/>
            </a:xfrm>
            <a:custGeom>
              <a:rect b="b" l="l" r="r" t="t"/>
              <a:pathLst>
                <a:path extrusionOk="0" h="4849" w="2403">
                  <a:moveTo>
                    <a:pt x="2403" y="0"/>
                  </a:moveTo>
                  <a:lnTo>
                    <a:pt x="1" y="134"/>
                  </a:lnTo>
                  <a:lnTo>
                    <a:pt x="757" y="4849"/>
                  </a:lnTo>
                  <a:cubicBezTo>
                    <a:pt x="1068" y="3158"/>
                    <a:pt x="1602" y="1512"/>
                    <a:pt x="2403" y="0"/>
                  </a:cubicBezTo>
                  <a:close/>
                </a:path>
              </a:pathLst>
            </a:custGeom>
            <a:solidFill>
              <a:srgbClr val="332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8"/>
            <p:cNvSpPr/>
            <p:nvPr/>
          </p:nvSpPr>
          <p:spPr>
            <a:xfrm flipH="1">
              <a:off x="6157129" y="3247986"/>
              <a:ext cx="161505" cy="339951"/>
            </a:xfrm>
            <a:custGeom>
              <a:rect b="b" l="l" r="r" t="t"/>
              <a:pathLst>
                <a:path extrusionOk="0" h="5338" w="2536">
                  <a:moveTo>
                    <a:pt x="0" y="0"/>
                  </a:moveTo>
                  <a:cubicBezTo>
                    <a:pt x="801" y="1690"/>
                    <a:pt x="1379" y="3470"/>
                    <a:pt x="1691" y="5338"/>
                  </a:cubicBezTo>
                  <a:lnTo>
                    <a:pt x="2536" y="222"/>
                  </a:lnTo>
                  <a:lnTo>
                    <a:pt x="0" y="0"/>
                  </a:lnTo>
                  <a:close/>
                </a:path>
              </a:pathLst>
            </a:custGeom>
            <a:solidFill>
              <a:srgbClr val="332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8"/>
            <p:cNvSpPr/>
            <p:nvPr/>
          </p:nvSpPr>
          <p:spPr>
            <a:xfrm flipH="1">
              <a:off x="6055100" y="2508558"/>
              <a:ext cx="586475" cy="750782"/>
            </a:xfrm>
            <a:custGeom>
              <a:rect b="b" l="l" r="r" t="t"/>
              <a:pathLst>
                <a:path extrusionOk="0" h="11789" w="9209">
                  <a:moveTo>
                    <a:pt x="4890" y="1"/>
                  </a:moveTo>
                  <a:cubicBezTo>
                    <a:pt x="3519" y="1"/>
                    <a:pt x="1" y="1825"/>
                    <a:pt x="1" y="1825"/>
                  </a:cubicBezTo>
                  <a:lnTo>
                    <a:pt x="1380" y="11433"/>
                  </a:lnTo>
                  <a:lnTo>
                    <a:pt x="7918" y="11789"/>
                  </a:lnTo>
                  <a:lnTo>
                    <a:pt x="9208" y="1692"/>
                  </a:lnTo>
                  <a:cubicBezTo>
                    <a:pt x="9208" y="1692"/>
                    <a:pt x="6317" y="90"/>
                    <a:pt x="4938" y="1"/>
                  </a:cubicBezTo>
                  <a:cubicBezTo>
                    <a:pt x="4922" y="1"/>
                    <a:pt x="4906" y="1"/>
                    <a:pt x="48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8"/>
            <p:cNvSpPr/>
            <p:nvPr/>
          </p:nvSpPr>
          <p:spPr>
            <a:xfrm flipH="1">
              <a:off x="6284560" y="3117626"/>
              <a:ext cx="170039" cy="133229"/>
            </a:xfrm>
            <a:custGeom>
              <a:rect b="b" l="l" r="r" t="t"/>
              <a:pathLst>
                <a:path extrusionOk="0" h="2092" w="2670">
                  <a:moveTo>
                    <a:pt x="1602" y="1"/>
                  </a:moveTo>
                  <a:lnTo>
                    <a:pt x="0" y="1958"/>
                  </a:lnTo>
                  <a:lnTo>
                    <a:pt x="801" y="1958"/>
                  </a:lnTo>
                  <a:lnTo>
                    <a:pt x="1513" y="802"/>
                  </a:lnTo>
                  <a:lnTo>
                    <a:pt x="2091" y="2047"/>
                  </a:lnTo>
                  <a:lnTo>
                    <a:pt x="2669" y="2092"/>
                  </a:lnTo>
                  <a:lnTo>
                    <a:pt x="2669" y="2092"/>
                  </a:lnTo>
                  <a:lnTo>
                    <a:pt x="16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8"/>
            <p:cNvSpPr/>
            <p:nvPr/>
          </p:nvSpPr>
          <p:spPr>
            <a:xfrm flipH="1">
              <a:off x="6162794" y="2553964"/>
              <a:ext cx="345618" cy="433440"/>
            </a:xfrm>
            <a:custGeom>
              <a:rect b="b" l="l" r="r" t="t"/>
              <a:pathLst>
                <a:path extrusionOk="0" h="6806" w="5427">
                  <a:moveTo>
                    <a:pt x="5071" y="0"/>
                  </a:moveTo>
                  <a:lnTo>
                    <a:pt x="2580" y="5516"/>
                  </a:lnTo>
                  <a:lnTo>
                    <a:pt x="312" y="45"/>
                  </a:lnTo>
                  <a:lnTo>
                    <a:pt x="0" y="89"/>
                  </a:lnTo>
                  <a:lnTo>
                    <a:pt x="2536" y="6806"/>
                  </a:lnTo>
                  <a:lnTo>
                    <a:pt x="5427" y="134"/>
                  </a:lnTo>
                  <a:lnTo>
                    <a:pt x="5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8"/>
            <p:cNvSpPr/>
            <p:nvPr/>
          </p:nvSpPr>
          <p:spPr>
            <a:xfrm flipH="1">
              <a:off x="6213743" y="2528427"/>
              <a:ext cx="246525" cy="93553"/>
            </a:xfrm>
            <a:custGeom>
              <a:rect b="b" l="l" r="r" t="t"/>
              <a:pathLst>
                <a:path extrusionOk="0" h="1469" w="3871">
                  <a:moveTo>
                    <a:pt x="401" y="1"/>
                  </a:moveTo>
                  <a:lnTo>
                    <a:pt x="0" y="223"/>
                  </a:lnTo>
                  <a:lnTo>
                    <a:pt x="1335" y="1469"/>
                  </a:lnTo>
                  <a:lnTo>
                    <a:pt x="1735" y="979"/>
                  </a:lnTo>
                  <a:lnTo>
                    <a:pt x="2002" y="1202"/>
                  </a:lnTo>
                  <a:lnTo>
                    <a:pt x="2269" y="1068"/>
                  </a:lnTo>
                  <a:lnTo>
                    <a:pt x="2491" y="1469"/>
                  </a:lnTo>
                  <a:lnTo>
                    <a:pt x="3870" y="179"/>
                  </a:lnTo>
                  <a:lnTo>
                    <a:pt x="3425" y="1"/>
                  </a:lnTo>
                  <a:lnTo>
                    <a:pt x="1958" y="535"/>
                  </a:lnTo>
                  <a:lnTo>
                    <a:pt x="4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8"/>
            <p:cNvSpPr/>
            <p:nvPr/>
          </p:nvSpPr>
          <p:spPr>
            <a:xfrm flipH="1">
              <a:off x="6029626" y="2539763"/>
              <a:ext cx="617617" cy="1147349"/>
            </a:xfrm>
            <a:custGeom>
              <a:rect b="b" l="l" r="r" t="t"/>
              <a:pathLst>
                <a:path extrusionOk="0" h="18016" w="9698">
                  <a:moveTo>
                    <a:pt x="1" y="1"/>
                  </a:moveTo>
                  <a:lnTo>
                    <a:pt x="1" y="1"/>
                  </a:lnTo>
                  <a:cubicBezTo>
                    <a:pt x="579" y="6362"/>
                    <a:pt x="801" y="11343"/>
                    <a:pt x="1824" y="17571"/>
                  </a:cubicBezTo>
                  <a:cubicBezTo>
                    <a:pt x="1691" y="13923"/>
                    <a:pt x="3826" y="10409"/>
                    <a:pt x="4538" y="9475"/>
                  </a:cubicBezTo>
                  <a:cubicBezTo>
                    <a:pt x="4538" y="9475"/>
                    <a:pt x="7073" y="13434"/>
                    <a:pt x="7207" y="18016"/>
                  </a:cubicBezTo>
                  <a:cubicBezTo>
                    <a:pt x="7207" y="18016"/>
                    <a:pt x="9698" y="4938"/>
                    <a:pt x="9698" y="1157"/>
                  </a:cubicBezTo>
                  <a:lnTo>
                    <a:pt x="7474" y="223"/>
                  </a:lnTo>
                  <a:lnTo>
                    <a:pt x="4760" y="6539"/>
                  </a:lnTo>
                  <a:lnTo>
                    <a:pt x="2269" y="17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8"/>
            <p:cNvSpPr/>
            <p:nvPr/>
          </p:nvSpPr>
          <p:spPr>
            <a:xfrm flipH="1">
              <a:off x="6035301" y="2763546"/>
              <a:ext cx="158703" cy="923560"/>
            </a:xfrm>
            <a:custGeom>
              <a:rect b="b" l="l" r="r" t="t"/>
              <a:pathLst>
                <a:path extrusionOk="0" h="14502" w="2492">
                  <a:moveTo>
                    <a:pt x="1780" y="1"/>
                  </a:moveTo>
                  <a:cubicBezTo>
                    <a:pt x="1380" y="3737"/>
                    <a:pt x="668" y="10098"/>
                    <a:pt x="1" y="13256"/>
                  </a:cubicBezTo>
                  <a:cubicBezTo>
                    <a:pt x="45" y="13657"/>
                    <a:pt x="90" y="14057"/>
                    <a:pt x="90" y="14502"/>
                  </a:cubicBezTo>
                  <a:cubicBezTo>
                    <a:pt x="90" y="14502"/>
                    <a:pt x="1780" y="6317"/>
                    <a:pt x="2492" y="1068"/>
                  </a:cubicBezTo>
                  <a:lnTo>
                    <a:pt x="2492" y="1068"/>
                  </a:lnTo>
                  <a:cubicBezTo>
                    <a:pt x="2487" y="1069"/>
                    <a:pt x="2483" y="1070"/>
                    <a:pt x="2479" y="1070"/>
                  </a:cubicBezTo>
                  <a:cubicBezTo>
                    <a:pt x="2259" y="1070"/>
                    <a:pt x="1998" y="1"/>
                    <a:pt x="1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8"/>
            <p:cNvSpPr/>
            <p:nvPr/>
          </p:nvSpPr>
          <p:spPr>
            <a:xfrm flipH="1">
              <a:off x="6522548" y="2740875"/>
              <a:ext cx="121829" cy="917892"/>
            </a:xfrm>
            <a:custGeom>
              <a:rect b="b" l="l" r="r" t="t"/>
              <a:pathLst>
                <a:path extrusionOk="0" h="14413" w="1913">
                  <a:moveTo>
                    <a:pt x="0" y="1"/>
                  </a:moveTo>
                  <a:cubicBezTo>
                    <a:pt x="445" y="4894"/>
                    <a:pt x="890" y="9253"/>
                    <a:pt x="1779" y="14413"/>
                  </a:cubicBezTo>
                  <a:cubicBezTo>
                    <a:pt x="1735" y="13746"/>
                    <a:pt x="1779" y="13078"/>
                    <a:pt x="1913" y="12411"/>
                  </a:cubicBezTo>
                  <a:cubicBezTo>
                    <a:pt x="1601" y="10899"/>
                    <a:pt x="979" y="3693"/>
                    <a:pt x="801" y="45"/>
                  </a:cubicBezTo>
                  <a:cubicBezTo>
                    <a:pt x="801" y="45"/>
                    <a:pt x="765" y="152"/>
                    <a:pt x="560" y="152"/>
                  </a:cubicBezTo>
                  <a:cubicBezTo>
                    <a:pt x="440" y="152"/>
                    <a:pt x="262" y="11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8"/>
            <p:cNvSpPr/>
            <p:nvPr/>
          </p:nvSpPr>
          <p:spPr>
            <a:xfrm flipH="1">
              <a:off x="6239281" y="2239495"/>
              <a:ext cx="201181" cy="325876"/>
            </a:xfrm>
            <a:custGeom>
              <a:rect b="b" l="l" r="r" t="t"/>
              <a:pathLst>
                <a:path extrusionOk="0" h="5117" w="3159">
                  <a:moveTo>
                    <a:pt x="2670" y="1"/>
                  </a:moveTo>
                  <a:lnTo>
                    <a:pt x="1" y="312"/>
                  </a:lnTo>
                  <a:cubicBezTo>
                    <a:pt x="90" y="1824"/>
                    <a:pt x="134" y="4627"/>
                    <a:pt x="134" y="4627"/>
                  </a:cubicBezTo>
                  <a:lnTo>
                    <a:pt x="1691" y="5116"/>
                  </a:lnTo>
                  <a:lnTo>
                    <a:pt x="3159" y="4582"/>
                  </a:lnTo>
                  <a:lnTo>
                    <a:pt x="2670"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8"/>
            <p:cNvSpPr/>
            <p:nvPr/>
          </p:nvSpPr>
          <p:spPr>
            <a:xfrm flipH="1">
              <a:off x="6304432" y="2545430"/>
              <a:ext cx="53878" cy="53878"/>
            </a:xfrm>
            <a:custGeom>
              <a:rect b="b" l="l" r="r" t="t"/>
              <a:pathLst>
                <a:path extrusionOk="0" h="846" w="846">
                  <a:moveTo>
                    <a:pt x="401" y="1"/>
                  </a:moveTo>
                  <a:lnTo>
                    <a:pt x="223" y="45"/>
                  </a:lnTo>
                  <a:lnTo>
                    <a:pt x="1" y="401"/>
                  </a:lnTo>
                  <a:lnTo>
                    <a:pt x="401" y="846"/>
                  </a:lnTo>
                  <a:lnTo>
                    <a:pt x="846" y="490"/>
                  </a:lnTo>
                  <a:lnTo>
                    <a:pt x="712" y="134"/>
                  </a:lnTo>
                  <a:lnTo>
                    <a:pt x="4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8"/>
            <p:cNvSpPr/>
            <p:nvPr/>
          </p:nvSpPr>
          <p:spPr>
            <a:xfrm flipH="1">
              <a:off x="6332706" y="2505756"/>
              <a:ext cx="119091" cy="102087"/>
            </a:xfrm>
            <a:custGeom>
              <a:rect b="b" l="l" r="r" t="t"/>
              <a:pathLst>
                <a:path extrusionOk="0" h="1603" w="1870">
                  <a:moveTo>
                    <a:pt x="223" y="1"/>
                  </a:moveTo>
                  <a:lnTo>
                    <a:pt x="1" y="490"/>
                  </a:lnTo>
                  <a:lnTo>
                    <a:pt x="1202" y="1602"/>
                  </a:lnTo>
                  <a:lnTo>
                    <a:pt x="1869" y="624"/>
                  </a:lnTo>
                  <a:lnTo>
                    <a:pt x="2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8"/>
            <p:cNvSpPr/>
            <p:nvPr/>
          </p:nvSpPr>
          <p:spPr>
            <a:xfrm flipH="1">
              <a:off x="6225081" y="2508621"/>
              <a:ext cx="107691" cy="93553"/>
            </a:xfrm>
            <a:custGeom>
              <a:rect b="b" l="l" r="r" t="t"/>
              <a:pathLst>
                <a:path extrusionOk="0" h="1469" w="1691">
                  <a:moveTo>
                    <a:pt x="1423" y="0"/>
                  </a:moveTo>
                  <a:lnTo>
                    <a:pt x="0" y="579"/>
                  </a:lnTo>
                  <a:lnTo>
                    <a:pt x="489" y="1468"/>
                  </a:lnTo>
                  <a:lnTo>
                    <a:pt x="1690" y="445"/>
                  </a:lnTo>
                  <a:lnTo>
                    <a:pt x="14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8"/>
            <p:cNvSpPr/>
            <p:nvPr/>
          </p:nvSpPr>
          <p:spPr>
            <a:xfrm flipH="1">
              <a:off x="6341240" y="2530783"/>
              <a:ext cx="90687" cy="68525"/>
            </a:xfrm>
            <a:custGeom>
              <a:rect b="b" l="l" r="r" t="t"/>
              <a:pathLst>
                <a:path extrusionOk="0" h="1076" w="1424">
                  <a:moveTo>
                    <a:pt x="253" y="1"/>
                  </a:moveTo>
                  <a:cubicBezTo>
                    <a:pt x="240" y="1"/>
                    <a:pt x="230" y="3"/>
                    <a:pt x="223" y="8"/>
                  </a:cubicBezTo>
                  <a:cubicBezTo>
                    <a:pt x="45" y="53"/>
                    <a:pt x="0" y="1076"/>
                    <a:pt x="134" y="1076"/>
                  </a:cubicBezTo>
                  <a:cubicBezTo>
                    <a:pt x="578" y="987"/>
                    <a:pt x="1023" y="853"/>
                    <a:pt x="1424" y="675"/>
                  </a:cubicBezTo>
                  <a:cubicBezTo>
                    <a:pt x="1424" y="675"/>
                    <a:pt x="471"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8"/>
            <p:cNvSpPr/>
            <p:nvPr/>
          </p:nvSpPr>
          <p:spPr>
            <a:xfrm flipH="1">
              <a:off x="6236417" y="2536961"/>
              <a:ext cx="90687" cy="71009"/>
            </a:xfrm>
            <a:custGeom>
              <a:rect b="b" l="l" r="r" t="t"/>
              <a:pathLst>
                <a:path extrusionOk="0" h="1115" w="1424">
                  <a:moveTo>
                    <a:pt x="1290" y="0"/>
                  </a:moveTo>
                  <a:cubicBezTo>
                    <a:pt x="845" y="134"/>
                    <a:pt x="400" y="312"/>
                    <a:pt x="0" y="578"/>
                  </a:cubicBezTo>
                  <a:cubicBezTo>
                    <a:pt x="0" y="578"/>
                    <a:pt x="990" y="1115"/>
                    <a:pt x="1182" y="1115"/>
                  </a:cubicBezTo>
                  <a:cubicBezTo>
                    <a:pt x="1190" y="1115"/>
                    <a:pt x="1196" y="1114"/>
                    <a:pt x="1201" y="1112"/>
                  </a:cubicBezTo>
                  <a:cubicBezTo>
                    <a:pt x="1379" y="1023"/>
                    <a:pt x="1423" y="0"/>
                    <a:pt x="1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8"/>
            <p:cNvSpPr/>
            <p:nvPr/>
          </p:nvSpPr>
          <p:spPr>
            <a:xfrm flipH="1">
              <a:off x="6522544" y="2417936"/>
              <a:ext cx="356954" cy="348548"/>
            </a:xfrm>
            <a:custGeom>
              <a:rect b="b" l="l" r="r" t="t"/>
              <a:pathLst>
                <a:path extrusionOk="0" h="5473" w="5605">
                  <a:moveTo>
                    <a:pt x="2180" y="1"/>
                  </a:moveTo>
                  <a:cubicBezTo>
                    <a:pt x="1690" y="134"/>
                    <a:pt x="0" y="2136"/>
                    <a:pt x="0" y="2136"/>
                  </a:cubicBezTo>
                  <a:cubicBezTo>
                    <a:pt x="0" y="2136"/>
                    <a:pt x="3915" y="4449"/>
                    <a:pt x="4671" y="5472"/>
                  </a:cubicBezTo>
                  <a:lnTo>
                    <a:pt x="5605" y="2047"/>
                  </a:lnTo>
                  <a:cubicBezTo>
                    <a:pt x="4582" y="1736"/>
                    <a:pt x="2180" y="1"/>
                    <a:pt x="2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8"/>
            <p:cNvSpPr/>
            <p:nvPr/>
          </p:nvSpPr>
          <p:spPr>
            <a:xfrm flipH="1">
              <a:off x="6587694" y="2519957"/>
              <a:ext cx="291805" cy="317342"/>
            </a:xfrm>
            <a:custGeom>
              <a:rect b="b" l="l" r="r" t="t"/>
              <a:pathLst>
                <a:path extrusionOk="0" h="4983" w="4582">
                  <a:moveTo>
                    <a:pt x="489" y="0"/>
                  </a:moveTo>
                  <a:lnTo>
                    <a:pt x="0" y="534"/>
                  </a:lnTo>
                  <a:cubicBezTo>
                    <a:pt x="0" y="534"/>
                    <a:pt x="3603" y="3959"/>
                    <a:pt x="4404" y="4982"/>
                  </a:cubicBezTo>
                  <a:lnTo>
                    <a:pt x="4582" y="3425"/>
                  </a:lnTo>
                  <a:cubicBezTo>
                    <a:pt x="3559" y="2402"/>
                    <a:pt x="1424" y="668"/>
                    <a:pt x="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8"/>
            <p:cNvSpPr/>
            <p:nvPr/>
          </p:nvSpPr>
          <p:spPr>
            <a:xfrm flipH="1">
              <a:off x="6732129" y="2109199"/>
              <a:ext cx="306006" cy="433504"/>
            </a:xfrm>
            <a:custGeom>
              <a:rect b="b" l="l" r="r" t="t"/>
              <a:pathLst>
                <a:path extrusionOk="0" h="6807" w="4805">
                  <a:moveTo>
                    <a:pt x="2358" y="0"/>
                  </a:moveTo>
                  <a:lnTo>
                    <a:pt x="0" y="1201"/>
                  </a:lnTo>
                  <a:cubicBezTo>
                    <a:pt x="0" y="1201"/>
                    <a:pt x="1824" y="6183"/>
                    <a:pt x="2580" y="6806"/>
                  </a:cubicBezTo>
                  <a:lnTo>
                    <a:pt x="4804" y="4938"/>
                  </a:lnTo>
                  <a:cubicBezTo>
                    <a:pt x="4137" y="4182"/>
                    <a:pt x="2358" y="0"/>
                    <a:pt x="2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8"/>
            <p:cNvSpPr/>
            <p:nvPr/>
          </p:nvSpPr>
          <p:spPr>
            <a:xfrm flipH="1">
              <a:off x="6831287" y="2160209"/>
              <a:ext cx="206849" cy="393828"/>
            </a:xfrm>
            <a:custGeom>
              <a:rect b="b" l="l" r="r" t="t"/>
              <a:pathLst>
                <a:path extrusionOk="0" h="6184" w="3248">
                  <a:moveTo>
                    <a:pt x="712" y="0"/>
                  </a:moveTo>
                  <a:lnTo>
                    <a:pt x="0" y="356"/>
                  </a:lnTo>
                  <a:cubicBezTo>
                    <a:pt x="0" y="356"/>
                    <a:pt x="1779" y="5560"/>
                    <a:pt x="2491" y="6183"/>
                  </a:cubicBezTo>
                  <a:lnTo>
                    <a:pt x="3247" y="5872"/>
                  </a:lnTo>
                  <a:cubicBezTo>
                    <a:pt x="2536" y="4893"/>
                    <a:pt x="1112" y="1068"/>
                    <a:pt x="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8"/>
            <p:cNvSpPr/>
            <p:nvPr/>
          </p:nvSpPr>
          <p:spPr>
            <a:xfrm flipH="1">
              <a:off x="5596194" y="2338650"/>
              <a:ext cx="569471" cy="504385"/>
            </a:xfrm>
            <a:custGeom>
              <a:rect b="b" l="l" r="r" t="t"/>
              <a:pathLst>
                <a:path extrusionOk="0" h="7920" w="8942">
                  <a:moveTo>
                    <a:pt x="6272" y="0"/>
                  </a:moveTo>
                  <a:cubicBezTo>
                    <a:pt x="6272" y="0"/>
                    <a:pt x="4849" y="2714"/>
                    <a:pt x="4137" y="4182"/>
                  </a:cubicBezTo>
                  <a:cubicBezTo>
                    <a:pt x="4093" y="4315"/>
                    <a:pt x="3959" y="4360"/>
                    <a:pt x="3826" y="4360"/>
                  </a:cubicBezTo>
                  <a:cubicBezTo>
                    <a:pt x="2536" y="4137"/>
                    <a:pt x="1290" y="3826"/>
                    <a:pt x="0" y="3426"/>
                  </a:cubicBezTo>
                  <a:lnTo>
                    <a:pt x="0" y="3426"/>
                  </a:lnTo>
                  <a:cubicBezTo>
                    <a:pt x="1" y="3426"/>
                    <a:pt x="655" y="7919"/>
                    <a:pt x="1359" y="7919"/>
                  </a:cubicBezTo>
                  <a:cubicBezTo>
                    <a:pt x="1366" y="7919"/>
                    <a:pt x="1373" y="7919"/>
                    <a:pt x="1379" y="7918"/>
                  </a:cubicBezTo>
                  <a:cubicBezTo>
                    <a:pt x="2758" y="7785"/>
                    <a:pt x="4449" y="7740"/>
                    <a:pt x="5427" y="7696"/>
                  </a:cubicBezTo>
                  <a:cubicBezTo>
                    <a:pt x="5872" y="7696"/>
                    <a:pt x="6272" y="7429"/>
                    <a:pt x="6450" y="7029"/>
                  </a:cubicBezTo>
                  <a:cubicBezTo>
                    <a:pt x="7295" y="5338"/>
                    <a:pt x="8941" y="1424"/>
                    <a:pt x="8941" y="1424"/>
                  </a:cubicBezTo>
                  <a:lnTo>
                    <a:pt x="62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8"/>
            <p:cNvSpPr/>
            <p:nvPr/>
          </p:nvSpPr>
          <p:spPr>
            <a:xfrm flipH="1">
              <a:off x="5593393" y="2395329"/>
              <a:ext cx="495788" cy="467575"/>
            </a:xfrm>
            <a:custGeom>
              <a:rect b="b" l="l" r="r" t="t"/>
              <a:pathLst>
                <a:path extrusionOk="0" h="7342" w="7785">
                  <a:moveTo>
                    <a:pt x="6717" y="0"/>
                  </a:moveTo>
                  <a:cubicBezTo>
                    <a:pt x="6272" y="1112"/>
                    <a:pt x="5116" y="3781"/>
                    <a:pt x="4493" y="5071"/>
                  </a:cubicBezTo>
                  <a:cubicBezTo>
                    <a:pt x="4315" y="5471"/>
                    <a:pt x="3915" y="5738"/>
                    <a:pt x="3470" y="5783"/>
                  </a:cubicBezTo>
                  <a:cubicBezTo>
                    <a:pt x="2936" y="5783"/>
                    <a:pt x="2373" y="5754"/>
                    <a:pt x="1740" y="5754"/>
                  </a:cubicBezTo>
                  <a:cubicBezTo>
                    <a:pt x="1265" y="5754"/>
                    <a:pt x="750" y="5770"/>
                    <a:pt x="178" y="5827"/>
                  </a:cubicBezTo>
                  <a:cubicBezTo>
                    <a:pt x="5" y="6521"/>
                    <a:pt x="1" y="7341"/>
                    <a:pt x="206" y="7341"/>
                  </a:cubicBezTo>
                  <a:cubicBezTo>
                    <a:pt x="212" y="7341"/>
                    <a:pt x="217" y="7341"/>
                    <a:pt x="223" y="7340"/>
                  </a:cubicBezTo>
                  <a:cubicBezTo>
                    <a:pt x="1557" y="7251"/>
                    <a:pt x="3292" y="6984"/>
                    <a:pt x="4271" y="6939"/>
                  </a:cubicBezTo>
                  <a:cubicBezTo>
                    <a:pt x="4716" y="6895"/>
                    <a:pt x="5160" y="6583"/>
                    <a:pt x="5383" y="6183"/>
                  </a:cubicBezTo>
                  <a:cubicBezTo>
                    <a:pt x="6183" y="4493"/>
                    <a:pt x="7785" y="578"/>
                    <a:pt x="7785" y="578"/>
                  </a:cubicBezTo>
                  <a:lnTo>
                    <a:pt x="67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8"/>
            <p:cNvSpPr/>
            <p:nvPr/>
          </p:nvSpPr>
          <p:spPr>
            <a:xfrm flipH="1">
              <a:off x="6361046" y="4397918"/>
              <a:ext cx="110557" cy="48337"/>
            </a:xfrm>
            <a:custGeom>
              <a:rect b="b" l="l" r="r" t="t"/>
              <a:pathLst>
                <a:path extrusionOk="0" h="759" w="1736">
                  <a:moveTo>
                    <a:pt x="1394" y="1"/>
                  </a:moveTo>
                  <a:cubicBezTo>
                    <a:pt x="1011" y="1"/>
                    <a:pt x="0" y="759"/>
                    <a:pt x="0" y="759"/>
                  </a:cubicBezTo>
                  <a:lnTo>
                    <a:pt x="1602" y="759"/>
                  </a:lnTo>
                  <a:cubicBezTo>
                    <a:pt x="1602" y="759"/>
                    <a:pt x="1735" y="91"/>
                    <a:pt x="1424" y="3"/>
                  </a:cubicBezTo>
                  <a:cubicBezTo>
                    <a:pt x="1414" y="1"/>
                    <a:pt x="1404" y="1"/>
                    <a:pt x="13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8"/>
            <p:cNvSpPr/>
            <p:nvPr/>
          </p:nvSpPr>
          <p:spPr>
            <a:xfrm flipH="1">
              <a:off x="6298763" y="4397918"/>
              <a:ext cx="85019" cy="48337"/>
            </a:xfrm>
            <a:custGeom>
              <a:rect b="b" l="l" r="r" t="t"/>
              <a:pathLst>
                <a:path extrusionOk="0" h="759" w="1335">
                  <a:moveTo>
                    <a:pt x="290" y="1"/>
                  </a:moveTo>
                  <a:cubicBezTo>
                    <a:pt x="282" y="1"/>
                    <a:pt x="275" y="1"/>
                    <a:pt x="267" y="3"/>
                  </a:cubicBezTo>
                  <a:cubicBezTo>
                    <a:pt x="0" y="91"/>
                    <a:pt x="89" y="759"/>
                    <a:pt x="89" y="759"/>
                  </a:cubicBezTo>
                  <a:lnTo>
                    <a:pt x="1335" y="759"/>
                  </a:lnTo>
                  <a:cubicBezTo>
                    <a:pt x="1335" y="759"/>
                    <a:pt x="577" y="1"/>
                    <a:pt x="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8"/>
            <p:cNvSpPr/>
            <p:nvPr/>
          </p:nvSpPr>
          <p:spPr>
            <a:xfrm flipH="1">
              <a:off x="6046630" y="4443388"/>
              <a:ext cx="631755" cy="198315"/>
            </a:xfrm>
            <a:custGeom>
              <a:rect b="b" l="l" r="r" t="t"/>
              <a:pathLst>
                <a:path extrusionOk="0" h="3114" w="9920">
                  <a:moveTo>
                    <a:pt x="1157" y="0"/>
                  </a:moveTo>
                  <a:lnTo>
                    <a:pt x="0" y="3114"/>
                  </a:lnTo>
                  <a:lnTo>
                    <a:pt x="9920" y="3114"/>
                  </a:lnTo>
                  <a:lnTo>
                    <a:pt x="8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8"/>
            <p:cNvSpPr/>
            <p:nvPr/>
          </p:nvSpPr>
          <p:spPr>
            <a:xfrm flipH="1">
              <a:off x="6339840" y="3085084"/>
              <a:ext cx="34008" cy="25538"/>
            </a:xfrm>
            <a:custGeom>
              <a:rect b="b" l="l" r="r" t="t"/>
              <a:pathLst>
                <a:path extrusionOk="0" h="401" w="534">
                  <a:moveTo>
                    <a:pt x="267" y="0"/>
                  </a:moveTo>
                  <a:cubicBezTo>
                    <a:pt x="134" y="0"/>
                    <a:pt x="0" y="67"/>
                    <a:pt x="22" y="201"/>
                  </a:cubicBezTo>
                  <a:cubicBezTo>
                    <a:pt x="0" y="334"/>
                    <a:pt x="134" y="401"/>
                    <a:pt x="267" y="401"/>
                  </a:cubicBezTo>
                  <a:cubicBezTo>
                    <a:pt x="400" y="401"/>
                    <a:pt x="534" y="334"/>
                    <a:pt x="512" y="201"/>
                  </a:cubicBezTo>
                  <a:cubicBezTo>
                    <a:pt x="534" y="67"/>
                    <a:pt x="400" y="0"/>
                    <a:pt x="2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8"/>
            <p:cNvSpPr/>
            <p:nvPr/>
          </p:nvSpPr>
          <p:spPr>
            <a:xfrm flipH="1">
              <a:off x="6339840" y="3000831"/>
              <a:ext cx="34008" cy="27639"/>
            </a:xfrm>
            <a:custGeom>
              <a:rect b="b" l="l" r="r" t="t"/>
              <a:pathLst>
                <a:path extrusionOk="0" h="434" w="534">
                  <a:moveTo>
                    <a:pt x="267" y="0"/>
                  </a:moveTo>
                  <a:cubicBezTo>
                    <a:pt x="134" y="0"/>
                    <a:pt x="0" y="78"/>
                    <a:pt x="22" y="234"/>
                  </a:cubicBezTo>
                  <a:cubicBezTo>
                    <a:pt x="0" y="367"/>
                    <a:pt x="134" y="434"/>
                    <a:pt x="267" y="434"/>
                  </a:cubicBezTo>
                  <a:cubicBezTo>
                    <a:pt x="400" y="434"/>
                    <a:pt x="534" y="367"/>
                    <a:pt x="512" y="234"/>
                  </a:cubicBezTo>
                  <a:cubicBezTo>
                    <a:pt x="534" y="78"/>
                    <a:pt x="400" y="0"/>
                    <a:pt x="2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8"/>
            <p:cNvSpPr/>
            <p:nvPr/>
          </p:nvSpPr>
          <p:spPr>
            <a:xfrm flipH="1">
              <a:off x="6338375" y="3264926"/>
              <a:ext cx="39739" cy="17068"/>
            </a:xfrm>
            <a:custGeom>
              <a:rect b="b" l="l" r="r" t="t"/>
              <a:pathLst>
                <a:path extrusionOk="0" h="268" w="624">
                  <a:moveTo>
                    <a:pt x="0" y="1"/>
                  </a:moveTo>
                  <a:lnTo>
                    <a:pt x="0" y="268"/>
                  </a:lnTo>
                  <a:lnTo>
                    <a:pt x="623" y="268"/>
                  </a:lnTo>
                  <a:lnTo>
                    <a:pt x="6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8"/>
            <p:cNvSpPr/>
            <p:nvPr/>
          </p:nvSpPr>
          <p:spPr>
            <a:xfrm flipH="1">
              <a:off x="6171264" y="1977056"/>
              <a:ext cx="344408" cy="500055"/>
            </a:xfrm>
            <a:custGeom>
              <a:rect b="b" l="l" r="r" t="t"/>
              <a:pathLst>
                <a:path extrusionOk="0" h="7852" w="5408">
                  <a:moveTo>
                    <a:pt x="2671" y="1"/>
                  </a:moveTo>
                  <a:cubicBezTo>
                    <a:pt x="1394" y="1"/>
                    <a:pt x="1" y="931"/>
                    <a:pt x="114" y="1898"/>
                  </a:cubicBezTo>
                  <a:cubicBezTo>
                    <a:pt x="1449" y="4211"/>
                    <a:pt x="1627" y="7591"/>
                    <a:pt x="1760" y="7636"/>
                  </a:cubicBezTo>
                  <a:cubicBezTo>
                    <a:pt x="1885" y="7667"/>
                    <a:pt x="3037" y="7851"/>
                    <a:pt x="3884" y="7851"/>
                  </a:cubicBezTo>
                  <a:cubicBezTo>
                    <a:pt x="4245" y="7851"/>
                    <a:pt x="4550" y="7818"/>
                    <a:pt x="4696" y="7725"/>
                  </a:cubicBezTo>
                  <a:cubicBezTo>
                    <a:pt x="4696" y="7725"/>
                    <a:pt x="5408" y="3188"/>
                    <a:pt x="4429" y="1052"/>
                  </a:cubicBezTo>
                  <a:cubicBezTo>
                    <a:pt x="4076" y="298"/>
                    <a:pt x="3392" y="1"/>
                    <a:pt x="267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8"/>
            <p:cNvSpPr/>
            <p:nvPr/>
          </p:nvSpPr>
          <p:spPr>
            <a:xfrm flipH="1">
              <a:off x="6400718" y="2049018"/>
              <a:ext cx="280532" cy="349567"/>
            </a:xfrm>
            <a:custGeom>
              <a:rect b="b" l="l" r="r" t="t"/>
              <a:pathLst>
                <a:path extrusionOk="0" h="5489" w="4405">
                  <a:moveTo>
                    <a:pt x="2868" y="0"/>
                  </a:moveTo>
                  <a:cubicBezTo>
                    <a:pt x="2315" y="0"/>
                    <a:pt x="1861" y="421"/>
                    <a:pt x="1780" y="990"/>
                  </a:cubicBezTo>
                  <a:cubicBezTo>
                    <a:pt x="1613" y="897"/>
                    <a:pt x="1431" y="851"/>
                    <a:pt x="1253" y="851"/>
                  </a:cubicBezTo>
                  <a:cubicBezTo>
                    <a:pt x="1003" y="851"/>
                    <a:pt x="761" y="942"/>
                    <a:pt x="579" y="1123"/>
                  </a:cubicBezTo>
                  <a:cubicBezTo>
                    <a:pt x="1" y="1613"/>
                    <a:pt x="890" y="2013"/>
                    <a:pt x="890" y="2013"/>
                  </a:cubicBezTo>
                  <a:cubicBezTo>
                    <a:pt x="890" y="2013"/>
                    <a:pt x="223" y="2636"/>
                    <a:pt x="312" y="3170"/>
                  </a:cubicBezTo>
                  <a:cubicBezTo>
                    <a:pt x="401" y="3748"/>
                    <a:pt x="1068" y="3748"/>
                    <a:pt x="1068" y="3748"/>
                  </a:cubicBezTo>
                  <a:cubicBezTo>
                    <a:pt x="1068" y="3748"/>
                    <a:pt x="1424" y="5127"/>
                    <a:pt x="1914" y="5394"/>
                  </a:cubicBezTo>
                  <a:cubicBezTo>
                    <a:pt x="1991" y="5436"/>
                    <a:pt x="2065" y="5454"/>
                    <a:pt x="2134" y="5454"/>
                  </a:cubicBezTo>
                  <a:cubicBezTo>
                    <a:pt x="2506" y="5454"/>
                    <a:pt x="2759" y="4949"/>
                    <a:pt x="2759" y="4949"/>
                  </a:cubicBezTo>
                  <a:cubicBezTo>
                    <a:pt x="3003" y="5274"/>
                    <a:pt x="3359" y="5488"/>
                    <a:pt x="3758" y="5488"/>
                  </a:cubicBezTo>
                  <a:cubicBezTo>
                    <a:pt x="3795" y="5488"/>
                    <a:pt x="3833" y="5486"/>
                    <a:pt x="3871" y="5483"/>
                  </a:cubicBezTo>
                  <a:cubicBezTo>
                    <a:pt x="3871" y="5483"/>
                    <a:pt x="4405" y="234"/>
                    <a:pt x="3026" y="11"/>
                  </a:cubicBezTo>
                  <a:cubicBezTo>
                    <a:pt x="2972" y="4"/>
                    <a:pt x="2919" y="0"/>
                    <a:pt x="2868"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8"/>
            <p:cNvSpPr/>
            <p:nvPr/>
          </p:nvSpPr>
          <p:spPr>
            <a:xfrm flipH="1">
              <a:off x="6414857" y="2092195"/>
              <a:ext cx="252193" cy="309191"/>
            </a:xfrm>
            <a:custGeom>
              <a:rect b="b" l="l" r="r" t="t"/>
              <a:pathLst>
                <a:path extrusionOk="0" h="4855" w="3960">
                  <a:moveTo>
                    <a:pt x="1646" y="1"/>
                  </a:moveTo>
                  <a:cubicBezTo>
                    <a:pt x="1602" y="90"/>
                    <a:pt x="1557" y="134"/>
                    <a:pt x="1557" y="223"/>
                  </a:cubicBezTo>
                  <a:cubicBezTo>
                    <a:pt x="1602" y="267"/>
                    <a:pt x="1602" y="356"/>
                    <a:pt x="1602" y="445"/>
                  </a:cubicBezTo>
                  <a:cubicBezTo>
                    <a:pt x="1602" y="757"/>
                    <a:pt x="1112" y="1024"/>
                    <a:pt x="490" y="1024"/>
                  </a:cubicBezTo>
                  <a:lnTo>
                    <a:pt x="223" y="1024"/>
                  </a:lnTo>
                  <a:cubicBezTo>
                    <a:pt x="312" y="1157"/>
                    <a:pt x="490" y="1291"/>
                    <a:pt x="623" y="1380"/>
                  </a:cubicBezTo>
                  <a:cubicBezTo>
                    <a:pt x="623" y="1380"/>
                    <a:pt x="0" y="2002"/>
                    <a:pt x="89" y="2536"/>
                  </a:cubicBezTo>
                  <a:cubicBezTo>
                    <a:pt x="178" y="3070"/>
                    <a:pt x="845" y="3114"/>
                    <a:pt x="845" y="3114"/>
                  </a:cubicBezTo>
                  <a:cubicBezTo>
                    <a:pt x="845" y="3114"/>
                    <a:pt x="1201" y="4493"/>
                    <a:pt x="1691" y="4760"/>
                  </a:cubicBezTo>
                  <a:cubicBezTo>
                    <a:pt x="1768" y="4802"/>
                    <a:pt x="1842" y="4820"/>
                    <a:pt x="1911" y="4820"/>
                  </a:cubicBezTo>
                  <a:cubicBezTo>
                    <a:pt x="2283" y="4820"/>
                    <a:pt x="2536" y="4315"/>
                    <a:pt x="2536" y="4315"/>
                  </a:cubicBezTo>
                  <a:cubicBezTo>
                    <a:pt x="2739" y="4641"/>
                    <a:pt x="3129" y="4855"/>
                    <a:pt x="3534" y="4855"/>
                  </a:cubicBezTo>
                  <a:cubicBezTo>
                    <a:pt x="3572" y="4855"/>
                    <a:pt x="3610" y="4853"/>
                    <a:pt x="3648" y="4849"/>
                  </a:cubicBezTo>
                  <a:cubicBezTo>
                    <a:pt x="3648" y="4849"/>
                    <a:pt x="3959" y="1557"/>
                    <a:pt x="3425" y="45"/>
                  </a:cubicBezTo>
                  <a:cubicBezTo>
                    <a:pt x="3336" y="623"/>
                    <a:pt x="2981" y="1068"/>
                    <a:pt x="2536" y="1068"/>
                  </a:cubicBezTo>
                  <a:cubicBezTo>
                    <a:pt x="2091" y="1068"/>
                    <a:pt x="1735" y="623"/>
                    <a:pt x="1646" y="1"/>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8"/>
            <p:cNvSpPr/>
            <p:nvPr/>
          </p:nvSpPr>
          <p:spPr>
            <a:xfrm flipH="1">
              <a:off x="6395053" y="2064939"/>
              <a:ext cx="115461" cy="285118"/>
            </a:xfrm>
            <a:custGeom>
              <a:rect b="b" l="l" r="r" t="t"/>
              <a:pathLst>
                <a:path extrusionOk="0" h="4477" w="1813">
                  <a:moveTo>
                    <a:pt x="540" y="0"/>
                  </a:moveTo>
                  <a:cubicBezTo>
                    <a:pt x="0" y="0"/>
                    <a:pt x="472" y="3292"/>
                    <a:pt x="834" y="3453"/>
                  </a:cubicBezTo>
                  <a:cubicBezTo>
                    <a:pt x="1279" y="3587"/>
                    <a:pt x="1590" y="4476"/>
                    <a:pt x="1590" y="4476"/>
                  </a:cubicBezTo>
                  <a:lnTo>
                    <a:pt x="1812" y="4476"/>
                  </a:lnTo>
                  <a:cubicBezTo>
                    <a:pt x="1812" y="4476"/>
                    <a:pt x="1812" y="1140"/>
                    <a:pt x="745" y="117"/>
                  </a:cubicBezTo>
                  <a:cubicBezTo>
                    <a:pt x="664" y="37"/>
                    <a:pt x="596" y="0"/>
                    <a:pt x="540" y="0"/>
                  </a:cubicBezTo>
                  <a:close/>
                </a:path>
              </a:pathLst>
            </a:custGeom>
            <a:solidFill>
              <a:srgbClr val="842A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8"/>
            <p:cNvSpPr/>
            <p:nvPr/>
          </p:nvSpPr>
          <p:spPr>
            <a:xfrm flipH="1">
              <a:off x="6403523" y="2261657"/>
              <a:ext cx="110557" cy="96865"/>
            </a:xfrm>
            <a:custGeom>
              <a:rect b="b" l="l" r="r" t="t"/>
              <a:pathLst>
                <a:path extrusionOk="0" h="1521" w="1736">
                  <a:moveTo>
                    <a:pt x="591" y="1"/>
                  </a:moveTo>
                  <a:cubicBezTo>
                    <a:pt x="389" y="1"/>
                    <a:pt x="209" y="80"/>
                    <a:pt x="134" y="231"/>
                  </a:cubicBezTo>
                  <a:cubicBezTo>
                    <a:pt x="0" y="587"/>
                    <a:pt x="801" y="1521"/>
                    <a:pt x="1246" y="1521"/>
                  </a:cubicBezTo>
                  <a:cubicBezTo>
                    <a:pt x="1735" y="1521"/>
                    <a:pt x="1557" y="854"/>
                    <a:pt x="1335" y="453"/>
                  </a:cubicBezTo>
                  <a:cubicBezTo>
                    <a:pt x="1181" y="146"/>
                    <a:pt x="865" y="1"/>
                    <a:pt x="59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8"/>
            <p:cNvSpPr/>
            <p:nvPr/>
          </p:nvSpPr>
          <p:spPr>
            <a:xfrm flipH="1">
              <a:off x="6420527" y="2278979"/>
              <a:ext cx="73747" cy="62539"/>
            </a:xfrm>
            <a:custGeom>
              <a:rect b="b" l="l" r="r" t="t"/>
              <a:pathLst>
                <a:path extrusionOk="0" h="982" w="1158">
                  <a:moveTo>
                    <a:pt x="362" y="1"/>
                  </a:moveTo>
                  <a:cubicBezTo>
                    <a:pt x="234" y="1"/>
                    <a:pt x="125" y="47"/>
                    <a:pt x="90" y="137"/>
                  </a:cubicBezTo>
                  <a:cubicBezTo>
                    <a:pt x="1" y="404"/>
                    <a:pt x="534" y="982"/>
                    <a:pt x="846" y="982"/>
                  </a:cubicBezTo>
                  <a:cubicBezTo>
                    <a:pt x="1157" y="982"/>
                    <a:pt x="1024" y="582"/>
                    <a:pt x="890" y="315"/>
                  </a:cubicBezTo>
                  <a:cubicBezTo>
                    <a:pt x="784" y="102"/>
                    <a:pt x="551" y="1"/>
                    <a:pt x="362"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8"/>
            <p:cNvSpPr/>
            <p:nvPr/>
          </p:nvSpPr>
          <p:spPr>
            <a:xfrm flipH="1">
              <a:off x="6420528" y="2305280"/>
              <a:ext cx="53623" cy="42159"/>
            </a:xfrm>
            <a:custGeom>
              <a:rect b="b" l="l" r="r" t="t"/>
              <a:pathLst>
                <a:path extrusionOk="0" h="662" w="842">
                  <a:moveTo>
                    <a:pt x="322" y="0"/>
                  </a:moveTo>
                  <a:cubicBezTo>
                    <a:pt x="219" y="0"/>
                    <a:pt x="125" y="44"/>
                    <a:pt x="85" y="124"/>
                  </a:cubicBezTo>
                  <a:cubicBezTo>
                    <a:pt x="1" y="293"/>
                    <a:pt x="396" y="661"/>
                    <a:pt x="627" y="661"/>
                  </a:cubicBezTo>
                  <a:cubicBezTo>
                    <a:pt x="639" y="661"/>
                    <a:pt x="652" y="660"/>
                    <a:pt x="663" y="658"/>
                  </a:cubicBezTo>
                  <a:cubicBezTo>
                    <a:pt x="841" y="613"/>
                    <a:pt x="752" y="391"/>
                    <a:pt x="663" y="213"/>
                  </a:cubicBezTo>
                  <a:cubicBezTo>
                    <a:pt x="590" y="66"/>
                    <a:pt x="449" y="0"/>
                    <a:pt x="32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8"/>
            <p:cNvSpPr/>
            <p:nvPr/>
          </p:nvSpPr>
          <p:spPr>
            <a:xfrm flipH="1">
              <a:off x="6131593" y="2802839"/>
              <a:ext cx="82217" cy="57125"/>
            </a:xfrm>
            <a:custGeom>
              <a:rect b="b" l="l" r="r" t="t"/>
              <a:pathLst>
                <a:path extrusionOk="0" h="897" w="1291">
                  <a:moveTo>
                    <a:pt x="924" y="1"/>
                  </a:moveTo>
                  <a:cubicBezTo>
                    <a:pt x="913" y="1"/>
                    <a:pt x="902" y="3"/>
                    <a:pt x="890" y="6"/>
                  </a:cubicBezTo>
                  <a:cubicBezTo>
                    <a:pt x="579" y="229"/>
                    <a:pt x="267" y="496"/>
                    <a:pt x="0" y="807"/>
                  </a:cubicBezTo>
                  <a:lnTo>
                    <a:pt x="1290" y="896"/>
                  </a:lnTo>
                  <a:cubicBezTo>
                    <a:pt x="1290" y="896"/>
                    <a:pt x="1168" y="1"/>
                    <a:pt x="9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8"/>
            <p:cNvSpPr/>
            <p:nvPr/>
          </p:nvSpPr>
          <p:spPr>
            <a:xfrm flipH="1">
              <a:off x="6046630" y="4519872"/>
              <a:ext cx="631755" cy="121829"/>
            </a:xfrm>
            <a:custGeom>
              <a:rect b="b" l="l" r="r" t="t"/>
              <a:pathLst>
                <a:path extrusionOk="0" h="1913" w="9920">
                  <a:moveTo>
                    <a:pt x="712" y="0"/>
                  </a:moveTo>
                  <a:lnTo>
                    <a:pt x="0" y="1913"/>
                  </a:lnTo>
                  <a:lnTo>
                    <a:pt x="9920" y="1913"/>
                  </a:lnTo>
                  <a:lnTo>
                    <a:pt x="9208" y="45"/>
                  </a:lnTo>
                  <a:cubicBezTo>
                    <a:pt x="7985" y="493"/>
                    <a:pt x="6687" y="717"/>
                    <a:pt x="5383" y="717"/>
                  </a:cubicBezTo>
                  <a:cubicBezTo>
                    <a:pt x="5264" y="717"/>
                    <a:pt x="5145" y="716"/>
                    <a:pt x="5027" y="712"/>
                  </a:cubicBezTo>
                  <a:cubicBezTo>
                    <a:pt x="4921" y="715"/>
                    <a:pt x="4815" y="717"/>
                    <a:pt x="4709" y="717"/>
                  </a:cubicBezTo>
                  <a:cubicBezTo>
                    <a:pt x="3347" y="717"/>
                    <a:pt x="1991" y="454"/>
                    <a:pt x="712" y="0"/>
                  </a:cubicBezTo>
                  <a:close/>
                </a:path>
              </a:pathLst>
            </a:custGeom>
            <a:solidFill>
              <a:srgbClr val="38232D">
                <a:alpha val="387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8"/>
            <p:cNvSpPr/>
            <p:nvPr/>
          </p:nvSpPr>
          <p:spPr>
            <a:xfrm flipH="1">
              <a:off x="5873800" y="2576572"/>
              <a:ext cx="104889" cy="141763"/>
            </a:xfrm>
            <a:custGeom>
              <a:rect b="b" l="l" r="r" t="t"/>
              <a:pathLst>
                <a:path extrusionOk="0" h="2226" w="1647">
                  <a:moveTo>
                    <a:pt x="1424" y="1"/>
                  </a:moveTo>
                  <a:cubicBezTo>
                    <a:pt x="1335" y="179"/>
                    <a:pt x="1290" y="312"/>
                    <a:pt x="1201" y="446"/>
                  </a:cubicBezTo>
                  <a:cubicBezTo>
                    <a:pt x="1157" y="579"/>
                    <a:pt x="1023" y="624"/>
                    <a:pt x="890" y="624"/>
                  </a:cubicBezTo>
                  <a:cubicBezTo>
                    <a:pt x="668" y="579"/>
                    <a:pt x="356" y="535"/>
                    <a:pt x="0" y="446"/>
                  </a:cubicBezTo>
                  <a:lnTo>
                    <a:pt x="0" y="446"/>
                  </a:lnTo>
                  <a:cubicBezTo>
                    <a:pt x="756" y="846"/>
                    <a:pt x="1335" y="1469"/>
                    <a:pt x="1646" y="2225"/>
                  </a:cubicBezTo>
                  <a:cubicBezTo>
                    <a:pt x="1468" y="1513"/>
                    <a:pt x="1379" y="757"/>
                    <a:pt x="1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8"/>
            <p:cNvSpPr/>
            <p:nvPr/>
          </p:nvSpPr>
          <p:spPr>
            <a:xfrm flipH="1">
              <a:off x="6726465" y="2358456"/>
              <a:ext cx="48273" cy="119091"/>
            </a:xfrm>
            <a:custGeom>
              <a:rect b="b" l="l" r="r" t="t"/>
              <a:pathLst>
                <a:path extrusionOk="0" h="1870" w="758">
                  <a:moveTo>
                    <a:pt x="1" y="1"/>
                  </a:moveTo>
                  <a:lnTo>
                    <a:pt x="1" y="1"/>
                  </a:lnTo>
                  <a:cubicBezTo>
                    <a:pt x="357" y="1157"/>
                    <a:pt x="624" y="1869"/>
                    <a:pt x="624" y="1869"/>
                  </a:cubicBezTo>
                  <a:lnTo>
                    <a:pt x="757" y="1113"/>
                  </a:lnTo>
                  <a:lnTo>
                    <a:pt x="624" y="1024"/>
                  </a:lnTo>
                  <a:cubicBezTo>
                    <a:pt x="401" y="713"/>
                    <a:pt x="179" y="357"/>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8"/>
            <p:cNvSpPr/>
            <p:nvPr/>
          </p:nvSpPr>
          <p:spPr>
            <a:xfrm flipH="1">
              <a:off x="6417725" y="2053731"/>
              <a:ext cx="99221" cy="139470"/>
            </a:xfrm>
            <a:custGeom>
              <a:rect b="b" l="l" r="r" t="t"/>
              <a:pathLst>
                <a:path extrusionOk="0" h="2190" w="1558">
                  <a:moveTo>
                    <a:pt x="381" y="1"/>
                  </a:moveTo>
                  <a:cubicBezTo>
                    <a:pt x="340" y="1"/>
                    <a:pt x="303" y="9"/>
                    <a:pt x="268" y="26"/>
                  </a:cubicBezTo>
                  <a:cubicBezTo>
                    <a:pt x="1" y="160"/>
                    <a:pt x="45" y="738"/>
                    <a:pt x="312" y="1316"/>
                  </a:cubicBezTo>
                  <a:cubicBezTo>
                    <a:pt x="541" y="1851"/>
                    <a:pt x="902" y="2189"/>
                    <a:pt x="1168" y="2189"/>
                  </a:cubicBezTo>
                  <a:cubicBezTo>
                    <a:pt x="1212" y="2189"/>
                    <a:pt x="1253" y="2180"/>
                    <a:pt x="1291" y="2161"/>
                  </a:cubicBezTo>
                  <a:cubicBezTo>
                    <a:pt x="1558" y="2072"/>
                    <a:pt x="1558" y="1450"/>
                    <a:pt x="1291" y="871"/>
                  </a:cubicBezTo>
                  <a:cubicBezTo>
                    <a:pt x="1020" y="369"/>
                    <a:pt x="649" y="1"/>
                    <a:pt x="381"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8"/>
            <p:cNvSpPr/>
            <p:nvPr/>
          </p:nvSpPr>
          <p:spPr>
            <a:xfrm flipH="1">
              <a:off x="6210944" y="2188485"/>
              <a:ext cx="34008" cy="42605"/>
            </a:xfrm>
            <a:custGeom>
              <a:rect b="b" l="l" r="r" t="t"/>
              <a:pathLst>
                <a:path extrusionOk="0" h="669" w="534">
                  <a:moveTo>
                    <a:pt x="0" y="1"/>
                  </a:moveTo>
                  <a:cubicBezTo>
                    <a:pt x="0" y="312"/>
                    <a:pt x="0" y="668"/>
                    <a:pt x="267" y="668"/>
                  </a:cubicBezTo>
                  <a:cubicBezTo>
                    <a:pt x="534" y="668"/>
                    <a:pt x="534" y="223"/>
                    <a:pt x="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8"/>
            <p:cNvSpPr/>
            <p:nvPr/>
          </p:nvSpPr>
          <p:spPr>
            <a:xfrm flipH="1">
              <a:off x="6176936" y="2112001"/>
              <a:ext cx="87885" cy="56743"/>
            </a:xfrm>
            <a:custGeom>
              <a:rect b="b" l="l" r="r" t="t"/>
              <a:pathLst>
                <a:path extrusionOk="0" h="891" w="1380">
                  <a:moveTo>
                    <a:pt x="134" y="1"/>
                  </a:moveTo>
                  <a:cubicBezTo>
                    <a:pt x="45" y="134"/>
                    <a:pt x="1" y="357"/>
                    <a:pt x="1" y="535"/>
                  </a:cubicBezTo>
                  <a:cubicBezTo>
                    <a:pt x="401" y="668"/>
                    <a:pt x="801" y="802"/>
                    <a:pt x="1202" y="891"/>
                  </a:cubicBezTo>
                  <a:cubicBezTo>
                    <a:pt x="1291" y="891"/>
                    <a:pt x="1380" y="401"/>
                    <a:pt x="1380" y="312"/>
                  </a:cubicBezTo>
                  <a:cubicBezTo>
                    <a:pt x="979" y="134"/>
                    <a:pt x="579" y="45"/>
                    <a:pt x="134"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8"/>
            <p:cNvSpPr/>
            <p:nvPr/>
          </p:nvSpPr>
          <p:spPr>
            <a:xfrm flipH="1">
              <a:off x="6219414" y="2163011"/>
              <a:ext cx="51075" cy="156347"/>
            </a:xfrm>
            <a:custGeom>
              <a:rect b="b" l="l" r="r" t="t"/>
              <a:pathLst>
                <a:path extrusionOk="0" h="2455" w="802">
                  <a:moveTo>
                    <a:pt x="1" y="1"/>
                  </a:moveTo>
                  <a:cubicBezTo>
                    <a:pt x="1" y="801"/>
                    <a:pt x="1" y="1646"/>
                    <a:pt x="90" y="2447"/>
                  </a:cubicBezTo>
                  <a:cubicBezTo>
                    <a:pt x="104" y="2452"/>
                    <a:pt x="123" y="2454"/>
                    <a:pt x="146" y="2454"/>
                  </a:cubicBezTo>
                  <a:cubicBezTo>
                    <a:pt x="339" y="2454"/>
                    <a:pt x="801" y="2295"/>
                    <a:pt x="801" y="2136"/>
                  </a:cubicBezTo>
                  <a:cubicBezTo>
                    <a:pt x="757" y="2002"/>
                    <a:pt x="401" y="846"/>
                    <a:pt x="134"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8"/>
            <p:cNvSpPr/>
            <p:nvPr/>
          </p:nvSpPr>
          <p:spPr>
            <a:xfrm flipH="1">
              <a:off x="6227947" y="2157343"/>
              <a:ext cx="51012" cy="157175"/>
            </a:xfrm>
            <a:custGeom>
              <a:rect b="b" l="l" r="r" t="t"/>
              <a:pathLst>
                <a:path extrusionOk="0" h="2468" w="801">
                  <a:moveTo>
                    <a:pt x="45" y="1"/>
                  </a:moveTo>
                  <a:cubicBezTo>
                    <a:pt x="0" y="801"/>
                    <a:pt x="45" y="1646"/>
                    <a:pt x="134" y="2447"/>
                  </a:cubicBezTo>
                  <a:cubicBezTo>
                    <a:pt x="155" y="2461"/>
                    <a:pt x="186" y="2468"/>
                    <a:pt x="224" y="2468"/>
                  </a:cubicBezTo>
                  <a:cubicBezTo>
                    <a:pt x="423" y="2468"/>
                    <a:pt x="801" y="2292"/>
                    <a:pt x="801" y="2180"/>
                  </a:cubicBezTo>
                  <a:cubicBezTo>
                    <a:pt x="801" y="2002"/>
                    <a:pt x="401" y="846"/>
                    <a:pt x="13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8"/>
            <p:cNvSpPr/>
            <p:nvPr/>
          </p:nvSpPr>
          <p:spPr>
            <a:xfrm flipH="1">
              <a:off x="6312902" y="2188485"/>
              <a:ext cx="34071" cy="42605"/>
            </a:xfrm>
            <a:custGeom>
              <a:rect b="b" l="l" r="r" t="t"/>
              <a:pathLst>
                <a:path extrusionOk="0" h="669" w="535">
                  <a:moveTo>
                    <a:pt x="1" y="1"/>
                  </a:moveTo>
                  <a:cubicBezTo>
                    <a:pt x="1" y="312"/>
                    <a:pt x="1" y="668"/>
                    <a:pt x="268" y="668"/>
                  </a:cubicBezTo>
                  <a:cubicBezTo>
                    <a:pt x="534" y="668"/>
                    <a:pt x="534" y="223"/>
                    <a:pt x="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8"/>
            <p:cNvSpPr/>
            <p:nvPr/>
          </p:nvSpPr>
          <p:spPr>
            <a:xfrm flipH="1">
              <a:off x="6290229" y="2109199"/>
              <a:ext cx="110557" cy="62411"/>
            </a:xfrm>
            <a:custGeom>
              <a:rect b="b" l="l" r="r" t="t"/>
              <a:pathLst>
                <a:path extrusionOk="0" h="980" w="1736">
                  <a:moveTo>
                    <a:pt x="1557" y="0"/>
                  </a:moveTo>
                  <a:cubicBezTo>
                    <a:pt x="1024" y="89"/>
                    <a:pt x="490" y="223"/>
                    <a:pt x="1" y="445"/>
                  </a:cubicBezTo>
                  <a:cubicBezTo>
                    <a:pt x="1" y="623"/>
                    <a:pt x="45" y="846"/>
                    <a:pt x="178" y="979"/>
                  </a:cubicBezTo>
                  <a:cubicBezTo>
                    <a:pt x="668" y="890"/>
                    <a:pt x="1157" y="712"/>
                    <a:pt x="1691" y="534"/>
                  </a:cubicBezTo>
                  <a:cubicBezTo>
                    <a:pt x="1735" y="490"/>
                    <a:pt x="1646" y="45"/>
                    <a:pt x="1557"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8"/>
            <p:cNvSpPr/>
            <p:nvPr/>
          </p:nvSpPr>
          <p:spPr>
            <a:xfrm flipH="1">
              <a:off x="6242084" y="2366989"/>
              <a:ext cx="96355" cy="22290"/>
            </a:xfrm>
            <a:custGeom>
              <a:rect b="b" l="l" r="r" t="t"/>
              <a:pathLst>
                <a:path extrusionOk="0" h="350" w="1513">
                  <a:moveTo>
                    <a:pt x="1512" y="0"/>
                  </a:moveTo>
                  <a:cubicBezTo>
                    <a:pt x="1134" y="178"/>
                    <a:pt x="823" y="256"/>
                    <a:pt x="573" y="256"/>
                  </a:cubicBezTo>
                  <a:cubicBezTo>
                    <a:pt x="323" y="256"/>
                    <a:pt x="134" y="178"/>
                    <a:pt x="0" y="45"/>
                  </a:cubicBezTo>
                  <a:lnTo>
                    <a:pt x="0" y="178"/>
                  </a:lnTo>
                  <a:cubicBezTo>
                    <a:pt x="134" y="293"/>
                    <a:pt x="292" y="350"/>
                    <a:pt x="488" y="350"/>
                  </a:cubicBezTo>
                  <a:cubicBezTo>
                    <a:pt x="750" y="350"/>
                    <a:pt x="1080" y="248"/>
                    <a:pt x="1512" y="45"/>
                  </a:cubicBezTo>
                  <a:lnTo>
                    <a:pt x="1512" y="0"/>
                  </a:ln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8"/>
            <p:cNvSpPr/>
            <p:nvPr/>
          </p:nvSpPr>
          <p:spPr>
            <a:xfrm flipH="1">
              <a:off x="6264757" y="2391316"/>
              <a:ext cx="22736" cy="10890"/>
            </a:xfrm>
            <a:custGeom>
              <a:rect b="b" l="l" r="r" t="t"/>
              <a:pathLst>
                <a:path extrusionOk="0" h="171" w="357">
                  <a:moveTo>
                    <a:pt x="344" y="0"/>
                  </a:moveTo>
                  <a:cubicBezTo>
                    <a:pt x="323" y="0"/>
                    <a:pt x="273" y="32"/>
                    <a:pt x="179" y="63"/>
                  </a:cubicBezTo>
                  <a:cubicBezTo>
                    <a:pt x="134" y="85"/>
                    <a:pt x="90" y="85"/>
                    <a:pt x="56" y="85"/>
                  </a:cubicBezTo>
                  <a:cubicBezTo>
                    <a:pt x="23" y="85"/>
                    <a:pt x="1" y="85"/>
                    <a:pt x="1" y="108"/>
                  </a:cubicBezTo>
                  <a:cubicBezTo>
                    <a:pt x="32" y="139"/>
                    <a:pt x="86" y="171"/>
                    <a:pt x="146" y="171"/>
                  </a:cubicBezTo>
                  <a:cubicBezTo>
                    <a:pt x="171" y="171"/>
                    <a:pt x="197" y="165"/>
                    <a:pt x="223" y="152"/>
                  </a:cubicBezTo>
                  <a:cubicBezTo>
                    <a:pt x="312" y="152"/>
                    <a:pt x="357" y="63"/>
                    <a:pt x="357" y="19"/>
                  </a:cubicBezTo>
                  <a:cubicBezTo>
                    <a:pt x="357" y="6"/>
                    <a:pt x="353" y="0"/>
                    <a:pt x="344"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8"/>
            <p:cNvSpPr/>
            <p:nvPr/>
          </p:nvSpPr>
          <p:spPr>
            <a:xfrm flipH="1">
              <a:off x="6243485" y="2314578"/>
              <a:ext cx="109156" cy="49802"/>
            </a:xfrm>
            <a:custGeom>
              <a:rect b="b" l="l" r="r" t="t"/>
              <a:pathLst>
                <a:path extrusionOk="0" h="782" w="1714">
                  <a:moveTo>
                    <a:pt x="1457" y="0"/>
                  </a:moveTo>
                  <a:cubicBezTo>
                    <a:pt x="1268" y="0"/>
                    <a:pt x="957" y="134"/>
                    <a:pt x="712" y="378"/>
                  </a:cubicBezTo>
                  <a:cubicBezTo>
                    <a:pt x="632" y="459"/>
                    <a:pt x="536" y="487"/>
                    <a:pt x="441" y="487"/>
                  </a:cubicBezTo>
                  <a:cubicBezTo>
                    <a:pt x="219" y="487"/>
                    <a:pt x="1" y="334"/>
                    <a:pt x="1" y="334"/>
                  </a:cubicBezTo>
                  <a:lnTo>
                    <a:pt x="1" y="334"/>
                  </a:lnTo>
                  <a:cubicBezTo>
                    <a:pt x="169" y="623"/>
                    <a:pt x="468" y="782"/>
                    <a:pt x="770" y="782"/>
                  </a:cubicBezTo>
                  <a:cubicBezTo>
                    <a:pt x="1027" y="782"/>
                    <a:pt x="1285" y="668"/>
                    <a:pt x="1469" y="423"/>
                  </a:cubicBezTo>
                  <a:cubicBezTo>
                    <a:pt x="1713" y="134"/>
                    <a:pt x="1647" y="0"/>
                    <a:pt x="1457"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8"/>
            <p:cNvSpPr/>
            <p:nvPr/>
          </p:nvSpPr>
          <p:spPr>
            <a:xfrm flipH="1">
              <a:off x="6174070" y="2316488"/>
              <a:ext cx="100813" cy="43752"/>
            </a:xfrm>
            <a:custGeom>
              <a:rect b="b" l="l" r="r" t="t"/>
              <a:pathLst>
                <a:path extrusionOk="0" h="687" w="1583">
                  <a:moveTo>
                    <a:pt x="310" y="1"/>
                  </a:moveTo>
                  <a:cubicBezTo>
                    <a:pt x="94" y="1"/>
                    <a:pt x="1" y="146"/>
                    <a:pt x="292" y="437"/>
                  </a:cubicBezTo>
                  <a:cubicBezTo>
                    <a:pt x="446" y="608"/>
                    <a:pt x="645" y="687"/>
                    <a:pt x="842" y="687"/>
                  </a:cubicBezTo>
                  <a:cubicBezTo>
                    <a:pt x="1160" y="687"/>
                    <a:pt x="1472" y="483"/>
                    <a:pt x="1582" y="126"/>
                  </a:cubicBezTo>
                  <a:lnTo>
                    <a:pt x="1582" y="126"/>
                  </a:lnTo>
                  <a:cubicBezTo>
                    <a:pt x="1582" y="126"/>
                    <a:pt x="1364" y="371"/>
                    <a:pt x="1141" y="371"/>
                  </a:cubicBezTo>
                  <a:cubicBezTo>
                    <a:pt x="1080" y="371"/>
                    <a:pt x="1017" y="352"/>
                    <a:pt x="959" y="304"/>
                  </a:cubicBezTo>
                  <a:cubicBezTo>
                    <a:pt x="757" y="102"/>
                    <a:pt x="491" y="1"/>
                    <a:pt x="310"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9" name="Shape 2409"/>
        <p:cNvGrpSpPr/>
        <p:nvPr/>
      </p:nvGrpSpPr>
      <p:grpSpPr>
        <a:xfrm>
          <a:off x="0" y="0"/>
          <a:ext cx="0" cy="0"/>
          <a:chOff x="0" y="0"/>
          <a:chExt cx="0" cy="0"/>
        </a:xfrm>
      </p:grpSpPr>
      <p:sp>
        <p:nvSpPr>
          <p:cNvPr id="2410" name="Google Shape;2410;p49"/>
          <p:cNvSpPr/>
          <p:nvPr/>
        </p:nvSpPr>
        <p:spPr>
          <a:xfrm rot="6721179">
            <a:off x="1543169" y="2530039"/>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9"/>
          <p:cNvSpPr txBox="1"/>
          <p:nvPr>
            <p:ph type="title"/>
          </p:nvPr>
        </p:nvSpPr>
        <p:spPr>
          <a:xfrm>
            <a:off x="3541625" y="2952200"/>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omeone Famous</a:t>
            </a:r>
            <a:endParaRPr/>
          </a:p>
        </p:txBody>
      </p:sp>
      <p:sp>
        <p:nvSpPr>
          <p:cNvPr id="2412" name="Google Shape;2412;p49"/>
          <p:cNvSpPr txBox="1"/>
          <p:nvPr>
            <p:ph idx="1" type="subTitle"/>
          </p:nvPr>
        </p:nvSpPr>
        <p:spPr>
          <a:xfrm>
            <a:off x="3443075" y="1378050"/>
            <a:ext cx="4761000" cy="161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2413" name="Google Shape;2413;p49"/>
          <p:cNvGrpSpPr/>
          <p:nvPr/>
        </p:nvGrpSpPr>
        <p:grpSpPr>
          <a:xfrm>
            <a:off x="1417292" y="2862269"/>
            <a:ext cx="3059610" cy="1772021"/>
            <a:chOff x="960040" y="3112054"/>
            <a:chExt cx="2628079" cy="1522093"/>
          </a:xfrm>
        </p:grpSpPr>
        <p:sp>
          <p:nvSpPr>
            <p:cNvPr id="2414" name="Google Shape;2414;p49"/>
            <p:cNvSpPr/>
            <p:nvPr/>
          </p:nvSpPr>
          <p:spPr>
            <a:xfrm flipH="1">
              <a:off x="2738181" y="4542071"/>
              <a:ext cx="764614" cy="92076"/>
            </a:xfrm>
            <a:custGeom>
              <a:rect b="b" l="l" r="r" t="t"/>
              <a:pathLst>
                <a:path extrusionOk="0" h="1200" w="9965">
                  <a:moveTo>
                    <a:pt x="8408" y="1"/>
                  </a:moveTo>
                  <a:cubicBezTo>
                    <a:pt x="6291" y="1"/>
                    <a:pt x="0" y="844"/>
                    <a:pt x="0" y="844"/>
                  </a:cubicBezTo>
                  <a:lnTo>
                    <a:pt x="134" y="1066"/>
                  </a:lnTo>
                  <a:lnTo>
                    <a:pt x="9252" y="1200"/>
                  </a:lnTo>
                  <a:cubicBezTo>
                    <a:pt x="9252" y="1200"/>
                    <a:pt x="9964" y="310"/>
                    <a:pt x="8985" y="43"/>
                  </a:cubicBezTo>
                  <a:cubicBezTo>
                    <a:pt x="8872" y="14"/>
                    <a:pt x="8672" y="1"/>
                    <a:pt x="8408"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9"/>
            <p:cNvSpPr/>
            <p:nvPr/>
          </p:nvSpPr>
          <p:spPr>
            <a:xfrm flipH="1">
              <a:off x="3472027" y="4531713"/>
              <a:ext cx="116092" cy="102435"/>
            </a:xfrm>
            <a:custGeom>
              <a:rect b="b" l="l" r="r" t="t"/>
              <a:pathLst>
                <a:path extrusionOk="0" h="1335" w="1513">
                  <a:moveTo>
                    <a:pt x="0" y="0"/>
                  </a:moveTo>
                  <a:lnTo>
                    <a:pt x="1023" y="1335"/>
                  </a:lnTo>
                  <a:lnTo>
                    <a:pt x="1379" y="1335"/>
                  </a:lnTo>
                  <a:cubicBezTo>
                    <a:pt x="1379" y="1335"/>
                    <a:pt x="1513" y="1201"/>
                    <a:pt x="1513" y="1068"/>
                  </a:cubicBezTo>
                  <a:cubicBezTo>
                    <a:pt x="1023" y="668"/>
                    <a:pt x="534" y="312"/>
                    <a:pt x="0"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9"/>
            <p:cNvSpPr/>
            <p:nvPr/>
          </p:nvSpPr>
          <p:spPr>
            <a:xfrm flipH="1">
              <a:off x="2659687" y="4073788"/>
              <a:ext cx="614454" cy="550154"/>
            </a:xfrm>
            <a:custGeom>
              <a:rect b="b" l="l" r="r" t="t"/>
              <a:pathLst>
                <a:path extrusionOk="0" h="7170" w="8008">
                  <a:moveTo>
                    <a:pt x="7466" y="1"/>
                  </a:moveTo>
                  <a:cubicBezTo>
                    <a:pt x="7348" y="1"/>
                    <a:pt x="7204" y="41"/>
                    <a:pt x="7029" y="141"/>
                  </a:cubicBezTo>
                  <a:cubicBezTo>
                    <a:pt x="6139" y="675"/>
                    <a:pt x="0" y="7125"/>
                    <a:pt x="0" y="7125"/>
                  </a:cubicBezTo>
                  <a:lnTo>
                    <a:pt x="223" y="7169"/>
                  </a:lnTo>
                  <a:lnTo>
                    <a:pt x="8007" y="764"/>
                  </a:lnTo>
                  <a:cubicBezTo>
                    <a:pt x="8007" y="764"/>
                    <a:pt x="7978" y="1"/>
                    <a:pt x="746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9"/>
            <p:cNvSpPr/>
            <p:nvPr/>
          </p:nvSpPr>
          <p:spPr>
            <a:xfrm flipH="1">
              <a:off x="960040" y="3112054"/>
              <a:ext cx="1046751" cy="1227527"/>
            </a:xfrm>
            <a:custGeom>
              <a:rect b="b" l="l" r="r" t="t"/>
              <a:pathLst>
                <a:path extrusionOk="0" h="15998" w="13642">
                  <a:moveTo>
                    <a:pt x="6467" y="1"/>
                  </a:moveTo>
                  <a:cubicBezTo>
                    <a:pt x="6274" y="1"/>
                    <a:pt x="6071" y="14"/>
                    <a:pt x="5858" y="43"/>
                  </a:cubicBezTo>
                  <a:cubicBezTo>
                    <a:pt x="3189" y="354"/>
                    <a:pt x="3144" y="2089"/>
                    <a:pt x="3144" y="2089"/>
                  </a:cubicBezTo>
                  <a:cubicBezTo>
                    <a:pt x="2077" y="2801"/>
                    <a:pt x="1721" y="4224"/>
                    <a:pt x="2433" y="5336"/>
                  </a:cubicBezTo>
                  <a:cubicBezTo>
                    <a:pt x="2433" y="5336"/>
                    <a:pt x="0" y="15997"/>
                    <a:pt x="5817" y="15997"/>
                  </a:cubicBezTo>
                  <a:cubicBezTo>
                    <a:pt x="6093" y="15997"/>
                    <a:pt x="6388" y="15973"/>
                    <a:pt x="6703" y="15923"/>
                  </a:cubicBezTo>
                  <a:cubicBezTo>
                    <a:pt x="13642" y="14811"/>
                    <a:pt x="9550" y="8717"/>
                    <a:pt x="9550" y="8717"/>
                  </a:cubicBezTo>
                  <a:cubicBezTo>
                    <a:pt x="9550" y="8717"/>
                    <a:pt x="10662" y="8005"/>
                    <a:pt x="10439" y="5870"/>
                  </a:cubicBezTo>
                  <a:cubicBezTo>
                    <a:pt x="10217" y="3735"/>
                    <a:pt x="9194" y="3690"/>
                    <a:pt x="9194" y="3690"/>
                  </a:cubicBezTo>
                  <a:cubicBezTo>
                    <a:pt x="9521" y="1808"/>
                    <a:pt x="8681" y="1"/>
                    <a:pt x="6467" y="1"/>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9"/>
            <p:cNvSpPr/>
            <p:nvPr/>
          </p:nvSpPr>
          <p:spPr>
            <a:xfrm flipH="1">
              <a:off x="960040" y="3217711"/>
              <a:ext cx="1043605" cy="1118416"/>
            </a:xfrm>
            <a:custGeom>
              <a:rect b="b" l="l" r="r" t="t"/>
              <a:pathLst>
                <a:path extrusionOk="0" h="14576" w="13601">
                  <a:moveTo>
                    <a:pt x="6039" y="0"/>
                  </a:moveTo>
                  <a:cubicBezTo>
                    <a:pt x="4755" y="0"/>
                    <a:pt x="3418" y="2111"/>
                    <a:pt x="2743" y="2111"/>
                  </a:cubicBezTo>
                  <a:cubicBezTo>
                    <a:pt x="2553" y="2111"/>
                    <a:pt x="2416" y="1943"/>
                    <a:pt x="2347" y="1512"/>
                  </a:cubicBezTo>
                  <a:lnTo>
                    <a:pt x="2347" y="1512"/>
                  </a:lnTo>
                  <a:cubicBezTo>
                    <a:pt x="1902" y="2269"/>
                    <a:pt x="1947" y="3203"/>
                    <a:pt x="2392" y="3959"/>
                  </a:cubicBezTo>
                  <a:cubicBezTo>
                    <a:pt x="2392" y="3959"/>
                    <a:pt x="1" y="14576"/>
                    <a:pt x="5778" y="14576"/>
                  </a:cubicBezTo>
                  <a:cubicBezTo>
                    <a:pt x="6054" y="14576"/>
                    <a:pt x="6348" y="14552"/>
                    <a:pt x="6662" y="14501"/>
                  </a:cubicBezTo>
                  <a:cubicBezTo>
                    <a:pt x="13601" y="13389"/>
                    <a:pt x="9509" y="7340"/>
                    <a:pt x="9509" y="7340"/>
                  </a:cubicBezTo>
                  <a:cubicBezTo>
                    <a:pt x="9509" y="7340"/>
                    <a:pt x="10621" y="6628"/>
                    <a:pt x="10398" y="4493"/>
                  </a:cubicBezTo>
                  <a:cubicBezTo>
                    <a:pt x="10220" y="2402"/>
                    <a:pt x="9153" y="2358"/>
                    <a:pt x="9153" y="2358"/>
                  </a:cubicBezTo>
                  <a:cubicBezTo>
                    <a:pt x="9242" y="1779"/>
                    <a:pt x="9242" y="1201"/>
                    <a:pt x="9153" y="667"/>
                  </a:cubicBezTo>
                  <a:cubicBezTo>
                    <a:pt x="9153" y="1328"/>
                    <a:pt x="9058" y="1566"/>
                    <a:pt x="8880" y="1566"/>
                  </a:cubicBezTo>
                  <a:cubicBezTo>
                    <a:pt x="8423" y="1566"/>
                    <a:pt x="7415" y="0"/>
                    <a:pt x="6039" y="0"/>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9"/>
            <p:cNvSpPr/>
            <p:nvPr/>
          </p:nvSpPr>
          <p:spPr>
            <a:xfrm flipH="1">
              <a:off x="1301335" y="3462020"/>
              <a:ext cx="556369" cy="877408"/>
            </a:xfrm>
            <a:custGeom>
              <a:rect b="b" l="l" r="r" t="t"/>
              <a:pathLst>
                <a:path extrusionOk="0" h="11435" w="7251">
                  <a:moveTo>
                    <a:pt x="4137" y="0"/>
                  </a:moveTo>
                  <a:cubicBezTo>
                    <a:pt x="3795" y="0"/>
                    <a:pt x="363" y="4492"/>
                    <a:pt x="0" y="6024"/>
                  </a:cubicBezTo>
                  <a:cubicBezTo>
                    <a:pt x="122" y="8710"/>
                    <a:pt x="952" y="11434"/>
                    <a:pt x="3887" y="11434"/>
                  </a:cubicBezTo>
                  <a:cubicBezTo>
                    <a:pt x="4160" y="11434"/>
                    <a:pt x="4450" y="11411"/>
                    <a:pt x="4760" y="11362"/>
                  </a:cubicBezTo>
                  <a:cubicBezTo>
                    <a:pt x="5649" y="11228"/>
                    <a:pt x="6495" y="10917"/>
                    <a:pt x="7251" y="10472"/>
                  </a:cubicBezTo>
                  <a:cubicBezTo>
                    <a:pt x="7251" y="10116"/>
                    <a:pt x="7206" y="9760"/>
                    <a:pt x="7162" y="9360"/>
                  </a:cubicBezTo>
                  <a:cubicBezTo>
                    <a:pt x="6539" y="5534"/>
                    <a:pt x="2447" y="4912"/>
                    <a:pt x="4137" y="152"/>
                  </a:cubicBezTo>
                  <a:cubicBezTo>
                    <a:pt x="4175" y="48"/>
                    <a:pt x="4172" y="0"/>
                    <a:pt x="4137" y="0"/>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9"/>
            <p:cNvSpPr/>
            <p:nvPr/>
          </p:nvSpPr>
          <p:spPr>
            <a:xfrm flipH="1">
              <a:off x="1704091" y="3354214"/>
              <a:ext cx="788477" cy="457388"/>
            </a:xfrm>
            <a:custGeom>
              <a:rect b="b" l="l" r="r" t="t"/>
              <a:pathLst>
                <a:path extrusionOk="0" h="5961" w="10276">
                  <a:moveTo>
                    <a:pt x="90" y="0"/>
                  </a:moveTo>
                  <a:lnTo>
                    <a:pt x="1" y="134"/>
                  </a:lnTo>
                  <a:cubicBezTo>
                    <a:pt x="1" y="134"/>
                    <a:pt x="3159" y="4760"/>
                    <a:pt x="3915" y="5205"/>
                  </a:cubicBezTo>
                  <a:cubicBezTo>
                    <a:pt x="4538" y="5561"/>
                    <a:pt x="7029" y="5961"/>
                    <a:pt x="8675" y="5961"/>
                  </a:cubicBezTo>
                  <a:cubicBezTo>
                    <a:pt x="9920" y="5961"/>
                    <a:pt x="10276" y="5116"/>
                    <a:pt x="9253" y="4982"/>
                  </a:cubicBezTo>
                  <a:cubicBezTo>
                    <a:pt x="7207" y="4760"/>
                    <a:pt x="4983" y="4804"/>
                    <a:pt x="4449" y="4537"/>
                  </a:cubicBezTo>
                  <a:cubicBezTo>
                    <a:pt x="3915" y="4226"/>
                    <a:pt x="668" y="401"/>
                    <a:pt x="90"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9"/>
            <p:cNvSpPr/>
            <p:nvPr/>
          </p:nvSpPr>
          <p:spPr>
            <a:xfrm flipH="1">
              <a:off x="1724501" y="3357590"/>
              <a:ext cx="771443" cy="454011"/>
            </a:xfrm>
            <a:custGeom>
              <a:rect b="b" l="l" r="r" t="t"/>
              <a:pathLst>
                <a:path extrusionOk="0" h="5917" w="10054">
                  <a:moveTo>
                    <a:pt x="89" y="1"/>
                  </a:moveTo>
                  <a:lnTo>
                    <a:pt x="0" y="90"/>
                  </a:lnTo>
                  <a:cubicBezTo>
                    <a:pt x="0" y="90"/>
                    <a:pt x="3114" y="4760"/>
                    <a:pt x="3870" y="5205"/>
                  </a:cubicBezTo>
                  <a:cubicBezTo>
                    <a:pt x="4493" y="5606"/>
                    <a:pt x="7028" y="5917"/>
                    <a:pt x="8719" y="5917"/>
                  </a:cubicBezTo>
                  <a:cubicBezTo>
                    <a:pt x="9608" y="5917"/>
                    <a:pt x="10053" y="5472"/>
                    <a:pt x="9831" y="5161"/>
                  </a:cubicBezTo>
                  <a:lnTo>
                    <a:pt x="9831" y="5161"/>
                  </a:lnTo>
                  <a:cubicBezTo>
                    <a:pt x="9519" y="5383"/>
                    <a:pt x="9163" y="5472"/>
                    <a:pt x="8808" y="5472"/>
                  </a:cubicBezTo>
                  <a:cubicBezTo>
                    <a:pt x="7117" y="5472"/>
                    <a:pt x="4626" y="5294"/>
                    <a:pt x="4004" y="4938"/>
                  </a:cubicBezTo>
                  <a:cubicBezTo>
                    <a:pt x="3381" y="4538"/>
                    <a:pt x="756" y="890"/>
                    <a:pt x="89"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9"/>
            <p:cNvSpPr/>
            <p:nvPr/>
          </p:nvSpPr>
          <p:spPr>
            <a:xfrm flipH="1">
              <a:off x="1564136" y="3811525"/>
              <a:ext cx="1692971" cy="822622"/>
            </a:xfrm>
            <a:custGeom>
              <a:rect b="b" l="l" r="r" t="t"/>
              <a:pathLst>
                <a:path extrusionOk="0" h="10721" w="22064">
                  <a:moveTo>
                    <a:pt x="22064" y="1"/>
                  </a:moveTo>
                  <a:lnTo>
                    <a:pt x="17527" y="2803"/>
                  </a:lnTo>
                  <a:cubicBezTo>
                    <a:pt x="17527" y="2803"/>
                    <a:pt x="16593" y="6006"/>
                    <a:pt x="16059" y="6006"/>
                  </a:cubicBezTo>
                  <a:cubicBezTo>
                    <a:pt x="15508" y="6006"/>
                    <a:pt x="9626" y="1927"/>
                    <a:pt x="8033" y="1927"/>
                  </a:cubicBezTo>
                  <a:cubicBezTo>
                    <a:pt x="7955" y="1927"/>
                    <a:pt x="7886" y="1937"/>
                    <a:pt x="7830" y="1958"/>
                  </a:cubicBezTo>
                  <a:cubicBezTo>
                    <a:pt x="7296" y="2180"/>
                    <a:pt x="2803" y="6584"/>
                    <a:pt x="1" y="9742"/>
                  </a:cubicBezTo>
                  <a:lnTo>
                    <a:pt x="2714" y="10721"/>
                  </a:lnTo>
                  <a:lnTo>
                    <a:pt x="16370" y="10721"/>
                  </a:lnTo>
                  <a:cubicBezTo>
                    <a:pt x="17927" y="10721"/>
                    <a:pt x="19395" y="9742"/>
                    <a:pt x="19261" y="8141"/>
                  </a:cubicBezTo>
                  <a:cubicBezTo>
                    <a:pt x="19128" y="5161"/>
                    <a:pt x="20151" y="2269"/>
                    <a:pt x="220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9"/>
            <p:cNvSpPr/>
            <p:nvPr/>
          </p:nvSpPr>
          <p:spPr>
            <a:xfrm flipH="1">
              <a:off x="1564136" y="3811525"/>
              <a:ext cx="1467691" cy="822622"/>
            </a:xfrm>
            <a:custGeom>
              <a:rect b="b" l="l" r="r" t="t"/>
              <a:pathLst>
                <a:path extrusionOk="0" h="10721" w="19128">
                  <a:moveTo>
                    <a:pt x="19128" y="1"/>
                  </a:moveTo>
                  <a:lnTo>
                    <a:pt x="14591" y="2803"/>
                  </a:lnTo>
                  <a:cubicBezTo>
                    <a:pt x="14591" y="2803"/>
                    <a:pt x="14413" y="3381"/>
                    <a:pt x="14190" y="4049"/>
                  </a:cubicBezTo>
                  <a:cubicBezTo>
                    <a:pt x="15213" y="5161"/>
                    <a:pt x="15614" y="5739"/>
                    <a:pt x="15258" y="7118"/>
                  </a:cubicBezTo>
                  <a:cubicBezTo>
                    <a:pt x="15011" y="7930"/>
                    <a:pt x="14532" y="8217"/>
                    <a:pt x="13950" y="8217"/>
                  </a:cubicBezTo>
                  <a:cubicBezTo>
                    <a:pt x="13066" y="8217"/>
                    <a:pt x="11944" y="7556"/>
                    <a:pt x="11032" y="7073"/>
                  </a:cubicBezTo>
                  <a:cubicBezTo>
                    <a:pt x="8128" y="5534"/>
                    <a:pt x="6617" y="3559"/>
                    <a:pt x="6197" y="3559"/>
                  </a:cubicBezTo>
                  <a:cubicBezTo>
                    <a:pt x="6192" y="3559"/>
                    <a:pt x="6188" y="3559"/>
                    <a:pt x="6184" y="3559"/>
                  </a:cubicBezTo>
                  <a:cubicBezTo>
                    <a:pt x="5472" y="3648"/>
                    <a:pt x="2847" y="5606"/>
                    <a:pt x="1" y="10721"/>
                  </a:cubicBezTo>
                  <a:lnTo>
                    <a:pt x="13479" y="10721"/>
                  </a:lnTo>
                  <a:cubicBezTo>
                    <a:pt x="14991" y="10721"/>
                    <a:pt x="16815" y="9965"/>
                    <a:pt x="16681" y="8319"/>
                  </a:cubicBezTo>
                  <a:cubicBezTo>
                    <a:pt x="16548" y="5383"/>
                    <a:pt x="17393" y="2447"/>
                    <a:pt x="19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9"/>
            <p:cNvSpPr/>
            <p:nvPr/>
          </p:nvSpPr>
          <p:spPr>
            <a:xfrm flipH="1">
              <a:off x="1547025" y="3723746"/>
              <a:ext cx="539028" cy="456927"/>
            </a:xfrm>
            <a:custGeom>
              <a:rect b="b" l="l" r="r" t="t"/>
              <a:pathLst>
                <a:path extrusionOk="0" h="5955" w="7025">
                  <a:moveTo>
                    <a:pt x="3764" y="0"/>
                  </a:moveTo>
                  <a:cubicBezTo>
                    <a:pt x="3687" y="0"/>
                    <a:pt x="3630" y="11"/>
                    <a:pt x="3599" y="33"/>
                  </a:cubicBezTo>
                  <a:cubicBezTo>
                    <a:pt x="3243" y="255"/>
                    <a:pt x="174" y="3102"/>
                    <a:pt x="130" y="3413"/>
                  </a:cubicBezTo>
                  <a:cubicBezTo>
                    <a:pt x="0" y="3888"/>
                    <a:pt x="3431" y="5955"/>
                    <a:pt x="4000" y="5955"/>
                  </a:cubicBezTo>
                  <a:cubicBezTo>
                    <a:pt x="4017" y="5955"/>
                    <a:pt x="4032" y="5953"/>
                    <a:pt x="4044" y="5949"/>
                  </a:cubicBezTo>
                  <a:cubicBezTo>
                    <a:pt x="4444" y="5815"/>
                    <a:pt x="7024" y="1723"/>
                    <a:pt x="6846" y="1100"/>
                  </a:cubicBezTo>
                  <a:cubicBezTo>
                    <a:pt x="6766" y="820"/>
                    <a:pt x="4454" y="0"/>
                    <a:pt x="3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9"/>
            <p:cNvSpPr/>
            <p:nvPr/>
          </p:nvSpPr>
          <p:spPr>
            <a:xfrm flipH="1">
              <a:off x="1547025" y="3777457"/>
              <a:ext cx="525754" cy="423780"/>
            </a:xfrm>
            <a:custGeom>
              <a:rect b="b" l="l" r="r" t="t"/>
              <a:pathLst>
                <a:path extrusionOk="0" h="5523" w="6852">
                  <a:moveTo>
                    <a:pt x="5962" y="0"/>
                  </a:moveTo>
                  <a:cubicBezTo>
                    <a:pt x="5250" y="222"/>
                    <a:pt x="2848" y="3825"/>
                    <a:pt x="2492" y="3959"/>
                  </a:cubicBezTo>
                  <a:cubicBezTo>
                    <a:pt x="2471" y="3967"/>
                    <a:pt x="2442" y="3971"/>
                    <a:pt x="2406" y="3971"/>
                  </a:cubicBezTo>
                  <a:cubicBezTo>
                    <a:pt x="2049" y="3971"/>
                    <a:pt x="970" y="3582"/>
                    <a:pt x="1" y="2936"/>
                  </a:cubicBezTo>
                  <a:lnTo>
                    <a:pt x="1" y="2936"/>
                  </a:lnTo>
                  <a:cubicBezTo>
                    <a:pt x="518" y="3625"/>
                    <a:pt x="3410" y="5522"/>
                    <a:pt x="3917" y="5522"/>
                  </a:cubicBezTo>
                  <a:cubicBezTo>
                    <a:pt x="3934" y="5522"/>
                    <a:pt x="3948" y="5520"/>
                    <a:pt x="3960" y="5516"/>
                  </a:cubicBezTo>
                  <a:cubicBezTo>
                    <a:pt x="4316" y="5427"/>
                    <a:pt x="6851" y="1023"/>
                    <a:pt x="6673" y="400"/>
                  </a:cubicBezTo>
                  <a:cubicBezTo>
                    <a:pt x="6451" y="178"/>
                    <a:pt x="6228" y="45"/>
                    <a:pt x="59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9"/>
            <p:cNvSpPr/>
            <p:nvPr/>
          </p:nvSpPr>
          <p:spPr>
            <a:xfrm flipH="1">
              <a:off x="1502675" y="3548725"/>
              <a:ext cx="300398" cy="262877"/>
            </a:xfrm>
            <a:custGeom>
              <a:rect b="b" l="l" r="r" t="t"/>
              <a:pathLst>
                <a:path extrusionOk="0" h="3426" w="3915">
                  <a:moveTo>
                    <a:pt x="2491" y="1"/>
                  </a:moveTo>
                  <a:cubicBezTo>
                    <a:pt x="2491" y="1"/>
                    <a:pt x="1468" y="1780"/>
                    <a:pt x="934" y="2447"/>
                  </a:cubicBezTo>
                  <a:lnTo>
                    <a:pt x="0" y="3426"/>
                  </a:lnTo>
                  <a:lnTo>
                    <a:pt x="0" y="3426"/>
                  </a:lnTo>
                  <a:lnTo>
                    <a:pt x="2313" y="2892"/>
                  </a:lnTo>
                  <a:cubicBezTo>
                    <a:pt x="2491" y="1513"/>
                    <a:pt x="3914" y="1"/>
                    <a:pt x="391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9"/>
            <p:cNvSpPr/>
            <p:nvPr/>
          </p:nvSpPr>
          <p:spPr>
            <a:xfrm flipH="1">
              <a:off x="3208076" y="4592943"/>
              <a:ext cx="192362" cy="41204"/>
            </a:xfrm>
            <a:custGeom>
              <a:rect b="b" l="l" r="r" t="t"/>
              <a:pathLst>
                <a:path extrusionOk="0" h="537" w="2507">
                  <a:moveTo>
                    <a:pt x="1939" y="1"/>
                  </a:moveTo>
                  <a:cubicBezTo>
                    <a:pt x="1917" y="1"/>
                    <a:pt x="1894" y="1"/>
                    <a:pt x="1869" y="3"/>
                  </a:cubicBezTo>
                  <a:cubicBezTo>
                    <a:pt x="1246" y="92"/>
                    <a:pt x="579" y="270"/>
                    <a:pt x="1" y="537"/>
                  </a:cubicBezTo>
                  <a:lnTo>
                    <a:pt x="2136" y="537"/>
                  </a:lnTo>
                  <a:cubicBezTo>
                    <a:pt x="2136" y="537"/>
                    <a:pt x="2507" y="1"/>
                    <a:pt x="193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9"/>
            <p:cNvSpPr/>
            <p:nvPr/>
          </p:nvSpPr>
          <p:spPr>
            <a:xfrm flipH="1">
              <a:off x="1560683" y="3802241"/>
              <a:ext cx="204869" cy="254206"/>
            </a:xfrm>
            <a:custGeom>
              <a:rect b="b" l="l" r="r" t="t"/>
              <a:pathLst>
                <a:path extrusionOk="0" h="3313" w="2670">
                  <a:moveTo>
                    <a:pt x="2228" y="1"/>
                  </a:moveTo>
                  <a:cubicBezTo>
                    <a:pt x="1876" y="1"/>
                    <a:pt x="1270" y="547"/>
                    <a:pt x="801" y="1367"/>
                  </a:cubicBezTo>
                  <a:cubicBezTo>
                    <a:pt x="223" y="2257"/>
                    <a:pt x="0" y="3102"/>
                    <a:pt x="312" y="3280"/>
                  </a:cubicBezTo>
                  <a:cubicBezTo>
                    <a:pt x="350" y="3302"/>
                    <a:pt x="394" y="3312"/>
                    <a:pt x="443" y="3312"/>
                  </a:cubicBezTo>
                  <a:cubicBezTo>
                    <a:pt x="795" y="3312"/>
                    <a:pt x="1405" y="2771"/>
                    <a:pt x="1913" y="1990"/>
                  </a:cubicBezTo>
                  <a:cubicBezTo>
                    <a:pt x="2447" y="1100"/>
                    <a:pt x="2669" y="211"/>
                    <a:pt x="2358" y="33"/>
                  </a:cubicBezTo>
                  <a:cubicBezTo>
                    <a:pt x="2320" y="11"/>
                    <a:pt x="2276" y="1"/>
                    <a:pt x="2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9"/>
            <p:cNvSpPr/>
            <p:nvPr/>
          </p:nvSpPr>
          <p:spPr>
            <a:xfrm flipH="1">
              <a:off x="1570965" y="3808916"/>
              <a:ext cx="177553" cy="229576"/>
            </a:xfrm>
            <a:custGeom>
              <a:rect b="b" l="l" r="r" t="t"/>
              <a:pathLst>
                <a:path extrusionOk="0" h="2992" w="2314">
                  <a:moveTo>
                    <a:pt x="1926" y="1"/>
                  </a:moveTo>
                  <a:cubicBezTo>
                    <a:pt x="1620" y="1"/>
                    <a:pt x="1094" y="495"/>
                    <a:pt x="668" y="1191"/>
                  </a:cubicBezTo>
                  <a:cubicBezTo>
                    <a:pt x="179" y="2037"/>
                    <a:pt x="1" y="2793"/>
                    <a:pt x="268" y="2971"/>
                  </a:cubicBezTo>
                  <a:cubicBezTo>
                    <a:pt x="295" y="2984"/>
                    <a:pt x="326" y="2991"/>
                    <a:pt x="360" y="2991"/>
                  </a:cubicBezTo>
                  <a:cubicBezTo>
                    <a:pt x="653" y="2991"/>
                    <a:pt x="1168" y="2488"/>
                    <a:pt x="1647" y="1770"/>
                  </a:cubicBezTo>
                  <a:cubicBezTo>
                    <a:pt x="2136" y="969"/>
                    <a:pt x="2314" y="168"/>
                    <a:pt x="2047" y="35"/>
                  </a:cubicBezTo>
                  <a:cubicBezTo>
                    <a:pt x="2012" y="12"/>
                    <a:pt x="1971" y="1"/>
                    <a:pt x="1926"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9"/>
            <p:cNvSpPr/>
            <p:nvPr/>
          </p:nvSpPr>
          <p:spPr>
            <a:xfrm flipH="1">
              <a:off x="1369548" y="3804236"/>
              <a:ext cx="268478" cy="765075"/>
            </a:xfrm>
            <a:custGeom>
              <a:rect b="b" l="l" r="r" t="t"/>
              <a:pathLst>
                <a:path extrusionOk="0" h="9971" w="3499">
                  <a:moveTo>
                    <a:pt x="516" y="1"/>
                  </a:moveTo>
                  <a:cubicBezTo>
                    <a:pt x="164" y="1"/>
                    <a:pt x="1" y="567"/>
                    <a:pt x="73" y="1074"/>
                  </a:cubicBezTo>
                  <a:cubicBezTo>
                    <a:pt x="384" y="2765"/>
                    <a:pt x="3276" y="9971"/>
                    <a:pt x="3276" y="9971"/>
                  </a:cubicBezTo>
                  <a:lnTo>
                    <a:pt x="3498" y="9971"/>
                  </a:lnTo>
                  <a:cubicBezTo>
                    <a:pt x="3498" y="9971"/>
                    <a:pt x="1319" y="496"/>
                    <a:pt x="785" y="96"/>
                  </a:cubicBezTo>
                  <a:cubicBezTo>
                    <a:pt x="686" y="30"/>
                    <a:pt x="596" y="1"/>
                    <a:pt x="51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9"/>
            <p:cNvSpPr/>
            <p:nvPr/>
          </p:nvSpPr>
          <p:spPr>
            <a:xfrm flipH="1">
              <a:off x="1373001" y="3825183"/>
              <a:ext cx="266253" cy="744128"/>
            </a:xfrm>
            <a:custGeom>
              <a:rect b="b" l="l" r="r" t="t"/>
              <a:pathLst>
                <a:path extrusionOk="0" h="9698" w="3470">
                  <a:moveTo>
                    <a:pt x="178" y="1"/>
                  </a:moveTo>
                  <a:cubicBezTo>
                    <a:pt x="45" y="268"/>
                    <a:pt x="0" y="535"/>
                    <a:pt x="45" y="846"/>
                  </a:cubicBezTo>
                  <a:cubicBezTo>
                    <a:pt x="356" y="2536"/>
                    <a:pt x="3336" y="9698"/>
                    <a:pt x="3336" y="9698"/>
                  </a:cubicBezTo>
                  <a:lnTo>
                    <a:pt x="3470" y="9698"/>
                  </a:lnTo>
                  <a:cubicBezTo>
                    <a:pt x="2758" y="7874"/>
                    <a:pt x="400" y="1558"/>
                    <a:pt x="178" y="134"/>
                  </a:cubicBezTo>
                  <a:cubicBezTo>
                    <a:pt x="178" y="90"/>
                    <a:pt x="178" y="45"/>
                    <a:pt x="178"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9"/>
            <p:cNvSpPr/>
            <p:nvPr/>
          </p:nvSpPr>
          <p:spPr>
            <a:xfrm flipH="1">
              <a:off x="1427633" y="3257227"/>
              <a:ext cx="423243" cy="418179"/>
            </a:xfrm>
            <a:custGeom>
              <a:rect b="b" l="l" r="r" t="t"/>
              <a:pathLst>
                <a:path extrusionOk="0" h="5450" w="5516">
                  <a:moveTo>
                    <a:pt x="3098" y="1"/>
                  </a:moveTo>
                  <a:cubicBezTo>
                    <a:pt x="2125" y="1"/>
                    <a:pt x="1454" y="1049"/>
                    <a:pt x="1023" y="1754"/>
                  </a:cubicBezTo>
                  <a:cubicBezTo>
                    <a:pt x="0" y="3266"/>
                    <a:pt x="712" y="5401"/>
                    <a:pt x="712" y="5401"/>
                  </a:cubicBezTo>
                  <a:cubicBezTo>
                    <a:pt x="914" y="5434"/>
                    <a:pt x="1118" y="5450"/>
                    <a:pt x="1320" y="5450"/>
                  </a:cubicBezTo>
                  <a:cubicBezTo>
                    <a:pt x="2760" y="5450"/>
                    <a:pt x="4147" y="4637"/>
                    <a:pt x="4849" y="3311"/>
                  </a:cubicBezTo>
                  <a:cubicBezTo>
                    <a:pt x="5516" y="2065"/>
                    <a:pt x="4893" y="508"/>
                    <a:pt x="3514" y="63"/>
                  </a:cubicBezTo>
                  <a:cubicBezTo>
                    <a:pt x="3370" y="21"/>
                    <a:pt x="3231" y="1"/>
                    <a:pt x="309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9"/>
            <p:cNvSpPr/>
            <p:nvPr/>
          </p:nvSpPr>
          <p:spPr>
            <a:xfrm flipH="1">
              <a:off x="1407146" y="3218249"/>
              <a:ext cx="218450" cy="450021"/>
            </a:xfrm>
            <a:custGeom>
              <a:rect b="b" l="l" r="r" t="t"/>
              <a:pathLst>
                <a:path extrusionOk="0" h="5865" w="2847">
                  <a:moveTo>
                    <a:pt x="1104" y="0"/>
                  </a:moveTo>
                  <a:cubicBezTo>
                    <a:pt x="614" y="0"/>
                    <a:pt x="293" y="338"/>
                    <a:pt x="712" y="883"/>
                  </a:cubicBezTo>
                  <a:cubicBezTo>
                    <a:pt x="1601" y="1995"/>
                    <a:pt x="0" y="4263"/>
                    <a:pt x="712" y="5865"/>
                  </a:cubicBezTo>
                  <a:cubicBezTo>
                    <a:pt x="2802" y="5197"/>
                    <a:pt x="2847" y="2929"/>
                    <a:pt x="2580" y="1461"/>
                  </a:cubicBezTo>
                  <a:cubicBezTo>
                    <a:pt x="2415" y="426"/>
                    <a:pt x="1653" y="0"/>
                    <a:pt x="1104" y="0"/>
                  </a:cubicBezTo>
                  <a:close/>
                </a:path>
              </a:pathLst>
            </a:custGeom>
            <a:solidFill>
              <a:srgbClr val="7C25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9"/>
            <p:cNvSpPr/>
            <p:nvPr/>
          </p:nvSpPr>
          <p:spPr>
            <a:xfrm flipH="1">
              <a:off x="1509504" y="3543507"/>
              <a:ext cx="104353" cy="86475"/>
            </a:xfrm>
            <a:custGeom>
              <a:rect b="b" l="l" r="r" t="t"/>
              <a:pathLst>
                <a:path extrusionOk="0" h="1127" w="1360">
                  <a:moveTo>
                    <a:pt x="976" y="1"/>
                  </a:moveTo>
                  <a:cubicBezTo>
                    <a:pt x="624" y="1"/>
                    <a:pt x="59" y="343"/>
                    <a:pt x="25" y="914"/>
                  </a:cubicBezTo>
                  <a:cubicBezTo>
                    <a:pt x="1" y="1061"/>
                    <a:pt x="178" y="1127"/>
                    <a:pt x="395" y="1127"/>
                  </a:cubicBezTo>
                  <a:cubicBezTo>
                    <a:pt x="572" y="1127"/>
                    <a:pt x="775" y="1083"/>
                    <a:pt x="915" y="1003"/>
                  </a:cubicBezTo>
                  <a:cubicBezTo>
                    <a:pt x="1226" y="825"/>
                    <a:pt x="1359" y="469"/>
                    <a:pt x="1226" y="113"/>
                  </a:cubicBezTo>
                  <a:cubicBezTo>
                    <a:pt x="1182" y="37"/>
                    <a:pt x="1090" y="1"/>
                    <a:pt x="97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9"/>
            <p:cNvSpPr/>
            <p:nvPr/>
          </p:nvSpPr>
          <p:spPr>
            <a:xfrm flipH="1">
              <a:off x="1523162" y="3567370"/>
              <a:ext cx="77114" cy="45654"/>
            </a:xfrm>
            <a:custGeom>
              <a:rect b="b" l="l" r="r" t="t"/>
              <a:pathLst>
                <a:path extrusionOk="0" h="595" w="1005">
                  <a:moveTo>
                    <a:pt x="676" y="0"/>
                  </a:moveTo>
                  <a:cubicBezTo>
                    <a:pt x="430" y="0"/>
                    <a:pt x="59" y="174"/>
                    <a:pt x="26" y="470"/>
                  </a:cubicBezTo>
                  <a:cubicBezTo>
                    <a:pt x="0" y="547"/>
                    <a:pt x="139" y="595"/>
                    <a:pt x="304" y="595"/>
                  </a:cubicBezTo>
                  <a:cubicBezTo>
                    <a:pt x="423" y="595"/>
                    <a:pt x="556" y="570"/>
                    <a:pt x="649" y="514"/>
                  </a:cubicBezTo>
                  <a:cubicBezTo>
                    <a:pt x="871" y="425"/>
                    <a:pt x="1005" y="247"/>
                    <a:pt x="871" y="69"/>
                  </a:cubicBezTo>
                  <a:cubicBezTo>
                    <a:pt x="836" y="22"/>
                    <a:pt x="764" y="0"/>
                    <a:pt x="676"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9"/>
            <p:cNvSpPr/>
            <p:nvPr/>
          </p:nvSpPr>
          <p:spPr>
            <a:xfrm flipH="1">
              <a:off x="1547025" y="3578956"/>
              <a:ext cx="54708" cy="33531"/>
            </a:xfrm>
            <a:custGeom>
              <a:rect b="b" l="l" r="r" t="t"/>
              <a:pathLst>
                <a:path extrusionOk="0" h="437" w="713">
                  <a:moveTo>
                    <a:pt x="486" y="0"/>
                  </a:moveTo>
                  <a:cubicBezTo>
                    <a:pt x="309" y="0"/>
                    <a:pt x="33" y="133"/>
                    <a:pt x="0" y="363"/>
                  </a:cubicBezTo>
                  <a:cubicBezTo>
                    <a:pt x="0" y="415"/>
                    <a:pt x="107" y="437"/>
                    <a:pt x="223" y="437"/>
                  </a:cubicBezTo>
                  <a:cubicBezTo>
                    <a:pt x="304" y="437"/>
                    <a:pt x="390" y="426"/>
                    <a:pt x="445" y="407"/>
                  </a:cubicBezTo>
                  <a:cubicBezTo>
                    <a:pt x="623" y="319"/>
                    <a:pt x="712" y="185"/>
                    <a:pt x="623" y="52"/>
                  </a:cubicBezTo>
                  <a:cubicBezTo>
                    <a:pt x="600" y="17"/>
                    <a:pt x="549" y="0"/>
                    <a:pt x="486"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9"/>
            <p:cNvSpPr/>
            <p:nvPr/>
          </p:nvSpPr>
          <p:spPr>
            <a:xfrm flipH="1">
              <a:off x="2014617" y="4334286"/>
              <a:ext cx="655428" cy="299861"/>
            </a:xfrm>
            <a:custGeom>
              <a:rect b="b" l="l" r="r" t="t"/>
              <a:pathLst>
                <a:path extrusionOk="0" h="3908" w="8542">
                  <a:moveTo>
                    <a:pt x="1280" y="0"/>
                  </a:moveTo>
                  <a:cubicBezTo>
                    <a:pt x="625" y="0"/>
                    <a:pt x="1" y="3908"/>
                    <a:pt x="1" y="3908"/>
                  </a:cubicBezTo>
                  <a:lnTo>
                    <a:pt x="8541" y="3908"/>
                  </a:lnTo>
                  <a:cubicBezTo>
                    <a:pt x="8541" y="3908"/>
                    <a:pt x="3248" y="3908"/>
                    <a:pt x="1602" y="349"/>
                  </a:cubicBezTo>
                  <a:cubicBezTo>
                    <a:pt x="1496" y="105"/>
                    <a:pt x="1387" y="0"/>
                    <a:pt x="1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9"/>
            <p:cNvSpPr/>
            <p:nvPr/>
          </p:nvSpPr>
          <p:spPr>
            <a:xfrm flipH="1">
              <a:off x="1697262" y="3528238"/>
              <a:ext cx="92229" cy="69671"/>
            </a:xfrm>
            <a:custGeom>
              <a:rect b="b" l="l" r="r" t="t"/>
              <a:pathLst>
                <a:path extrusionOk="0" h="908" w="1202">
                  <a:moveTo>
                    <a:pt x="90" y="1"/>
                  </a:moveTo>
                  <a:cubicBezTo>
                    <a:pt x="90" y="1"/>
                    <a:pt x="1" y="802"/>
                    <a:pt x="446" y="891"/>
                  </a:cubicBezTo>
                  <a:cubicBezTo>
                    <a:pt x="484" y="902"/>
                    <a:pt x="521" y="907"/>
                    <a:pt x="557" y="907"/>
                  </a:cubicBezTo>
                  <a:cubicBezTo>
                    <a:pt x="942" y="907"/>
                    <a:pt x="1202" y="312"/>
                    <a:pt x="1202" y="312"/>
                  </a:cubicBezTo>
                  <a:lnTo>
                    <a:pt x="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9"/>
            <p:cNvSpPr/>
            <p:nvPr/>
          </p:nvSpPr>
          <p:spPr>
            <a:xfrm flipH="1">
              <a:off x="1704091" y="3531691"/>
              <a:ext cx="81948" cy="41818"/>
            </a:xfrm>
            <a:custGeom>
              <a:rect b="b" l="l" r="r" t="t"/>
              <a:pathLst>
                <a:path extrusionOk="0" h="545" w="1068">
                  <a:moveTo>
                    <a:pt x="134" y="0"/>
                  </a:moveTo>
                  <a:cubicBezTo>
                    <a:pt x="134" y="0"/>
                    <a:pt x="0" y="267"/>
                    <a:pt x="534" y="490"/>
                  </a:cubicBezTo>
                  <a:cubicBezTo>
                    <a:pt x="653" y="529"/>
                    <a:pt x="745" y="545"/>
                    <a:pt x="817" y="545"/>
                  </a:cubicBezTo>
                  <a:cubicBezTo>
                    <a:pt x="1068" y="545"/>
                    <a:pt x="1068" y="356"/>
                    <a:pt x="1068" y="356"/>
                  </a:cubicBezTo>
                  <a:lnTo>
                    <a:pt x="134" y="0"/>
                  </a:lnTo>
                  <a:close/>
                </a:path>
              </a:pathLst>
            </a:custGeom>
            <a:solidFill>
              <a:srgbClr val="FF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9"/>
            <p:cNvSpPr/>
            <p:nvPr/>
          </p:nvSpPr>
          <p:spPr>
            <a:xfrm flipH="1">
              <a:off x="1628973" y="3408309"/>
              <a:ext cx="58085" cy="65451"/>
            </a:xfrm>
            <a:custGeom>
              <a:rect b="b" l="l" r="r" t="t"/>
              <a:pathLst>
                <a:path extrusionOk="0" h="853" w="757">
                  <a:moveTo>
                    <a:pt x="523" y="0"/>
                  </a:moveTo>
                  <a:cubicBezTo>
                    <a:pt x="364" y="0"/>
                    <a:pt x="209" y="164"/>
                    <a:pt x="89" y="363"/>
                  </a:cubicBezTo>
                  <a:cubicBezTo>
                    <a:pt x="0" y="630"/>
                    <a:pt x="45" y="852"/>
                    <a:pt x="223" y="852"/>
                  </a:cubicBezTo>
                  <a:cubicBezTo>
                    <a:pt x="401" y="852"/>
                    <a:pt x="579" y="719"/>
                    <a:pt x="668" y="496"/>
                  </a:cubicBezTo>
                  <a:cubicBezTo>
                    <a:pt x="757" y="274"/>
                    <a:pt x="712" y="52"/>
                    <a:pt x="579" y="7"/>
                  </a:cubicBezTo>
                  <a:cubicBezTo>
                    <a:pt x="560" y="2"/>
                    <a:pt x="542" y="0"/>
                    <a:pt x="5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9"/>
            <p:cNvSpPr/>
            <p:nvPr/>
          </p:nvSpPr>
          <p:spPr>
            <a:xfrm flipH="1">
              <a:off x="1714296" y="3374010"/>
              <a:ext cx="51256" cy="62151"/>
            </a:xfrm>
            <a:custGeom>
              <a:rect b="b" l="l" r="r" t="t"/>
              <a:pathLst>
                <a:path extrusionOk="0" h="810" w="668">
                  <a:moveTo>
                    <a:pt x="523" y="1"/>
                  </a:moveTo>
                  <a:cubicBezTo>
                    <a:pt x="389" y="1"/>
                    <a:pt x="206" y="127"/>
                    <a:pt x="89" y="321"/>
                  </a:cubicBezTo>
                  <a:cubicBezTo>
                    <a:pt x="0" y="543"/>
                    <a:pt x="0" y="765"/>
                    <a:pt x="134" y="810"/>
                  </a:cubicBezTo>
                  <a:cubicBezTo>
                    <a:pt x="267" y="810"/>
                    <a:pt x="445" y="676"/>
                    <a:pt x="579" y="454"/>
                  </a:cubicBezTo>
                  <a:cubicBezTo>
                    <a:pt x="668" y="276"/>
                    <a:pt x="668" y="54"/>
                    <a:pt x="579" y="9"/>
                  </a:cubicBezTo>
                  <a:cubicBezTo>
                    <a:pt x="561" y="4"/>
                    <a:pt x="543" y="1"/>
                    <a:pt x="5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9"/>
            <p:cNvSpPr/>
            <p:nvPr/>
          </p:nvSpPr>
          <p:spPr>
            <a:xfrm flipH="1">
              <a:off x="1700638" y="3371248"/>
              <a:ext cx="61537" cy="17188"/>
            </a:xfrm>
            <a:custGeom>
              <a:rect b="b" l="l" r="r" t="t"/>
              <a:pathLst>
                <a:path extrusionOk="0" h="224" w="802">
                  <a:moveTo>
                    <a:pt x="535" y="1"/>
                  </a:moveTo>
                  <a:cubicBezTo>
                    <a:pt x="357" y="1"/>
                    <a:pt x="179" y="45"/>
                    <a:pt x="1" y="179"/>
                  </a:cubicBezTo>
                  <a:cubicBezTo>
                    <a:pt x="103" y="145"/>
                    <a:pt x="205" y="130"/>
                    <a:pt x="307" y="130"/>
                  </a:cubicBezTo>
                  <a:cubicBezTo>
                    <a:pt x="472" y="130"/>
                    <a:pt x="637" y="168"/>
                    <a:pt x="801" y="223"/>
                  </a:cubicBezTo>
                  <a:cubicBezTo>
                    <a:pt x="801" y="223"/>
                    <a:pt x="801" y="45"/>
                    <a:pt x="5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9"/>
            <p:cNvSpPr/>
            <p:nvPr/>
          </p:nvSpPr>
          <p:spPr>
            <a:xfrm flipH="1">
              <a:off x="1625520" y="3400636"/>
              <a:ext cx="41051" cy="42355"/>
            </a:xfrm>
            <a:custGeom>
              <a:rect b="b" l="l" r="r" t="t"/>
              <a:pathLst>
                <a:path extrusionOk="0" h="552" w="535">
                  <a:moveTo>
                    <a:pt x="108" y="1"/>
                  </a:moveTo>
                  <a:cubicBezTo>
                    <a:pt x="72" y="1"/>
                    <a:pt x="36" y="6"/>
                    <a:pt x="0" y="18"/>
                  </a:cubicBezTo>
                  <a:cubicBezTo>
                    <a:pt x="223" y="152"/>
                    <a:pt x="401" y="329"/>
                    <a:pt x="534" y="552"/>
                  </a:cubicBezTo>
                  <a:cubicBezTo>
                    <a:pt x="534" y="374"/>
                    <a:pt x="490" y="241"/>
                    <a:pt x="401" y="107"/>
                  </a:cubicBezTo>
                  <a:cubicBezTo>
                    <a:pt x="303" y="42"/>
                    <a:pt x="205"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9"/>
            <p:cNvSpPr/>
            <p:nvPr/>
          </p:nvSpPr>
          <p:spPr>
            <a:xfrm flipH="1">
              <a:off x="1686980" y="3334494"/>
              <a:ext cx="68366" cy="26625"/>
            </a:xfrm>
            <a:custGeom>
              <a:rect b="b" l="l" r="r" t="t"/>
              <a:pathLst>
                <a:path extrusionOk="0" h="347" w="891">
                  <a:moveTo>
                    <a:pt x="643" y="1"/>
                  </a:moveTo>
                  <a:cubicBezTo>
                    <a:pt x="404" y="1"/>
                    <a:pt x="166" y="92"/>
                    <a:pt x="1" y="257"/>
                  </a:cubicBezTo>
                  <a:lnTo>
                    <a:pt x="1" y="346"/>
                  </a:lnTo>
                  <a:cubicBezTo>
                    <a:pt x="179" y="228"/>
                    <a:pt x="376" y="168"/>
                    <a:pt x="581" y="168"/>
                  </a:cubicBezTo>
                  <a:cubicBezTo>
                    <a:pt x="683" y="168"/>
                    <a:pt x="787" y="183"/>
                    <a:pt x="890" y="213"/>
                  </a:cubicBezTo>
                  <a:lnTo>
                    <a:pt x="890" y="35"/>
                  </a:lnTo>
                  <a:cubicBezTo>
                    <a:pt x="810" y="12"/>
                    <a:pt x="727" y="1"/>
                    <a:pt x="643" y="1"/>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9"/>
            <p:cNvSpPr/>
            <p:nvPr/>
          </p:nvSpPr>
          <p:spPr>
            <a:xfrm flipH="1">
              <a:off x="1587999" y="3361043"/>
              <a:ext cx="51256" cy="85400"/>
            </a:xfrm>
            <a:custGeom>
              <a:rect b="b" l="l" r="r" t="t"/>
              <a:pathLst>
                <a:path extrusionOk="0" h="1113" w="668">
                  <a:moveTo>
                    <a:pt x="89" y="0"/>
                  </a:moveTo>
                  <a:lnTo>
                    <a:pt x="0" y="134"/>
                  </a:lnTo>
                  <a:cubicBezTo>
                    <a:pt x="312" y="356"/>
                    <a:pt x="534" y="712"/>
                    <a:pt x="623" y="1112"/>
                  </a:cubicBezTo>
                  <a:lnTo>
                    <a:pt x="667" y="1112"/>
                  </a:lnTo>
                  <a:cubicBezTo>
                    <a:pt x="578" y="668"/>
                    <a:pt x="400" y="312"/>
                    <a:pt x="89" y="0"/>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9"/>
            <p:cNvSpPr/>
            <p:nvPr/>
          </p:nvSpPr>
          <p:spPr>
            <a:xfrm flipH="1">
              <a:off x="1751817" y="3615633"/>
              <a:ext cx="30845" cy="14272"/>
            </a:xfrm>
            <a:custGeom>
              <a:rect b="b" l="l" r="r" t="t"/>
              <a:pathLst>
                <a:path extrusionOk="0" h="186" w="402">
                  <a:moveTo>
                    <a:pt x="23" y="0"/>
                  </a:moveTo>
                  <a:cubicBezTo>
                    <a:pt x="9" y="0"/>
                    <a:pt x="1" y="5"/>
                    <a:pt x="1" y="18"/>
                  </a:cubicBezTo>
                  <a:cubicBezTo>
                    <a:pt x="1" y="63"/>
                    <a:pt x="45" y="107"/>
                    <a:pt x="179" y="152"/>
                  </a:cubicBezTo>
                  <a:cubicBezTo>
                    <a:pt x="223" y="174"/>
                    <a:pt x="279" y="185"/>
                    <a:pt x="323" y="185"/>
                  </a:cubicBezTo>
                  <a:cubicBezTo>
                    <a:pt x="368" y="185"/>
                    <a:pt x="401" y="174"/>
                    <a:pt x="401" y="152"/>
                  </a:cubicBezTo>
                  <a:cubicBezTo>
                    <a:pt x="401" y="107"/>
                    <a:pt x="312" y="63"/>
                    <a:pt x="223" y="63"/>
                  </a:cubicBezTo>
                  <a:cubicBezTo>
                    <a:pt x="129" y="31"/>
                    <a:pt x="57" y="0"/>
                    <a:pt x="23"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9"/>
            <p:cNvSpPr/>
            <p:nvPr/>
          </p:nvSpPr>
          <p:spPr>
            <a:xfrm flipH="1">
              <a:off x="1718209" y="3459871"/>
              <a:ext cx="40513" cy="48647"/>
            </a:xfrm>
            <a:custGeom>
              <a:rect b="b" l="l" r="r" t="t"/>
              <a:pathLst>
                <a:path extrusionOk="0" h="634" w="528">
                  <a:moveTo>
                    <a:pt x="494" y="0"/>
                  </a:moveTo>
                  <a:cubicBezTo>
                    <a:pt x="492" y="0"/>
                    <a:pt x="491" y="1"/>
                    <a:pt x="490" y="2"/>
                  </a:cubicBezTo>
                  <a:cubicBezTo>
                    <a:pt x="267" y="91"/>
                    <a:pt x="134" y="225"/>
                    <a:pt x="0" y="403"/>
                  </a:cubicBezTo>
                  <a:cubicBezTo>
                    <a:pt x="0" y="518"/>
                    <a:pt x="200" y="634"/>
                    <a:pt x="312" y="634"/>
                  </a:cubicBezTo>
                  <a:cubicBezTo>
                    <a:pt x="329" y="634"/>
                    <a:pt x="344" y="631"/>
                    <a:pt x="356" y="625"/>
                  </a:cubicBezTo>
                  <a:cubicBezTo>
                    <a:pt x="442" y="582"/>
                    <a:pt x="528" y="0"/>
                    <a:pt x="494"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9"/>
            <p:cNvSpPr/>
            <p:nvPr/>
          </p:nvSpPr>
          <p:spPr>
            <a:xfrm flipH="1">
              <a:off x="1707467" y="3456572"/>
              <a:ext cx="44427" cy="51332"/>
            </a:xfrm>
            <a:custGeom>
              <a:rect b="b" l="l" r="r" t="t"/>
              <a:pathLst>
                <a:path extrusionOk="0" h="669" w="579">
                  <a:moveTo>
                    <a:pt x="490" y="1"/>
                  </a:moveTo>
                  <a:cubicBezTo>
                    <a:pt x="312" y="90"/>
                    <a:pt x="134" y="268"/>
                    <a:pt x="45" y="446"/>
                  </a:cubicBezTo>
                  <a:cubicBezTo>
                    <a:pt x="0" y="535"/>
                    <a:pt x="267" y="668"/>
                    <a:pt x="356" y="668"/>
                  </a:cubicBezTo>
                  <a:cubicBezTo>
                    <a:pt x="445" y="624"/>
                    <a:pt x="579" y="1"/>
                    <a:pt x="49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9"/>
            <p:cNvSpPr/>
            <p:nvPr/>
          </p:nvSpPr>
          <p:spPr>
            <a:xfrm flipH="1">
              <a:off x="2438781" y="3334878"/>
              <a:ext cx="118625" cy="73584"/>
            </a:xfrm>
            <a:custGeom>
              <a:rect b="b" l="l" r="r" t="t"/>
              <a:pathLst>
                <a:path extrusionOk="0" h="959" w="1546">
                  <a:moveTo>
                    <a:pt x="436" y="1"/>
                  </a:moveTo>
                  <a:cubicBezTo>
                    <a:pt x="320" y="1"/>
                    <a:pt x="217" y="17"/>
                    <a:pt x="179" y="74"/>
                  </a:cubicBezTo>
                  <a:cubicBezTo>
                    <a:pt x="45" y="208"/>
                    <a:pt x="1" y="920"/>
                    <a:pt x="179" y="920"/>
                  </a:cubicBezTo>
                  <a:cubicBezTo>
                    <a:pt x="297" y="920"/>
                    <a:pt x="554" y="801"/>
                    <a:pt x="844" y="801"/>
                  </a:cubicBezTo>
                  <a:cubicBezTo>
                    <a:pt x="989" y="801"/>
                    <a:pt x="1142" y="831"/>
                    <a:pt x="1291" y="920"/>
                  </a:cubicBezTo>
                  <a:cubicBezTo>
                    <a:pt x="1345" y="947"/>
                    <a:pt x="1383" y="959"/>
                    <a:pt x="1408" y="959"/>
                  </a:cubicBezTo>
                  <a:cubicBezTo>
                    <a:pt x="1545" y="959"/>
                    <a:pt x="1291" y="608"/>
                    <a:pt x="1291" y="608"/>
                  </a:cubicBezTo>
                  <a:cubicBezTo>
                    <a:pt x="1157" y="208"/>
                    <a:pt x="935" y="30"/>
                    <a:pt x="846" y="30"/>
                  </a:cubicBezTo>
                  <a:cubicBezTo>
                    <a:pt x="769" y="30"/>
                    <a:pt x="592" y="1"/>
                    <a:pt x="43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9"/>
            <p:cNvSpPr/>
            <p:nvPr/>
          </p:nvSpPr>
          <p:spPr>
            <a:xfrm flipH="1">
              <a:off x="2519808" y="3326898"/>
              <a:ext cx="105887" cy="34222"/>
            </a:xfrm>
            <a:custGeom>
              <a:rect b="b" l="l" r="r" t="t"/>
              <a:pathLst>
                <a:path extrusionOk="0" h="446" w="1380">
                  <a:moveTo>
                    <a:pt x="90" y="1"/>
                  </a:moveTo>
                  <a:cubicBezTo>
                    <a:pt x="1" y="89"/>
                    <a:pt x="1202" y="445"/>
                    <a:pt x="1202" y="445"/>
                  </a:cubicBezTo>
                  <a:lnTo>
                    <a:pt x="1380" y="178"/>
                  </a:lnTo>
                  <a:cubicBezTo>
                    <a:pt x="980" y="45"/>
                    <a:pt x="535" y="1"/>
                    <a:pt x="9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9"/>
            <p:cNvSpPr/>
            <p:nvPr/>
          </p:nvSpPr>
          <p:spPr>
            <a:xfrm flipH="1">
              <a:off x="2472005" y="3275719"/>
              <a:ext cx="51256" cy="81948"/>
            </a:xfrm>
            <a:custGeom>
              <a:rect b="b" l="l" r="r" t="t"/>
              <a:pathLst>
                <a:path extrusionOk="0" h="1068" w="668">
                  <a:moveTo>
                    <a:pt x="89" y="0"/>
                  </a:moveTo>
                  <a:cubicBezTo>
                    <a:pt x="0" y="0"/>
                    <a:pt x="312" y="1068"/>
                    <a:pt x="312" y="1068"/>
                  </a:cubicBezTo>
                  <a:lnTo>
                    <a:pt x="668" y="1023"/>
                  </a:lnTo>
                  <a:cubicBezTo>
                    <a:pt x="401" y="712"/>
                    <a:pt x="178" y="0"/>
                    <a:pt x="8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9"/>
            <p:cNvSpPr/>
            <p:nvPr/>
          </p:nvSpPr>
          <p:spPr>
            <a:xfrm flipH="1">
              <a:off x="2530013" y="3361043"/>
              <a:ext cx="112716" cy="27393"/>
            </a:xfrm>
            <a:custGeom>
              <a:rect b="b" l="l" r="r" t="t"/>
              <a:pathLst>
                <a:path extrusionOk="0" h="357" w="1469">
                  <a:moveTo>
                    <a:pt x="1468" y="0"/>
                  </a:moveTo>
                  <a:lnTo>
                    <a:pt x="1468" y="0"/>
                  </a:lnTo>
                  <a:cubicBezTo>
                    <a:pt x="979" y="45"/>
                    <a:pt x="534" y="134"/>
                    <a:pt x="90" y="223"/>
                  </a:cubicBezTo>
                  <a:cubicBezTo>
                    <a:pt x="1" y="356"/>
                    <a:pt x="1291" y="356"/>
                    <a:pt x="1291" y="356"/>
                  </a:cubicBezTo>
                  <a:lnTo>
                    <a:pt x="1468"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9"/>
            <p:cNvSpPr/>
            <p:nvPr/>
          </p:nvSpPr>
          <p:spPr>
            <a:xfrm flipH="1">
              <a:off x="2516355" y="3371248"/>
              <a:ext cx="92613" cy="59926"/>
            </a:xfrm>
            <a:custGeom>
              <a:rect b="b" l="l" r="r" t="t"/>
              <a:pathLst>
                <a:path extrusionOk="0" h="781" w="1207">
                  <a:moveTo>
                    <a:pt x="1206" y="1"/>
                  </a:moveTo>
                  <a:lnTo>
                    <a:pt x="1206" y="1"/>
                  </a:lnTo>
                  <a:cubicBezTo>
                    <a:pt x="762" y="223"/>
                    <a:pt x="361" y="446"/>
                    <a:pt x="5" y="757"/>
                  </a:cubicBezTo>
                  <a:cubicBezTo>
                    <a:pt x="0" y="773"/>
                    <a:pt x="13" y="780"/>
                    <a:pt x="39" y="780"/>
                  </a:cubicBezTo>
                  <a:cubicBezTo>
                    <a:pt x="232" y="780"/>
                    <a:pt x="1162" y="401"/>
                    <a:pt x="1162" y="401"/>
                  </a:cubicBezTo>
                  <a:lnTo>
                    <a:pt x="1206"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9"/>
            <p:cNvSpPr/>
            <p:nvPr/>
          </p:nvSpPr>
          <p:spPr>
            <a:xfrm flipH="1">
              <a:off x="1301335" y="4484063"/>
              <a:ext cx="102435" cy="103586"/>
            </a:xfrm>
            <a:custGeom>
              <a:rect b="b" l="l" r="r" t="t"/>
              <a:pathLst>
                <a:path extrusionOk="0" h="1350" w="1335">
                  <a:moveTo>
                    <a:pt x="96" y="1"/>
                  </a:moveTo>
                  <a:cubicBezTo>
                    <a:pt x="16" y="1"/>
                    <a:pt x="45" y="399"/>
                    <a:pt x="45" y="399"/>
                  </a:cubicBezTo>
                  <a:cubicBezTo>
                    <a:pt x="0" y="799"/>
                    <a:pt x="89" y="1022"/>
                    <a:pt x="223" y="1066"/>
                  </a:cubicBezTo>
                  <a:cubicBezTo>
                    <a:pt x="301" y="1105"/>
                    <a:pt x="584" y="1349"/>
                    <a:pt x="742" y="1349"/>
                  </a:cubicBezTo>
                  <a:cubicBezTo>
                    <a:pt x="765" y="1349"/>
                    <a:pt x="785" y="1344"/>
                    <a:pt x="801" y="1333"/>
                  </a:cubicBezTo>
                  <a:cubicBezTo>
                    <a:pt x="934" y="1289"/>
                    <a:pt x="1335" y="710"/>
                    <a:pt x="1157" y="621"/>
                  </a:cubicBezTo>
                  <a:cubicBezTo>
                    <a:pt x="979" y="533"/>
                    <a:pt x="445" y="488"/>
                    <a:pt x="178" y="88"/>
                  </a:cubicBezTo>
                  <a:cubicBezTo>
                    <a:pt x="143" y="25"/>
                    <a:pt x="116" y="1"/>
                    <a:pt x="9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9"/>
            <p:cNvSpPr/>
            <p:nvPr/>
          </p:nvSpPr>
          <p:spPr>
            <a:xfrm flipH="1">
              <a:off x="1277396" y="4565858"/>
              <a:ext cx="85400" cy="68290"/>
            </a:xfrm>
            <a:custGeom>
              <a:rect b="b" l="l" r="r" t="t"/>
              <a:pathLst>
                <a:path extrusionOk="0" h="890" w="1113">
                  <a:moveTo>
                    <a:pt x="267" y="0"/>
                  </a:moveTo>
                  <a:lnTo>
                    <a:pt x="0" y="134"/>
                  </a:lnTo>
                  <a:cubicBezTo>
                    <a:pt x="312" y="445"/>
                    <a:pt x="623" y="668"/>
                    <a:pt x="1023" y="890"/>
                  </a:cubicBezTo>
                  <a:cubicBezTo>
                    <a:pt x="1112" y="890"/>
                    <a:pt x="267" y="0"/>
                    <a:pt x="26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9"/>
            <p:cNvSpPr/>
            <p:nvPr/>
          </p:nvSpPr>
          <p:spPr>
            <a:xfrm flipH="1">
              <a:off x="1373001" y="4541918"/>
              <a:ext cx="30769" cy="85400"/>
            </a:xfrm>
            <a:custGeom>
              <a:rect b="b" l="l" r="r" t="t"/>
              <a:pathLst>
                <a:path extrusionOk="0" h="1113" w="401">
                  <a:moveTo>
                    <a:pt x="89" y="1"/>
                  </a:moveTo>
                  <a:cubicBezTo>
                    <a:pt x="178" y="401"/>
                    <a:pt x="0" y="1113"/>
                    <a:pt x="89" y="1113"/>
                  </a:cubicBezTo>
                  <a:cubicBezTo>
                    <a:pt x="178" y="1113"/>
                    <a:pt x="401" y="134"/>
                    <a:pt x="401" y="134"/>
                  </a:cubicBezTo>
                  <a:lnTo>
                    <a:pt x="89"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9"/>
            <p:cNvSpPr/>
            <p:nvPr/>
          </p:nvSpPr>
          <p:spPr>
            <a:xfrm flipH="1">
              <a:off x="1236499" y="4545371"/>
              <a:ext cx="109264" cy="51256"/>
            </a:xfrm>
            <a:custGeom>
              <a:rect b="b" l="l" r="r" t="t"/>
              <a:pathLst>
                <a:path extrusionOk="0" h="668" w="1424">
                  <a:moveTo>
                    <a:pt x="267" y="0"/>
                  </a:moveTo>
                  <a:lnTo>
                    <a:pt x="1" y="267"/>
                  </a:lnTo>
                  <a:cubicBezTo>
                    <a:pt x="401" y="445"/>
                    <a:pt x="846" y="579"/>
                    <a:pt x="1291" y="668"/>
                  </a:cubicBezTo>
                  <a:cubicBezTo>
                    <a:pt x="1424" y="623"/>
                    <a:pt x="267" y="0"/>
                    <a:pt x="26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9"/>
            <p:cNvSpPr/>
            <p:nvPr/>
          </p:nvSpPr>
          <p:spPr>
            <a:xfrm flipH="1">
              <a:off x="1236499" y="4524884"/>
              <a:ext cx="116092" cy="27393"/>
            </a:xfrm>
            <a:custGeom>
              <a:rect b="b" l="l" r="r" t="t"/>
              <a:pathLst>
                <a:path extrusionOk="0" h="357" w="1513">
                  <a:moveTo>
                    <a:pt x="223" y="1"/>
                  </a:moveTo>
                  <a:lnTo>
                    <a:pt x="1" y="356"/>
                  </a:lnTo>
                  <a:cubicBezTo>
                    <a:pt x="445" y="356"/>
                    <a:pt x="935" y="312"/>
                    <a:pt x="1380" y="223"/>
                  </a:cubicBezTo>
                  <a:cubicBezTo>
                    <a:pt x="1513" y="134"/>
                    <a:pt x="223" y="1"/>
                    <a:pt x="22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62" name="Shape 2462"/>
        <p:cNvGrpSpPr/>
        <p:nvPr/>
      </p:nvGrpSpPr>
      <p:grpSpPr>
        <a:xfrm>
          <a:off x="0" y="0"/>
          <a:ext cx="0" cy="0"/>
          <a:chOff x="0" y="0"/>
          <a:chExt cx="0" cy="0"/>
        </a:xfrm>
      </p:grpSpPr>
      <p:sp>
        <p:nvSpPr>
          <p:cNvPr id="2463" name="Google Shape;2463;p50"/>
          <p:cNvSpPr txBox="1"/>
          <p:nvPr>
            <p:ph type="title"/>
          </p:nvPr>
        </p:nvSpPr>
        <p:spPr>
          <a:xfrm>
            <a:off x="1744300" y="576975"/>
            <a:ext cx="5655300" cy="105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 picture is worth a thousand words</a:t>
            </a:r>
            <a:endParaRPr/>
          </a:p>
        </p:txBody>
      </p:sp>
      <p:grpSp>
        <p:nvGrpSpPr>
          <p:cNvPr id="2464" name="Google Shape;2464;p50"/>
          <p:cNvGrpSpPr/>
          <p:nvPr/>
        </p:nvGrpSpPr>
        <p:grpSpPr>
          <a:xfrm>
            <a:off x="-1319884" y="-563123"/>
            <a:ext cx="4632438" cy="5895419"/>
            <a:chOff x="-1319884" y="-563123"/>
            <a:chExt cx="4632438" cy="5895419"/>
          </a:xfrm>
        </p:grpSpPr>
        <p:sp>
          <p:nvSpPr>
            <p:cNvPr id="2465" name="Google Shape;2465;p50"/>
            <p:cNvSpPr/>
            <p:nvPr/>
          </p:nvSpPr>
          <p:spPr>
            <a:xfrm flipH="1">
              <a:off x="-111097"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0"/>
            <p:cNvSpPr/>
            <p:nvPr/>
          </p:nvSpPr>
          <p:spPr>
            <a:xfrm flipH="1">
              <a:off x="19212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0"/>
            <p:cNvSpPr/>
            <p:nvPr/>
          </p:nvSpPr>
          <p:spPr>
            <a:xfrm flipH="1">
              <a:off x="29322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0"/>
            <p:cNvSpPr/>
            <p:nvPr/>
          </p:nvSpPr>
          <p:spPr>
            <a:xfrm flipH="1">
              <a:off x="153545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0"/>
            <p:cNvSpPr/>
            <p:nvPr/>
          </p:nvSpPr>
          <p:spPr>
            <a:xfrm flipH="1">
              <a:off x="215865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0"/>
            <p:cNvSpPr/>
            <p:nvPr/>
          </p:nvSpPr>
          <p:spPr>
            <a:xfrm flipH="1">
              <a:off x="204912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0"/>
            <p:cNvSpPr/>
            <p:nvPr/>
          </p:nvSpPr>
          <p:spPr>
            <a:xfrm flipH="1">
              <a:off x="33526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0"/>
            <p:cNvSpPr/>
            <p:nvPr/>
          </p:nvSpPr>
          <p:spPr>
            <a:xfrm flipH="1">
              <a:off x="37322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0"/>
            <p:cNvSpPr/>
            <p:nvPr/>
          </p:nvSpPr>
          <p:spPr>
            <a:xfrm flipH="1">
              <a:off x="36479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0"/>
            <p:cNvSpPr/>
            <p:nvPr/>
          </p:nvSpPr>
          <p:spPr>
            <a:xfrm flipH="1">
              <a:off x="44053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0"/>
            <p:cNvSpPr/>
            <p:nvPr/>
          </p:nvSpPr>
          <p:spPr>
            <a:xfrm flipH="1">
              <a:off x="61746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0"/>
            <p:cNvSpPr/>
            <p:nvPr/>
          </p:nvSpPr>
          <p:spPr>
            <a:xfrm flipH="1">
              <a:off x="-118481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0"/>
            <p:cNvSpPr/>
            <p:nvPr/>
          </p:nvSpPr>
          <p:spPr>
            <a:xfrm flipH="1">
              <a:off x="-118481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0"/>
            <p:cNvSpPr/>
            <p:nvPr/>
          </p:nvSpPr>
          <p:spPr>
            <a:xfrm flipH="1">
              <a:off x="-115120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0"/>
            <p:cNvSpPr/>
            <p:nvPr/>
          </p:nvSpPr>
          <p:spPr>
            <a:xfrm flipH="1">
              <a:off x="-70059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0"/>
            <p:cNvSpPr/>
            <p:nvPr/>
          </p:nvSpPr>
          <p:spPr>
            <a:xfrm flipH="1">
              <a:off x="-118481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0"/>
            <p:cNvSpPr/>
            <p:nvPr/>
          </p:nvSpPr>
          <p:spPr>
            <a:xfrm flipH="1">
              <a:off x="-80169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0"/>
            <p:cNvSpPr/>
            <p:nvPr/>
          </p:nvSpPr>
          <p:spPr>
            <a:xfrm flipH="1">
              <a:off x="-111750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0"/>
            <p:cNvSpPr/>
            <p:nvPr/>
          </p:nvSpPr>
          <p:spPr>
            <a:xfrm flipH="1">
              <a:off x="-94483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0"/>
            <p:cNvSpPr/>
            <p:nvPr/>
          </p:nvSpPr>
          <p:spPr>
            <a:xfrm>
              <a:off x="-131988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50"/>
          <p:cNvGrpSpPr/>
          <p:nvPr/>
        </p:nvGrpSpPr>
        <p:grpSpPr>
          <a:xfrm flipH="1">
            <a:off x="5833678" y="-563123"/>
            <a:ext cx="4632438" cy="5895419"/>
            <a:chOff x="-1186534" y="-563123"/>
            <a:chExt cx="4632438" cy="5895419"/>
          </a:xfrm>
        </p:grpSpPr>
        <p:sp>
          <p:nvSpPr>
            <p:cNvPr id="2486" name="Google Shape;2486;p50"/>
            <p:cNvSpPr/>
            <p:nvPr/>
          </p:nvSpPr>
          <p:spPr>
            <a:xfrm flipH="1">
              <a:off x="22253" y="464304"/>
              <a:ext cx="1621370" cy="2745642"/>
            </a:xfrm>
            <a:custGeom>
              <a:rect b="b" l="l" r="r" t="t"/>
              <a:pathLst>
                <a:path extrusionOk="0" h="29003" w="17127">
                  <a:moveTo>
                    <a:pt x="11255" y="1"/>
                  </a:moveTo>
                  <a:lnTo>
                    <a:pt x="1" y="45"/>
                  </a:lnTo>
                  <a:cubicBezTo>
                    <a:pt x="1" y="45"/>
                    <a:pt x="7385" y="22820"/>
                    <a:pt x="17126" y="29003"/>
                  </a:cubicBezTo>
                  <a:lnTo>
                    <a:pt x="112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0"/>
            <p:cNvSpPr/>
            <p:nvPr/>
          </p:nvSpPr>
          <p:spPr>
            <a:xfrm flipH="1">
              <a:off x="325473" y="1390720"/>
              <a:ext cx="795964" cy="1242322"/>
            </a:xfrm>
            <a:custGeom>
              <a:rect b="b" l="l" r="r" t="t"/>
              <a:pathLst>
                <a:path extrusionOk="0" h="13123" w="8408">
                  <a:moveTo>
                    <a:pt x="0" y="1"/>
                  </a:moveTo>
                  <a:cubicBezTo>
                    <a:pt x="0" y="1424"/>
                    <a:pt x="3648" y="7785"/>
                    <a:pt x="8407" y="13123"/>
                  </a:cubicBezTo>
                  <a:lnTo>
                    <a:pt x="7918" y="8586"/>
                  </a:lnTo>
                  <a:lnTo>
                    <a:pt x="0"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0"/>
            <p:cNvSpPr/>
            <p:nvPr/>
          </p:nvSpPr>
          <p:spPr>
            <a:xfrm flipH="1">
              <a:off x="426578" y="464304"/>
              <a:ext cx="1217045" cy="1276023"/>
            </a:xfrm>
            <a:custGeom>
              <a:rect b="b" l="l" r="r" t="t"/>
              <a:pathLst>
                <a:path extrusionOk="0" h="13479" w="12856">
                  <a:moveTo>
                    <a:pt x="11255" y="1"/>
                  </a:moveTo>
                  <a:lnTo>
                    <a:pt x="1" y="45"/>
                  </a:lnTo>
                  <a:cubicBezTo>
                    <a:pt x="1" y="45"/>
                    <a:pt x="846" y="2536"/>
                    <a:pt x="2225" y="6006"/>
                  </a:cubicBezTo>
                  <a:cubicBezTo>
                    <a:pt x="6139" y="7918"/>
                    <a:pt x="9742" y="10409"/>
                    <a:pt x="12856" y="13479"/>
                  </a:cubicBezTo>
                  <a:lnTo>
                    <a:pt x="11255" y="1"/>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0"/>
            <p:cNvSpPr/>
            <p:nvPr/>
          </p:nvSpPr>
          <p:spPr>
            <a:xfrm flipH="1">
              <a:off x="1668805" y="-563123"/>
              <a:ext cx="1777098" cy="926511"/>
            </a:xfrm>
            <a:custGeom>
              <a:rect b="b" l="l" r="r" t="t"/>
              <a:pathLst>
                <a:path extrusionOk="0" h="9787" w="18772">
                  <a:moveTo>
                    <a:pt x="1" y="0"/>
                  </a:moveTo>
                  <a:cubicBezTo>
                    <a:pt x="1" y="0"/>
                    <a:pt x="8274" y="8096"/>
                    <a:pt x="18772" y="9786"/>
                  </a:cubicBezTo>
                  <a:lnTo>
                    <a:pt x="17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0"/>
            <p:cNvSpPr/>
            <p:nvPr/>
          </p:nvSpPr>
          <p:spPr>
            <a:xfrm flipH="1">
              <a:off x="2292001" y="-563123"/>
              <a:ext cx="1124461" cy="585424"/>
            </a:xfrm>
            <a:custGeom>
              <a:rect b="b" l="l" r="r" t="t"/>
              <a:pathLst>
                <a:path extrusionOk="0" h="6184" w="11878">
                  <a:moveTo>
                    <a:pt x="1" y="0"/>
                  </a:moveTo>
                  <a:cubicBezTo>
                    <a:pt x="1" y="0"/>
                    <a:pt x="5250" y="5116"/>
                    <a:pt x="11878" y="6183"/>
                  </a:cubicBezTo>
                  <a:lnTo>
                    <a:pt x="6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0"/>
            <p:cNvSpPr/>
            <p:nvPr/>
          </p:nvSpPr>
          <p:spPr>
            <a:xfrm flipH="1">
              <a:off x="2182471" y="-335731"/>
              <a:ext cx="631811" cy="442192"/>
            </a:xfrm>
            <a:custGeom>
              <a:rect b="b" l="l" r="r" t="t"/>
              <a:pathLst>
                <a:path extrusionOk="0" h="4671" w="6674">
                  <a:moveTo>
                    <a:pt x="1" y="0"/>
                  </a:moveTo>
                  <a:lnTo>
                    <a:pt x="3203" y="3158"/>
                  </a:lnTo>
                  <a:lnTo>
                    <a:pt x="6673" y="4671"/>
                  </a:lnTo>
                  <a:cubicBezTo>
                    <a:pt x="4671" y="2847"/>
                    <a:pt x="2403" y="129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0"/>
            <p:cNvSpPr/>
            <p:nvPr/>
          </p:nvSpPr>
          <p:spPr>
            <a:xfrm flipH="1">
              <a:off x="468610" y="-563123"/>
              <a:ext cx="2139296" cy="1941346"/>
            </a:xfrm>
            <a:custGeom>
              <a:rect b="b" l="l" r="r" t="t"/>
              <a:pathLst>
                <a:path extrusionOk="0" h="20507" w="22598">
                  <a:moveTo>
                    <a:pt x="0" y="0"/>
                  </a:moveTo>
                  <a:cubicBezTo>
                    <a:pt x="0" y="0"/>
                    <a:pt x="10320" y="16948"/>
                    <a:pt x="22597" y="20506"/>
                  </a:cubicBezTo>
                  <a:lnTo>
                    <a:pt x="20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0"/>
            <p:cNvSpPr/>
            <p:nvPr/>
          </p:nvSpPr>
          <p:spPr>
            <a:xfrm flipH="1">
              <a:off x="506572" y="-563123"/>
              <a:ext cx="2042357" cy="1612850"/>
            </a:xfrm>
            <a:custGeom>
              <a:rect b="b" l="l" r="r" t="t"/>
              <a:pathLst>
                <a:path extrusionOk="0" h="17037" w="21574">
                  <a:moveTo>
                    <a:pt x="0" y="0"/>
                  </a:moveTo>
                  <a:cubicBezTo>
                    <a:pt x="0" y="0"/>
                    <a:pt x="9786" y="14101"/>
                    <a:pt x="21574" y="17037"/>
                  </a:cubicBezTo>
                  <a:lnTo>
                    <a:pt x="19572" y="0"/>
                  </a:ln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0"/>
            <p:cNvSpPr/>
            <p:nvPr/>
          </p:nvSpPr>
          <p:spPr>
            <a:xfrm flipH="1">
              <a:off x="498146" y="-62048"/>
              <a:ext cx="1360183" cy="1187604"/>
            </a:xfrm>
            <a:custGeom>
              <a:rect b="b" l="l" r="r" t="t"/>
              <a:pathLst>
                <a:path extrusionOk="0" h="12545" w="14368">
                  <a:moveTo>
                    <a:pt x="0" y="0"/>
                  </a:moveTo>
                  <a:cubicBezTo>
                    <a:pt x="0" y="0"/>
                    <a:pt x="0" y="1"/>
                    <a:pt x="0" y="1"/>
                  </a:cubicBezTo>
                  <a:cubicBezTo>
                    <a:pt x="2" y="3"/>
                    <a:pt x="4" y="5"/>
                    <a:pt x="6" y="8"/>
                  </a:cubicBezTo>
                  <a:lnTo>
                    <a:pt x="6" y="8"/>
                  </a:lnTo>
                  <a:cubicBezTo>
                    <a:pt x="3" y="3"/>
                    <a:pt x="1" y="0"/>
                    <a:pt x="0" y="0"/>
                  </a:cubicBezTo>
                  <a:close/>
                  <a:moveTo>
                    <a:pt x="6" y="8"/>
                  </a:moveTo>
                  <a:cubicBezTo>
                    <a:pt x="232" y="317"/>
                    <a:pt x="6763" y="10403"/>
                    <a:pt x="14368" y="12544"/>
                  </a:cubicBezTo>
                  <a:lnTo>
                    <a:pt x="14012" y="9431"/>
                  </a:lnTo>
                  <a:cubicBezTo>
                    <a:pt x="8365" y="9031"/>
                    <a:pt x="4407" y="5208"/>
                    <a:pt x="6"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0"/>
            <p:cNvSpPr/>
            <p:nvPr/>
          </p:nvSpPr>
          <p:spPr>
            <a:xfrm flipH="1">
              <a:off x="573880" y="-516830"/>
              <a:ext cx="1440271" cy="1006505"/>
            </a:xfrm>
            <a:custGeom>
              <a:rect b="b" l="l" r="r" t="t"/>
              <a:pathLst>
                <a:path extrusionOk="0" h="10632" w="15214">
                  <a:moveTo>
                    <a:pt x="0" y="1"/>
                  </a:moveTo>
                  <a:cubicBezTo>
                    <a:pt x="1" y="1"/>
                    <a:pt x="8363" y="9119"/>
                    <a:pt x="15213" y="10632"/>
                  </a:cubicBezTo>
                  <a:lnTo>
                    <a:pt x="14946" y="8408"/>
                  </a:lnTo>
                  <a:cubicBezTo>
                    <a:pt x="9831" y="8096"/>
                    <a:pt x="5649" y="498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0"/>
            <p:cNvSpPr/>
            <p:nvPr/>
          </p:nvSpPr>
          <p:spPr>
            <a:xfrm flipH="1">
              <a:off x="750814" y="-563123"/>
              <a:ext cx="985394" cy="484792"/>
            </a:xfrm>
            <a:custGeom>
              <a:rect b="b" l="l" r="r" t="t"/>
              <a:pathLst>
                <a:path extrusionOk="0" h="5121" w="10409">
                  <a:moveTo>
                    <a:pt x="0" y="0"/>
                  </a:moveTo>
                  <a:cubicBezTo>
                    <a:pt x="3228" y="4842"/>
                    <a:pt x="8893" y="5120"/>
                    <a:pt x="10155" y="5120"/>
                  </a:cubicBezTo>
                  <a:cubicBezTo>
                    <a:pt x="10319" y="5120"/>
                    <a:pt x="10409" y="5116"/>
                    <a:pt x="10409" y="5116"/>
                  </a:cubicBezTo>
                  <a:cubicBezTo>
                    <a:pt x="6850" y="4849"/>
                    <a:pt x="2536" y="2402"/>
                    <a:pt x="20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0"/>
            <p:cNvSpPr/>
            <p:nvPr/>
          </p:nvSpPr>
          <p:spPr>
            <a:xfrm flipH="1">
              <a:off x="-1051466" y="-563123"/>
              <a:ext cx="2421405" cy="5895419"/>
            </a:xfrm>
            <a:custGeom>
              <a:rect b="b" l="l" r="r" t="t"/>
              <a:pathLst>
                <a:path extrusionOk="0" h="62275" w="25578">
                  <a:moveTo>
                    <a:pt x="1" y="0"/>
                  </a:moveTo>
                  <a:cubicBezTo>
                    <a:pt x="1" y="16458"/>
                    <a:pt x="10410" y="32828"/>
                    <a:pt x="14902" y="46350"/>
                  </a:cubicBezTo>
                  <a:cubicBezTo>
                    <a:pt x="19395" y="59872"/>
                    <a:pt x="14057" y="62274"/>
                    <a:pt x="14057" y="62274"/>
                  </a:cubicBezTo>
                  <a:lnTo>
                    <a:pt x="25578" y="62274"/>
                  </a:lnTo>
                  <a:lnTo>
                    <a:pt x="255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0"/>
            <p:cNvSpPr/>
            <p:nvPr/>
          </p:nvSpPr>
          <p:spPr>
            <a:xfrm flipH="1">
              <a:off x="-1051466" y="-563123"/>
              <a:ext cx="2421405" cy="4265718"/>
            </a:xfrm>
            <a:custGeom>
              <a:rect b="b" l="l" r="r" t="t"/>
              <a:pathLst>
                <a:path extrusionOk="0" h="45060" w="25578">
                  <a:moveTo>
                    <a:pt x="1" y="0"/>
                  </a:moveTo>
                  <a:cubicBezTo>
                    <a:pt x="1602" y="20640"/>
                    <a:pt x="14458" y="42702"/>
                    <a:pt x="25578" y="45060"/>
                  </a:cubicBezTo>
                  <a:lnTo>
                    <a:pt x="2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0"/>
            <p:cNvSpPr/>
            <p:nvPr/>
          </p:nvSpPr>
          <p:spPr>
            <a:xfrm flipH="1">
              <a:off x="-1017859" y="-563123"/>
              <a:ext cx="2097169" cy="2930338"/>
            </a:xfrm>
            <a:custGeom>
              <a:rect b="b" l="l" r="r" t="t"/>
              <a:pathLst>
                <a:path extrusionOk="0" h="30954" w="22153">
                  <a:moveTo>
                    <a:pt x="0" y="0"/>
                  </a:moveTo>
                  <a:cubicBezTo>
                    <a:pt x="3131" y="18664"/>
                    <a:pt x="11368" y="30954"/>
                    <a:pt x="16118" y="30954"/>
                  </a:cubicBezTo>
                  <a:cubicBezTo>
                    <a:pt x="16632" y="30954"/>
                    <a:pt x="17105" y="30810"/>
                    <a:pt x="17526" y="30515"/>
                  </a:cubicBezTo>
                  <a:cubicBezTo>
                    <a:pt x="20951" y="28068"/>
                    <a:pt x="22152" y="13879"/>
                    <a:pt x="20684" y="0"/>
                  </a:cubicBezTo>
                  <a:close/>
                </a:path>
              </a:pathLst>
            </a:custGeom>
            <a:solidFill>
              <a:srgbClr val="FFFFFF">
                <a:alpha val="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0"/>
            <p:cNvSpPr/>
            <p:nvPr/>
          </p:nvSpPr>
          <p:spPr>
            <a:xfrm flipH="1">
              <a:off x="-567242" y="-563123"/>
              <a:ext cx="711710" cy="1857092"/>
            </a:xfrm>
            <a:custGeom>
              <a:rect b="b" l="l" r="r" t="t"/>
              <a:pathLst>
                <a:path extrusionOk="0" h="19617" w="7518">
                  <a:moveTo>
                    <a:pt x="0" y="0"/>
                  </a:moveTo>
                  <a:cubicBezTo>
                    <a:pt x="89" y="6183"/>
                    <a:pt x="4448" y="9163"/>
                    <a:pt x="7518" y="19617"/>
                  </a:cubicBezTo>
                  <a:cubicBezTo>
                    <a:pt x="5827" y="10809"/>
                    <a:pt x="1824" y="7829"/>
                    <a:pt x="1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0"/>
            <p:cNvSpPr/>
            <p:nvPr/>
          </p:nvSpPr>
          <p:spPr>
            <a:xfrm flipH="1">
              <a:off x="-1051466" y="851778"/>
              <a:ext cx="1878109" cy="3486699"/>
            </a:xfrm>
            <a:custGeom>
              <a:rect b="b" l="l" r="r" t="t"/>
              <a:pathLst>
                <a:path extrusionOk="0" h="36831" w="19839">
                  <a:moveTo>
                    <a:pt x="0" y="0"/>
                  </a:moveTo>
                  <a:lnTo>
                    <a:pt x="0" y="0"/>
                  </a:lnTo>
                  <a:cubicBezTo>
                    <a:pt x="1690" y="14501"/>
                    <a:pt x="15925" y="28513"/>
                    <a:pt x="18015" y="36831"/>
                  </a:cubicBezTo>
                  <a:lnTo>
                    <a:pt x="19839" y="30470"/>
                  </a:lnTo>
                  <a:cubicBezTo>
                    <a:pt x="4004" y="17882"/>
                    <a:pt x="0" y="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0"/>
            <p:cNvSpPr/>
            <p:nvPr/>
          </p:nvSpPr>
          <p:spPr>
            <a:xfrm flipH="1">
              <a:off x="-668346" y="26372"/>
              <a:ext cx="1170753" cy="2796194"/>
            </a:xfrm>
            <a:custGeom>
              <a:rect b="b" l="l" r="r" t="t"/>
              <a:pathLst>
                <a:path extrusionOk="0" h="29537" w="12367">
                  <a:moveTo>
                    <a:pt x="0" y="1"/>
                  </a:moveTo>
                  <a:cubicBezTo>
                    <a:pt x="356" y="11610"/>
                    <a:pt x="10009" y="22864"/>
                    <a:pt x="10987" y="29536"/>
                  </a:cubicBezTo>
                  <a:lnTo>
                    <a:pt x="12366" y="24421"/>
                  </a:lnTo>
                  <a:cubicBezTo>
                    <a:pt x="1513" y="14369"/>
                    <a:pt x="0" y="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0"/>
            <p:cNvSpPr/>
            <p:nvPr/>
          </p:nvSpPr>
          <p:spPr>
            <a:xfrm flipH="1">
              <a:off x="-984157" y="2662483"/>
              <a:ext cx="648567" cy="1204360"/>
            </a:xfrm>
            <a:custGeom>
              <a:rect b="b" l="l" r="r" t="t"/>
              <a:pathLst>
                <a:path extrusionOk="0" h="12722" w="6851">
                  <a:moveTo>
                    <a:pt x="0" y="0"/>
                  </a:moveTo>
                  <a:lnTo>
                    <a:pt x="0" y="0"/>
                  </a:lnTo>
                  <a:cubicBezTo>
                    <a:pt x="1512" y="2491"/>
                    <a:pt x="4448" y="6895"/>
                    <a:pt x="5872" y="12722"/>
                  </a:cubicBezTo>
                  <a:lnTo>
                    <a:pt x="6850" y="11120"/>
                  </a:lnTo>
                  <a:cubicBezTo>
                    <a:pt x="5071" y="7117"/>
                    <a:pt x="2758" y="338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0"/>
            <p:cNvSpPr/>
            <p:nvPr/>
          </p:nvSpPr>
          <p:spPr>
            <a:xfrm flipH="1">
              <a:off x="-811484" y="2919316"/>
              <a:ext cx="1006505" cy="2261323"/>
            </a:xfrm>
            <a:custGeom>
              <a:rect b="b" l="l" r="r" t="t"/>
              <a:pathLst>
                <a:path extrusionOk="0" h="23887" w="10632">
                  <a:moveTo>
                    <a:pt x="0" y="0"/>
                  </a:moveTo>
                  <a:lnTo>
                    <a:pt x="0" y="0"/>
                  </a:lnTo>
                  <a:cubicBezTo>
                    <a:pt x="2047" y="5739"/>
                    <a:pt x="7562" y="9653"/>
                    <a:pt x="6851" y="13834"/>
                  </a:cubicBezTo>
                  <a:cubicBezTo>
                    <a:pt x="6317" y="17126"/>
                    <a:pt x="5650" y="22019"/>
                    <a:pt x="5872" y="23887"/>
                  </a:cubicBezTo>
                  <a:cubicBezTo>
                    <a:pt x="6139" y="18816"/>
                    <a:pt x="7740" y="13745"/>
                    <a:pt x="10631" y="12099"/>
                  </a:cubicBezTo>
                  <a:cubicBezTo>
                    <a:pt x="10631" y="12099"/>
                    <a:pt x="3826" y="7384"/>
                    <a:pt x="0"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0"/>
            <p:cNvSpPr/>
            <p:nvPr/>
          </p:nvSpPr>
          <p:spPr>
            <a:xfrm>
              <a:off x="-1186534" y="4373306"/>
              <a:ext cx="12569" cy="52701"/>
            </a:xfrm>
            <a:custGeom>
              <a:rect b="b" l="l" r="r" t="t"/>
              <a:pathLst>
                <a:path extrusionOk="0" h="935" w="223">
                  <a:moveTo>
                    <a:pt x="223" y="0"/>
                  </a:moveTo>
                  <a:cubicBezTo>
                    <a:pt x="134" y="312"/>
                    <a:pt x="45" y="623"/>
                    <a:pt x="0" y="934"/>
                  </a:cubicBezTo>
                  <a:lnTo>
                    <a:pt x="223" y="934"/>
                  </a:lnTo>
                  <a:lnTo>
                    <a:pt x="223" y="0"/>
                  </a:lnTo>
                  <a:close/>
                </a:path>
              </a:pathLst>
            </a:custGeom>
            <a:solidFill>
              <a:srgbClr val="C6A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9" name="Shape 2509"/>
        <p:cNvGrpSpPr/>
        <p:nvPr/>
      </p:nvGrpSpPr>
      <p:grpSpPr>
        <a:xfrm>
          <a:off x="0" y="0"/>
          <a:ext cx="0" cy="0"/>
          <a:chOff x="0" y="0"/>
          <a:chExt cx="0" cy="0"/>
        </a:xfrm>
      </p:grpSpPr>
      <p:sp>
        <p:nvSpPr>
          <p:cNvPr id="2510" name="Google Shape;2510;p51"/>
          <p:cNvSpPr txBox="1"/>
          <p:nvPr>
            <p:ph type="title"/>
          </p:nvPr>
        </p:nvSpPr>
        <p:spPr>
          <a:xfrm>
            <a:off x="1332900" y="1345300"/>
            <a:ext cx="3743700" cy="184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a:t>
            </a:r>
            <a:r>
              <a:rPr lang="en"/>
              <a:t>picture always reinforces </a:t>
            </a:r>
            <a:endParaRPr/>
          </a:p>
          <a:p>
            <a:pPr indent="0" lvl="0" marL="0" rtl="0" algn="l">
              <a:spcBef>
                <a:spcPts val="0"/>
              </a:spcBef>
              <a:spcAft>
                <a:spcPts val="0"/>
              </a:spcAft>
              <a:buNone/>
            </a:pPr>
            <a:r>
              <a:rPr lang="en"/>
              <a:t>the concept</a:t>
            </a:r>
            <a:endParaRPr/>
          </a:p>
        </p:txBody>
      </p:sp>
      <p:sp>
        <p:nvSpPr>
          <p:cNvPr id="2511" name="Google Shape;2511;p51"/>
          <p:cNvSpPr txBox="1"/>
          <p:nvPr>
            <p:ph idx="1" type="subTitle"/>
          </p:nvPr>
        </p:nvSpPr>
        <p:spPr>
          <a:xfrm>
            <a:off x="1332900" y="3343700"/>
            <a:ext cx="3743700" cy="9012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a long text. Your audience will appreciate it</a:t>
            </a:r>
            <a:endParaRPr/>
          </a:p>
        </p:txBody>
      </p:sp>
      <p:pic>
        <p:nvPicPr>
          <p:cNvPr id="2512" name="Google Shape;2512;p51"/>
          <p:cNvPicPr preferRelativeResize="0"/>
          <p:nvPr/>
        </p:nvPicPr>
        <p:blipFill rotWithShape="1">
          <a:blip r:embed="rId3">
            <a:alphaModFix/>
          </a:blip>
          <a:srcRect b="79" l="14466" r="20720" t="69"/>
          <a:stretch/>
        </p:blipFill>
        <p:spPr>
          <a:xfrm>
            <a:off x="5076600" y="1389138"/>
            <a:ext cx="2734500" cy="2811900"/>
          </a:xfrm>
          <a:prstGeom prst="ellipse">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6" name="Shape 2516"/>
        <p:cNvGrpSpPr/>
        <p:nvPr/>
      </p:nvGrpSpPr>
      <p:grpSpPr>
        <a:xfrm>
          <a:off x="0" y="0"/>
          <a:ext cx="0" cy="0"/>
          <a:chOff x="0" y="0"/>
          <a:chExt cx="0" cy="0"/>
        </a:xfrm>
      </p:grpSpPr>
      <p:sp>
        <p:nvSpPr>
          <p:cNvPr id="2517" name="Google Shape;2517;p52"/>
          <p:cNvSpPr/>
          <p:nvPr/>
        </p:nvSpPr>
        <p:spPr>
          <a:xfrm rot="6721179">
            <a:off x="1432598" y="2521214"/>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2"/>
          <p:cNvSpPr txBox="1"/>
          <p:nvPr>
            <p:ph type="title"/>
          </p:nvPr>
        </p:nvSpPr>
        <p:spPr>
          <a:xfrm>
            <a:off x="4103725" y="2132225"/>
            <a:ext cx="3100800" cy="94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2519" name="Google Shape;2519;p52"/>
          <p:cNvSpPr txBox="1"/>
          <p:nvPr>
            <p:ph idx="1" type="subTitle"/>
          </p:nvPr>
        </p:nvSpPr>
        <p:spPr>
          <a:xfrm>
            <a:off x="4329350" y="3040425"/>
            <a:ext cx="2649600" cy="61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2520" name="Google Shape;2520;p52"/>
          <p:cNvGrpSpPr/>
          <p:nvPr/>
        </p:nvGrpSpPr>
        <p:grpSpPr>
          <a:xfrm>
            <a:off x="2069878" y="1854920"/>
            <a:ext cx="1497818" cy="2769468"/>
            <a:chOff x="2069878" y="1854920"/>
            <a:chExt cx="1497818" cy="2769468"/>
          </a:xfrm>
        </p:grpSpPr>
        <p:sp>
          <p:nvSpPr>
            <p:cNvPr id="2521" name="Google Shape;2521;p52"/>
            <p:cNvSpPr/>
            <p:nvPr/>
          </p:nvSpPr>
          <p:spPr>
            <a:xfrm flipH="1">
              <a:off x="2488601" y="1854920"/>
              <a:ext cx="829882" cy="1033352"/>
            </a:xfrm>
            <a:custGeom>
              <a:rect b="b" l="l" r="r" t="t"/>
              <a:pathLst>
                <a:path extrusionOk="0" h="17892" w="14369">
                  <a:moveTo>
                    <a:pt x="7829" y="0"/>
                  </a:moveTo>
                  <a:cubicBezTo>
                    <a:pt x="6361" y="0"/>
                    <a:pt x="6183" y="1112"/>
                    <a:pt x="6183" y="1112"/>
                  </a:cubicBezTo>
                  <a:cubicBezTo>
                    <a:pt x="6086" y="982"/>
                    <a:pt x="5917" y="899"/>
                    <a:pt x="5746" y="899"/>
                  </a:cubicBezTo>
                  <a:cubicBezTo>
                    <a:pt x="5683" y="899"/>
                    <a:pt x="5620" y="910"/>
                    <a:pt x="5561" y="934"/>
                  </a:cubicBezTo>
                  <a:cubicBezTo>
                    <a:pt x="5160" y="1068"/>
                    <a:pt x="5338" y="1557"/>
                    <a:pt x="5338" y="1557"/>
                  </a:cubicBezTo>
                  <a:cubicBezTo>
                    <a:pt x="5338" y="1557"/>
                    <a:pt x="4653" y="1125"/>
                    <a:pt x="3915" y="1125"/>
                  </a:cubicBezTo>
                  <a:cubicBezTo>
                    <a:pt x="3676" y="1125"/>
                    <a:pt x="3432" y="1171"/>
                    <a:pt x="3203" y="1290"/>
                  </a:cubicBezTo>
                  <a:cubicBezTo>
                    <a:pt x="2225" y="1779"/>
                    <a:pt x="2758" y="3025"/>
                    <a:pt x="2758" y="3025"/>
                  </a:cubicBezTo>
                  <a:cubicBezTo>
                    <a:pt x="2576" y="2947"/>
                    <a:pt x="2391" y="2911"/>
                    <a:pt x="2210" y="2911"/>
                  </a:cubicBezTo>
                  <a:cubicBezTo>
                    <a:pt x="1772" y="2911"/>
                    <a:pt x="1364" y="3123"/>
                    <a:pt x="1113" y="3470"/>
                  </a:cubicBezTo>
                  <a:cubicBezTo>
                    <a:pt x="668" y="3959"/>
                    <a:pt x="623" y="4671"/>
                    <a:pt x="979" y="5204"/>
                  </a:cubicBezTo>
                  <a:cubicBezTo>
                    <a:pt x="144" y="5330"/>
                    <a:pt x="171" y="7456"/>
                    <a:pt x="952" y="7456"/>
                  </a:cubicBezTo>
                  <a:cubicBezTo>
                    <a:pt x="1002" y="7456"/>
                    <a:pt x="1056" y="7447"/>
                    <a:pt x="1113" y="7429"/>
                  </a:cubicBezTo>
                  <a:lnTo>
                    <a:pt x="1113" y="7429"/>
                  </a:lnTo>
                  <a:cubicBezTo>
                    <a:pt x="178" y="8630"/>
                    <a:pt x="1" y="10275"/>
                    <a:pt x="623" y="11654"/>
                  </a:cubicBezTo>
                  <a:cubicBezTo>
                    <a:pt x="1691" y="14145"/>
                    <a:pt x="3381" y="14145"/>
                    <a:pt x="3381" y="14145"/>
                  </a:cubicBezTo>
                  <a:cubicBezTo>
                    <a:pt x="3381" y="14145"/>
                    <a:pt x="2847" y="14679"/>
                    <a:pt x="4716" y="16903"/>
                  </a:cubicBezTo>
                  <a:cubicBezTo>
                    <a:pt x="5353" y="17644"/>
                    <a:pt x="6258" y="17892"/>
                    <a:pt x="7180" y="17892"/>
                  </a:cubicBezTo>
                  <a:cubicBezTo>
                    <a:pt x="9025" y="17892"/>
                    <a:pt x="10943" y="16903"/>
                    <a:pt x="10943" y="16903"/>
                  </a:cubicBezTo>
                  <a:cubicBezTo>
                    <a:pt x="11185" y="17103"/>
                    <a:pt x="11489" y="17183"/>
                    <a:pt x="11814" y="17183"/>
                  </a:cubicBezTo>
                  <a:cubicBezTo>
                    <a:pt x="12866" y="17183"/>
                    <a:pt x="14143" y="16343"/>
                    <a:pt x="14279" y="15969"/>
                  </a:cubicBezTo>
                  <a:cubicBezTo>
                    <a:pt x="14368" y="15613"/>
                    <a:pt x="14042" y="15554"/>
                    <a:pt x="13815" y="15554"/>
                  </a:cubicBezTo>
                  <a:cubicBezTo>
                    <a:pt x="13701" y="15554"/>
                    <a:pt x="13612" y="15569"/>
                    <a:pt x="13612" y="15569"/>
                  </a:cubicBezTo>
                  <a:cubicBezTo>
                    <a:pt x="13834" y="15168"/>
                    <a:pt x="13879" y="14724"/>
                    <a:pt x="13790" y="14279"/>
                  </a:cubicBezTo>
                  <a:cubicBezTo>
                    <a:pt x="13757" y="14083"/>
                    <a:pt x="13582" y="13959"/>
                    <a:pt x="13385" y="13959"/>
                  </a:cubicBezTo>
                  <a:cubicBezTo>
                    <a:pt x="13313" y="13959"/>
                    <a:pt x="13239" y="13976"/>
                    <a:pt x="13167" y="14012"/>
                  </a:cubicBezTo>
                  <a:cubicBezTo>
                    <a:pt x="13434" y="11521"/>
                    <a:pt x="11610" y="10765"/>
                    <a:pt x="11610" y="10765"/>
                  </a:cubicBezTo>
                  <a:cubicBezTo>
                    <a:pt x="11610" y="10765"/>
                    <a:pt x="12500" y="10186"/>
                    <a:pt x="12589" y="9519"/>
                  </a:cubicBezTo>
                  <a:cubicBezTo>
                    <a:pt x="12589" y="9119"/>
                    <a:pt x="12411" y="8719"/>
                    <a:pt x="12055" y="8452"/>
                  </a:cubicBezTo>
                  <a:cubicBezTo>
                    <a:pt x="12500" y="7429"/>
                    <a:pt x="12589" y="6272"/>
                    <a:pt x="12277" y="5204"/>
                  </a:cubicBezTo>
                  <a:cubicBezTo>
                    <a:pt x="11699" y="3603"/>
                    <a:pt x="10676" y="3470"/>
                    <a:pt x="10676" y="3470"/>
                  </a:cubicBezTo>
                  <a:cubicBezTo>
                    <a:pt x="11032" y="3069"/>
                    <a:pt x="11076" y="2402"/>
                    <a:pt x="10721" y="1957"/>
                  </a:cubicBezTo>
                  <a:cubicBezTo>
                    <a:pt x="10489" y="1513"/>
                    <a:pt x="10266" y="1388"/>
                    <a:pt x="10087" y="1388"/>
                  </a:cubicBezTo>
                  <a:cubicBezTo>
                    <a:pt x="9854" y="1388"/>
                    <a:pt x="9698" y="1602"/>
                    <a:pt x="9698" y="1602"/>
                  </a:cubicBezTo>
                  <a:cubicBezTo>
                    <a:pt x="9698" y="1602"/>
                    <a:pt x="9342" y="0"/>
                    <a:pt x="7829" y="0"/>
                  </a:cubicBezTo>
                  <a:close/>
                </a:path>
              </a:pathLst>
            </a:custGeom>
            <a:solidFill>
              <a:srgbClr val="A53F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2"/>
            <p:cNvSpPr/>
            <p:nvPr/>
          </p:nvSpPr>
          <p:spPr>
            <a:xfrm flipH="1">
              <a:off x="2486926" y="2018944"/>
              <a:ext cx="831556" cy="871927"/>
            </a:xfrm>
            <a:custGeom>
              <a:rect b="b" l="l" r="r" t="t"/>
              <a:pathLst>
                <a:path extrusionOk="0" h="15097" w="14398">
                  <a:moveTo>
                    <a:pt x="9222" y="1"/>
                  </a:moveTo>
                  <a:cubicBezTo>
                    <a:pt x="8861" y="1"/>
                    <a:pt x="8556" y="92"/>
                    <a:pt x="8363" y="274"/>
                  </a:cubicBezTo>
                  <a:cubicBezTo>
                    <a:pt x="7625" y="938"/>
                    <a:pt x="6918" y="2183"/>
                    <a:pt x="6318" y="2183"/>
                  </a:cubicBezTo>
                  <a:cubicBezTo>
                    <a:pt x="6194" y="2183"/>
                    <a:pt x="6075" y="2130"/>
                    <a:pt x="5961" y="2009"/>
                  </a:cubicBezTo>
                  <a:lnTo>
                    <a:pt x="5472" y="2498"/>
                  </a:lnTo>
                  <a:cubicBezTo>
                    <a:pt x="4217" y="3628"/>
                    <a:pt x="2568" y="4285"/>
                    <a:pt x="858" y="4285"/>
                  </a:cubicBezTo>
                  <a:cubicBezTo>
                    <a:pt x="751" y="4285"/>
                    <a:pt x="643" y="4282"/>
                    <a:pt x="534" y="4277"/>
                  </a:cubicBezTo>
                  <a:lnTo>
                    <a:pt x="534" y="4277"/>
                  </a:lnTo>
                  <a:cubicBezTo>
                    <a:pt x="570" y="4488"/>
                    <a:pt x="744" y="4616"/>
                    <a:pt x="947" y="4616"/>
                  </a:cubicBezTo>
                  <a:cubicBezTo>
                    <a:pt x="1001" y="4616"/>
                    <a:pt x="1057" y="4607"/>
                    <a:pt x="1113" y="4589"/>
                  </a:cubicBezTo>
                  <a:lnTo>
                    <a:pt x="1113" y="4589"/>
                  </a:lnTo>
                  <a:cubicBezTo>
                    <a:pt x="178" y="5790"/>
                    <a:pt x="1" y="7435"/>
                    <a:pt x="623" y="8859"/>
                  </a:cubicBezTo>
                  <a:cubicBezTo>
                    <a:pt x="1655" y="11308"/>
                    <a:pt x="3309" y="11350"/>
                    <a:pt x="3420" y="11350"/>
                  </a:cubicBezTo>
                  <a:cubicBezTo>
                    <a:pt x="3424" y="11350"/>
                    <a:pt x="3426" y="11350"/>
                    <a:pt x="3426" y="11350"/>
                  </a:cubicBezTo>
                  <a:lnTo>
                    <a:pt x="3426" y="11350"/>
                  </a:lnTo>
                  <a:cubicBezTo>
                    <a:pt x="3426" y="11350"/>
                    <a:pt x="2847" y="11839"/>
                    <a:pt x="4760" y="14108"/>
                  </a:cubicBezTo>
                  <a:cubicBezTo>
                    <a:pt x="5383" y="14849"/>
                    <a:pt x="6277" y="15096"/>
                    <a:pt x="7193" y="15096"/>
                  </a:cubicBezTo>
                  <a:cubicBezTo>
                    <a:pt x="9025" y="15096"/>
                    <a:pt x="10943" y="14108"/>
                    <a:pt x="10943" y="14108"/>
                  </a:cubicBezTo>
                  <a:cubicBezTo>
                    <a:pt x="11185" y="14307"/>
                    <a:pt x="11489" y="14388"/>
                    <a:pt x="11814" y="14388"/>
                  </a:cubicBezTo>
                  <a:cubicBezTo>
                    <a:pt x="12866" y="14388"/>
                    <a:pt x="14143" y="13547"/>
                    <a:pt x="14279" y="13173"/>
                  </a:cubicBezTo>
                  <a:cubicBezTo>
                    <a:pt x="14398" y="12818"/>
                    <a:pt x="14062" y="12758"/>
                    <a:pt x="13824" y="12758"/>
                  </a:cubicBezTo>
                  <a:cubicBezTo>
                    <a:pt x="13706" y="12758"/>
                    <a:pt x="13612" y="12773"/>
                    <a:pt x="13612" y="12773"/>
                  </a:cubicBezTo>
                  <a:cubicBezTo>
                    <a:pt x="13834" y="12373"/>
                    <a:pt x="13879" y="11928"/>
                    <a:pt x="13790" y="11483"/>
                  </a:cubicBezTo>
                  <a:cubicBezTo>
                    <a:pt x="13755" y="11272"/>
                    <a:pt x="13552" y="11144"/>
                    <a:pt x="13337" y="11144"/>
                  </a:cubicBezTo>
                  <a:cubicBezTo>
                    <a:pt x="13280" y="11144"/>
                    <a:pt x="13223" y="11153"/>
                    <a:pt x="13167" y="11172"/>
                  </a:cubicBezTo>
                  <a:cubicBezTo>
                    <a:pt x="13434" y="8725"/>
                    <a:pt x="11610" y="7969"/>
                    <a:pt x="11610" y="7969"/>
                  </a:cubicBezTo>
                  <a:cubicBezTo>
                    <a:pt x="11610" y="7969"/>
                    <a:pt x="12500" y="7391"/>
                    <a:pt x="12589" y="6724"/>
                  </a:cubicBezTo>
                  <a:cubicBezTo>
                    <a:pt x="12589" y="6323"/>
                    <a:pt x="12411" y="5923"/>
                    <a:pt x="12055" y="5656"/>
                  </a:cubicBezTo>
                  <a:cubicBezTo>
                    <a:pt x="12544" y="4633"/>
                    <a:pt x="12678" y="3477"/>
                    <a:pt x="12366" y="2409"/>
                  </a:cubicBezTo>
                  <a:cubicBezTo>
                    <a:pt x="11803" y="785"/>
                    <a:pt x="10277" y="1"/>
                    <a:pt x="9222" y="1"/>
                  </a:cubicBezTo>
                  <a:close/>
                </a:path>
              </a:pathLst>
            </a:custGeom>
            <a:solidFill>
              <a:srgbClr val="872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2"/>
            <p:cNvSpPr/>
            <p:nvPr/>
          </p:nvSpPr>
          <p:spPr>
            <a:xfrm flipH="1">
              <a:off x="2658170" y="2344162"/>
              <a:ext cx="578128" cy="546709"/>
            </a:xfrm>
            <a:custGeom>
              <a:rect b="b" l="l" r="r" t="t"/>
              <a:pathLst>
                <a:path extrusionOk="0" h="9466" w="10010">
                  <a:moveTo>
                    <a:pt x="3628" y="1"/>
                  </a:moveTo>
                  <a:cubicBezTo>
                    <a:pt x="3446" y="1"/>
                    <a:pt x="3233" y="37"/>
                    <a:pt x="2981" y="114"/>
                  </a:cubicBezTo>
                  <a:cubicBezTo>
                    <a:pt x="1513" y="559"/>
                    <a:pt x="401" y="2827"/>
                    <a:pt x="1" y="4562"/>
                  </a:cubicBezTo>
                  <a:cubicBezTo>
                    <a:pt x="446" y="5229"/>
                    <a:pt x="1157" y="5630"/>
                    <a:pt x="1958" y="5719"/>
                  </a:cubicBezTo>
                  <a:cubicBezTo>
                    <a:pt x="1958" y="5719"/>
                    <a:pt x="1424" y="6208"/>
                    <a:pt x="3293" y="8477"/>
                  </a:cubicBezTo>
                  <a:cubicBezTo>
                    <a:pt x="3930" y="9218"/>
                    <a:pt x="4835" y="9465"/>
                    <a:pt x="5757" y="9465"/>
                  </a:cubicBezTo>
                  <a:cubicBezTo>
                    <a:pt x="7602" y="9465"/>
                    <a:pt x="9520" y="8477"/>
                    <a:pt x="9520" y="8477"/>
                  </a:cubicBezTo>
                  <a:cubicBezTo>
                    <a:pt x="9653" y="8566"/>
                    <a:pt x="9831" y="8655"/>
                    <a:pt x="10009" y="8699"/>
                  </a:cubicBezTo>
                  <a:cubicBezTo>
                    <a:pt x="3657" y="5011"/>
                    <a:pt x="5763" y="1"/>
                    <a:pt x="3628" y="1"/>
                  </a:cubicBezTo>
                  <a:close/>
                </a:path>
              </a:pathLst>
            </a:custGeom>
            <a:solidFill>
              <a:srgbClr val="6B1E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2"/>
            <p:cNvSpPr/>
            <p:nvPr/>
          </p:nvSpPr>
          <p:spPr>
            <a:xfrm flipH="1">
              <a:off x="3153997" y="2445580"/>
              <a:ext cx="397990" cy="277686"/>
            </a:xfrm>
            <a:custGeom>
              <a:rect b="b" l="l" r="r" t="t"/>
              <a:pathLst>
                <a:path extrusionOk="0" h="4808" w="6891">
                  <a:moveTo>
                    <a:pt x="1212" y="0"/>
                  </a:moveTo>
                  <a:cubicBezTo>
                    <a:pt x="415" y="0"/>
                    <a:pt x="1" y="1393"/>
                    <a:pt x="174" y="1739"/>
                  </a:cubicBezTo>
                  <a:cubicBezTo>
                    <a:pt x="396" y="2050"/>
                    <a:pt x="3109" y="3874"/>
                    <a:pt x="4978" y="4808"/>
                  </a:cubicBezTo>
                  <a:cubicBezTo>
                    <a:pt x="4978" y="4808"/>
                    <a:pt x="6890" y="1650"/>
                    <a:pt x="6535" y="1605"/>
                  </a:cubicBezTo>
                  <a:cubicBezTo>
                    <a:pt x="6134" y="1605"/>
                    <a:pt x="2175" y="137"/>
                    <a:pt x="1286" y="4"/>
                  </a:cubicBezTo>
                  <a:cubicBezTo>
                    <a:pt x="1261" y="1"/>
                    <a:pt x="1236" y="0"/>
                    <a:pt x="121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2"/>
            <p:cNvSpPr/>
            <p:nvPr/>
          </p:nvSpPr>
          <p:spPr>
            <a:xfrm flipH="1">
              <a:off x="3220819" y="2499754"/>
              <a:ext cx="323717" cy="223512"/>
            </a:xfrm>
            <a:custGeom>
              <a:rect b="b" l="l" r="r" t="t"/>
              <a:pathLst>
                <a:path extrusionOk="0" h="3870" w="5605">
                  <a:moveTo>
                    <a:pt x="134" y="0"/>
                  </a:moveTo>
                  <a:cubicBezTo>
                    <a:pt x="0" y="222"/>
                    <a:pt x="0" y="489"/>
                    <a:pt x="45" y="756"/>
                  </a:cubicBezTo>
                  <a:cubicBezTo>
                    <a:pt x="267" y="1112"/>
                    <a:pt x="2980" y="2936"/>
                    <a:pt x="4849" y="3870"/>
                  </a:cubicBezTo>
                  <a:cubicBezTo>
                    <a:pt x="4849" y="3870"/>
                    <a:pt x="5249" y="3203"/>
                    <a:pt x="5605" y="2535"/>
                  </a:cubicBezTo>
                  <a:cubicBezTo>
                    <a:pt x="3737" y="1824"/>
                    <a:pt x="1868" y="979"/>
                    <a:pt x="134"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2"/>
            <p:cNvSpPr/>
            <p:nvPr/>
          </p:nvSpPr>
          <p:spPr>
            <a:xfrm flipH="1">
              <a:off x="2185503" y="3195067"/>
              <a:ext cx="1202344" cy="1429321"/>
            </a:xfrm>
            <a:custGeom>
              <a:rect b="b" l="l" r="r" t="t"/>
              <a:pathLst>
                <a:path extrusionOk="0" h="24748" w="20818">
                  <a:moveTo>
                    <a:pt x="6839" y="0"/>
                  </a:moveTo>
                  <a:cubicBezTo>
                    <a:pt x="4784" y="0"/>
                    <a:pt x="2698" y="394"/>
                    <a:pt x="2225" y="1128"/>
                  </a:cubicBezTo>
                  <a:cubicBezTo>
                    <a:pt x="1" y="4553"/>
                    <a:pt x="1513" y="24747"/>
                    <a:pt x="1513" y="24747"/>
                  </a:cubicBezTo>
                  <a:lnTo>
                    <a:pt x="20818" y="24747"/>
                  </a:lnTo>
                  <a:cubicBezTo>
                    <a:pt x="20818" y="24747"/>
                    <a:pt x="12455" y="2373"/>
                    <a:pt x="11076" y="950"/>
                  </a:cubicBezTo>
                  <a:cubicBezTo>
                    <a:pt x="10431" y="304"/>
                    <a:pt x="8647" y="0"/>
                    <a:pt x="6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2"/>
            <p:cNvSpPr/>
            <p:nvPr/>
          </p:nvSpPr>
          <p:spPr>
            <a:xfrm flipH="1">
              <a:off x="2989568" y="3293539"/>
              <a:ext cx="292933" cy="1312829"/>
            </a:xfrm>
            <a:custGeom>
              <a:rect b="b" l="l" r="r" t="t"/>
              <a:pathLst>
                <a:path extrusionOk="0" h="22731" w="5072">
                  <a:moveTo>
                    <a:pt x="0" y="1"/>
                  </a:moveTo>
                  <a:lnTo>
                    <a:pt x="0" y="1"/>
                  </a:lnTo>
                  <a:cubicBezTo>
                    <a:pt x="0" y="1"/>
                    <a:pt x="1157" y="14546"/>
                    <a:pt x="3559" y="22731"/>
                  </a:cubicBezTo>
                  <a:lnTo>
                    <a:pt x="3692" y="22731"/>
                  </a:lnTo>
                  <a:cubicBezTo>
                    <a:pt x="3692" y="22731"/>
                    <a:pt x="3870" y="8274"/>
                    <a:pt x="5071" y="1558"/>
                  </a:cubicBezTo>
                  <a:lnTo>
                    <a:pt x="0"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2"/>
            <p:cNvSpPr/>
            <p:nvPr/>
          </p:nvSpPr>
          <p:spPr>
            <a:xfrm flipH="1">
              <a:off x="2989568" y="3293539"/>
              <a:ext cx="292933" cy="870945"/>
            </a:xfrm>
            <a:custGeom>
              <a:rect b="b" l="l" r="r" t="t"/>
              <a:pathLst>
                <a:path extrusionOk="0" h="15080" w="5072">
                  <a:moveTo>
                    <a:pt x="0" y="1"/>
                  </a:moveTo>
                  <a:cubicBezTo>
                    <a:pt x="0" y="1"/>
                    <a:pt x="401" y="4805"/>
                    <a:pt x="1157" y="10454"/>
                  </a:cubicBezTo>
                  <a:cubicBezTo>
                    <a:pt x="1185" y="10450"/>
                    <a:pt x="1213" y="10447"/>
                    <a:pt x="1241" y="10447"/>
                  </a:cubicBezTo>
                  <a:cubicBezTo>
                    <a:pt x="2072" y="10447"/>
                    <a:pt x="3097" y="12327"/>
                    <a:pt x="3915" y="15080"/>
                  </a:cubicBezTo>
                  <a:cubicBezTo>
                    <a:pt x="4093" y="10543"/>
                    <a:pt x="4448" y="5027"/>
                    <a:pt x="5071" y="1558"/>
                  </a:cubicBezTo>
                  <a:lnTo>
                    <a:pt x="0" y="1"/>
                  </a:ln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2"/>
            <p:cNvSpPr/>
            <p:nvPr/>
          </p:nvSpPr>
          <p:spPr>
            <a:xfrm flipH="1">
              <a:off x="3146315" y="3206040"/>
              <a:ext cx="369979" cy="1418347"/>
            </a:xfrm>
            <a:custGeom>
              <a:rect b="b" l="l" r="r" t="t"/>
              <a:pathLst>
                <a:path extrusionOk="0" h="24558" w="6406">
                  <a:moveTo>
                    <a:pt x="4706" y="0"/>
                  </a:moveTo>
                  <a:cubicBezTo>
                    <a:pt x="4681" y="0"/>
                    <a:pt x="4654" y="1"/>
                    <a:pt x="4627" y="3"/>
                  </a:cubicBezTo>
                  <a:cubicBezTo>
                    <a:pt x="2669" y="226"/>
                    <a:pt x="2669" y="7966"/>
                    <a:pt x="2536" y="9389"/>
                  </a:cubicBezTo>
                  <a:cubicBezTo>
                    <a:pt x="2402" y="10768"/>
                    <a:pt x="1646" y="14682"/>
                    <a:pt x="1424" y="16328"/>
                  </a:cubicBezTo>
                  <a:cubicBezTo>
                    <a:pt x="1201" y="17929"/>
                    <a:pt x="2758" y="19041"/>
                    <a:pt x="2758" y="19041"/>
                  </a:cubicBezTo>
                  <a:cubicBezTo>
                    <a:pt x="2758" y="19041"/>
                    <a:pt x="3025" y="21799"/>
                    <a:pt x="1335" y="22822"/>
                  </a:cubicBezTo>
                  <a:cubicBezTo>
                    <a:pt x="0" y="23623"/>
                    <a:pt x="979" y="24557"/>
                    <a:pt x="979" y="24557"/>
                  </a:cubicBezTo>
                  <a:lnTo>
                    <a:pt x="4671" y="24557"/>
                  </a:lnTo>
                  <a:cubicBezTo>
                    <a:pt x="6406" y="21666"/>
                    <a:pt x="3470" y="8144"/>
                    <a:pt x="4760" y="2895"/>
                  </a:cubicBezTo>
                  <a:cubicBezTo>
                    <a:pt x="4977" y="1894"/>
                    <a:pt x="5833" y="0"/>
                    <a:pt x="4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2"/>
            <p:cNvSpPr/>
            <p:nvPr/>
          </p:nvSpPr>
          <p:spPr>
            <a:xfrm flipH="1">
              <a:off x="3146315" y="3231914"/>
              <a:ext cx="328857" cy="1389874"/>
            </a:xfrm>
            <a:custGeom>
              <a:rect b="b" l="l" r="r" t="t"/>
              <a:pathLst>
                <a:path extrusionOk="0" h="24065" w="5694">
                  <a:moveTo>
                    <a:pt x="4582" y="0"/>
                  </a:moveTo>
                  <a:cubicBezTo>
                    <a:pt x="2091" y="4537"/>
                    <a:pt x="3826" y="17481"/>
                    <a:pt x="3158" y="18149"/>
                  </a:cubicBezTo>
                  <a:cubicBezTo>
                    <a:pt x="3045" y="18252"/>
                    <a:pt x="2919" y="18302"/>
                    <a:pt x="2779" y="18302"/>
                  </a:cubicBezTo>
                  <a:cubicBezTo>
                    <a:pt x="2315" y="18302"/>
                    <a:pt x="1689" y="17750"/>
                    <a:pt x="801" y="16725"/>
                  </a:cubicBezTo>
                  <a:lnTo>
                    <a:pt x="801" y="16725"/>
                  </a:lnTo>
                  <a:cubicBezTo>
                    <a:pt x="1023" y="17437"/>
                    <a:pt x="1468" y="18104"/>
                    <a:pt x="2091" y="18593"/>
                  </a:cubicBezTo>
                  <a:cubicBezTo>
                    <a:pt x="2091" y="18771"/>
                    <a:pt x="2091" y="18949"/>
                    <a:pt x="2091" y="19127"/>
                  </a:cubicBezTo>
                  <a:cubicBezTo>
                    <a:pt x="2847" y="19528"/>
                    <a:pt x="3381" y="20195"/>
                    <a:pt x="3559" y="20995"/>
                  </a:cubicBezTo>
                  <a:cubicBezTo>
                    <a:pt x="3781" y="21974"/>
                    <a:pt x="2758" y="23397"/>
                    <a:pt x="1557" y="23709"/>
                  </a:cubicBezTo>
                  <a:cubicBezTo>
                    <a:pt x="1357" y="23759"/>
                    <a:pt x="1157" y="23784"/>
                    <a:pt x="959" y="23784"/>
                  </a:cubicBezTo>
                  <a:cubicBezTo>
                    <a:pt x="629" y="23784"/>
                    <a:pt x="306" y="23714"/>
                    <a:pt x="0" y="23575"/>
                  </a:cubicBezTo>
                  <a:lnTo>
                    <a:pt x="0" y="23575"/>
                  </a:lnTo>
                  <a:cubicBezTo>
                    <a:pt x="45" y="23753"/>
                    <a:pt x="178" y="23931"/>
                    <a:pt x="312" y="24065"/>
                  </a:cubicBezTo>
                  <a:lnTo>
                    <a:pt x="4004" y="24065"/>
                  </a:lnTo>
                  <a:cubicBezTo>
                    <a:pt x="5694" y="21218"/>
                    <a:pt x="2802" y="7696"/>
                    <a:pt x="4048" y="2447"/>
                  </a:cubicBezTo>
                  <a:cubicBezTo>
                    <a:pt x="4226" y="1735"/>
                    <a:pt x="4671" y="623"/>
                    <a:pt x="4582"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2"/>
            <p:cNvSpPr/>
            <p:nvPr/>
          </p:nvSpPr>
          <p:spPr>
            <a:xfrm flipH="1">
              <a:off x="2069878" y="3053625"/>
              <a:ext cx="1266567" cy="1568164"/>
            </a:xfrm>
            <a:custGeom>
              <a:rect b="b" l="l" r="r" t="t"/>
              <a:pathLst>
                <a:path extrusionOk="0" h="27152" w="21930">
                  <a:moveTo>
                    <a:pt x="8367" y="0"/>
                  </a:moveTo>
                  <a:cubicBezTo>
                    <a:pt x="5428" y="0"/>
                    <a:pt x="1010" y="2150"/>
                    <a:pt x="534" y="3577"/>
                  </a:cubicBezTo>
                  <a:cubicBezTo>
                    <a:pt x="0" y="5311"/>
                    <a:pt x="1023" y="7313"/>
                    <a:pt x="1023" y="7313"/>
                  </a:cubicBezTo>
                  <a:cubicBezTo>
                    <a:pt x="1132" y="7243"/>
                    <a:pt x="1244" y="7209"/>
                    <a:pt x="1357" y="7209"/>
                  </a:cubicBezTo>
                  <a:cubicBezTo>
                    <a:pt x="4115" y="7209"/>
                    <a:pt x="8096" y="27152"/>
                    <a:pt x="8096" y="27152"/>
                  </a:cubicBezTo>
                  <a:lnTo>
                    <a:pt x="21930" y="27152"/>
                  </a:lnTo>
                  <a:cubicBezTo>
                    <a:pt x="21796" y="25773"/>
                    <a:pt x="21173" y="24438"/>
                    <a:pt x="20106" y="23460"/>
                  </a:cubicBezTo>
                  <a:cubicBezTo>
                    <a:pt x="18727" y="22259"/>
                    <a:pt x="16948" y="15853"/>
                    <a:pt x="16503" y="13807"/>
                  </a:cubicBezTo>
                  <a:cubicBezTo>
                    <a:pt x="16103" y="11717"/>
                    <a:pt x="12500" y="1575"/>
                    <a:pt x="10009" y="329"/>
                  </a:cubicBezTo>
                  <a:cubicBezTo>
                    <a:pt x="9566" y="100"/>
                    <a:pt x="9001" y="0"/>
                    <a:pt x="8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2"/>
            <p:cNvSpPr/>
            <p:nvPr/>
          </p:nvSpPr>
          <p:spPr>
            <a:xfrm flipH="1">
              <a:off x="2069878" y="3024343"/>
              <a:ext cx="1235784" cy="1597446"/>
            </a:xfrm>
            <a:custGeom>
              <a:rect b="b" l="l" r="r" t="t"/>
              <a:pathLst>
                <a:path extrusionOk="0" h="27659" w="21397">
                  <a:moveTo>
                    <a:pt x="8264" y="0"/>
                  </a:moveTo>
                  <a:cubicBezTo>
                    <a:pt x="5308" y="0"/>
                    <a:pt x="500" y="2606"/>
                    <a:pt x="45" y="4084"/>
                  </a:cubicBezTo>
                  <a:cubicBezTo>
                    <a:pt x="45" y="4172"/>
                    <a:pt x="1" y="4217"/>
                    <a:pt x="1" y="4306"/>
                  </a:cubicBezTo>
                  <a:cubicBezTo>
                    <a:pt x="535" y="3505"/>
                    <a:pt x="1380" y="2971"/>
                    <a:pt x="2358" y="2794"/>
                  </a:cubicBezTo>
                  <a:cubicBezTo>
                    <a:pt x="2454" y="2782"/>
                    <a:pt x="2551" y="2777"/>
                    <a:pt x="2650" y="2777"/>
                  </a:cubicBezTo>
                  <a:cubicBezTo>
                    <a:pt x="7966" y="2777"/>
                    <a:pt x="17492" y="19012"/>
                    <a:pt x="13212" y="27659"/>
                  </a:cubicBezTo>
                  <a:lnTo>
                    <a:pt x="21397" y="27659"/>
                  </a:lnTo>
                  <a:cubicBezTo>
                    <a:pt x="21352" y="26235"/>
                    <a:pt x="20729" y="24856"/>
                    <a:pt x="19706" y="23878"/>
                  </a:cubicBezTo>
                  <a:cubicBezTo>
                    <a:pt x="18327" y="22632"/>
                    <a:pt x="16726" y="16316"/>
                    <a:pt x="16326" y="14270"/>
                  </a:cubicBezTo>
                  <a:cubicBezTo>
                    <a:pt x="15881" y="12179"/>
                    <a:pt x="12055" y="1459"/>
                    <a:pt x="9609" y="258"/>
                  </a:cubicBezTo>
                  <a:cubicBezTo>
                    <a:pt x="9239" y="80"/>
                    <a:pt x="8780" y="0"/>
                    <a:pt x="8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2"/>
            <p:cNvSpPr/>
            <p:nvPr/>
          </p:nvSpPr>
          <p:spPr>
            <a:xfrm flipH="1">
              <a:off x="2845700" y="2759190"/>
              <a:ext cx="441941" cy="565248"/>
            </a:xfrm>
            <a:custGeom>
              <a:rect b="b" l="l" r="r" t="t"/>
              <a:pathLst>
                <a:path extrusionOk="0" h="9787" w="7652">
                  <a:moveTo>
                    <a:pt x="7073" y="1"/>
                  </a:moveTo>
                  <a:lnTo>
                    <a:pt x="0" y="712"/>
                  </a:lnTo>
                  <a:cubicBezTo>
                    <a:pt x="445" y="3025"/>
                    <a:pt x="757" y="6273"/>
                    <a:pt x="223" y="7918"/>
                  </a:cubicBezTo>
                  <a:cubicBezTo>
                    <a:pt x="445" y="8719"/>
                    <a:pt x="979" y="9386"/>
                    <a:pt x="1735" y="9787"/>
                  </a:cubicBezTo>
                  <a:cubicBezTo>
                    <a:pt x="6228" y="8986"/>
                    <a:pt x="6050" y="5739"/>
                    <a:pt x="7651" y="4538"/>
                  </a:cubicBezTo>
                  <a:cubicBezTo>
                    <a:pt x="7073" y="3159"/>
                    <a:pt x="7073" y="1"/>
                    <a:pt x="7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2"/>
            <p:cNvSpPr/>
            <p:nvPr/>
          </p:nvSpPr>
          <p:spPr>
            <a:xfrm flipH="1">
              <a:off x="2845700" y="2761789"/>
              <a:ext cx="441941" cy="483005"/>
            </a:xfrm>
            <a:custGeom>
              <a:rect b="b" l="l" r="r" t="t"/>
              <a:pathLst>
                <a:path extrusionOk="0" h="8363" w="7652">
                  <a:moveTo>
                    <a:pt x="7073" y="0"/>
                  </a:moveTo>
                  <a:lnTo>
                    <a:pt x="0" y="667"/>
                  </a:lnTo>
                  <a:cubicBezTo>
                    <a:pt x="356" y="2625"/>
                    <a:pt x="668" y="5293"/>
                    <a:pt x="401" y="7073"/>
                  </a:cubicBezTo>
                  <a:cubicBezTo>
                    <a:pt x="825" y="5699"/>
                    <a:pt x="1378" y="5146"/>
                    <a:pt x="1974" y="5146"/>
                  </a:cubicBezTo>
                  <a:cubicBezTo>
                    <a:pt x="2942" y="5146"/>
                    <a:pt x="4023" y="6601"/>
                    <a:pt x="4849" y="8363"/>
                  </a:cubicBezTo>
                  <a:cubicBezTo>
                    <a:pt x="6317" y="7073"/>
                    <a:pt x="6584" y="5293"/>
                    <a:pt x="7651" y="4493"/>
                  </a:cubicBezTo>
                  <a:cubicBezTo>
                    <a:pt x="7028" y="3114"/>
                    <a:pt x="7073" y="0"/>
                    <a:pt x="7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2"/>
            <p:cNvSpPr/>
            <p:nvPr/>
          </p:nvSpPr>
          <p:spPr>
            <a:xfrm flipH="1">
              <a:off x="3046110" y="4580551"/>
              <a:ext cx="107944" cy="43836"/>
            </a:xfrm>
            <a:custGeom>
              <a:rect b="b" l="l" r="r" t="t"/>
              <a:pathLst>
                <a:path extrusionOk="0" h="759" w="1869">
                  <a:moveTo>
                    <a:pt x="1275" y="0"/>
                  </a:moveTo>
                  <a:cubicBezTo>
                    <a:pt x="1265" y="0"/>
                    <a:pt x="1255" y="1"/>
                    <a:pt x="1246" y="2"/>
                  </a:cubicBezTo>
                  <a:cubicBezTo>
                    <a:pt x="801" y="224"/>
                    <a:pt x="401" y="447"/>
                    <a:pt x="0" y="758"/>
                  </a:cubicBezTo>
                  <a:lnTo>
                    <a:pt x="1869" y="758"/>
                  </a:lnTo>
                  <a:cubicBezTo>
                    <a:pt x="1869" y="758"/>
                    <a:pt x="1616" y="0"/>
                    <a:pt x="1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2"/>
            <p:cNvSpPr/>
            <p:nvPr/>
          </p:nvSpPr>
          <p:spPr>
            <a:xfrm flipH="1">
              <a:off x="2789216" y="2522683"/>
              <a:ext cx="644892" cy="475959"/>
            </a:xfrm>
            <a:custGeom>
              <a:rect b="b" l="l" r="r" t="t"/>
              <a:pathLst>
                <a:path extrusionOk="0" h="8241" w="11166">
                  <a:moveTo>
                    <a:pt x="5729" y="1"/>
                  </a:moveTo>
                  <a:cubicBezTo>
                    <a:pt x="4736" y="1"/>
                    <a:pt x="3889" y="114"/>
                    <a:pt x="3604" y="359"/>
                  </a:cubicBezTo>
                  <a:cubicBezTo>
                    <a:pt x="2047" y="1605"/>
                    <a:pt x="1" y="5608"/>
                    <a:pt x="624" y="6809"/>
                  </a:cubicBezTo>
                  <a:cubicBezTo>
                    <a:pt x="1000" y="7562"/>
                    <a:pt x="4019" y="8240"/>
                    <a:pt x="6287" y="8240"/>
                  </a:cubicBezTo>
                  <a:cubicBezTo>
                    <a:pt x="7501" y="8240"/>
                    <a:pt x="8500" y="8046"/>
                    <a:pt x="8764" y="7565"/>
                  </a:cubicBezTo>
                  <a:cubicBezTo>
                    <a:pt x="8986" y="7165"/>
                    <a:pt x="11166" y="1115"/>
                    <a:pt x="9164" y="448"/>
                  </a:cubicBezTo>
                  <a:cubicBezTo>
                    <a:pt x="8273" y="159"/>
                    <a:pt x="6900" y="1"/>
                    <a:pt x="57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2"/>
            <p:cNvSpPr/>
            <p:nvPr/>
          </p:nvSpPr>
          <p:spPr>
            <a:xfrm flipH="1">
              <a:off x="2809777" y="2552369"/>
              <a:ext cx="588350" cy="450662"/>
            </a:xfrm>
            <a:custGeom>
              <a:rect b="b" l="l" r="r" t="t"/>
              <a:pathLst>
                <a:path extrusionOk="0" h="7803" w="10187">
                  <a:moveTo>
                    <a:pt x="8558" y="1"/>
                  </a:moveTo>
                  <a:cubicBezTo>
                    <a:pt x="8463" y="1"/>
                    <a:pt x="8363" y="23"/>
                    <a:pt x="8274" y="68"/>
                  </a:cubicBezTo>
                  <a:cubicBezTo>
                    <a:pt x="7518" y="468"/>
                    <a:pt x="6673" y="4694"/>
                    <a:pt x="5961" y="5895"/>
                  </a:cubicBezTo>
                  <a:cubicBezTo>
                    <a:pt x="5628" y="6483"/>
                    <a:pt x="4442" y="6748"/>
                    <a:pt x="3070" y="6748"/>
                  </a:cubicBezTo>
                  <a:cubicBezTo>
                    <a:pt x="2058" y="6748"/>
                    <a:pt x="945" y="6604"/>
                    <a:pt x="1" y="6339"/>
                  </a:cubicBezTo>
                  <a:lnTo>
                    <a:pt x="1" y="6339"/>
                  </a:lnTo>
                  <a:cubicBezTo>
                    <a:pt x="556" y="7100"/>
                    <a:pt x="3613" y="7803"/>
                    <a:pt x="5843" y="7803"/>
                  </a:cubicBezTo>
                  <a:cubicBezTo>
                    <a:pt x="7004" y="7803"/>
                    <a:pt x="7942" y="7612"/>
                    <a:pt x="8185" y="7140"/>
                  </a:cubicBezTo>
                  <a:cubicBezTo>
                    <a:pt x="8586" y="6428"/>
                    <a:pt x="10187" y="646"/>
                    <a:pt x="8808" y="68"/>
                  </a:cubicBezTo>
                  <a:cubicBezTo>
                    <a:pt x="8741" y="23"/>
                    <a:pt x="8652" y="1"/>
                    <a:pt x="8558" y="1"/>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2"/>
            <p:cNvSpPr/>
            <p:nvPr/>
          </p:nvSpPr>
          <p:spPr>
            <a:xfrm flipH="1">
              <a:off x="2861121" y="2558722"/>
              <a:ext cx="107944" cy="321349"/>
            </a:xfrm>
            <a:custGeom>
              <a:rect b="b" l="l" r="r" t="t"/>
              <a:pathLst>
                <a:path extrusionOk="0" h="5564" w="1869">
                  <a:moveTo>
                    <a:pt x="1179" y="1"/>
                  </a:moveTo>
                  <a:cubicBezTo>
                    <a:pt x="783" y="1"/>
                    <a:pt x="309" y="1187"/>
                    <a:pt x="178" y="2715"/>
                  </a:cubicBezTo>
                  <a:cubicBezTo>
                    <a:pt x="0" y="4228"/>
                    <a:pt x="222" y="5518"/>
                    <a:pt x="667" y="5562"/>
                  </a:cubicBezTo>
                  <a:cubicBezTo>
                    <a:pt x="674" y="5563"/>
                    <a:pt x="682" y="5563"/>
                    <a:pt x="689" y="5563"/>
                  </a:cubicBezTo>
                  <a:cubicBezTo>
                    <a:pt x="1085" y="5563"/>
                    <a:pt x="1560" y="4378"/>
                    <a:pt x="1735" y="2849"/>
                  </a:cubicBezTo>
                  <a:cubicBezTo>
                    <a:pt x="1868" y="1292"/>
                    <a:pt x="1646" y="2"/>
                    <a:pt x="1201" y="2"/>
                  </a:cubicBezTo>
                  <a:cubicBezTo>
                    <a:pt x="1194" y="1"/>
                    <a:pt x="1187" y="1"/>
                    <a:pt x="1179"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2"/>
            <p:cNvSpPr/>
            <p:nvPr/>
          </p:nvSpPr>
          <p:spPr>
            <a:xfrm flipH="1">
              <a:off x="2976747" y="2524011"/>
              <a:ext cx="303214" cy="286638"/>
            </a:xfrm>
            <a:custGeom>
              <a:rect b="b" l="l" r="r" t="t"/>
              <a:pathLst>
                <a:path extrusionOk="0" h="4963" w="5250">
                  <a:moveTo>
                    <a:pt x="3309" y="1"/>
                  </a:moveTo>
                  <a:cubicBezTo>
                    <a:pt x="2808" y="1"/>
                    <a:pt x="2312" y="36"/>
                    <a:pt x="1825" y="114"/>
                  </a:cubicBezTo>
                  <a:cubicBezTo>
                    <a:pt x="446" y="1315"/>
                    <a:pt x="1" y="3272"/>
                    <a:pt x="668" y="4962"/>
                  </a:cubicBezTo>
                  <a:cubicBezTo>
                    <a:pt x="668" y="4962"/>
                    <a:pt x="4227" y="3628"/>
                    <a:pt x="5250" y="158"/>
                  </a:cubicBezTo>
                  <a:cubicBezTo>
                    <a:pt x="4600" y="58"/>
                    <a:pt x="3951" y="1"/>
                    <a:pt x="330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2"/>
            <p:cNvSpPr/>
            <p:nvPr/>
          </p:nvSpPr>
          <p:spPr>
            <a:xfrm flipH="1">
              <a:off x="3087232" y="2535678"/>
              <a:ext cx="195270" cy="280112"/>
            </a:xfrm>
            <a:custGeom>
              <a:rect b="b" l="l" r="r" t="t"/>
              <a:pathLst>
                <a:path extrusionOk="0" h="4850" w="3381">
                  <a:moveTo>
                    <a:pt x="1780" y="1"/>
                  </a:moveTo>
                  <a:lnTo>
                    <a:pt x="1780" y="1"/>
                  </a:lnTo>
                  <a:cubicBezTo>
                    <a:pt x="445" y="1202"/>
                    <a:pt x="0" y="3159"/>
                    <a:pt x="623" y="4849"/>
                  </a:cubicBezTo>
                  <a:cubicBezTo>
                    <a:pt x="1646" y="4404"/>
                    <a:pt x="2580" y="3826"/>
                    <a:pt x="3381" y="3070"/>
                  </a:cubicBezTo>
                  <a:lnTo>
                    <a:pt x="3381" y="3070"/>
                  </a:lnTo>
                  <a:cubicBezTo>
                    <a:pt x="2625" y="3693"/>
                    <a:pt x="1780" y="4226"/>
                    <a:pt x="845" y="4627"/>
                  </a:cubicBezTo>
                  <a:cubicBezTo>
                    <a:pt x="267" y="3025"/>
                    <a:pt x="623" y="1246"/>
                    <a:pt x="1780"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2"/>
            <p:cNvSpPr/>
            <p:nvPr/>
          </p:nvSpPr>
          <p:spPr>
            <a:xfrm flipH="1">
              <a:off x="3359547" y="2155477"/>
              <a:ext cx="208149" cy="402090"/>
            </a:xfrm>
            <a:custGeom>
              <a:rect b="b" l="l" r="r" t="t"/>
              <a:pathLst>
                <a:path extrusionOk="0" h="6962" w="3604">
                  <a:moveTo>
                    <a:pt x="2981" y="0"/>
                  </a:moveTo>
                  <a:cubicBezTo>
                    <a:pt x="2981" y="0"/>
                    <a:pt x="401" y="4804"/>
                    <a:pt x="223" y="5828"/>
                  </a:cubicBezTo>
                  <a:cubicBezTo>
                    <a:pt x="1" y="6695"/>
                    <a:pt x="635" y="6962"/>
                    <a:pt x="1352" y="6962"/>
                  </a:cubicBezTo>
                  <a:cubicBezTo>
                    <a:pt x="2069" y="6962"/>
                    <a:pt x="2870" y="6695"/>
                    <a:pt x="2981" y="6495"/>
                  </a:cubicBezTo>
                  <a:cubicBezTo>
                    <a:pt x="3292" y="5961"/>
                    <a:pt x="3604" y="401"/>
                    <a:pt x="3604" y="401"/>
                  </a:cubicBezTo>
                  <a:lnTo>
                    <a:pt x="2981"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2"/>
            <p:cNvSpPr/>
            <p:nvPr/>
          </p:nvSpPr>
          <p:spPr>
            <a:xfrm flipH="1">
              <a:off x="3359547" y="2178579"/>
              <a:ext cx="25701" cy="316093"/>
            </a:xfrm>
            <a:custGeom>
              <a:rect b="b" l="l" r="r" t="t"/>
              <a:pathLst>
                <a:path extrusionOk="0" h="5473" w="445">
                  <a:moveTo>
                    <a:pt x="445" y="1"/>
                  </a:moveTo>
                  <a:lnTo>
                    <a:pt x="267" y="713"/>
                  </a:lnTo>
                  <a:cubicBezTo>
                    <a:pt x="267" y="1691"/>
                    <a:pt x="89" y="3782"/>
                    <a:pt x="0" y="5472"/>
                  </a:cubicBezTo>
                  <a:cubicBezTo>
                    <a:pt x="222" y="3693"/>
                    <a:pt x="445" y="1"/>
                    <a:pt x="445"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2"/>
            <p:cNvSpPr/>
            <p:nvPr/>
          </p:nvSpPr>
          <p:spPr>
            <a:xfrm flipH="1">
              <a:off x="2380715" y="2557798"/>
              <a:ext cx="592566" cy="661295"/>
            </a:xfrm>
            <a:custGeom>
              <a:rect b="b" l="l" r="r" t="t"/>
              <a:pathLst>
                <a:path extrusionOk="0" h="11450" w="10260">
                  <a:moveTo>
                    <a:pt x="1283" y="0"/>
                  </a:moveTo>
                  <a:cubicBezTo>
                    <a:pt x="715" y="0"/>
                    <a:pt x="0" y="2590"/>
                    <a:pt x="340" y="3354"/>
                  </a:cubicBezTo>
                  <a:cubicBezTo>
                    <a:pt x="1052" y="4822"/>
                    <a:pt x="4299" y="6957"/>
                    <a:pt x="4655" y="7224"/>
                  </a:cubicBezTo>
                  <a:cubicBezTo>
                    <a:pt x="5010" y="7535"/>
                    <a:pt x="9592" y="11450"/>
                    <a:pt x="9592" y="11450"/>
                  </a:cubicBezTo>
                  <a:lnTo>
                    <a:pt x="10259" y="11138"/>
                  </a:lnTo>
                  <a:cubicBezTo>
                    <a:pt x="10259" y="11138"/>
                    <a:pt x="6523" y="5133"/>
                    <a:pt x="5811" y="4333"/>
                  </a:cubicBezTo>
                  <a:cubicBezTo>
                    <a:pt x="5055" y="3532"/>
                    <a:pt x="1897" y="240"/>
                    <a:pt x="1363" y="18"/>
                  </a:cubicBezTo>
                  <a:cubicBezTo>
                    <a:pt x="1337" y="6"/>
                    <a:pt x="1310" y="0"/>
                    <a:pt x="1283"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2"/>
            <p:cNvSpPr/>
            <p:nvPr/>
          </p:nvSpPr>
          <p:spPr>
            <a:xfrm flipH="1">
              <a:off x="2419237" y="2687285"/>
              <a:ext cx="542146" cy="534407"/>
            </a:xfrm>
            <a:custGeom>
              <a:rect b="b" l="l" r="r" t="t"/>
              <a:pathLst>
                <a:path extrusionOk="0" h="9253" w="9387">
                  <a:moveTo>
                    <a:pt x="89" y="0"/>
                  </a:moveTo>
                  <a:cubicBezTo>
                    <a:pt x="0" y="400"/>
                    <a:pt x="0" y="845"/>
                    <a:pt x="89" y="1246"/>
                  </a:cubicBezTo>
                  <a:cubicBezTo>
                    <a:pt x="757" y="2758"/>
                    <a:pt x="4048" y="4849"/>
                    <a:pt x="4404" y="5160"/>
                  </a:cubicBezTo>
                  <a:cubicBezTo>
                    <a:pt x="4760" y="5427"/>
                    <a:pt x="9386" y="9252"/>
                    <a:pt x="9386" y="9252"/>
                  </a:cubicBezTo>
                  <a:cubicBezTo>
                    <a:pt x="9386" y="9252"/>
                    <a:pt x="4538" y="4226"/>
                    <a:pt x="4182" y="3915"/>
                  </a:cubicBezTo>
                  <a:cubicBezTo>
                    <a:pt x="3826" y="3603"/>
                    <a:pt x="979" y="1468"/>
                    <a:pt x="89"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2"/>
            <p:cNvSpPr/>
            <p:nvPr/>
          </p:nvSpPr>
          <p:spPr>
            <a:xfrm flipH="1">
              <a:off x="2976747" y="2394409"/>
              <a:ext cx="185047" cy="158133"/>
            </a:xfrm>
            <a:custGeom>
              <a:rect b="b" l="l" r="r" t="t"/>
              <a:pathLst>
                <a:path extrusionOk="0" h="2738" w="3204">
                  <a:moveTo>
                    <a:pt x="3204" y="0"/>
                  </a:moveTo>
                  <a:lnTo>
                    <a:pt x="891" y="89"/>
                  </a:lnTo>
                  <a:lnTo>
                    <a:pt x="1" y="2491"/>
                  </a:lnTo>
                  <a:cubicBezTo>
                    <a:pt x="531" y="2660"/>
                    <a:pt x="1088" y="2737"/>
                    <a:pt x="1649" y="2737"/>
                  </a:cubicBezTo>
                  <a:cubicBezTo>
                    <a:pt x="2124" y="2737"/>
                    <a:pt x="2602" y="2682"/>
                    <a:pt x="3070" y="2580"/>
                  </a:cubicBezTo>
                  <a:lnTo>
                    <a:pt x="3204"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2"/>
            <p:cNvSpPr/>
            <p:nvPr/>
          </p:nvSpPr>
          <p:spPr>
            <a:xfrm flipH="1">
              <a:off x="2380715" y="3594154"/>
              <a:ext cx="773339" cy="1027635"/>
            </a:xfrm>
            <a:custGeom>
              <a:rect b="b" l="l" r="r" t="t"/>
              <a:pathLst>
                <a:path extrusionOk="0" h="17793" w="13390">
                  <a:moveTo>
                    <a:pt x="0" y="0"/>
                  </a:moveTo>
                  <a:lnTo>
                    <a:pt x="0" y="0"/>
                  </a:lnTo>
                  <a:cubicBezTo>
                    <a:pt x="2447" y="5160"/>
                    <a:pt x="4938" y="17793"/>
                    <a:pt x="4938" y="17793"/>
                  </a:cubicBezTo>
                  <a:lnTo>
                    <a:pt x="13389" y="17793"/>
                  </a:lnTo>
                  <a:lnTo>
                    <a:pt x="11921" y="11209"/>
                  </a:lnTo>
                  <a:lnTo>
                    <a:pt x="11921" y="11209"/>
                  </a:lnTo>
                  <a:cubicBezTo>
                    <a:pt x="11921" y="11210"/>
                    <a:pt x="12196" y="17022"/>
                    <a:pt x="8871" y="17022"/>
                  </a:cubicBezTo>
                  <a:cubicBezTo>
                    <a:pt x="8657" y="17022"/>
                    <a:pt x="8429" y="16999"/>
                    <a:pt x="8185" y="16948"/>
                  </a:cubicBezTo>
                  <a:cubicBezTo>
                    <a:pt x="4982" y="16325"/>
                    <a:pt x="2491" y="4804"/>
                    <a:pt x="0"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2"/>
            <p:cNvSpPr/>
            <p:nvPr/>
          </p:nvSpPr>
          <p:spPr>
            <a:xfrm flipH="1">
              <a:off x="2540003" y="3249876"/>
              <a:ext cx="423922" cy="1066215"/>
            </a:xfrm>
            <a:custGeom>
              <a:rect b="b" l="l" r="r" t="t"/>
              <a:pathLst>
                <a:path extrusionOk="0" h="18461" w="7340">
                  <a:moveTo>
                    <a:pt x="0" y="1"/>
                  </a:moveTo>
                  <a:lnTo>
                    <a:pt x="0" y="1"/>
                  </a:lnTo>
                  <a:cubicBezTo>
                    <a:pt x="6138" y="6050"/>
                    <a:pt x="7206" y="18460"/>
                    <a:pt x="7206" y="18460"/>
                  </a:cubicBezTo>
                  <a:cubicBezTo>
                    <a:pt x="7339" y="14546"/>
                    <a:pt x="6272" y="6851"/>
                    <a:pt x="2358" y="1246"/>
                  </a:cubicBezTo>
                  <a:lnTo>
                    <a:pt x="0" y="1"/>
                  </a:ln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2"/>
            <p:cNvSpPr/>
            <p:nvPr/>
          </p:nvSpPr>
          <p:spPr>
            <a:xfrm flipH="1">
              <a:off x="2840560" y="3013543"/>
              <a:ext cx="434260" cy="321176"/>
            </a:xfrm>
            <a:custGeom>
              <a:rect b="b" l="l" r="r" t="t"/>
              <a:pathLst>
                <a:path extrusionOk="0" h="5561" w="7519">
                  <a:moveTo>
                    <a:pt x="7385" y="0"/>
                  </a:moveTo>
                  <a:cubicBezTo>
                    <a:pt x="5828" y="1246"/>
                    <a:pt x="5917" y="4315"/>
                    <a:pt x="1469" y="5071"/>
                  </a:cubicBezTo>
                  <a:cubicBezTo>
                    <a:pt x="801" y="4715"/>
                    <a:pt x="268" y="4093"/>
                    <a:pt x="1" y="3381"/>
                  </a:cubicBezTo>
                  <a:cubicBezTo>
                    <a:pt x="1" y="3425"/>
                    <a:pt x="1" y="3470"/>
                    <a:pt x="1" y="3514"/>
                  </a:cubicBezTo>
                  <a:cubicBezTo>
                    <a:pt x="179" y="4359"/>
                    <a:pt x="712" y="5116"/>
                    <a:pt x="1469" y="5560"/>
                  </a:cubicBezTo>
                  <a:cubicBezTo>
                    <a:pt x="5961" y="4760"/>
                    <a:pt x="5917" y="1379"/>
                    <a:pt x="7518" y="178"/>
                  </a:cubicBezTo>
                  <a:cubicBezTo>
                    <a:pt x="7518" y="89"/>
                    <a:pt x="7385" y="45"/>
                    <a:pt x="73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2"/>
            <p:cNvSpPr/>
            <p:nvPr/>
          </p:nvSpPr>
          <p:spPr>
            <a:xfrm flipH="1">
              <a:off x="2838019" y="3013543"/>
              <a:ext cx="172168" cy="233850"/>
            </a:xfrm>
            <a:custGeom>
              <a:rect b="b" l="l" r="r" t="t"/>
              <a:pathLst>
                <a:path extrusionOk="0" h="4049" w="2981">
                  <a:moveTo>
                    <a:pt x="2803" y="0"/>
                  </a:moveTo>
                  <a:cubicBezTo>
                    <a:pt x="1735" y="845"/>
                    <a:pt x="1468" y="2491"/>
                    <a:pt x="0" y="3737"/>
                  </a:cubicBezTo>
                  <a:cubicBezTo>
                    <a:pt x="89" y="3826"/>
                    <a:pt x="134" y="3915"/>
                    <a:pt x="178" y="4048"/>
                  </a:cubicBezTo>
                  <a:cubicBezTo>
                    <a:pt x="1557" y="2714"/>
                    <a:pt x="1913" y="979"/>
                    <a:pt x="2981" y="223"/>
                  </a:cubicBezTo>
                  <a:cubicBezTo>
                    <a:pt x="2936" y="89"/>
                    <a:pt x="2803" y="45"/>
                    <a:pt x="2803" y="0"/>
                  </a:cubicBezTo>
                  <a:close/>
                </a:path>
              </a:pathLst>
            </a:custGeom>
            <a:solidFill>
              <a:srgbClr val="EF82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2"/>
            <p:cNvSpPr/>
            <p:nvPr/>
          </p:nvSpPr>
          <p:spPr>
            <a:xfrm flipH="1">
              <a:off x="3195118" y="2707846"/>
              <a:ext cx="48861" cy="100205"/>
            </a:xfrm>
            <a:custGeom>
              <a:rect b="b" l="l" r="r" t="t"/>
              <a:pathLst>
                <a:path extrusionOk="0" h="1735" w="846">
                  <a:moveTo>
                    <a:pt x="846" y="0"/>
                  </a:moveTo>
                  <a:cubicBezTo>
                    <a:pt x="445" y="534"/>
                    <a:pt x="178" y="1112"/>
                    <a:pt x="1" y="1735"/>
                  </a:cubicBezTo>
                  <a:lnTo>
                    <a:pt x="445" y="1601"/>
                  </a:lnTo>
                  <a:cubicBezTo>
                    <a:pt x="579" y="756"/>
                    <a:pt x="846" y="0"/>
                    <a:pt x="846"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2"/>
            <p:cNvSpPr/>
            <p:nvPr/>
          </p:nvSpPr>
          <p:spPr>
            <a:xfrm flipH="1">
              <a:off x="2880122" y="2070923"/>
              <a:ext cx="376678" cy="428427"/>
            </a:xfrm>
            <a:custGeom>
              <a:rect b="b" l="l" r="r" t="t"/>
              <a:pathLst>
                <a:path extrusionOk="0" h="7418" w="6522">
                  <a:moveTo>
                    <a:pt x="3901" y="0"/>
                  </a:moveTo>
                  <a:cubicBezTo>
                    <a:pt x="3589" y="0"/>
                    <a:pt x="3252" y="120"/>
                    <a:pt x="2891" y="397"/>
                  </a:cubicBezTo>
                  <a:cubicBezTo>
                    <a:pt x="667" y="1954"/>
                    <a:pt x="0" y="4979"/>
                    <a:pt x="1379" y="7381"/>
                  </a:cubicBezTo>
                  <a:cubicBezTo>
                    <a:pt x="1569" y="7405"/>
                    <a:pt x="1759" y="7417"/>
                    <a:pt x="1948" y="7417"/>
                  </a:cubicBezTo>
                  <a:cubicBezTo>
                    <a:pt x="3787" y="7417"/>
                    <a:pt x="5497" y="6264"/>
                    <a:pt x="6183" y="4489"/>
                  </a:cubicBezTo>
                  <a:cubicBezTo>
                    <a:pt x="6521" y="3513"/>
                    <a:pt x="5591" y="0"/>
                    <a:pt x="3901"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2"/>
            <p:cNvSpPr/>
            <p:nvPr/>
          </p:nvSpPr>
          <p:spPr>
            <a:xfrm flipH="1">
              <a:off x="2832879" y="2019926"/>
              <a:ext cx="262092" cy="410465"/>
            </a:xfrm>
            <a:custGeom>
              <a:rect b="b" l="l" r="r" t="t"/>
              <a:pathLst>
                <a:path extrusionOk="0" h="7107" w="4538">
                  <a:moveTo>
                    <a:pt x="1461" y="1"/>
                  </a:moveTo>
                  <a:cubicBezTo>
                    <a:pt x="854" y="1"/>
                    <a:pt x="336" y="199"/>
                    <a:pt x="178" y="479"/>
                  </a:cubicBezTo>
                  <a:cubicBezTo>
                    <a:pt x="0" y="702"/>
                    <a:pt x="401" y="1191"/>
                    <a:pt x="890" y="1369"/>
                  </a:cubicBezTo>
                  <a:cubicBezTo>
                    <a:pt x="2580" y="2081"/>
                    <a:pt x="1869" y="4705"/>
                    <a:pt x="2358" y="7107"/>
                  </a:cubicBezTo>
                  <a:cubicBezTo>
                    <a:pt x="3915" y="5817"/>
                    <a:pt x="4538" y="3726"/>
                    <a:pt x="3915" y="1814"/>
                  </a:cubicBezTo>
                  <a:cubicBezTo>
                    <a:pt x="3538" y="467"/>
                    <a:pt x="2394" y="1"/>
                    <a:pt x="1461" y="1"/>
                  </a:cubicBezTo>
                  <a:close/>
                </a:path>
              </a:pathLst>
            </a:custGeom>
            <a:solidFill>
              <a:srgbClr val="872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2"/>
            <p:cNvSpPr/>
            <p:nvPr/>
          </p:nvSpPr>
          <p:spPr>
            <a:xfrm flipH="1">
              <a:off x="2868860" y="2323313"/>
              <a:ext cx="107944" cy="81435"/>
            </a:xfrm>
            <a:custGeom>
              <a:rect b="b" l="l" r="r" t="t"/>
              <a:pathLst>
                <a:path extrusionOk="0" h="1410" w="1869">
                  <a:moveTo>
                    <a:pt x="1118" y="1"/>
                  </a:moveTo>
                  <a:cubicBezTo>
                    <a:pt x="794" y="1"/>
                    <a:pt x="421" y="150"/>
                    <a:pt x="267" y="431"/>
                  </a:cubicBezTo>
                  <a:cubicBezTo>
                    <a:pt x="90" y="697"/>
                    <a:pt x="1" y="1053"/>
                    <a:pt x="45" y="1409"/>
                  </a:cubicBezTo>
                  <a:cubicBezTo>
                    <a:pt x="1068" y="1365"/>
                    <a:pt x="1869" y="697"/>
                    <a:pt x="1646" y="253"/>
                  </a:cubicBezTo>
                  <a:cubicBezTo>
                    <a:pt x="1571" y="82"/>
                    <a:pt x="1358" y="1"/>
                    <a:pt x="111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2"/>
            <p:cNvSpPr/>
            <p:nvPr/>
          </p:nvSpPr>
          <p:spPr>
            <a:xfrm flipH="1">
              <a:off x="2891962" y="2338040"/>
              <a:ext cx="66880" cy="51286"/>
            </a:xfrm>
            <a:custGeom>
              <a:rect b="b" l="l" r="r" t="t"/>
              <a:pathLst>
                <a:path extrusionOk="0" h="888" w="1158">
                  <a:moveTo>
                    <a:pt x="677" y="0"/>
                  </a:moveTo>
                  <a:cubicBezTo>
                    <a:pt x="488" y="0"/>
                    <a:pt x="278" y="91"/>
                    <a:pt x="179" y="265"/>
                  </a:cubicBezTo>
                  <a:cubicBezTo>
                    <a:pt x="45" y="442"/>
                    <a:pt x="1" y="665"/>
                    <a:pt x="45" y="887"/>
                  </a:cubicBezTo>
                  <a:cubicBezTo>
                    <a:pt x="668" y="843"/>
                    <a:pt x="1157" y="442"/>
                    <a:pt x="1024" y="176"/>
                  </a:cubicBezTo>
                  <a:cubicBezTo>
                    <a:pt x="965" y="57"/>
                    <a:pt x="828" y="0"/>
                    <a:pt x="677"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2"/>
            <p:cNvSpPr/>
            <p:nvPr/>
          </p:nvSpPr>
          <p:spPr>
            <a:xfrm flipH="1">
              <a:off x="2920204" y="2359583"/>
              <a:ext cx="41179" cy="32285"/>
            </a:xfrm>
            <a:custGeom>
              <a:rect b="b" l="l" r="r" t="t"/>
              <a:pathLst>
                <a:path extrusionOk="0" h="559" w="713">
                  <a:moveTo>
                    <a:pt x="412" y="1"/>
                  </a:moveTo>
                  <a:cubicBezTo>
                    <a:pt x="295" y="1"/>
                    <a:pt x="164" y="59"/>
                    <a:pt x="89" y="158"/>
                  </a:cubicBezTo>
                  <a:cubicBezTo>
                    <a:pt x="45" y="292"/>
                    <a:pt x="0" y="425"/>
                    <a:pt x="45" y="559"/>
                  </a:cubicBezTo>
                  <a:cubicBezTo>
                    <a:pt x="401" y="559"/>
                    <a:pt x="712" y="292"/>
                    <a:pt x="623" y="114"/>
                  </a:cubicBezTo>
                  <a:cubicBezTo>
                    <a:pt x="584" y="36"/>
                    <a:pt x="502" y="1"/>
                    <a:pt x="41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2"/>
            <p:cNvSpPr/>
            <p:nvPr/>
          </p:nvSpPr>
          <p:spPr>
            <a:xfrm flipH="1">
              <a:off x="2871401" y="1996766"/>
              <a:ext cx="233850" cy="115452"/>
            </a:xfrm>
            <a:custGeom>
              <a:rect b="b" l="l" r="r" t="t"/>
              <a:pathLst>
                <a:path extrusionOk="0" h="1999" w="4049">
                  <a:moveTo>
                    <a:pt x="1428" y="0"/>
                  </a:moveTo>
                  <a:cubicBezTo>
                    <a:pt x="798" y="0"/>
                    <a:pt x="300" y="189"/>
                    <a:pt x="178" y="524"/>
                  </a:cubicBezTo>
                  <a:cubicBezTo>
                    <a:pt x="1" y="1014"/>
                    <a:pt x="712" y="1636"/>
                    <a:pt x="1735" y="1903"/>
                  </a:cubicBezTo>
                  <a:cubicBezTo>
                    <a:pt x="2016" y="1967"/>
                    <a:pt x="2297" y="1998"/>
                    <a:pt x="2559" y="1998"/>
                  </a:cubicBezTo>
                  <a:cubicBezTo>
                    <a:pt x="3210" y="1998"/>
                    <a:pt x="3744" y="1807"/>
                    <a:pt x="3870" y="1459"/>
                  </a:cubicBezTo>
                  <a:cubicBezTo>
                    <a:pt x="4048" y="1014"/>
                    <a:pt x="3381" y="391"/>
                    <a:pt x="2358" y="124"/>
                  </a:cubicBezTo>
                  <a:cubicBezTo>
                    <a:pt x="2036" y="40"/>
                    <a:pt x="1718" y="0"/>
                    <a:pt x="1428" y="0"/>
                  </a:cubicBezTo>
                  <a:close/>
                </a:path>
              </a:pathLst>
            </a:custGeom>
            <a:solidFill>
              <a:srgbClr val="A53F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2"/>
            <p:cNvSpPr/>
            <p:nvPr/>
          </p:nvSpPr>
          <p:spPr>
            <a:xfrm flipH="1">
              <a:off x="2809777" y="2009068"/>
              <a:ext cx="66823" cy="151607"/>
            </a:xfrm>
            <a:custGeom>
              <a:rect b="b" l="l" r="r" t="t"/>
              <a:pathLst>
                <a:path extrusionOk="0" h="2625" w="1157">
                  <a:moveTo>
                    <a:pt x="934" y="0"/>
                  </a:moveTo>
                  <a:cubicBezTo>
                    <a:pt x="934" y="0"/>
                    <a:pt x="45" y="134"/>
                    <a:pt x="45" y="578"/>
                  </a:cubicBezTo>
                  <a:cubicBezTo>
                    <a:pt x="0" y="1423"/>
                    <a:pt x="401" y="2224"/>
                    <a:pt x="1157" y="2624"/>
                  </a:cubicBezTo>
                  <a:cubicBezTo>
                    <a:pt x="579" y="2046"/>
                    <a:pt x="312" y="623"/>
                    <a:pt x="934" y="0"/>
                  </a:cubicBezTo>
                  <a:close/>
                </a:path>
              </a:pathLst>
            </a:custGeom>
            <a:solidFill>
              <a:srgbClr val="A53F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2"/>
            <p:cNvSpPr/>
            <p:nvPr/>
          </p:nvSpPr>
          <p:spPr>
            <a:xfrm flipH="1">
              <a:off x="3128296" y="2229981"/>
              <a:ext cx="48861" cy="15478"/>
            </a:xfrm>
            <a:custGeom>
              <a:rect b="b" l="l" r="r" t="t"/>
              <a:pathLst>
                <a:path extrusionOk="0" h="268" w="846">
                  <a:moveTo>
                    <a:pt x="489" y="0"/>
                  </a:moveTo>
                  <a:cubicBezTo>
                    <a:pt x="267" y="0"/>
                    <a:pt x="89" y="134"/>
                    <a:pt x="0" y="267"/>
                  </a:cubicBezTo>
                  <a:cubicBezTo>
                    <a:pt x="165" y="212"/>
                    <a:pt x="330" y="174"/>
                    <a:pt x="505" y="174"/>
                  </a:cubicBezTo>
                  <a:cubicBezTo>
                    <a:pt x="614" y="174"/>
                    <a:pt x="726" y="189"/>
                    <a:pt x="845" y="223"/>
                  </a:cubicBezTo>
                  <a:cubicBezTo>
                    <a:pt x="756" y="89"/>
                    <a:pt x="623" y="0"/>
                    <a:pt x="489"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2"/>
            <p:cNvSpPr/>
            <p:nvPr/>
          </p:nvSpPr>
          <p:spPr>
            <a:xfrm flipH="1">
              <a:off x="3025549" y="2246961"/>
              <a:ext cx="46320" cy="31881"/>
            </a:xfrm>
            <a:custGeom>
              <a:rect b="b" l="l" r="r" t="t"/>
              <a:pathLst>
                <a:path extrusionOk="0" h="552" w="802">
                  <a:moveTo>
                    <a:pt x="229" y="0"/>
                  </a:moveTo>
                  <a:cubicBezTo>
                    <a:pt x="148" y="0"/>
                    <a:pt x="74" y="33"/>
                    <a:pt x="1" y="107"/>
                  </a:cubicBezTo>
                  <a:cubicBezTo>
                    <a:pt x="312" y="151"/>
                    <a:pt x="579" y="329"/>
                    <a:pt x="801" y="552"/>
                  </a:cubicBezTo>
                  <a:cubicBezTo>
                    <a:pt x="757" y="329"/>
                    <a:pt x="624" y="151"/>
                    <a:pt x="446" y="62"/>
                  </a:cubicBezTo>
                  <a:cubicBezTo>
                    <a:pt x="366" y="22"/>
                    <a:pt x="295" y="0"/>
                    <a:pt x="229"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2"/>
            <p:cNvSpPr/>
            <p:nvPr/>
          </p:nvSpPr>
          <p:spPr>
            <a:xfrm flipH="1">
              <a:off x="3115474" y="2183084"/>
              <a:ext cx="64281" cy="21254"/>
            </a:xfrm>
            <a:custGeom>
              <a:rect b="b" l="l" r="r" t="t"/>
              <a:pathLst>
                <a:path extrusionOk="0" h="368" w="1113">
                  <a:moveTo>
                    <a:pt x="915" y="1"/>
                  </a:moveTo>
                  <a:cubicBezTo>
                    <a:pt x="573" y="1"/>
                    <a:pt x="224" y="100"/>
                    <a:pt x="1" y="323"/>
                  </a:cubicBezTo>
                  <a:lnTo>
                    <a:pt x="1" y="368"/>
                  </a:lnTo>
                  <a:cubicBezTo>
                    <a:pt x="258" y="220"/>
                    <a:pt x="577" y="134"/>
                    <a:pt x="907" y="134"/>
                  </a:cubicBezTo>
                  <a:cubicBezTo>
                    <a:pt x="975" y="134"/>
                    <a:pt x="1044" y="138"/>
                    <a:pt x="1113" y="145"/>
                  </a:cubicBezTo>
                  <a:lnTo>
                    <a:pt x="1113" y="12"/>
                  </a:lnTo>
                  <a:cubicBezTo>
                    <a:pt x="1048" y="5"/>
                    <a:pt x="981" y="1"/>
                    <a:pt x="915" y="1"/>
                  </a:cubicBezTo>
                  <a:close/>
                </a:path>
              </a:pathLst>
            </a:custGeom>
            <a:solidFill>
              <a:srgbClr val="A53F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2"/>
            <p:cNvSpPr/>
            <p:nvPr/>
          </p:nvSpPr>
          <p:spPr>
            <a:xfrm flipH="1">
              <a:off x="3010129" y="2188859"/>
              <a:ext cx="69422" cy="54001"/>
            </a:xfrm>
            <a:custGeom>
              <a:rect b="b" l="l" r="r" t="t"/>
              <a:pathLst>
                <a:path extrusionOk="0" h="935" w="1202">
                  <a:moveTo>
                    <a:pt x="89" y="1"/>
                  </a:moveTo>
                  <a:lnTo>
                    <a:pt x="0" y="179"/>
                  </a:lnTo>
                  <a:cubicBezTo>
                    <a:pt x="445" y="312"/>
                    <a:pt x="845" y="579"/>
                    <a:pt x="1112" y="935"/>
                  </a:cubicBezTo>
                  <a:lnTo>
                    <a:pt x="1201" y="890"/>
                  </a:lnTo>
                  <a:cubicBezTo>
                    <a:pt x="890" y="490"/>
                    <a:pt x="534" y="179"/>
                    <a:pt x="89" y="1"/>
                  </a:cubicBezTo>
                  <a:close/>
                </a:path>
              </a:pathLst>
            </a:custGeom>
            <a:solidFill>
              <a:srgbClr val="A53F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2"/>
            <p:cNvSpPr/>
            <p:nvPr/>
          </p:nvSpPr>
          <p:spPr>
            <a:xfrm flipH="1">
              <a:off x="3110334" y="2317306"/>
              <a:ext cx="38580" cy="31014"/>
            </a:xfrm>
            <a:custGeom>
              <a:rect b="b" l="l" r="r" t="t"/>
              <a:pathLst>
                <a:path extrusionOk="0" h="537" w="668">
                  <a:moveTo>
                    <a:pt x="134" y="1"/>
                  </a:moveTo>
                  <a:lnTo>
                    <a:pt x="134" y="1"/>
                  </a:lnTo>
                  <a:cubicBezTo>
                    <a:pt x="0" y="90"/>
                    <a:pt x="0" y="312"/>
                    <a:pt x="134" y="401"/>
                  </a:cubicBezTo>
                  <a:cubicBezTo>
                    <a:pt x="220" y="487"/>
                    <a:pt x="325" y="536"/>
                    <a:pt x="436" y="536"/>
                  </a:cubicBezTo>
                  <a:cubicBezTo>
                    <a:pt x="497" y="536"/>
                    <a:pt x="560" y="522"/>
                    <a:pt x="623" y="490"/>
                  </a:cubicBezTo>
                  <a:cubicBezTo>
                    <a:pt x="668" y="446"/>
                    <a:pt x="668" y="401"/>
                    <a:pt x="668" y="357"/>
                  </a:cubicBezTo>
                  <a:lnTo>
                    <a:pt x="668" y="357"/>
                  </a:lnTo>
                  <a:cubicBezTo>
                    <a:pt x="620" y="388"/>
                    <a:pt x="562" y="403"/>
                    <a:pt x="500" y="403"/>
                  </a:cubicBezTo>
                  <a:cubicBezTo>
                    <a:pt x="388" y="403"/>
                    <a:pt x="264" y="354"/>
                    <a:pt x="178" y="268"/>
                  </a:cubicBezTo>
                  <a:cubicBezTo>
                    <a:pt x="134" y="179"/>
                    <a:pt x="89" y="90"/>
                    <a:pt x="134"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2"/>
            <p:cNvSpPr/>
            <p:nvPr/>
          </p:nvSpPr>
          <p:spPr>
            <a:xfrm flipH="1">
              <a:off x="3125754" y="2363568"/>
              <a:ext cx="41179" cy="74562"/>
            </a:xfrm>
            <a:custGeom>
              <a:rect b="b" l="l" r="r" t="t"/>
              <a:pathLst>
                <a:path extrusionOk="0" h="1291" w="713">
                  <a:moveTo>
                    <a:pt x="401" y="0"/>
                  </a:moveTo>
                  <a:cubicBezTo>
                    <a:pt x="223" y="0"/>
                    <a:pt x="45" y="267"/>
                    <a:pt x="1" y="623"/>
                  </a:cubicBezTo>
                  <a:cubicBezTo>
                    <a:pt x="1" y="979"/>
                    <a:pt x="134" y="1290"/>
                    <a:pt x="312" y="1290"/>
                  </a:cubicBezTo>
                  <a:cubicBezTo>
                    <a:pt x="490" y="1290"/>
                    <a:pt x="668" y="979"/>
                    <a:pt x="713" y="668"/>
                  </a:cubicBezTo>
                  <a:cubicBezTo>
                    <a:pt x="713" y="312"/>
                    <a:pt x="579"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2"/>
            <p:cNvSpPr/>
            <p:nvPr/>
          </p:nvSpPr>
          <p:spPr>
            <a:xfrm flipH="1">
              <a:off x="3133436" y="2366109"/>
              <a:ext cx="20619" cy="15478"/>
            </a:xfrm>
            <a:custGeom>
              <a:rect b="b" l="l" r="r" t="t"/>
              <a:pathLst>
                <a:path extrusionOk="0" h="268" w="357">
                  <a:moveTo>
                    <a:pt x="223" y="1"/>
                  </a:moveTo>
                  <a:cubicBezTo>
                    <a:pt x="134" y="1"/>
                    <a:pt x="45" y="90"/>
                    <a:pt x="0" y="268"/>
                  </a:cubicBezTo>
                  <a:cubicBezTo>
                    <a:pt x="45" y="223"/>
                    <a:pt x="89" y="223"/>
                    <a:pt x="134" y="223"/>
                  </a:cubicBezTo>
                  <a:cubicBezTo>
                    <a:pt x="223" y="223"/>
                    <a:pt x="312" y="268"/>
                    <a:pt x="356" y="268"/>
                  </a:cubicBezTo>
                  <a:cubicBezTo>
                    <a:pt x="356" y="134"/>
                    <a:pt x="267" y="45"/>
                    <a:pt x="223" y="1"/>
                  </a:cubicBezTo>
                  <a:close/>
                </a:path>
              </a:pathLst>
            </a:custGeom>
            <a:solidFill>
              <a:srgbClr val="FFFE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2"/>
            <p:cNvSpPr/>
            <p:nvPr/>
          </p:nvSpPr>
          <p:spPr>
            <a:xfrm flipH="1">
              <a:off x="3349266" y="2106674"/>
              <a:ext cx="97664" cy="114875"/>
            </a:xfrm>
            <a:custGeom>
              <a:rect b="b" l="l" r="r" t="t"/>
              <a:pathLst>
                <a:path extrusionOk="0" h="1989" w="1691">
                  <a:moveTo>
                    <a:pt x="979" y="0"/>
                  </a:moveTo>
                  <a:cubicBezTo>
                    <a:pt x="757" y="0"/>
                    <a:pt x="0" y="534"/>
                    <a:pt x="178" y="712"/>
                  </a:cubicBezTo>
                  <a:cubicBezTo>
                    <a:pt x="356" y="890"/>
                    <a:pt x="979" y="1201"/>
                    <a:pt x="1112" y="1824"/>
                  </a:cubicBezTo>
                  <a:cubicBezTo>
                    <a:pt x="1134" y="1944"/>
                    <a:pt x="1164" y="1989"/>
                    <a:pt x="1196" y="1989"/>
                  </a:cubicBezTo>
                  <a:cubicBezTo>
                    <a:pt x="1297" y="1989"/>
                    <a:pt x="1424" y="1557"/>
                    <a:pt x="1424" y="1557"/>
                  </a:cubicBezTo>
                  <a:cubicBezTo>
                    <a:pt x="1691" y="1023"/>
                    <a:pt x="1646" y="757"/>
                    <a:pt x="1557" y="623"/>
                  </a:cubicBezTo>
                  <a:cubicBezTo>
                    <a:pt x="1468" y="490"/>
                    <a:pt x="1201" y="0"/>
                    <a:pt x="97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2"/>
            <p:cNvSpPr/>
            <p:nvPr/>
          </p:nvSpPr>
          <p:spPr>
            <a:xfrm flipH="1">
              <a:off x="3372368" y="2044991"/>
              <a:ext cx="59141" cy="82301"/>
            </a:xfrm>
            <a:custGeom>
              <a:rect b="b" l="l" r="r" t="t"/>
              <a:pathLst>
                <a:path extrusionOk="0" h="1425" w="1024">
                  <a:moveTo>
                    <a:pt x="134" y="1"/>
                  </a:moveTo>
                  <a:cubicBezTo>
                    <a:pt x="0" y="1"/>
                    <a:pt x="623" y="1424"/>
                    <a:pt x="623" y="1424"/>
                  </a:cubicBezTo>
                  <a:lnTo>
                    <a:pt x="1023" y="1380"/>
                  </a:lnTo>
                  <a:cubicBezTo>
                    <a:pt x="801" y="890"/>
                    <a:pt x="490" y="401"/>
                    <a:pt x="13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2"/>
            <p:cNvSpPr/>
            <p:nvPr/>
          </p:nvSpPr>
          <p:spPr>
            <a:xfrm flipH="1">
              <a:off x="3318425" y="2088077"/>
              <a:ext cx="54001" cy="80279"/>
            </a:xfrm>
            <a:custGeom>
              <a:rect b="b" l="l" r="r" t="t"/>
              <a:pathLst>
                <a:path extrusionOk="0" h="1390" w="935">
                  <a:moveTo>
                    <a:pt x="825" y="0"/>
                  </a:moveTo>
                  <a:cubicBezTo>
                    <a:pt x="676" y="0"/>
                    <a:pt x="0" y="1034"/>
                    <a:pt x="0" y="1034"/>
                  </a:cubicBezTo>
                  <a:lnTo>
                    <a:pt x="312" y="1390"/>
                  </a:lnTo>
                  <a:cubicBezTo>
                    <a:pt x="401" y="812"/>
                    <a:pt x="935" y="100"/>
                    <a:pt x="846" y="11"/>
                  </a:cubicBezTo>
                  <a:cubicBezTo>
                    <a:pt x="841" y="4"/>
                    <a:pt x="834" y="0"/>
                    <a:pt x="82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2"/>
            <p:cNvSpPr/>
            <p:nvPr/>
          </p:nvSpPr>
          <p:spPr>
            <a:xfrm flipH="1">
              <a:off x="3395470" y="2063011"/>
              <a:ext cx="87441" cy="74562"/>
            </a:xfrm>
            <a:custGeom>
              <a:rect b="b" l="l" r="r" t="t"/>
              <a:pathLst>
                <a:path extrusionOk="0" h="1291" w="1514">
                  <a:moveTo>
                    <a:pt x="179" y="0"/>
                  </a:moveTo>
                  <a:cubicBezTo>
                    <a:pt x="1" y="0"/>
                    <a:pt x="1068" y="1290"/>
                    <a:pt x="1068" y="1290"/>
                  </a:cubicBezTo>
                  <a:lnTo>
                    <a:pt x="1513" y="1157"/>
                  </a:lnTo>
                  <a:cubicBezTo>
                    <a:pt x="1202" y="890"/>
                    <a:pt x="357" y="0"/>
                    <a:pt x="17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2"/>
            <p:cNvSpPr/>
            <p:nvPr/>
          </p:nvSpPr>
          <p:spPr>
            <a:xfrm flipH="1">
              <a:off x="3392929" y="2114355"/>
              <a:ext cx="113084" cy="46320"/>
            </a:xfrm>
            <a:custGeom>
              <a:rect b="b" l="l" r="r" t="t"/>
              <a:pathLst>
                <a:path extrusionOk="0" h="802" w="1958">
                  <a:moveTo>
                    <a:pt x="223" y="1"/>
                  </a:moveTo>
                  <a:lnTo>
                    <a:pt x="223" y="1"/>
                  </a:lnTo>
                  <a:cubicBezTo>
                    <a:pt x="0" y="45"/>
                    <a:pt x="1513" y="801"/>
                    <a:pt x="1513" y="801"/>
                  </a:cubicBezTo>
                  <a:lnTo>
                    <a:pt x="1958" y="535"/>
                  </a:lnTo>
                  <a:cubicBezTo>
                    <a:pt x="1379" y="312"/>
                    <a:pt x="801" y="90"/>
                    <a:pt x="22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2"/>
            <p:cNvSpPr/>
            <p:nvPr/>
          </p:nvSpPr>
          <p:spPr>
            <a:xfrm flipH="1">
              <a:off x="2321632" y="3139911"/>
              <a:ext cx="119668" cy="110832"/>
            </a:xfrm>
            <a:custGeom>
              <a:rect b="b" l="l" r="r" t="t"/>
              <a:pathLst>
                <a:path extrusionOk="0" h="1919" w="2072">
                  <a:moveTo>
                    <a:pt x="137" y="1"/>
                  </a:moveTo>
                  <a:cubicBezTo>
                    <a:pt x="0" y="1"/>
                    <a:pt x="114" y="570"/>
                    <a:pt x="114" y="570"/>
                  </a:cubicBezTo>
                  <a:cubicBezTo>
                    <a:pt x="114" y="1193"/>
                    <a:pt x="292" y="1504"/>
                    <a:pt x="426" y="1549"/>
                  </a:cubicBezTo>
                  <a:cubicBezTo>
                    <a:pt x="584" y="1628"/>
                    <a:pt x="1025" y="1919"/>
                    <a:pt x="1276" y="1919"/>
                  </a:cubicBezTo>
                  <a:cubicBezTo>
                    <a:pt x="1307" y="1919"/>
                    <a:pt x="1335" y="1914"/>
                    <a:pt x="1360" y="1905"/>
                  </a:cubicBezTo>
                  <a:cubicBezTo>
                    <a:pt x="1538" y="1771"/>
                    <a:pt x="2071" y="882"/>
                    <a:pt x="1805" y="793"/>
                  </a:cubicBezTo>
                  <a:cubicBezTo>
                    <a:pt x="1538" y="659"/>
                    <a:pt x="737" y="704"/>
                    <a:pt x="292" y="125"/>
                  </a:cubicBezTo>
                  <a:cubicBezTo>
                    <a:pt x="221" y="36"/>
                    <a:pt x="171" y="1"/>
                    <a:pt x="13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2"/>
            <p:cNvSpPr/>
            <p:nvPr/>
          </p:nvSpPr>
          <p:spPr>
            <a:xfrm flipH="1">
              <a:off x="2288249" y="3224175"/>
              <a:ext cx="102804" cy="72136"/>
            </a:xfrm>
            <a:custGeom>
              <a:rect b="b" l="l" r="r" t="t"/>
              <a:pathLst>
                <a:path extrusionOk="0" h="1249" w="1780">
                  <a:moveTo>
                    <a:pt x="401" y="1"/>
                  </a:moveTo>
                  <a:lnTo>
                    <a:pt x="0" y="268"/>
                  </a:lnTo>
                  <a:cubicBezTo>
                    <a:pt x="390" y="484"/>
                    <a:pt x="1411" y="1248"/>
                    <a:pt x="1630" y="1248"/>
                  </a:cubicBezTo>
                  <a:cubicBezTo>
                    <a:pt x="1636" y="1248"/>
                    <a:pt x="1641" y="1247"/>
                    <a:pt x="1646" y="1246"/>
                  </a:cubicBezTo>
                  <a:cubicBezTo>
                    <a:pt x="1780" y="1157"/>
                    <a:pt x="401" y="1"/>
                    <a:pt x="40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2"/>
            <p:cNvSpPr/>
            <p:nvPr/>
          </p:nvSpPr>
          <p:spPr>
            <a:xfrm flipH="1">
              <a:off x="2401276" y="3206213"/>
              <a:ext cx="25759" cy="95180"/>
            </a:xfrm>
            <a:custGeom>
              <a:rect b="b" l="l" r="r" t="t"/>
              <a:pathLst>
                <a:path extrusionOk="0" h="1648" w="446">
                  <a:moveTo>
                    <a:pt x="1" y="0"/>
                  </a:moveTo>
                  <a:lnTo>
                    <a:pt x="1" y="0"/>
                  </a:lnTo>
                  <a:cubicBezTo>
                    <a:pt x="134" y="579"/>
                    <a:pt x="1" y="1602"/>
                    <a:pt x="134" y="1646"/>
                  </a:cubicBezTo>
                  <a:cubicBezTo>
                    <a:pt x="137" y="1647"/>
                    <a:pt x="139" y="1647"/>
                    <a:pt x="142" y="1647"/>
                  </a:cubicBezTo>
                  <a:cubicBezTo>
                    <a:pt x="316" y="1647"/>
                    <a:pt x="445" y="134"/>
                    <a:pt x="445" y="134"/>
                  </a:cubicBezTo>
                  <a:lnTo>
                    <a:pt x="1"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2"/>
            <p:cNvSpPr/>
            <p:nvPr/>
          </p:nvSpPr>
          <p:spPr>
            <a:xfrm flipH="1">
              <a:off x="2247128" y="3201073"/>
              <a:ext cx="120823" cy="49554"/>
            </a:xfrm>
            <a:custGeom>
              <a:rect b="b" l="l" r="r" t="t"/>
              <a:pathLst>
                <a:path extrusionOk="0" h="858" w="2092">
                  <a:moveTo>
                    <a:pt x="357" y="0"/>
                  </a:moveTo>
                  <a:lnTo>
                    <a:pt x="1" y="401"/>
                  </a:lnTo>
                  <a:cubicBezTo>
                    <a:pt x="405" y="482"/>
                    <a:pt x="1547" y="857"/>
                    <a:pt x="1850" y="857"/>
                  </a:cubicBezTo>
                  <a:cubicBezTo>
                    <a:pt x="1880" y="857"/>
                    <a:pt x="1901" y="854"/>
                    <a:pt x="1913" y="846"/>
                  </a:cubicBezTo>
                  <a:cubicBezTo>
                    <a:pt x="2091" y="757"/>
                    <a:pt x="357" y="0"/>
                    <a:pt x="35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2"/>
            <p:cNvSpPr/>
            <p:nvPr/>
          </p:nvSpPr>
          <p:spPr>
            <a:xfrm flipH="1">
              <a:off x="2252268" y="3180512"/>
              <a:ext cx="125964" cy="28300"/>
            </a:xfrm>
            <a:custGeom>
              <a:rect b="b" l="l" r="r" t="t"/>
              <a:pathLst>
                <a:path extrusionOk="0" h="490" w="2181">
                  <a:moveTo>
                    <a:pt x="312" y="1"/>
                  </a:moveTo>
                  <a:lnTo>
                    <a:pt x="1" y="490"/>
                  </a:lnTo>
                  <a:cubicBezTo>
                    <a:pt x="490" y="445"/>
                    <a:pt x="1914" y="312"/>
                    <a:pt x="2047" y="134"/>
                  </a:cubicBezTo>
                  <a:cubicBezTo>
                    <a:pt x="2180" y="1"/>
                    <a:pt x="312" y="1"/>
                    <a:pt x="31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8" name="Shape 2578"/>
        <p:cNvGrpSpPr/>
        <p:nvPr/>
      </p:nvGrpSpPr>
      <p:grpSpPr>
        <a:xfrm>
          <a:off x="0" y="0"/>
          <a:ext cx="0" cy="0"/>
          <a:chOff x="0" y="0"/>
          <a:chExt cx="0" cy="0"/>
        </a:xfrm>
      </p:grpSpPr>
      <p:sp>
        <p:nvSpPr>
          <p:cNvPr id="2579" name="Google Shape;2579;p53"/>
          <p:cNvSpPr txBox="1"/>
          <p:nvPr>
            <p:ph type="title"/>
          </p:nvPr>
        </p:nvSpPr>
        <p:spPr>
          <a:xfrm>
            <a:off x="2660850" y="551300"/>
            <a:ext cx="38223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2580" name="Google Shape;2580;p53"/>
          <p:cNvSpPr txBox="1"/>
          <p:nvPr>
            <p:ph idx="1" type="subTitle"/>
          </p:nvPr>
        </p:nvSpPr>
        <p:spPr>
          <a:xfrm>
            <a:off x="2660850" y="1135050"/>
            <a:ext cx="3822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2581" name="Google Shape;2581;p53"/>
          <p:cNvSpPr txBox="1"/>
          <p:nvPr>
            <p:ph idx="2" type="title"/>
          </p:nvPr>
        </p:nvSpPr>
        <p:spPr>
          <a:xfrm>
            <a:off x="2660850" y="1931248"/>
            <a:ext cx="38223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2582" name="Google Shape;2582;p53"/>
          <p:cNvSpPr txBox="1"/>
          <p:nvPr>
            <p:ph idx="3" type="subTitle"/>
          </p:nvPr>
        </p:nvSpPr>
        <p:spPr>
          <a:xfrm>
            <a:off x="2660850" y="2514993"/>
            <a:ext cx="3822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2583" name="Google Shape;2583;p53"/>
          <p:cNvSpPr txBox="1"/>
          <p:nvPr>
            <p:ph idx="4" type="title"/>
          </p:nvPr>
        </p:nvSpPr>
        <p:spPr>
          <a:xfrm>
            <a:off x="2660850" y="3315386"/>
            <a:ext cx="38223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2584" name="Google Shape;2584;p53"/>
          <p:cNvSpPr txBox="1"/>
          <p:nvPr>
            <p:ph idx="5" type="subTitle"/>
          </p:nvPr>
        </p:nvSpPr>
        <p:spPr>
          <a:xfrm>
            <a:off x="2660850" y="3899135"/>
            <a:ext cx="3822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grpSp>
        <p:nvGrpSpPr>
          <p:cNvPr id="2585" name="Google Shape;2585;p53"/>
          <p:cNvGrpSpPr/>
          <p:nvPr/>
        </p:nvGrpSpPr>
        <p:grpSpPr>
          <a:xfrm>
            <a:off x="1296980" y="2536285"/>
            <a:ext cx="558743" cy="2098021"/>
            <a:chOff x="7318930" y="2536285"/>
            <a:chExt cx="558743" cy="2098021"/>
          </a:xfrm>
        </p:grpSpPr>
        <p:sp>
          <p:nvSpPr>
            <p:cNvPr id="2586" name="Google Shape;2586;p53"/>
            <p:cNvSpPr/>
            <p:nvPr/>
          </p:nvSpPr>
          <p:spPr>
            <a:xfrm flipH="1">
              <a:off x="7428038" y="2536792"/>
              <a:ext cx="381927" cy="148652"/>
            </a:xfrm>
            <a:custGeom>
              <a:rect b="b" l="l" r="r" t="t"/>
              <a:pathLst>
                <a:path extrusionOk="0" h="3515" w="9031">
                  <a:moveTo>
                    <a:pt x="9030" y="0"/>
                  </a:moveTo>
                  <a:lnTo>
                    <a:pt x="0" y="1957"/>
                  </a:lnTo>
                  <a:lnTo>
                    <a:pt x="890" y="3514"/>
                  </a:lnTo>
                  <a:lnTo>
                    <a:pt x="9030" y="1957"/>
                  </a:lnTo>
                  <a:lnTo>
                    <a:pt x="90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3"/>
            <p:cNvSpPr/>
            <p:nvPr/>
          </p:nvSpPr>
          <p:spPr>
            <a:xfrm flipH="1">
              <a:off x="7365957" y="2603865"/>
              <a:ext cx="79084" cy="96127"/>
            </a:xfrm>
            <a:custGeom>
              <a:rect b="b" l="l" r="r" t="t"/>
              <a:pathLst>
                <a:path extrusionOk="0" h="2273" w="1870">
                  <a:moveTo>
                    <a:pt x="874" y="0"/>
                  </a:moveTo>
                  <a:cubicBezTo>
                    <a:pt x="567" y="0"/>
                    <a:pt x="277" y="257"/>
                    <a:pt x="179" y="683"/>
                  </a:cubicBezTo>
                  <a:cubicBezTo>
                    <a:pt x="1" y="1261"/>
                    <a:pt x="223" y="1839"/>
                    <a:pt x="668" y="2195"/>
                  </a:cubicBezTo>
                  <a:cubicBezTo>
                    <a:pt x="774" y="2248"/>
                    <a:pt x="882" y="2273"/>
                    <a:pt x="987" y="2273"/>
                  </a:cubicBezTo>
                  <a:cubicBezTo>
                    <a:pt x="1325" y="2273"/>
                    <a:pt x="1634" y="2013"/>
                    <a:pt x="1736" y="1572"/>
                  </a:cubicBezTo>
                  <a:cubicBezTo>
                    <a:pt x="1869" y="1038"/>
                    <a:pt x="1691" y="416"/>
                    <a:pt x="1202" y="104"/>
                  </a:cubicBezTo>
                  <a:cubicBezTo>
                    <a:pt x="1096" y="34"/>
                    <a:pt x="984" y="0"/>
                    <a:pt x="874"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3"/>
            <p:cNvSpPr/>
            <p:nvPr/>
          </p:nvSpPr>
          <p:spPr>
            <a:xfrm flipH="1">
              <a:off x="7418650" y="2561236"/>
              <a:ext cx="383788" cy="99721"/>
            </a:xfrm>
            <a:custGeom>
              <a:rect b="b" l="l" r="r" t="t"/>
              <a:pathLst>
                <a:path extrusionOk="0" h="2358" w="9075">
                  <a:moveTo>
                    <a:pt x="9075" y="0"/>
                  </a:moveTo>
                  <a:lnTo>
                    <a:pt x="0" y="2135"/>
                  </a:lnTo>
                  <a:lnTo>
                    <a:pt x="178" y="2358"/>
                  </a:lnTo>
                  <a:lnTo>
                    <a:pt x="9075" y="356"/>
                  </a:lnTo>
                  <a:lnTo>
                    <a:pt x="90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3"/>
            <p:cNvSpPr/>
            <p:nvPr/>
          </p:nvSpPr>
          <p:spPr>
            <a:xfrm flipH="1">
              <a:off x="7653786" y="2658801"/>
              <a:ext cx="32014" cy="41656"/>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3"/>
            <p:cNvSpPr/>
            <p:nvPr/>
          </p:nvSpPr>
          <p:spPr>
            <a:xfrm flipH="1">
              <a:off x="7608662" y="2649412"/>
              <a:ext cx="32014" cy="40007"/>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3"/>
            <p:cNvSpPr/>
            <p:nvPr/>
          </p:nvSpPr>
          <p:spPr>
            <a:xfrm flipH="1">
              <a:off x="7565399" y="2640235"/>
              <a:ext cx="32014" cy="41445"/>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3"/>
            <p:cNvSpPr/>
            <p:nvPr/>
          </p:nvSpPr>
          <p:spPr>
            <a:xfrm flipH="1">
              <a:off x="7520233" y="2630846"/>
              <a:ext cx="32014" cy="41403"/>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3"/>
            <p:cNvSpPr/>
            <p:nvPr/>
          </p:nvSpPr>
          <p:spPr>
            <a:xfrm flipH="1">
              <a:off x="7390442" y="2604500"/>
              <a:ext cx="372496" cy="2027922"/>
            </a:xfrm>
            <a:custGeom>
              <a:rect b="b" l="l" r="r" t="t"/>
              <a:pathLst>
                <a:path extrusionOk="0" h="47952" w="8808">
                  <a:moveTo>
                    <a:pt x="7340" y="0"/>
                  </a:moveTo>
                  <a:lnTo>
                    <a:pt x="890" y="1290"/>
                  </a:lnTo>
                  <a:lnTo>
                    <a:pt x="0" y="47951"/>
                  </a:lnTo>
                  <a:lnTo>
                    <a:pt x="8808" y="47951"/>
                  </a:lnTo>
                  <a:lnTo>
                    <a:pt x="7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3"/>
            <p:cNvSpPr/>
            <p:nvPr/>
          </p:nvSpPr>
          <p:spPr>
            <a:xfrm flipH="1">
              <a:off x="7651972" y="2804802"/>
              <a:ext cx="50791" cy="1829503"/>
            </a:xfrm>
            <a:custGeom>
              <a:rect b="b" l="l" r="r" t="t"/>
              <a:pathLst>
                <a:path extrusionOk="0" h="35853" w="1201">
                  <a:moveTo>
                    <a:pt x="582" y="0"/>
                  </a:moveTo>
                  <a:cubicBezTo>
                    <a:pt x="581" y="0"/>
                    <a:pt x="580" y="0"/>
                    <a:pt x="579" y="0"/>
                  </a:cubicBezTo>
                  <a:cubicBezTo>
                    <a:pt x="223" y="45"/>
                    <a:pt x="90" y="9386"/>
                    <a:pt x="1" y="35852"/>
                  </a:cubicBezTo>
                  <a:lnTo>
                    <a:pt x="624" y="35852"/>
                  </a:lnTo>
                  <a:cubicBezTo>
                    <a:pt x="624" y="33143"/>
                    <a:pt x="1200" y="0"/>
                    <a:pt x="5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3"/>
            <p:cNvSpPr/>
            <p:nvPr/>
          </p:nvSpPr>
          <p:spPr>
            <a:xfrm flipH="1">
              <a:off x="7595514" y="2795719"/>
              <a:ext cx="43263" cy="1838586"/>
            </a:xfrm>
            <a:custGeom>
              <a:rect b="b" l="l" r="r" t="t"/>
              <a:pathLst>
                <a:path extrusionOk="0" h="36031" w="1023">
                  <a:moveTo>
                    <a:pt x="403" y="0"/>
                  </a:moveTo>
                  <a:cubicBezTo>
                    <a:pt x="402" y="0"/>
                    <a:pt x="401" y="0"/>
                    <a:pt x="401" y="0"/>
                  </a:cubicBezTo>
                  <a:cubicBezTo>
                    <a:pt x="45" y="45"/>
                    <a:pt x="0" y="10365"/>
                    <a:pt x="89" y="36030"/>
                  </a:cubicBezTo>
                  <a:lnTo>
                    <a:pt x="890" y="36030"/>
                  </a:lnTo>
                  <a:cubicBezTo>
                    <a:pt x="890" y="33276"/>
                    <a:pt x="1023" y="0"/>
                    <a:pt x="4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3"/>
            <p:cNvSpPr/>
            <p:nvPr/>
          </p:nvSpPr>
          <p:spPr>
            <a:xfrm flipH="1">
              <a:off x="7525861" y="2786636"/>
              <a:ext cx="54597" cy="1847669"/>
            </a:xfrm>
            <a:custGeom>
              <a:rect b="b" l="l" r="r" t="t"/>
              <a:pathLst>
                <a:path extrusionOk="0" h="36209" w="1291">
                  <a:moveTo>
                    <a:pt x="359" y="0"/>
                  </a:moveTo>
                  <a:cubicBezTo>
                    <a:pt x="358" y="0"/>
                    <a:pt x="357" y="0"/>
                    <a:pt x="356" y="1"/>
                  </a:cubicBezTo>
                  <a:cubicBezTo>
                    <a:pt x="0" y="45"/>
                    <a:pt x="178" y="10587"/>
                    <a:pt x="489" y="36208"/>
                  </a:cubicBezTo>
                  <a:lnTo>
                    <a:pt x="1290" y="36208"/>
                  </a:lnTo>
                  <a:cubicBezTo>
                    <a:pt x="1246" y="33454"/>
                    <a:pt x="1024" y="0"/>
                    <a:pt x="3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3"/>
            <p:cNvSpPr/>
            <p:nvPr/>
          </p:nvSpPr>
          <p:spPr>
            <a:xfrm flipH="1">
              <a:off x="7450625" y="2777553"/>
              <a:ext cx="73417" cy="1856752"/>
            </a:xfrm>
            <a:custGeom>
              <a:rect b="b" l="l" r="r" t="t"/>
              <a:pathLst>
                <a:path extrusionOk="0" h="36387" w="1736">
                  <a:moveTo>
                    <a:pt x="404" y="0"/>
                  </a:moveTo>
                  <a:cubicBezTo>
                    <a:pt x="403" y="0"/>
                    <a:pt x="402" y="1"/>
                    <a:pt x="401" y="1"/>
                  </a:cubicBezTo>
                  <a:cubicBezTo>
                    <a:pt x="1" y="45"/>
                    <a:pt x="445" y="10765"/>
                    <a:pt x="979" y="36386"/>
                  </a:cubicBezTo>
                  <a:lnTo>
                    <a:pt x="1735" y="36386"/>
                  </a:lnTo>
                  <a:cubicBezTo>
                    <a:pt x="1691" y="33588"/>
                    <a:pt x="1070" y="0"/>
                    <a:pt x="4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3"/>
            <p:cNvSpPr/>
            <p:nvPr/>
          </p:nvSpPr>
          <p:spPr>
            <a:xfrm flipH="1">
              <a:off x="7437470" y="2604500"/>
              <a:ext cx="291594" cy="494758"/>
            </a:xfrm>
            <a:custGeom>
              <a:rect b="b" l="l" r="r" t="t"/>
              <a:pathLst>
                <a:path extrusionOk="0" h="11699" w="6895">
                  <a:moveTo>
                    <a:pt x="6539" y="0"/>
                  </a:moveTo>
                  <a:lnTo>
                    <a:pt x="89" y="1290"/>
                  </a:lnTo>
                  <a:lnTo>
                    <a:pt x="0" y="7607"/>
                  </a:lnTo>
                  <a:cubicBezTo>
                    <a:pt x="756" y="6673"/>
                    <a:pt x="1557" y="6139"/>
                    <a:pt x="2402" y="6139"/>
                  </a:cubicBezTo>
                  <a:cubicBezTo>
                    <a:pt x="4092" y="6139"/>
                    <a:pt x="5649" y="8229"/>
                    <a:pt x="6895" y="11699"/>
                  </a:cubicBezTo>
                  <a:lnTo>
                    <a:pt x="6539"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3"/>
            <p:cNvSpPr/>
            <p:nvPr/>
          </p:nvSpPr>
          <p:spPr>
            <a:xfrm flipH="1">
              <a:off x="7700813" y="2619005"/>
              <a:ext cx="176860" cy="239957"/>
            </a:xfrm>
            <a:custGeom>
              <a:rect b="b" l="l" r="r" t="t"/>
              <a:pathLst>
                <a:path extrusionOk="0" h="5674" w="4182">
                  <a:moveTo>
                    <a:pt x="1918" y="0"/>
                  </a:moveTo>
                  <a:cubicBezTo>
                    <a:pt x="1014" y="0"/>
                    <a:pt x="250" y="920"/>
                    <a:pt x="133" y="2282"/>
                  </a:cubicBezTo>
                  <a:cubicBezTo>
                    <a:pt x="0" y="3839"/>
                    <a:pt x="801" y="5351"/>
                    <a:pt x="1868" y="5618"/>
                  </a:cubicBezTo>
                  <a:cubicBezTo>
                    <a:pt x="1998" y="5656"/>
                    <a:pt x="2127" y="5674"/>
                    <a:pt x="2253" y="5674"/>
                  </a:cubicBezTo>
                  <a:cubicBezTo>
                    <a:pt x="3170" y="5674"/>
                    <a:pt x="3970" y="4723"/>
                    <a:pt x="4048" y="3394"/>
                  </a:cubicBezTo>
                  <a:cubicBezTo>
                    <a:pt x="4181" y="1837"/>
                    <a:pt x="3425" y="325"/>
                    <a:pt x="2313" y="58"/>
                  </a:cubicBezTo>
                  <a:cubicBezTo>
                    <a:pt x="2180" y="19"/>
                    <a:pt x="2048" y="0"/>
                    <a:pt x="19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3"/>
            <p:cNvSpPr/>
            <p:nvPr/>
          </p:nvSpPr>
          <p:spPr>
            <a:xfrm flipH="1">
              <a:off x="7318930" y="2536285"/>
              <a:ext cx="176902" cy="239915"/>
            </a:xfrm>
            <a:custGeom>
              <a:rect b="b" l="l" r="r" t="t"/>
              <a:pathLst>
                <a:path extrusionOk="0" h="5673" w="4183">
                  <a:moveTo>
                    <a:pt x="1931" y="1"/>
                  </a:moveTo>
                  <a:cubicBezTo>
                    <a:pt x="1021" y="1"/>
                    <a:pt x="252" y="952"/>
                    <a:pt x="134" y="2281"/>
                  </a:cubicBezTo>
                  <a:cubicBezTo>
                    <a:pt x="1" y="3837"/>
                    <a:pt x="801" y="5350"/>
                    <a:pt x="1869" y="5617"/>
                  </a:cubicBezTo>
                  <a:cubicBezTo>
                    <a:pt x="1999" y="5654"/>
                    <a:pt x="2127" y="5673"/>
                    <a:pt x="2254" y="5673"/>
                  </a:cubicBezTo>
                  <a:cubicBezTo>
                    <a:pt x="3171" y="5673"/>
                    <a:pt x="3970" y="4721"/>
                    <a:pt x="4049" y="3393"/>
                  </a:cubicBezTo>
                  <a:cubicBezTo>
                    <a:pt x="4182" y="1836"/>
                    <a:pt x="3426" y="323"/>
                    <a:pt x="2314" y="57"/>
                  </a:cubicBezTo>
                  <a:cubicBezTo>
                    <a:pt x="2184" y="19"/>
                    <a:pt x="2056" y="1"/>
                    <a:pt x="19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3"/>
            <p:cNvSpPr/>
            <p:nvPr/>
          </p:nvSpPr>
          <p:spPr>
            <a:xfrm flipH="1">
              <a:off x="7328361" y="2559968"/>
              <a:ext cx="152416" cy="183964"/>
            </a:xfrm>
            <a:custGeom>
              <a:rect b="b" l="l" r="r" t="t"/>
              <a:pathLst>
                <a:path extrusionOk="0" h="4350" w="3604">
                  <a:moveTo>
                    <a:pt x="1686" y="0"/>
                  </a:moveTo>
                  <a:cubicBezTo>
                    <a:pt x="1065" y="0"/>
                    <a:pt x="513" y="484"/>
                    <a:pt x="312" y="1320"/>
                  </a:cubicBezTo>
                  <a:cubicBezTo>
                    <a:pt x="1" y="2432"/>
                    <a:pt x="445" y="3722"/>
                    <a:pt x="1291" y="4167"/>
                  </a:cubicBezTo>
                  <a:cubicBezTo>
                    <a:pt x="1493" y="4291"/>
                    <a:pt x="1704" y="4349"/>
                    <a:pt x="1911" y="4349"/>
                  </a:cubicBezTo>
                  <a:cubicBezTo>
                    <a:pt x="2521" y="4349"/>
                    <a:pt x="3093" y="3841"/>
                    <a:pt x="3292" y="3011"/>
                  </a:cubicBezTo>
                  <a:cubicBezTo>
                    <a:pt x="3604" y="1899"/>
                    <a:pt x="3159" y="653"/>
                    <a:pt x="2314" y="164"/>
                  </a:cubicBezTo>
                  <a:cubicBezTo>
                    <a:pt x="2104" y="53"/>
                    <a:pt x="1891" y="0"/>
                    <a:pt x="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3"/>
            <p:cNvSpPr/>
            <p:nvPr/>
          </p:nvSpPr>
          <p:spPr>
            <a:xfrm flipH="1">
              <a:off x="7714008" y="2651315"/>
              <a:ext cx="148652" cy="178086"/>
            </a:xfrm>
            <a:custGeom>
              <a:rect b="b" l="l" r="r" t="t"/>
              <a:pathLst>
                <a:path extrusionOk="0" h="4211" w="3515">
                  <a:moveTo>
                    <a:pt x="1652" y="0"/>
                  </a:moveTo>
                  <a:cubicBezTo>
                    <a:pt x="1056" y="0"/>
                    <a:pt x="511" y="500"/>
                    <a:pt x="312" y="1295"/>
                  </a:cubicBezTo>
                  <a:cubicBezTo>
                    <a:pt x="1" y="2318"/>
                    <a:pt x="357" y="3430"/>
                    <a:pt x="1246" y="4053"/>
                  </a:cubicBezTo>
                  <a:cubicBezTo>
                    <a:pt x="1439" y="4160"/>
                    <a:pt x="1636" y="4211"/>
                    <a:pt x="1829" y="4211"/>
                  </a:cubicBezTo>
                  <a:cubicBezTo>
                    <a:pt x="2439" y="4211"/>
                    <a:pt x="3001" y="3708"/>
                    <a:pt x="3204" y="2897"/>
                  </a:cubicBezTo>
                  <a:cubicBezTo>
                    <a:pt x="3515" y="1874"/>
                    <a:pt x="3115" y="806"/>
                    <a:pt x="2269" y="183"/>
                  </a:cubicBezTo>
                  <a:cubicBezTo>
                    <a:pt x="2066" y="59"/>
                    <a:pt x="1856" y="0"/>
                    <a:pt x="16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3"/>
            <p:cNvSpPr/>
            <p:nvPr/>
          </p:nvSpPr>
          <p:spPr>
            <a:xfrm flipH="1">
              <a:off x="7749743" y="2693098"/>
              <a:ext cx="77138" cy="92659"/>
            </a:xfrm>
            <a:custGeom>
              <a:rect b="b" l="l" r="r" t="t"/>
              <a:pathLst>
                <a:path extrusionOk="0" h="2191" w="1824">
                  <a:moveTo>
                    <a:pt x="845" y="0"/>
                  </a:moveTo>
                  <a:cubicBezTo>
                    <a:pt x="546" y="0"/>
                    <a:pt x="266" y="233"/>
                    <a:pt x="133" y="663"/>
                  </a:cubicBezTo>
                  <a:cubicBezTo>
                    <a:pt x="0" y="1197"/>
                    <a:pt x="178" y="1775"/>
                    <a:pt x="623" y="2087"/>
                  </a:cubicBezTo>
                  <a:cubicBezTo>
                    <a:pt x="740" y="2157"/>
                    <a:pt x="858" y="2190"/>
                    <a:pt x="970" y="2190"/>
                  </a:cubicBezTo>
                  <a:cubicBezTo>
                    <a:pt x="1281" y="2190"/>
                    <a:pt x="1548" y="1934"/>
                    <a:pt x="1646" y="1508"/>
                  </a:cubicBezTo>
                  <a:cubicBezTo>
                    <a:pt x="1824" y="975"/>
                    <a:pt x="1601" y="441"/>
                    <a:pt x="1157" y="85"/>
                  </a:cubicBezTo>
                  <a:cubicBezTo>
                    <a:pt x="1054" y="28"/>
                    <a:pt x="948" y="0"/>
                    <a:pt x="8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3"/>
            <p:cNvSpPr/>
            <p:nvPr/>
          </p:nvSpPr>
          <p:spPr>
            <a:xfrm flipH="1">
              <a:off x="7643906" y="2663269"/>
              <a:ext cx="28742" cy="37396"/>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3"/>
            <p:cNvSpPr/>
            <p:nvPr/>
          </p:nvSpPr>
          <p:spPr>
            <a:xfrm flipH="1">
              <a:off x="7603392" y="2654841"/>
              <a:ext cx="28742" cy="35915"/>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3"/>
            <p:cNvSpPr/>
            <p:nvPr/>
          </p:nvSpPr>
          <p:spPr>
            <a:xfrm flipH="1">
              <a:off x="7564548" y="2646602"/>
              <a:ext cx="28742" cy="37206"/>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3"/>
            <p:cNvSpPr/>
            <p:nvPr/>
          </p:nvSpPr>
          <p:spPr>
            <a:xfrm flipH="1">
              <a:off x="7523996" y="2638174"/>
              <a:ext cx="28742" cy="37168"/>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3"/>
            <p:cNvSpPr/>
            <p:nvPr/>
          </p:nvSpPr>
          <p:spPr>
            <a:xfrm flipH="1">
              <a:off x="7362646" y="2601080"/>
              <a:ext cx="84666" cy="100948"/>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3"/>
          <p:cNvGrpSpPr/>
          <p:nvPr/>
        </p:nvGrpSpPr>
        <p:grpSpPr>
          <a:xfrm>
            <a:off x="7288265" y="3293947"/>
            <a:ext cx="649072" cy="1334675"/>
            <a:chOff x="8428915" y="3265136"/>
            <a:chExt cx="649072" cy="1334675"/>
          </a:xfrm>
        </p:grpSpPr>
        <p:sp>
          <p:nvSpPr>
            <p:cNvPr id="2610" name="Google Shape;2610;p53"/>
            <p:cNvSpPr/>
            <p:nvPr/>
          </p:nvSpPr>
          <p:spPr>
            <a:xfrm flipH="1">
              <a:off x="8538027" y="3266066"/>
              <a:ext cx="436475" cy="120442"/>
            </a:xfrm>
            <a:custGeom>
              <a:rect b="b" l="l" r="r" t="t"/>
              <a:pathLst>
                <a:path extrusionOk="0" h="2848" w="10321">
                  <a:moveTo>
                    <a:pt x="0" y="0"/>
                  </a:moveTo>
                  <a:lnTo>
                    <a:pt x="712" y="1869"/>
                  </a:lnTo>
                  <a:lnTo>
                    <a:pt x="10009" y="2847"/>
                  </a:lnTo>
                  <a:lnTo>
                    <a:pt x="10320" y="890"/>
                  </a:lnTo>
                  <a:lnTo>
                    <a:pt x="0"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3"/>
            <p:cNvSpPr/>
            <p:nvPr/>
          </p:nvSpPr>
          <p:spPr>
            <a:xfrm flipH="1">
              <a:off x="8538027" y="3311233"/>
              <a:ext cx="436475" cy="122303"/>
            </a:xfrm>
            <a:custGeom>
              <a:rect b="b" l="l" r="r" t="t"/>
              <a:pathLst>
                <a:path extrusionOk="0" h="2892" w="10321">
                  <a:moveTo>
                    <a:pt x="0" y="0"/>
                  </a:moveTo>
                  <a:lnTo>
                    <a:pt x="712" y="1868"/>
                  </a:lnTo>
                  <a:lnTo>
                    <a:pt x="10009" y="2891"/>
                  </a:lnTo>
                  <a:lnTo>
                    <a:pt x="10320" y="890"/>
                  </a:lnTo>
                  <a:lnTo>
                    <a:pt x="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3"/>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3"/>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3"/>
            <p:cNvSpPr/>
            <p:nvPr/>
          </p:nvSpPr>
          <p:spPr>
            <a:xfrm flipH="1">
              <a:off x="8810796" y="3459799"/>
              <a:ext cx="47069" cy="1138151"/>
            </a:xfrm>
            <a:custGeom>
              <a:rect b="b" l="l" r="r" t="t"/>
              <a:pathLst>
                <a:path extrusionOk="0" h="26913" w="1113">
                  <a:moveTo>
                    <a:pt x="442" y="1"/>
                  </a:moveTo>
                  <a:cubicBezTo>
                    <a:pt x="44" y="1"/>
                    <a:pt x="1" y="7443"/>
                    <a:pt x="134" y="26912"/>
                  </a:cubicBezTo>
                  <a:lnTo>
                    <a:pt x="756" y="26912"/>
                  </a:lnTo>
                  <a:cubicBezTo>
                    <a:pt x="712" y="25044"/>
                    <a:pt x="1112" y="46"/>
                    <a:pt x="445" y="1"/>
                  </a:cubicBezTo>
                  <a:cubicBezTo>
                    <a:pt x="444" y="1"/>
                    <a:pt x="443" y="1"/>
                    <a:pt x="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3"/>
            <p:cNvSpPr/>
            <p:nvPr/>
          </p:nvSpPr>
          <p:spPr>
            <a:xfrm flipH="1">
              <a:off x="8748713" y="3465466"/>
              <a:ext cx="47069" cy="1132484"/>
            </a:xfrm>
            <a:custGeom>
              <a:rect b="b" l="l" r="r" t="t"/>
              <a:pathLst>
                <a:path extrusionOk="0" h="26779" w="1113">
                  <a:moveTo>
                    <a:pt x="397" y="0"/>
                  </a:moveTo>
                  <a:cubicBezTo>
                    <a:pt x="0" y="0"/>
                    <a:pt x="45" y="8147"/>
                    <a:pt x="267" y="26778"/>
                  </a:cubicBezTo>
                  <a:lnTo>
                    <a:pt x="1112" y="26778"/>
                  </a:lnTo>
                  <a:cubicBezTo>
                    <a:pt x="1112" y="24866"/>
                    <a:pt x="1112" y="45"/>
                    <a:pt x="400" y="1"/>
                  </a:cubicBezTo>
                  <a:cubicBezTo>
                    <a:pt x="399" y="0"/>
                    <a:pt x="398"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3"/>
            <p:cNvSpPr/>
            <p:nvPr/>
          </p:nvSpPr>
          <p:spPr>
            <a:xfrm flipH="1">
              <a:off x="8675382" y="3471091"/>
              <a:ext cx="58276" cy="1128720"/>
            </a:xfrm>
            <a:custGeom>
              <a:rect b="b" l="l" r="r" t="t"/>
              <a:pathLst>
                <a:path extrusionOk="0" h="26690" w="1378">
                  <a:moveTo>
                    <a:pt x="396" y="1"/>
                  </a:moveTo>
                  <a:cubicBezTo>
                    <a:pt x="0" y="1"/>
                    <a:pt x="267" y="8235"/>
                    <a:pt x="622" y="26690"/>
                  </a:cubicBezTo>
                  <a:lnTo>
                    <a:pt x="1378" y="26690"/>
                  </a:lnTo>
                  <a:cubicBezTo>
                    <a:pt x="1378" y="24777"/>
                    <a:pt x="1111" y="45"/>
                    <a:pt x="399" y="1"/>
                  </a:cubicBezTo>
                  <a:cubicBezTo>
                    <a:pt x="398" y="1"/>
                    <a:pt x="39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3"/>
            <p:cNvSpPr/>
            <p:nvPr/>
          </p:nvSpPr>
          <p:spPr>
            <a:xfrm flipH="1">
              <a:off x="8600105" y="3474855"/>
              <a:ext cx="71555" cy="1123096"/>
            </a:xfrm>
            <a:custGeom>
              <a:rect b="b" l="l" r="r" t="t"/>
              <a:pathLst>
                <a:path extrusionOk="0" h="26557" w="1692">
                  <a:moveTo>
                    <a:pt x="401" y="1"/>
                  </a:moveTo>
                  <a:cubicBezTo>
                    <a:pt x="1" y="1"/>
                    <a:pt x="446" y="8319"/>
                    <a:pt x="935" y="26556"/>
                  </a:cubicBezTo>
                  <a:lnTo>
                    <a:pt x="1691" y="26556"/>
                  </a:lnTo>
                  <a:cubicBezTo>
                    <a:pt x="1647" y="24688"/>
                    <a:pt x="1113" y="90"/>
                    <a:pt x="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3"/>
            <p:cNvSpPr/>
            <p:nvPr/>
          </p:nvSpPr>
          <p:spPr>
            <a:xfrm flipH="1">
              <a:off x="8536162" y="3384564"/>
              <a:ext cx="79040" cy="1213385"/>
            </a:xfrm>
            <a:custGeom>
              <a:rect b="b" l="l" r="r" t="t"/>
              <a:pathLst>
                <a:path extrusionOk="0" h="28692" w="1869">
                  <a:moveTo>
                    <a:pt x="0" y="1"/>
                  </a:moveTo>
                  <a:lnTo>
                    <a:pt x="1468" y="28691"/>
                  </a:lnTo>
                  <a:lnTo>
                    <a:pt x="1869" y="28691"/>
                  </a:lnTo>
                  <a:lnTo>
                    <a:pt x="223" y="45"/>
                  </a:lnTo>
                  <a:lnTo>
                    <a:pt x="0" y="1"/>
                  </a:ln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3"/>
            <p:cNvSpPr/>
            <p:nvPr/>
          </p:nvSpPr>
          <p:spPr>
            <a:xfrm flipH="1">
              <a:off x="8884170" y="3354496"/>
              <a:ext cx="26389" cy="1243453"/>
            </a:xfrm>
            <a:custGeom>
              <a:rect b="b" l="l" r="r" t="t"/>
              <a:pathLst>
                <a:path extrusionOk="0" h="29403" w="624">
                  <a:moveTo>
                    <a:pt x="357" y="0"/>
                  </a:moveTo>
                  <a:lnTo>
                    <a:pt x="1" y="29402"/>
                  </a:lnTo>
                  <a:lnTo>
                    <a:pt x="312" y="29402"/>
                  </a:lnTo>
                  <a:lnTo>
                    <a:pt x="624" y="45"/>
                  </a:lnTo>
                  <a:lnTo>
                    <a:pt x="3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3"/>
            <p:cNvSpPr/>
            <p:nvPr/>
          </p:nvSpPr>
          <p:spPr>
            <a:xfrm flipH="1">
              <a:off x="8590719" y="3354496"/>
              <a:ext cx="310409" cy="504181"/>
            </a:xfrm>
            <a:custGeom>
              <a:rect b="b" l="l" r="r" t="t"/>
              <a:pathLst>
                <a:path extrusionOk="0" h="11922" w="7340">
                  <a:moveTo>
                    <a:pt x="134" y="0"/>
                  </a:moveTo>
                  <a:lnTo>
                    <a:pt x="0" y="11921"/>
                  </a:lnTo>
                  <a:cubicBezTo>
                    <a:pt x="1824" y="8807"/>
                    <a:pt x="4404" y="6806"/>
                    <a:pt x="7340" y="6806"/>
                  </a:cubicBezTo>
                  <a:lnTo>
                    <a:pt x="7028" y="756"/>
                  </a:lnTo>
                  <a:lnTo>
                    <a:pt x="134"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3"/>
            <p:cNvSpPr/>
            <p:nvPr/>
          </p:nvSpPr>
          <p:spPr>
            <a:xfrm flipH="1">
              <a:off x="8867256" y="3265136"/>
              <a:ext cx="210731" cy="256108"/>
            </a:xfrm>
            <a:custGeom>
              <a:rect b="b" l="l" r="r" t="t"/>
              <a:pathLst>
                <a:path extrusionOk="0" h="6056" w="4983">
                  <a:moveTo>
                    <a:pt x="2382" y="1"/>
                  </a:moveTo>
                  <a:cubicBezTo>
                    <a:pt x="1524" y="1"/>
                    <a:pt x="746" y="710"/>
                    <a:pt x="446" y="1846"/>
                  </a:cubicBezTo>
                  <a:cubicBezTo>
                    <a:pt x="1" y="3403"/>
                    <a:pt x="624" y="5138"/>
                    <a:pt x="1780" y="5805"/>
                  </a:cubicBezTo>
                  <a:cubicBezTo>
                    <a:pt x="2074" y="5975"/>
                    <a:pt x="2375" y="6055"/>
                    <a:pt x="2665" y="6055"/>
                  </a:cubicBezTo>
                  <a:cubicBezTo>
                    <a:pt x="3516" y="6055"/>
                    <a:pt x="4284" y="5364"/>
                    <a:pt x="4583" y="4204"/>
                  </a:cubicBezTo>
                  <a:cubicBezTo>
                    <a:pt x="4983" y="2691"/>
                    <a:pt x="4405" y="912"/>
                    <a:pt x="3248" y="245"/>
                  </a:cubicBezTo>
                  <a:cubicBezTo>
                    <a:pt x="2960" y="79"/>
                    <a:pt x="2667"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3"/>
            <p:cNvSpPr/>
            <p:nvPr/>
          </p:nvSpPr>
          <p:spPr>
            <a:xfrm flipH="1">
              <a:off x="8428915" y="3302521"/>
              <a:ext cx="210731" cy="255262"/>
            </a:xfrm>
            <a:custGeom>
              <a:rect b="b" l="l" r="r" t="t"/>
              <a:pathLst>
                <a:path extrusionOk="0" h="6036" w="4983">
                  <a:moveTo>
                    <a:pt x="2318" y="0"/>
                  </a:moveTo>
                  <a:cubicBezTo>
                    <a:pt x="1467" y="0"/>
                    <a:pt x="699" y="691"/>
                    <a:pt x="400" y="1852"/>
                  </a:cubicBezTo>
                  <a:cubicBezTo>
                    <a:pt x="0" y="3364"/>
                    <a:pt x="623" y="5143"/>
                    <a:pt x="1779" y="5811"/>
                  </a:cubicBezTo>
                  <a:cubicBezTo>
                    <a:pt x="2052" y="5964"/>
                    <a:pt x="2336" y="6036"/>
                    <a:pt x="2614" y="6036"/>
                  </a:cubicBezTo>
                  <a:cubicBezTo>
                    <a:pt x="3471" y="6036"/>
                    <a:pt x="4280" y="5351"/>
                    <a:pt x="4582" y="4209"/>
                  </a:cubicBezTo>
                  <a:cubicBezTo>
                    <a:pt x="4982" y="2653"/>
                    <a:pt x="4359" y="873"/>
                    <a:pt x="3203" y="251"/>
                  </a:cubicBezTo>
                  <a:cubicBezTo>
                    <a:pt x="2909" y="81"/>
                    <a:pt x="2608" y="0"/>
                    <a:pt x="2318"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3"/>
            <p:cNvSpPr/>
            <p:nvPr/>
          </p:nvSpPr>
          <p:spPr>
            <a:xfrm flipH="1">
              <a:off x="8453400" y="3331786"/>
              <a:ext cx="161802" cy="197790"/>
            </a:xfrm>
            <a:custGeom>
              <a:rect b="b" l="l" r="r" t="t"/>
              <a:pathLst>
                <a:path extrusionOk="0" h="4677" w="3826">
                  <a:moveTo>
                    <a:pt x="1819" y="1"/>
                  </a:moveTo>
                  <a:cubicBezTo>
                    <a:pt x="1154" y="1"/>
                    <a:pt x="545" y="526"/>
                    <a:pt x="312" y="1427"/>
                  </a:cubicBezTo>
                  <a:cubicBezTo>
                    <a:pt x="0" y="2628"/>
                    <a:pt x="445" y="3962"/>
                    <a:pt x="1335" y="4496"/>
                  </a:cubicBezTo>
                  <a:cubicBezTo>
                    <a:pt x="1557" y="4618"/>
                    <a:pt x="1785" y="4677"/>
                    <a:pt x="2007" y="4677"/>
                  </a:cubicBezTo>
                  <a:cubicBezTo>
                    <a:pt x="2672" y="4677"/>
                    <a:pt x="3281" y="4151"/>
                    <a:pt x="3514" y="3250"/>
                  </a:cubicBezTo>
                  <a:cubicBezTo>
                    <a:pt x="3826" y="2049"/>
                    <a:pt x="3381" y="715"/>
                    <a:pt x="2491" y="181"/>
                  </a:cubicBezTo>
                  <a:cubicBezTo>
                    <a:pt x="2269" y="59"/>
                    <a:pt x="2041" y="1"/>
                    <a:pt x="1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3"/>
            <p:cNvSpPr/>
            <p:nvPr/>
          </p:nvSpPr>
          <p:spPr>
            <a:xfrm flipH="1">
              <a:off x="8492899" y="3380208"/>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3"/>
            <p:cNvSpPr/>
            <p:nvPr/>
          </p:nvSpPr>
          <p:spPr>
            <a:xfrm flipH="1">
              <a:off x="8893560" y="3301633"/>
              <a:ext cx="156177" cy="188487"/>
            </a:xfrm>
            <a:custGeom>
              <a:rect b="b" l="l" r="r" t="t"/>
              <a:pathLst>
                <a:path extrusionOk="0" h="4457" w="3693">
                  <a:moveTo>
                    <a:pt x="1730" y="0"/>
                  </a:moveTo>
                  <a:cubicBezTo>
                    <a:pt x="1082" y="0"/>
                    <a:pt x="511" y="508"/>
                    <a:pt x="312" y="1339"/>
                  </a:cubicBezTo>
                  <a:cubicBezTo>
                    <a:pt x="0" y="2496"/>
                    <a:pt x="445" y="3786"/>
                    <a:pt x="1290" y="4275"/>
                  </a:cubicBezTo>
                  <a:cubicBezTo>
                    <a:pt x="1504" y="4399"/>
                    <a:pt x="1726" y="4457"/>
                    <a:pt x="1944" y="4457"/>
                  </a:cubicBezTo>
                  <a:cubicBezTo>
                    <a:pt x="2585" y="4457"/>
                    <a:pt x="3181" y="3949"/>
                    <a:pt x="3381" y="3118"/>
                  </a:cubicBezTo>
                  <a:cubicBezTo>
                    <a:pt x="3692" y="1962"/>
                    <a:pt x="3247" y="627"/>
                    <a:pt x="2402" y="183"/>
                  </a:cubicBezTo>
                  <a:cubicBezTo>
                    <a:pt x="2177" y="59"/>
                    <a:pt x="1949" y="0"/>
                    <a:pt x="1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3"/>
            <p:cNvSpPr/>
            <p:nvPr/>
          </p:nvSpPr>
          <p:spPr>
            <a:xfrm flipH="1">
              <a:off x="8534263" y="3299941"/>
              <a:ext cx="436475" cy="63985"/>
            </a:xfrm>
            <a:custGeom>
              <a:rect b="b" l="l" r="r" t="t"/>
              <a:pathLst>
                <a:path extrusionOk="0" h="1513" w="10321">
                  <a:moveTo>
                    <a:pt x="0" y="0"/>
                  </a:moveTo>
                  <a:lnTo>
                    <a:pt x="45" y="801"/>
                  </a:lnTo>
                  <a:lnTo>
                    <a:pt x="10187" y="1513"/>
                  </a:lnTo>
                  <a:lnTo>
                    <a:pt x="10320" y="8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3"/>
            <p:cNvSpPr/>
            <p:nvPr/>
          </p:nvSpPr>
          <p:spPr>
            <a:xfrm flipH="1">
              <a:off x="8917936" y="3345404"/>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3"/>
            <p:cNvSpPr/>
            <p:nvPr/>
          </p:nvSpPr>
          <p:spPr>
            <a:xfrm flipH="1" rot="-1213335">
              <a:off x="8799666" y="3384213"/>
              <a:ext cx="28744" cy="37395"/>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3"/>
            <p:cNvSpPr/>
            <p:nvPr/>
          </p:nvSpPr>
          <p:spPr>
            <a:xfrm flipH="1" rot="-1213335">
              <a:off x="8758480" y="3390353"/>
              <a:ext cx="28744" cy="35914"/>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3"/>
            <p:cNvSpPr/>
            <p:nvPr/>
          </p:nvSpPr>
          <p:spPr>
            <a:xfrm flipH="1" rot="-1213335">
              <a:off x="8719406" y="3396008"/>
              <a:ext cx="28744" cy="37205"/>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3"/>
            <p:cNvSpPr/>
            <p:nvPr/>
          </p:nvSpPr>
          <p:spPr>
            <a:xfrm flipH="1" rot="-1213335">
              <a:off x="8678433" y="3402117"/>
              <a:ext cx="28744" cy="37167"/>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5" name="Shape 2635"/>
        <p:cNvGrpSpPr/>
        <p:nvPr/>
      </p:nvGrpSpPr>
      <p:grpSpPr>
        <a:xfrm>
          <a:off x="0" y="0"/>
          <a:ext cx="0" cy="0"/>
          <a:chOff x="0" y="0"/>
          <a:chExt cx="0" cy="0"/>
        </a:xfrm>
      </p:grpSpPr>
      <p:sp>
        <p:nvSpPr>
          <p:cNvPr id="2636" name="Google Shape;2636;p54"/>
          <p:cNvSpPr txBox="1"/>
          <p:nvPr>
            <p:ph type="title"/>
          </p:nvPr>
        </p:nvSpPr>
        <p:spPr>
          <a:xfrm>
            <a:off x="720000" y="3349345"/>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37" name="Google Shape;2637;p54"/>
          <p:cNvSpPr txBox="1"/>
          <p:nvPr>
            <p:ph idx="1" type="subTitle"/>
          </p:nvPr>
        </p:nvSpPr>
        <p:spPr>
          <a:xfrm>
            <a:off x="1005750" y="3776624"/>
            <a:ext cx="1764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2638" name="Google Shape;2638;p54"/>
          <p:cNvSpPr txBox="1"/>
          <p:nvPr>
            <p:ph idx="2" type="title"/>
          </p:nvPr>
        </p:nvSpPr>
        <p:spPr>
          <a:xfrm>
            <a:off x="3403800" y="3349345"/>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639" name="Google Shape;2639;p54"/>
          <p:cNvSpPr txBox="1"/>
          <p:nvPr>
            <p:ph idx="3" type="subTitle"/>
          </p:nvPr>
        </p:nvSpPr>
        <p:spPr>
          <a:xfrm>
            <a:off x="3689550" y="3776624"/>
            <a:ext cx="1764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2640" name="Google Shape;2640;p54"/>
          <p:cNvSpPr txBox="1"/>
          <p:nvPr>
            <p:ph idx="4" type="title"/>
          </p:nvPr>
        </p:nvSpPr>
        <p:spPr>
          <a:xfrm>
            <a:off x="6087600" y="3349345"/>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641" name="Google Shape;2641;p54"/>
          <p:cNvSpPr txBox="1"/>
          <p:nvPr>
            <p:ph idx="5" type="subTitle"/>
          </p:nvPr>
        </p:nvSpPr>
        <p:spPr>
          <a:xfrm>
            <a:off x="6373350" y="3776624"/>
            <a:ext cx="1764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642" name="Google Shape;2642;p54"/>
          <p:cNvSpPr txBox="1"/>
          <p:nvPr>
            <p:ph idx="7" type="title"/>
          </p:nvPr>
        </p:nvSpPr>
        <p:spPr>
          <a:xfrm>
            <a:off x="818250" y="1376175"/>
            <a:ext cx="21399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a:t>
            </a:r>
            <a:endParaRPr/>
          </a:p>
        </p:txBody>
      </p:sp>
      <p:sp>
        <p:nvSpPr>
          <p:cNvPr id="2643" name="Google Shape;2643;p54"/>
          <p:cNvSpPr txBox="1"/>
          <p:nvPr>
            <p:ph idx="6" type="title"/>
          </p:nvPr>
        </p:nvSpPr>
        <p:spPr>
          <a:xfrm>
            <a:off x="3502050" y="1376175"/>
            <a:ext cx="21399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2644" name="Google Shape;2644;p54"/>
          <p:cNvSpPr txBox="1"/>
          <p:nvPr>
            <p:ph idx="8" type="title"/>
          </p:nvPr>
        </p:nvSpPr>
        <p:spPr>
          <a:xfrm>
            <a:off x="6185850" y="1376175"/>
            <a:ext cx="2139900" cy="5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45%</a:t>
            </a:r>
            <a:endParaRPr/>
          </a:p>
        </p:txBody>
      </p:sp>
      <p:sp>
        <p:nvSpPr>
          <p:cNvPr id="2645" name="Google Shape;2645;p54"/>
          <p:cNvSpPr/>
          <p:nvPr/>
        </p:nvSpPr>
        <p:spPr>
          <a:xfrm>
            <a:off x="1271035" y="2085604"/>
            <a:ext cx="1203600" cy="1203600"/>
          </a:xfrm>
          <a:prstGeom prst="donut">
            <a:avLst>
              <a:gd fmla="val 1750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4"/>
          <p:cNvSpPr/>
          <p:nvPr/>
        </p:nvSpPr>
        <p:spPr>
          <a:xfrm rot="5400000">
            <a:off x="1270935" y="2085604"/>
            <a:ext cx="1203600" cy="1203600"/>
          </a:xfrm>
          <a:prstGeom prst="blockArc">
            <a:avLst>
              <a:gd fmla="val 10800000" name="adj1"/>
              <a:gd fmla="val 5458802" name="adj2"/>
              <a:gd fmla="val 17624"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4"/>
          <p:cNvSpPr/>
          <p:nvPr/>
        </p:nvSpPr>
        <p:spPr>
          <a:xfrm>
            <a:off x="3971285" y="2085604"/>
            <a:ext cx="1203600" cy="1203600"/>
          </a:xfrm>
          <a:prstGeom prst="donut">
            <a:avLst>
              <a:gd fmla="val 1750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4"/>
          <p:cNvSpPr/>
          <p:nvPr/>
        </p:nvSpPr>
        <p:spPr>
          <a:xfrm rot="5400000">
            <a:off x="3971185" y="2085604"/>
            <a:ext cx="1203600" cy="1203600"/>
          </a:xfrm>
          <a:prstGeom prst="blockArc">
            <a:avLst>
              <a:gd fmla="val 10800000" name="adj1"/>
              <a:gd fmla="val 2783591" name="adj2"/>
              <a:gd fmla="val 17535"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4"/>
          <p:cNvSpPr/>
          <p:nvPr/>
        </p:nvSpPr>
        <p:spPr>
          <a:xfrm>
            <a:off x="6669460" y="2085604"/>
            <a:ext cx="1203600" cy="1203600"/>
          </a:xfrm>
          <a:prstGeom prst="donut">
            <a:avLst>
              <a:gd fmla="val 1750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4"/>
          <p:cNvSpPr/>
          <p:nvPr/>
        </p:nvSpPr>
        <p:spPr>
          <a:xfrm rot="5400000">
            <a:off x="6669360" y="2085604"/>
            <a:ext cx="1203600" cy="1203600"/>
          </a:xfrm>
          <a:prstGeom prst="blockArc">
            <a:avLst>
              <a:gd fmla="val 10800000" name="adj1"/>
              <a:gd fmla="val 20251062" name="adj2"/>
              <a:gd fmla="val 17672"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4"/>
          <p:cNvSpPr txBox="1"/>
          <p:nvPr>
            <p:ph idx="9"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Let’s use some percentages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5" name="Shape 2655"/>
        <p:cNvGrpSpPr/>
        <p:nvPr/>
      </p:nvGrpSpPr>
      <p:grpSpPr>
        <a:xfrm>
          <a:off x="0" y="0"/>
          <a:ext cx="0" cy="0"/>
          <a:chOff x="0" y="0"/>
          <a:chExt cx="0" cy="0"/>
        </a:xfrm>
      </p:grpSpPr>
      <p:sp>
        <p:nvSpPr>
          <p:cNvPr id="2656" name="Google Shape;2656;p55"/>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 timeline always works fine</a:t>
            </a:r>
            <a:endParaRPr/>
          </a:p>
        </p:txBody>
      </p:sp>
      <p:cxnSp>
        <p:nvCxnSpPr>
          <p:cNvPr id="2657" name="Google Shape;2657;p55"/>
          <p:cNvCxnSpPr/>
          <p:nvPr/>
        </p:nvCxnSpPr>
        <p:spPr>
          <a:xfrm>
            <a:off x="723600" y="3046850"/>
            <a:ext cx="7715400" cy="0"/>
          </a:xfrm>
          <a:prstGeom prst="straightConnector1">
            <a:avLst/>
          </a:prstGeom>
          <a:noFill/>
          <a:ln cap="flat" cmpd="sng" w="19050">
            <a:solidFill>
              <a:schemeClr val="accent5"/>
            </a:solidFill>
            <a:prstDash val="solid"/>
            <a:round/>
            <a:headEnd len="med" w="med" type="none"/>
            <a:tailEnd len="med" w="med" type="none"/>
          </a:ln>
        </p:spPr>
      </p:cxnSp>
      <p:sp>
        <p:nvSpPr>
          <p:cNvPr id="2658" name="Google Shape;2658;p55"/>
          <p:cNvSpPr txBox="1"/>
          <p:nvPr/>
        </p:nvSpPr>
        <p:spPr>
          <a:xfrm>
            <a:off x="2046879" y="1871514"/>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Mars</a:t>
            </a:r>
            <a:endParaRPr sz="2500">
              <a:solidFill>
                <a:schemeClr val="accent5"/>
              </a:solidFill>
              <a:latin typeface="Vidaloka"/>
              <a:ea typeface="Vidaloka"/>
              <a:cs typeface="Vidaloka"/>
              <a:sym typeface="Vidaloka"/>
            </a:endParaRPr>
          </a:p>
        </p:txBody>
      </p:sp>
      <p:sp>
        <p:nvSpPr>
          <p:cNvPr id="2659" name="Google Shape;2659;p55"/>
          <p:cNvSpPr txBox="1"/>
          <p:nvPr/>
        </p:nvSpPr>
        <p:spPr>
          <a:xfrm>
            <a:off x="2046842" y="2325196"/>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Mars is actually a very cold place</a:t>
            </a:r>
            <a:endParaRPr>
              <a:solidFill>
                <a:schemeClr val="accent5"/>
              </a:solidFill>
              <a:latin typeface="Source Sans Pro"/>
              <a:ea typeface="Source Sans Pro"/>
              <a:cs typeface="Source Sans Pro"/>
              <a:sym typeface="Source Sans Pro"/>
            </a:endParaRPr>
          </a:p>
        </p:txBody>
      </p:sp>
      <p:sp>
        <p:nvSpPr>
          <p:cNvPr id="2660" name="Google Shape;2660;p55"/>
          <p:cNvSpPr txBox="1"/>
          <p:nvPr/>
        </p:nvSpPr>
        <p:spPr>
          <a:xfrm>
            <a:off x="4507444" y="1871514"/>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Neptune</a:t>
            </a:r>
            <a:endParaRPr sz="2500">
              <a:solidFill>
                <a:schemeClr val="accent5"/>
              </a:solidFill>
              <a:latin typeface="Vidaloka"/>
              <a:ea typeface="Vidaloka"/>
              <a:cs typeface="Vidaloka"/>
              <a:sym typeface="Vidaloka"/>
            </a:endParaRPr>
          </a:p>
        </p:txBody>
      </p:sp>
      <p:sp>
        <p:nvSpPr>
          <p:cNvPr id="2661" name="Google Shape;2661;p55"/>
          <p:cNvSpPr txBox="1"/>
          <p:nvPr/>
        </p:nvSpPr>
        <p:spPr>
          <a:xfrm>
            <a:off x="4507444" y="2325196"/>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It’s the farthest planet from the Sun</a:t>
            </a:r>
            <a:endParaRPr>
              <a:solidFill>
                <a:schemeClr val="accent5"/>
              </a:solidFill>
              <a:latin typeface="Source Sans Pro"/>
              <a:ea typeface="Source Sans Pro"/>
              <a:cs typeface="Source Sans Pro"/>
              <a:sym typeface="Source Sans Pro"/>
            </a:endParaRPr>
          </a:p>
        </p:txBody>
      </p:sp>
      <p:sp>
        <p:nvSpPr>
          <p:cNvPr id="2662" name="Google Shape;2662;p55"/>
          <p:cNvSpPr txBox="1"/>
          <p:nvPr/>
        </p:nvSpPr>
        <p:spPr>
          <a:xfrm>
            <a:off x="3278954" y="3305989"/>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Jupiter</a:t>
            </a:r>
            <a:endParaRPr sz="2500">
              <a:solidFill>
                <a:schemeClr val="accent5"/>
              </a:solidFill>
              <a:latin typeface="Vidaloka"/>
              <a:ea typeface="Vidaloka"/>
              <a:cs typeface="Vidaloka"/>
              <a:sym typeface="Vidaloka"/>
            </a:endParaRPr>
          </a:p>
        </p:txBody>
      </p:sp>
      <p:sp>
        <p:nvSpPr>
          <p:cNvPr id="2663" name="Google Shape;2663;p55"/>
          <p:cNvSpPr txBox="1"/>
          <p:nvPr/>
        </p:nvSpPr>
        <p:spPr>
          <a:xfrm>
            <a:off x="3278917" y="3759671"/>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It’s the biggest planet in the Solar System</a:t>
            </a:r>
            <a:endParaRPr>
              <a:solidFill>
                <a:schemeClr val="accent5"/>
              </a:solidFill>
              <a:latin typeface="Source Sans Pro"/>
              <a:ea typeface="Source Sans Pro"/>
              <a:cs typeface="Source Sans Pro"/>
              <a:sym typeface="Source Sans Pro"/>
            </a:endParaRPr>
          </a:p>
        </p:txBody>
      </p:sp>
      <p:sp>
        <p:nvSpPr>
          <p:cNvPr id="2664" name="Google Shape;2664;p55"/>
          <p:cNvSpPr txBox="1"/>
          <p:nvPr/>
        </p:nvSpPr>
        <p:spPr>
          <a:xfrm>
            <a:off x="5739694" y="3283702"/>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Saturn</a:t>
            </a:r>
            <a:endParaRPr sz="2500">
              <a:solidFill>
                <a:schemeClr val="accent5"/>
              </a:solidFill>
              <a:latin typeface="Vidaloka"/>
              <a:ea typeface="Vidaloka"/>
              <a:cs typeface="Vidaloka"/>
              <a:sym typeface="Vidaloka"/>
            </a:endParaRPr>
          </a:p>
        </p:txBody>
      </p:sp>
      <p:sp>
        <p:nvSpPr>
          <p:cNvPr id="2665" name="Google Shape;2665;p55"/>
          <p:cNvSpPr txBox="1"/>
          <p:nvPr/>
        </p:nvSpPr>
        <p:spPr>
          <a:xfrm>
            <a:off x="5739694" y="3737384"/>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Saturn is a gas giant and has several rings</a:t>
            </a:r>
            <a:endParaRPr>
              <a:solidFill>
                <a:schemeClr val="accent5"/>
              </a:solidFill>
              <a:latin typeface="Source Sans Pro"/>
              <a:ea typeface="Source Sans Pro"/>
              <a:cs typeface="Source Sans Pro"/>
              <a:sym typeface="Source Sans Pro"/>
            </a:endParaRPr>
          </a:p>
        </p:txBody>
      </p:sp>
      <p:cxnSp>
        <p:nvCxnSpPr>
          <p:cNvPr id="2666" name="Google Shape;2666;p55"/>
          <p:cNvCxnSpPr/>
          <p:nvPr/>
        </p:nvCxnSpPr>
        <p:spPr>
          <a:xfrm>
            <a:off x="2148813" y="2809996"/>
            <a:ext cx="0" cy="246600"/>
          </a:xfrm>
          <a:prstGeom prst="straightConnector1">
            <a:avLst/>
          </a:prstGeom>
          <a:noFill/>
          <a:ln cap="flat" cmpd="sng" w="19050">
            <a:solidFill>
              <a:schemeClr val="accent5"/>
            </a:solidFill>
            <a:prstDash val="solid"/>
            <a:round/>
            <a:headEnd len="med" w="med" type="none"/>
            <a:tailEnd len="med" w="med" type="none"/>
          </a:ln>
        </p:spPr>
      </p:cxnSp>
      <p:cxnSp>
        <p:nvCxnSpPr>
          <p:cNvPr id="2667" name="Google Shape;2667;p55"/>
          <p:cNvCxnSpPr/>
          <p:nvPr/>
        </p:nvCxnSpPr>
        <p:spPr>
          <a:xfrm>
            <a:off x="4595194" y="2809996"/>
            <a:ext cx="0" cy="246600"/>
          </a:xfrm>
          <a:prstGeom prst="straightConnector1">
            <a:avLst/>
          </a:prstGeom>
          <a:noFill/>
          <a:ln cap="flat" cmpd="sng" w="19050">
            <a:solidFill>
              <a:schemeClr val="accent5"/>
            </a:solidFill>
            <a:prstDash val="solid"/>
            <a:round/>
            <a:headEnd len="med" w="med" type="none"/>
            <a:tailEnd len="med" w="med" type="none"/>
          </a:ln>
        </p:spPr>
      </p:cxnSp>
      <p:cxnSp>
        <p:nvCxnSpPr>
          <p:cNvPr id="2668" name="Google Shape;2668;p55"/>
          <p:cNvCxnSpPr/>
          <p:nvPr/>
        </p:nvCxnSpPr>
        <p:spPr>
          <a:xfrm>
            <a:off x="3376752" y="3056689"/>
            <a:ext cx="0" cy="249300"/>
          </a:xfrm>
          <a:prstGeom prst="straightConnector1">
            <a:avLst/>
          </a:prstGeom>
          <a:noFill/>
          <a:ln cap="flat" cmpd="sng" w="19050">
            <a:solidFill>
              <a:schemeClr val="accent5"/>
            </a:solidFill>
            <a:prstDash val="solid"/>
            <a:round/>
            <a:headEnd len="med" w="med" type="none"/>
            <a:tailEnd len="med" w="med" type="none"/>
          </a:ln>
        </p:spPr>
      </p:cxnSp>
      <p:cxnSp>
        <p:nvCxnSpPr>
          <p:cNvPr id="2669" name="Google Shape;2669;p55"/>
          <p:cNvCxnSpPr/>
          <p:nvPr/>
        </p:nvCxnSpPr>
        <p:spPr>
          <a:xfrm>
            <a:off x="5837492" y="3056602"/>
            <a:ext cx="0" cy="227100"/>
          </a:xfrm>
          <a:prstGeom prst="straightConnector1">
            <a:avLst/>
          </a:prstGeom>
          <a:noFill/>
          <a:ln cap="flat" cmpd="sng" w="19050">
            <a:solidFill>
              <a:schemeClr val="accent5"/>
            </a:solidFill>
            <a:prstDash val="solid"/>
            <a:round/>
            <a:headEnd len="med" w="med" type="none"/>
            <a:tailEnd len="med" w="med" type="none"/>
          </a:ln>
        </p:spPr>
      </p:cxnSp>
      <p:grpSp>
        <p:nvGrpSpPr>
          <p:cNvPr id="2670" name="Google Shape;2670;p55"/>
          <p:cNvGrpSpPr/>
          <p:nvPr/>
        </p:nvGrpSpPr>
        <p:grpSpPr>
          <a:xfrm>
            <a:off x="4014551" y="1961743"/>
            <a:ext cx="340495" cy="342942"/>
            <a:chOff x="7041250" y="3238625"/>
            <a:chExt cx="337525" cy="339950"/>
          </a:xfrm>
        </p:grpSpPr>
        <p:sp>
          <p:nvSpPr>
            <p:cNvPr id="2671" name="Google Shape;2671;p55"/>
            <p:cNvSpPr/>
            <p:nvPr/>
          </p:nvSpPr>
          <p:spPr>
            <a:xfrm>
              <a:off x="7041250" y="3343075"/>
              <a:ext cx="282950" cy="235500"/>
            </a:xfrm>
            <a:custGeom>
              <a:rect b="b" l="l" r="r" t="t"/>
              <a:pathLst>
                <a:path extrusionOk="0" h="9420" w="11318">
                  <a:moveTo>
                    <a:pt x="4178" y="1"/>
                  </a:moveTo>
                  <a:cubicBezTo>
                    <a:pt x="2921" y="410"/>
                    <a:pt x="1610" y="627"/>
                    <a:pt x="270" y="627"/>
                  </a:cubicBezTo>
                  <a:cubicBezTo>
                    <a:pt x="180" y="627"/>
                    <a:pt x="90" y="626"/>
                    <a:pt x="0" y="624"/>
                  </a:cubicBezTo>
                  <a:lnTo>
                    <a:pt x="0" y="624"/>
                  </a:lnTo>
                  <a:lnTo>
                    <a:pt x="2245" y="6361"/>
                  </a:lnTo>
                  <a:cubicBezTo>
                    <a:pt x="2991" y="8261"/>
                    <a:pt x="4813" y="9420"/>
                    <a:pt x="6739" y="9420"/>
                  </a:cubicBezTo>
                  <a:cubicBezTo>
                    <a:pt x="7308" y="9420"/>
                    <a:pt x="7887" y="9318"/>
                    <a:pt x="8449" y="9105"/>
                  </a:cubicBezTo>
                  <a:lnTo>
                    <a:pt x="8699" y="8980"/>
                  </a:lnTo>
                  <a:cubicBezTo>
                    <a:pt x="9385" y="8668"/>
                    <a:pt x="9697" y="6953"/>
                    <a:pt x="9697" y="6953"/>
                  </a:cubicBezTo>
                  <a:cubicBezTo>
                    <a:pt x="9697" y="6953"/>
                    <a:pt x="11131" y="6548"/>
                    <a:pt x="11318" y="5893"/>
                  </a:cubicBezTo>
                  <a:lnTo>
                    <a:pt x="4178"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5"/>
            <p:cNvSpPr/>
            <p:nvPr/>
          </p:nvSpPr>
          <p:spPr>
            <a:xfrm>
              <a:off x="7258700" y="3436600"/>
              <a:ext cx="65500" cy="130975"/>
            </a:xfrm>
            <a:custGeom>
              <a:rect b="b" l="l" r="r" t="t"/>
              <a:pathLst>
                <a:path extrusionOk="0" h="5239" w="2620">
                  <a:moveTo>
                    <a:pt x="1" y="1"/>
                  </a:moveTo>
                  <a:lnTo>
                    <a:pt x="1" y="5239"/>
                  </a:lnTo>
                  <a:cubicBezTo>
                    <a:pt x="1279" y="4646"/>
                    <a:pt x="2246" y="3524"/>
                    <a:pt x="2620" y="2152"/>
                  </a:cubicBezTo>
                  <a:lnTo>
                    <a:pt x="1"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5"/>
            <p:cNvSpPr/>
            <p:nvPr/>
          </p:nvSpPr>
          <p:spPr>
            <a:xfrm>
              <a:off x="7139450" y="3239400"/>
              <a:ext cx="239325" cy="273625"/>
            </a:xfrm>
            <a:custGeom>
              <a:rect b="b" l="l" r="r" t="t"/>
              <a:pathLst>
                <a:path extrusionOk="0" h="10945" w="9573">
                  <a:moveTo>
                    <a:pt x="1" y="1"/>
                  </a:moveTo>
                  <a:lnTo>
                    <a:pt x="1" y="6174"/>
                  </a:lnTo>
                  <a:cubicBezTo>
                    <a:pt x="1" y="8793"/>
                    <a:pt x="2121" y="10944"/>
                    <a:pt x="4771" y="10944"/>
                  </a:cubicBezTo>
                  <a:cubicBezTo>
                    <a:pt x="7421" y="10944"/>
                    <a:pt x="9572" y="4397"/>
                    <a:pt x="9572" y="4397"/>
                  </a:cubicBezTo>
                  <a:lnTo>
                    <a:pt x="4771" y="936"/>
                  </a:lnTo>
                  <a:cubicBezTo>
                    <a:pt x="3150" y="936"/>
                    <a:pt x="1497" y="624"/>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5"/>
            <p:cNvSpPr/>
            <p:nvPr/>
          </p:nvSpPr>
          <p:spPr>
            <a:xfrm>
              <a:off x="7257925" y="3238625"/>
              <a:ext cx="120075" cy="274400"/>
            </a:xfrm>
            <a:custGeom>
              <a:rect b="b" l="l" r="r" t="t"/>
              <a:pathLst>
                <a:path extrusionOk="0" h="10976" w="4803">
                  <a:moveTo>
                    <a:pt x="4802" y="1"/>
                  </a:moveTo>
                  <a:lnTo>
                    <a:pt x="4303" y="219"/>
                  </a:lnTo>
                  <a:cubicBezTo>
                    <a:pt x="2900" y="687"/>
                    <a:pt x="1466" y="936"/>
                    <a:pt x="1" y="967"/>
                  </a:cubicBezTo>
                  <a:lnTo>
                    <a:pt x="1" y="10975"/>
                  </a:lnTo>
                  <a:cubicBezTo>
                    <a:pt x="2651" y="10975"/>
                    <a:pt x="4802" y="8824"/>
                    <a:pt x="4802" y="6174"/>
                  </a:cubicBezTo>
                  <a:lnTo>
                    <a:pt x="480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5"/>
            <p:cNvSpPr/>
            <p:nvPr/>
          </p:nvSpPr>
          <p:spPr>
            <a:xfrm>
              <a:off x="7198700" y="3328275"/>
              <a:ext cx="20275" cy="20275"/>
            </a:xfrm>
            <a:custGeom>
              <a:rect b="b" l="l" r="r" t="t"/>
              <a:pathLst>
                <a:path extrusionOk="0" h="811" w="811">
                  <a:moveTo>
                    <a:pt x="0" y="0"/>
                  </a:moveTo>
                  <a:lnTo>
                    <a:pt x="0" y="811"/>
                  </a:lnTo>
                  <a:lnTo>
                    <a:pt x="811" y="811"/>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5"/>
            <p:cNvSpPr/>
            <p:nvPr/>
          </p:nvSpPr>
          <p:spPr>
            <a:xfrm>
              <a:off x="7298450" y="3328275"/>
              <a:ext cx="20300" cy="20275"/>
            </a:xfrm>
            <a:custGeom>
              <a:rect b="b" l="l" r="r" t="t"/>
              <a:pathLst>
                <a:path extrusionOk="0" h="811" w="812">
                  <a:moveTo>
                    <a:pt x="1" y="0"/>
                  </a:moveTo>
                  <a:lnTo>
                    <a:pt x="1" y="811"/>
                  </a:lnTo>
                  <a:lnTo>
                    <a:pt x="812" y="811"/>
                  </a:lnTo>
                  <a:lnTo>
                    <a:pt x="812"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5"/>
            <p:cNvSpPr/>
            <p:nvPr/>
          </p:nvSpPr>
          <p:spPr>
            <a:xfrm>
              <a:off x="7198700" y="3389075"/>
              <a:ext cx="110700" cy="59250"/>
            </a:xfrm>
            <a:custGeom>
              <a:rect b="b" l="l" r="r" t="t"/>
              <a:pathLst>
                <a:path extrusionOk="0" h="2370" w="4428">
                  <a:moveTo>
                    <a:pt x="0" y="0"/>
                  </a:moveTo>
                  <a:cubicBezTo>
                    <a:pt x="0" y="1309"/>
                    <a:pt x="1091" y="2370"/>
                    <a:pt x="2401" y="2370"/>
                  </a:cubicBezTo>
                  <a:cubicBezTo>
                    <a:pt x="3710" y="2370"/>
                    <a:pt x="4427" y="1310"/>
                    <a:pt x="4427" y="0"/>
                  </a:cubicBezTo>
                  <a:lnTo>
                    <a:pt x="4427" y="0"/>
                  </a:lnTo>
                  <a:cubicBezTo>
                    <a:pt x="4427" y="873"/>
                    <a:pt x="3274" y="1590"/>
                    <a:pt x="2401" y="1590"/>
                  </a:cubicBezTo>
                  <a:cubicBezTo>
                    <a:pt x="1528" y="1590"/>
                    <a:pt x="811" y="873"/>
                    <a:pt x="811"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5"/>
            <p:cNvSpPr/>
            <p:nvPr/>
          </p:nvSpPr>
          <p:spPr>
            <a:xfrm>
              <a:off x="7258700" y="3389075"/>
              <a:ext cx="60050" cy="60025"/>
            </a:xfrm>
            <a:custGeom>
              <a:rect b="b" l="l" r="r" t="t"/>
              <a:pathLst>
                <a:path extrusionOk="0" h="2401" w="2402">
                  <a:moveTo>
                    <a:pt x="1591" y="0"/>
                  </a:moveTo>
                  <a:cubicBezTo>
                    <a:pt x="1591" y="873"/>
                    <a:pt x="874" y="1590"/>
                    <a:pt x="1" y="1590"/>
                  </a:cubicBezTo>
                  <a:lnTo>
                    <a:pt x="1" y="2401"/>
                  </a:lnTo>
                  <a:cubicBezTo>
                    <a:pt x="1310" y="2401"/>
                    <a:pt x="2402" y="1309"/>
                    <a:pt x="2402"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55"/>
          <p:cNvGrpSpPr/>
          <p:nvPr/>
        </p:nvGrpSpPr>
        <p:grpSpPr>
          <a:xfrm>
            <a:off x="2864711" y="3398429"/>
            <a:ext cx="261859" cy="342841"/>
            <a:chOff x="3320875" y="2694575"/>
            <a:chExt cx="259575" cy="339850"/>
          </a:xfrm>
        </p:grpSpPr>
        <p:sp>
          <p:nvSpPr>
            <p:cNvPr id="2680" name="Google Shape;2680;p55"/>
            <p:cNvSpPr/>
            <p:nvPr/>
          </p:nvSpPr>
          <p:spPr>
            <a:xfrm>
              <a:off x="3338800" y="2695350"/>
              <a:ext cx="217500" cy="60050"/>
            </a:xfrm>
            <a:custGeom>
              <a:rect b="b" l="l" r="r" t="t"/>
              <a:pathLst>
                <a:path extrusionOk="0" h="2402" w="8700">
                  <a:moveTo>
                    <a:pt x="593" y="0"/>
                  </a:moveTo>
                  <a:lnTo>
                    <a:pt x="1" y="2401"/>
                  </a:lnTo>
                  <a:lnTo>
                    <a:pt x="4490" y="2401"/>
                  </a:lnTo>
                  <a:lnTo>
                    <a:pt x="8699" y="1154"/>
                  </a:lnTo>
                  <a:lnTo>
                    <a:pt x="4490"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5"/>
            <p:cNvSpPr/>
            <p:nvPr/>
          </p:nvSpPr>
          <p:spPr>
            <a:xfrm>
              <a:off x="3451050" y="2694575"/>
              <a:ext cx="113825" cy="60825"/>
            </a:xfrm>
            <a:custGeom>
              <a:rect b="b" l="l" r="r" t="t"/>
              <a:pathLst>
                <a:path extrusionOk="0" h="2433" w="4553">
                  <a:moveTo>
                    <a:pt x="0" y="0"/>
                  </a:moveTo>
                  <a:lnTo>
                    <a:pt x="0" y="2432"/>
                  </a:lnTo>
                  <a:lnTo>
                    <a:pt x="4552" y="2432"/>
                  </a:lnTo>
                  <a:lnTo>
                    <a:pt x="3929"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5"/>
            <p:cNvSpPr/>
            <p:nvPr/>
          </p:nvSpPr>
          <p:spPr>
            <a:xfrm>
              <a:off x="3375450" y="2917500"/>
              <a:ext cx="150450" cy="83425"/>
            </a:xfrm>
            <a:custGeom>
              <a:rect b="b" l="l" r="r" t="t"/>
              <a:pathLst>
                <a:path extrusionOk="0" h="3337" w="6018">
                  <a:moveTo>
                    <a:pt x="1060" y="0"/>
                  </a:moveTo>
                  <a:lnTo>
                    <a:pt x="0" y="2682"/>
                  </a:lnTo>
                  <a:lnTo>
                    <a:pt x="3024" y="3336"/>
                  </a:lnTo>
                  <a:lnTo>
                    <a:pt x="6017" y="2682"/>
                  </a:lnTo>
                  <a:lnTo>
                    <a:pt x="3024"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5"/>
            <p:cNvSpPr/>
            <p:nvPr/>
          </p:nvSpPr>
          <p:spPr>
            <a:xfrm>
              <a:off x="3451050" y="2917500"/>
              <a:ext cx="75625" cy="90425"/>
            </a:xfrm>
            <a:custGeom>
              <a:rect b="b" l="l" r="r" t="t"/>
              <a:pathLst>
                <a:path extrusionOk="0" h="3617" w="3025">
                  <a:moveTo>
                    <a:pt x="0" y="0"/>
                  </a:moveTo>
                  <a:lnTo>
                    <a:pt x="0" y="3617"/>
                  </a:lnTo>
                  <a:lnTo>
                    <a:pt x="3025" y="2682"/>
                  </a:lnTo>
                  <a:lnTo>
                    <a:pt x="196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5"/>
            <p:cNvSpPr/>
            <p:nvPr/>
          </p:nvSpPr>
          <p:spPr>
            <a:xfrm>
              <a:off x="3357500" y="2984525"/>
              <a:ext cx="176200" cy="49900"/>
            </a:xfrm>
            <a:custGeom>
              <a:rect b="b" l="l" r="r" t="t"/>
              <a:pathLst>
                <a:path extrusionOk="0" h="1996" w="7048">
                  <a:moveTo>
                    <a:pt x="780" y="1"/>
                  </a:moveTo>
                  <a:lnTo>
                    <a:pt x="1" y="1996"/>
                  </a:lnTo>
                  <a:lnTo>
                    <a:pt x="3742" y="1996"/>
                  </a:lnTo>
                  <a:lnTo>
                    <a:pt x="7047" y="874"/>
                  </a:lnTo>
                  <a:lnTo>
                    <a:pt x="374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5"/>
            <p:cNvSpPr/>
            <p:nvPr/>
          </p:nvSpPr>
          <p:spPr>
            <a:xfrm>
              <a:off x="3450275" y="2985300"/>
              <a:ext cx="94325" cy="49125"/>
            </a:xfrm>
            <a:custGeom>
              <a:rect b="b" l="l" r="r" t="t"/>
              <a:pathLst>
                <a:path extrusionOk="0" h="1965" w="3773">
                  <a:moveTo>
                    <a:pt x="0" y="1"/>
                  </a:moveTo>
                  <a:lnTo>
                    <a:pt x="31" y="1965"/>
                  </a:lnTo>
                  <a:lnTo>
                    <a:pt x="3773" y="1965"/>
                  </a:lnTo>
                  <a:lnTo>
                    <a:pt x="2993"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5"/>
            <p:cNvSpPr/>
            <p:nvPr/>
          </p:nvSpPr>
          <p:spPr>
            <a:xfrm>
              <a:off x="3339575" y="2765500"/>
              <a:ext cx="212825" cy="178525"/>
            </a:xfrm>
            <a:custGeom>
              <a:rect b="b" l="l" r="r" t="t"/>
              <a:pathLst>
                <a:path extrusionOk="0" h="7141" w="8513">
                  <a:moveTo>
                    <a:pt x="32" y="0"/>
                  </a:moveTo>
                  <a:lnTo>
                    <a:pt x="32" y="375"/>
                  </a:lnTo>
                  <a:cubicBezTo>
                    <a:pt x="1" y="2027"/>
                    <a:pt x="437" y="3648"/>
                    <a:pt x="1279" y="5083"/>
                  </a:cubicBezTo>
                  <a:cubicBezTo>
                    <a:pt x="2090" y="6423"/>
                    <a:pt x="3212" y="7140"/>
                    <a:pt x="4428" y="7140"/>
                  </a:cubicBezTo>
                  <a:lnTo>
                    <a:pt x="8513" y="2869"/>
                  </a:lnTo>
                  <a:lnTo>
                    <a:pt x="4428"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5"/>
            <p:cNvSpPr/>
            <p:nvPr/>
          </p:nvSpPr>
          <p:spPr>
            <a:xfrm>
              <a:off x="3451050" y="2764725"/>
              <a:ext cx="111475" cy="180075"/>
            </a:xfrm>
            <a:custGeom>
              <a:rect b="b" l="l" r="r" t="t"/>
              <a:pathLst>
                <a:path extrusionOk="0" h="7203" w="4459">
                  <a:moveTo>
                    <a:pt x="0" y="0"/>
                  </a:moveTo>
                  <a:lnTo>
                    <a:pt x="0" y="7202"/>
                  </a:lnTo>
                  <a:cubicBezTo>
                    <a:pt x="1216" y="7202"/>
                    <a:pt x="2339" y="6454"/>
                    <a:pt x="3181" y="5145"/>
                  </a:cubicBezTo>
                  <a:cubicBezTo>
                    <a:pt x="4022" y="3711"/>
                    <a:pt x="4459" y="2058"/>
                    <a:pt x="4428" y="406"/>
                  </a:cubicBezTo>
                  <a:lnTo>
                    <a:pt x="4428" y="31"/>
                  </a:lnTo>
                  <a:lnTo>
                    <a:pt x="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5"/>
            <p:cNvSpPr/>
            <p:nvPr/>
          </p:nvSpPr>
          <p:spPr>
            <a:xfrm>
              <a:off x="3400375" y="2764725"/>
              <a:ext cx="96675" cy="179300"/>
            </a:xfrm>
            <a:custGeom>
              <a:rect b="b" l="l" r="r" t="t"/>
              <a:pathLst>
                <a:path extrusionOk="0" h="7172" w="3867">
                  <a:moveTo>
                    <a:pt x="1" y="0"/>
                  </a:moveTo>
                  <a:lnTo>
                    <a:pt x="1" y="437"/>
                  </a:lnTo>
                  <a:cubicBezTo>
                    <a:pt x="1" y="1996"/>
                    <a:pt x="157" y="3523"/>
                    <a:pt x="500" y="5020"/>
                  </a:cubicBezTo>
                  <a:cubicBezTo>
                    <a:pt x="843" y="6454"/>
                    <a:pt x="1341" y="7171"/>
                    <a:pt x="1996" y="7171"/>
                  </a:cubicBezTo>
                  <a:lnTo>
                    <a:pt x="2027" y="7171"/>
                  </a:lnTo>
                  <a:lnTo>
                    <a:pt x="3867" y="2993"/>
                  </a:lnTo>
                  <a:lnTo>
                    <a:pt x="202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5"/>
            <p:cNvSpPr/>
            <p:nvPr/>
          </p:nvSpPr>
          <p:spPr>
            <a:xfrm>
              <a:off x="3451050" y="2764725"/>
              <a:ext cx="50675" cy="180075"/>
            </a:xfrm>
            <a:custGeom>
              <a:rect b="b" l="l" r="r" t="t"/>
              <a:pathLst>
                <a:path extrusionOk="0" h="7203" w="2027">
                  <a:moveTo>
                    <a:pt x="0" y="0"/>
                  </a:moveTo>
                  <a:lnTo>
                    <a:pt x="0" y="7202"/>
                  </a:lnTo>
                  <a:cubicBezTo>
                    <a:pt x="655" y="7202"/>
                    <a:pt x="1154" y="6454"/>
                    <a:pt x="1528" y="5020"/>
                  </a:cubicBezTo>
                  <a:cubicBezTo>
                    <a:pt x="1871" y="3492"/>
                    <a:pt x="2027" y="1965"/>
                    <a:pt x="1996" y="406"/>
                  </a:cubicBezTo>
                  <a:lnTo>
                    <a:pt x="1996" y="31"/>
                  </a:lnTo>
                  <a:lnTo>
                    <a:pt x="0"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5"/>
            <p:cNvSpPr/>
            <p:nvPr/>
          </p:nvSpPr>
          <p:spPr>
            <a:xfrm>
              <a:off x="3320875" y="2746025"/>
              <a:ext cx="258800" cy="39775"/>
            </a:xfrm>
            <a:custGeom>
              <a:rect b="b" l="l" r="r" t="t"/>
              <a:pathLst>
                <a:path extrusionOk="0" h="1591" w="10352">
                  <a:moveTo>
                    <a:pt x="1" y="0"/>
                  </a:moveTo>
                  <a:lnTo>
                    <a:pt x="1" y="1590"/>
                  </a:lnTo>
                  <a:lnTo>
                    <a:pt x="5176" y="1590"/>
                  </a:lnTo>
                  <a:lnTo>
                    <a:pt x="10352" y="779"/>
                  </a:lnTo>
                  <a:lnTo>
                    <a:pt x="517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5"/>
            <p:cNvSpPr/>
            <p:nvPr/>
          </p:nvSpPr>
          <p:spPr>
            <a:xfrm>
              <a:off x="3451050" y="2745225"/>
              <a:ext cx="129400" cy="39775"/>
            </a:xfrm>
            <a:custGeom>
              <a:rect b="b" l="l" r="r" t="t"/>
              <a:pathLst>
                <a:path extrusionOk="0" h="1591" w="5176">
                  <a:moveTo>
                    <a:pt x="0" y="1"/>
                  </a:moveTo>
                  <a:lnTo>
                    <a:pt x="0" y="1591"/>
                  </a:lnTo>
                  <a:lnTo>
                    <a:pt x="5176" y="1591"/>
                  </a:lnTo>
                  <a:lnTo>
                    <a:pt x="517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2" name="Google Shape;2692;p55"/>
          <p:cNvGrpSpPr/>
          <p:nvPr/>
        </p:nvGrpSpPr>
        <p:grpSpPr>
          <a:xfrm>
            <a:off x="5183119" y="3398761"/>
            <a:ext cx="404176" cy="342185"/>
            <a:chOff x="4026300" y="1568975"/>
            <a:chExt cx="400650" cy="339200"/>
          </a:xfrm>
        </p:grpSpPr>
        <p:sp>
          <p:nvSpPr>
            <p:cNvPr id="2693" name="Google Shape;2693;p55"/>
            <p:cNvSpPr/>
            <p:nvPr/>
          </p:nvSpPr>
          <p:spPr>
            <a:xfrm>
              <a:off x="4026300" y="1568975"/>
              <a:ext cx="343750" cy="339200"/>
            </a:xfrm>
            <a:custGeom>
              <a:rect b="b" l="l" r="r" t="t"/>
              <a:pathLst>
                <a:path extrusionOk="0" h="13568" w="13750">
                  <a:moveTo>
                    <a:pt x="6783" y="1"/>
                  </a:moveTo>
                  <a:cubicBezTo>
                    <a:pt x="3056" y="1"/>
                    <a:pt x="0" y="3022"/>
                    <a:pt x="0" y="6800"/>
                  </a:cubicBezTo>
                  <a:cubicBezTo>
                    <a:pt x="0" y="10547"/>
                    <a:pt x="3056" y="13568"/>
                    <a:pt x="6783" y="13568"/>
                  </a:cubicBezTo>
                  <a:cubicBezTo>
                    <a:pt x="6839" y="13568"/>
                    <a:pt x="6896" y="13567"/>
                    <a:pt x="6953" y="13566"/>
                  </a:cubicBezTo>
                  <a:lnTo>
                    <a:pt x="13750" y="6800"/>
                  </a:lnTo>
                  <a:lnTo>
                    <a:pt x="6953" y="3"/>
                  </a:lnTo>
                  <a:cubicBezTo>
                    <a:pt x="6896" y="2"/>
                    <a:pt x="6839" y="1"/>
                    <a:pt x="6783"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5"/>
            <p:cNvSpPr/>
            <p:nvPr/>
          </p:nvSpPr>
          <p:spPr>
            <a:xfrm>
              <a:off x="4200100" y="1569050"/>
              <a:ext cx="226850" cy="339075"/>
            </a:xfrm>
            <a:custGeom>
              <a:rect b="b" l="l" r="r" t="t"/>
              <a:pathLst>
                <a:path extrusionOk="0" h="13563" w="9074">
                  <a:moveTo>
                    <a:pt x="1" y="0"/>
                  </a:moveTo>
                  <a:lnTo>
                    <a:pt x="1" y="13563"/>
                  </a:lnTo>
                  <a:cubicBezTo>
                    <a:pt x="6049" y="13563"/>
                    <a:pt x="9074" y="6267"/>
                    <a:pt x="4802" y="1995"/>
                  </a:cubicBezTo>
                  <a:cubicBezTo>
                    <a:pt x="3524" y="717"/>
                    <a:pt x="1809" y="0"/>
                    <a:pt x="1"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5"/>
            <p:cNvSpPr/>
            <p:nvPr/>
          </p:nvSpPr>
          <p:spPr>
            <a:xfrm>
              <a:off x="4090975" y="1629050"/>
              <a:ext cx="219050" cy="219050"/>
            </a:xfrm>
            <a:custGeom>
              <a:rect b="b" l="l" r="r" t="t"/>
              <a:pathLst>
                <a:path extrusionOk="0" h="8762" w="8762">
                  <a:moveTo>
                    <a:pt x="4366" y="1"/>
                  </a:moveTo>
                  <a:cubicBezTo>
                    <a:pt x="1965" y="1"/>
                    <a:pt x="1" y="1965"/>
                    <a:pt x="1" y="4397"/>
                  </a:cubicBezTo>
                  <a:cubicBezTo>
                    <a:pt x="1" y="6798"/>
                    <a:pt x="1965" y="8762"/>
                    <a:pt x="4366" y="8762"/>
                  </a:cubicBezTo>
                  <a:cubicBezTo>
                    <a:pt x="6798" y="8762"/>
                    <a:pt x="8762" y="4397"/>
                    <a:pt x="8762" y="4397"/>
                  </a:cubicBezTo>
                  <a:cubicBezTo>
                    <a:pt x="8762" y="4397"/>
                    <a:pt x="6798" y="1"/>
                    <a:pt x="4366"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5"/>
            <p:cNvSpPr/>
            <p:nvPr/>
          </p:nvSpPr>
          <p:spPr>
            <a:xfrm>
              <a:off x="4200100" y="1629050"/>
              <a:ext cx="109925" cy="219050"/>
            </a:xfrm>
            <a:custGeom>
              <a:rect b="b" l="l" r="r" t="t"/>
              <a:pathLst>
                <a:path extrusionOk="0" h="8762" w="4397">
                  <a:moveTo>
                    <a:pt x="1" y="1"/>
                  </a:moveTo>
                  <a:lnTo>
                    <a:pt x="1" y="8762"/>
                  </a:lnTo>
                  <a:cubicBezTo>
                    <a:pt x="2433" y="8762"/>
                    <a:pt x="4397" y="6798"/>
                    <a:pt x="4397" y="4397"/>
                  </a:cubicBezTo>
                  <a:cubicBezTo>
                    <a:pt x="4397" y="1965"/>
                    <a:pt x="2433" y="1"/>
                    <a:pt x="1"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5"/>
            <p:cNvSpPr/>
            <p:nvPr/>
          </p:nvSpPr>
          <p:spPr>
            <a:xfrm>
              <a:off x="4107350" y="1648500"/>
              <a:ext cx="182425" cy="180175"/>
            </a:xfrm>
            <a:custGeom>
              <a:rect b="b" l="l" r="r" t="t"/>
              <a:pathLst>
                <a:path extrusionOk="0" h="7207" w="7297">
                  <a:moveTo>
                    <a:pt x="3600" y="0"/>
                  </a:moveTo>
                  <a:cubicBezTo>
                    <a:pt x="1623" y="0"/>
                    <a:pt x="1" y="1629"/>
                    <a:pt x="1" y="3619"/>
                  </a:cubicBezTo>
                  <a:cubicBezTo>
                    <a:pt x="1" y="5608"/>
                    <a:pt x="1622" y="7206"/>
                    <a:pt x="3598" y="7206"/>
                  </a:cubicBezTo>
                  <a:cubicBezTo>
                    <a:pt x="3635" y="7206"/>
                    <a:pt x="3673" y="7205"/>
                    <a:pt x="3711" y="7204"/>
                  </a:cubicBezTo>
                  <a:cubicBezTo>
                    <a:pt x="5706" y="7204"/>
                    <a:pt x="7296" y="3619"/>
                    <a:pt x="7296" y="3619"/>
                  </a:cubicBezTo>
                  <a:cubicBezTo>
                    <a:pt x="7296" y="3619"/>
                    <a:pt x="5706" y="2"/>
                    <a:pt x="3711" y="2"/>
                  </a:cubicBezTo>
                  <a:cubicBezTo>
                    <a:pt x="3674" y="1"/>
                    <a:pt x="3637" y="0"/>
                    <a:pt x="3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5"/>
            <p:cNvSpPr/>
            <p:nvPr/>
          </p:nvSpPr>
          <p:spPr>
            <a:xfrm>
              <a:off x="4200100" y="1648550"/>
              <a:ext cx="87325" cy="180075"/>
            </a:xfrm>
            <a:custGeom>
              <a:rect b="b" l="l" r="r" t="t"/>
              <a:pathLst>
                <a:path extrusionOk="0" h="7203" w="3493">
                  <a:moveTo>
                    <a:pt x="1" y="0"/>
                  </a:moveTo>
                  <a:lnTo>
                    <a:pt x="1" y="7202"/>
                  </a:lnTo>
                  <a:cubicBezTo>
                    <a:pt x="1934" y="7140"/>
                    <a:pt x="3493" y="5550"/>
                    <a:pt x="3493" y="3617"/>
                  </a:cubicBezTo>
                  <a:cubicBezTo>
                    <a:pt x="3493" y="1684"/>
                    <a:pt x="1934" y="94"/>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5"/>
            <p:cNvSpPr/>
            <p:nvPr/>
          </p:nvSpPr>
          <p:spPr>
            <a:xfrm>
              <a:off x="4191525" y="1608800"/>
              <a:ext cx="19525" cy="60025"/>
            </a:xfrm>
            <a:custGeom>
              <a:rect b="b" l="l" r="r" t="t"/>
              <a:pathLst>
                <a:path extrusionOk="0" h="2401" w="781">
                  <a:moveTo>
                    <a:pt x="1" y="0"/>
                  </a:moveTo>
                  <a:lnTo>
                    <a:pt x="1" y="2401"/>
                  </a:lnTo>
                  <a:lnTo>
                    <a:pt x="375" y="2401"/>
                  </a:lnTo>
                  <a:lnTo>
                    <a:pt x="780" y="1216"/>
                  </a:lnTo>
                  <a:lnTo>
                    <a:pt x="37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5"/>
            <p:cNvSpPr/>
            <p:nvPr/>
          </p:nvSpPr>
          <p:spPr>
            <a:xfrm>
              <a:off x="4200100" y="1608800"/>
              <a:ext cx="10175" cy="60025"/>
            </a:xfrm>
            <a:custGeom>
              <a:rect b="b" l="l" r="r" t="t"/>
              <a:pathLst>
                <a:path extrusionOk="0" h="2401" w="407">
                  <a:moveTo>
                    <a:pt x="1" y="0"/>
                  </a:moveTo>
                  <a:lnTo>
                    <a:pt x="1" y="2401"/>
                  </a:lnTo>
                  <a:lnTo>
                    <a:pt x="406" y="2401"/>
                  </a:lnTo>
                  <a:lnTo>
                    <a:pt x="406"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5"/>
            <p:cNvSpPr/>
            <p:nvPr/>
          </p:nvSpPr>
          <p:spPr>
            <a:xfrm>
              <a:off x="4190750" y="1808325"/>
              <a:ext cx="19525" cy="60050"/>
            </a:xfrm>
            <a:custGeom>
              <a:rect b="b" l="l" r="r" t="t"/>
              <a:pathLst>
                <a:path extrusionOk="0" h="2402" w="781">
                  <a:moveTo>
                    <a:pt x="1" y="1"/>
                  </a:moveTo>
                  <a:lnTo>
                    <a:pt x="1" y="2401"/>
                  </a:lnTo>
                  <a:lnTo>
                    <a:pt x="375" y="2401"/>
                  </a:lnTo>
                  <a:lnTo>
                    <a:pt x="780" y="1248"/>
                  </a:lnTo>
                  <a:lnTo>
                    <a:pt x="780" y="1185"/>
                  </a:lnTo>
                  <a:lnTo>
                    <a:pt x="37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5"/>
            <p:cNvSpPr/>
            <p:nvPr/>
          </p:nvSpPr>
          <p:spPr>
            <a:xfrm>
              <a:off x="4200100" y="1808325"/>
              <a:ext cx="10175" cy="60050"/>
            </a:xfrm>
            <a:custGeom>
              <a:rect b="b" l="l" r="r" t="t"/>
              <a:pathLst>
                <a:path extrusionOk="0" h="2402" w="407">
                  <a:moveTo>
                    <a:pt x="1" y="1"/>
                  </a:moveTo>
                  <a:lnTo>
                    <a:pt x="1" y="2401"/>
                  </a:lnTo>
                  <a:lnTo>
                    <a:pt x="406" y="2401"/>
                  </a:lnTo>
                  <a:lnTo>
                    <a:pt x="406"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5"/>
            <p:cNvSpPr/>
            <p:nvPr/>
          </p:nvSpPr>
          <p:spPr>
            <a:xfrm>
              <a:off x="4270250" y="1728825"/>
              <a:ext cx="60050" cy="20300"/>
            </a:xfrm>
            <a:custGeom>
              <a:rect b="b" l="l" r="r" t="t"/>
              <a:pathLst>
                <a:path extrusionOk="0" h="812" w="2402">
                  <a:moveTo>
                    <a:pt x="1" y="1"/>
                  </a:moveTo>
                  <a:lnTo>
                    <a:pt x="1" y="811"/>
                  </a:lnTo>
                  <a:lnTo>
                    <a:pt x="2402" y="811"/>
                  </a:lnTo>
                  <a:lnTo>
                    <a:pt x="2402"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5"/>
            <p:cNvSpPr/>
            <p:nvPr/>
          </p:nvSpPr>
          <p:spPr>
            <a:xfrm>
              <a:off x="4070725" y="1728825"/>
              <a:ext cx="60025" cy="20300"/>
            </a:xfrm>
            <a:custGeom>
              <a:rect b="b" l="l" r="r" t="t"/>
              <a:pathLst>
                <a:path extrusionOk="0" h="812" w="2401">
                  <a:moveTo>
                    <a:pt x="0" y="1"/>
                  </a:moveTo>
                  <a:lnTo>
                    <a:pt x="0" y="811"/>
                  </a:lnTo>
                  <a:lnTo>
                    <a:pt x="2401" y="811"/>
                  </a:lnTo>
                  <a:lnTo>
                    <a:pt x="240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5"/>
            <p:cNvSpPr/>
            <p:nvPr/>
          </p:nvSpPr>
          <p:spPr>
            <a:xfrm>
              <a:off x="4170500" y="1688300"/>
              <a:ext cx="60025" cy="99800"/>
            </a:xfrm>
            <a:custGeom>
              <a:rect b="b" l="l" r="r" t="t"/>
              <a:pathLst>
                <a:path extrusionOk="0" h="3992" w="2401">
                  <a:moveTo>
                    <a:pt x="0" y="0"/>
                  </a:moveTo>
                  <a:lnTo>
                    <a:pt x="0" y="811"/>
                  </a:lnTo>
                  <a:lnTo>
                    <a:pt x="1154" y="811"/>
                  </a:lnTo>
                  <a:lnTo>
                    <a:pt x="1840" y="561"/>
                  </a:lnTo>
                  <a:lnTo>
                    <a:pt x="1840" y="1996"/>
                  </a:lnTo>
                  <a:lnTo>
                    <a:pt x="1154" y="1622"/>
                  </a:lnTo>
                  <a:lnTo>
                    <a:pt x="0" y="1622"/>
                  </a:lnTo>
                  <a:lnTo>
                    <a:pt x="0" y="2401"/>
                  </a:lnTo>
                  <a:lnTo>
                    <a:pt x="1185" y="2401"/>
                  </a:lnTo>
                  <a:lnTo>
                    <a:pt x="1871" y="2120"/>
                  </a:lnTo>
                  <a:lnTo>
                    <a:pt x="1871" y="3492"/>
                  </a:lnTo>
                  <a:lnTo>
                    <a:pt x="1185" y="3212"/>
                  </a:lnTo>
                  <a:lnTo>
                    <a:pt x="0" y="3212"/>
                  </a:lnTo>
                  <a:lnTo>
                    <a:pt x="0" y="3991"/>
                  </a:lnTo>
                  <a:lnTo>
                    <a:pt x="1185" y="3991"/>
                  </a:lnTo>
                  <a:lnTo>
                    <a:pt x="2120" y="3617"/>
                  </a:lnTo>
                  <a:cubicBezTo>
                    <a:pt x="2120" y="3555"/>
                    <a:pt x="2401" y="1996"/>
                    <a:pt x="2401" y="1996"/>
                  </a:cubicBezTo>
                  <a:cubicBezTo>
                    <a:pt x="2401" y="1996"/>
                    <a:pt x="2120" y="499"/>
                    <a:pt x="2120" y="406"/>
                  </a:cubicBezTo>
                  <a:lnTo>
                    <a:pt x="118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5"/>
            <p:cNvSpPr/>
            <p:nvPr/>
          </p:nvSpPr>
          <p:spPr>
            <a:xfrm>
              <a:off x="4200100" y="1688300"/>
              <a:ext cx="30425" cy="100575"/>
            </a:xfrm>
            <a:custGeom>
              <a:rect b="b" l="l" r="r" t="t"/>
              <a:pathLst>
                <a:path extrusionOk="0" h="4023" w="1217">
                  <a:moveTo>
                    <a:pt x="1" y="0"/>
                  </a:moveTo>
                  <a:lnTo>
                    <a:pt x="1" y="811"/>
                  </a:lnTo>
                  <a:lnTo>
                    <a:pt x="406" y="811"/>
                  </a:lnTo>
                  <a:lnTo>
                    <a:pt x="406" y="1622"/>
                  </a:lnTo>
                  <a:lnTo>
                    <a:pt x="1" y="1622"/>
                  </a:lnTo>
                  <a:lnTo>
                    <a:pt x="1" y="2401"/>
                  </a:lnTo>
                  <a:lnTo>
                    <a:pt x="406" y="2401"/>
                  </a:lnTo>
                  <a:lnTo>
                    <a:pt x="406" y="3243"/>
                  </a:lnTo>
                  <a:lnTo>
                    <a:pt x="1" y="3243"/>
                  </a:lnTo>
                  <a:lnTo>
                    <a:pt x="1" y="4022"/>
                  </a:lnTo>
                  <a:lnTo>
                    <a:pt x="1217" y="4022"/>
                  </a:lnTo>
                  <a:lnTo>
                    <a:pt x="121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7" name="Google Shape;2707;p55"/>
          <p:cNvGrpSpPr/>
          <p:nvPr/>
        </p:nvGrpSpPr>
        <p:grpSpPr>
          <a:xfrm>
            <a:off x="1629019" y="1933424"/>
            <a:ext cx="261885" cy="403906"/>
            <a:chOff x="1805600" y="3805300"/>
            <a:chExt cx="219850" cy="339075"/>
          </a:xfrm>
        </p:grpSpPr>
        <p:sp>
          <p:nvSpPr>
            <p:cNvPr id="2708" name="Google Shape;2708;p55"/>
            <p:cNvSpPr/>
            <p:nvPr/>
          </p:nvSpPr>
          <p:spPr>
            <a:xfrm>
              <a:off x="1896025" y="4014175"/>
              <a:ext cx="39775" cy="120075"/>
            </a:xfrm>
            <a:custGeom>
              <a:rect b="b" l="l" r="r" t="t"/>
              <a:pathLst>
                <a:path extrusionOk="0" h="4803" w="1591">
                  <a:moveTo>
                    <a:pt x="0" y="1"/>
                  </a:moveTo>
                  <a:lnTo>
                    <a:pt x="0" y="4802"/>
                  </a:lnTo>
                  <a:lnTo>
                    <a:pt x="780" y="4802"/>
                  </a:lnTo>
                  <a:lnTo>
                    <a:pt x="1591" y="2402"/>
                  </a:lnTo>
                  <a:lnTo>
                    <a:pt x="780"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5"/>
            <p:cNvSpPr/>
            <p:nvPr/>
          </p:nvSpPr>
          <p:spPr>
            <a:xfrm>
              <a:off x="1914725" y="4014175"/>
              <a:ext cx="20300" cy="120075"/>
            </a:xfrm>
            <a:custGeom>
              <a:rect b="b" l="l" r="r" t="t"/>
              <a:pathLst>
                <a:path extrusionOk="0" h="4803" w="812">
                  <a:moveTo>
                    <a:pt x="1" y="1"/>
                  </a:moveTo>
                  <a:lnTo>
                    <a:pt x="1" y="4802"/>
                  </a:lnTo>
                  <a:lnTo>
                    <a:pt x="811" y="4802"/>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5"/>
            <p:cNvSpPr/>
            <p:nvPr/>
          </p:nvSpPr>
          <p:spPr>
            <a:xfrm>
              <a:off x="1849250" y="3965075"/>
              <a:ext cx="114600" cy="60050"/>
            </a:xfrm>
            <a:custGeom>
              <a:rect b="b" l="l" r="r" t="t"/>
              <a:pathLst>
                <a:path extrusionOk="0" h="2402" w="4584">
                  <a:moveTo>
                    <a:pt x="1186" y="1"/>
                  </a:moveTo>
                  <a:lnTo>
                    <a:pt x="1" y="2401"/>
                  </a:lnTo>
                  <a:lnTo>
                    <a:pt x="2651" y="2401"/>
                  </a:lnTo>
                  <a:lnTo>
                    <a:pt x="4584" y="967"/>
                  </a:lnTo>
                  <a:lnTo>
                    <a:pt x="265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5"/>
            <p:cNvSpPr/>
            <p:nvPr/>
          </p:nvSpPr>
          <p:spPr>
            <a:xfrm>
              <a:off x="1915500" y="3965075"/>
              <a:ext cx="65500" cy="60050"/>
            </a:xfrm>
            <a:custGeom>
              <a:rect b="b" l="l" r="r" t="t"/>
              <a:pathLst>
                <a:path extrusionOk="0" h="2402" w="2620">
                  <a:moveTo>
                    <a:pt x="1" y="1"/>
                  </a:moveTo>
                  <a:lnTo>
                    <a:pt x="1" y="2401"/>
                  </a:lnTo>
                  <a:lnTo>
                    <a:pt x="2620" y="2401"/>
                  </a:lnTo>
                  <a:lnTo>
                    <a:pt x="143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5"/>
            <p:cNvSpPr/>
            <p:nvPr/>
          </p:nvSpPr>
          <p:spPr>
            <a:xfrm>
              <a:off x="1849250" y="3805300"/>
              <a:ext cx="116175" cy="60025"/>
            </a:xfrm>
            <a:custGeom>
              <a:rect b="b" l="l" r="r" t="t"/>
              <a:pathLst>
                <a:path extrusionOk="0" h="2401" w="4647">
                  <a:moveTo>
                    <a:pt x="1" y="0"/>
                  </a:moveTo>
                  <a:lnTo>
                    <a:pt x="1186" y="2401"/>
                  </a:lnTo>
                  <a:lnTo>
                    <a:pt x="2651" y="2401"/>
                  </a:lnTo>
                  <a:lnTo>
                    <a:pt x="4646" y="1310"/>
                  </a:lnTo>
                  <a:lnTo>
                    <a:pt x="265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5"/>
            <p:cNvSpPr/>
            <p:nvPr/>
          </p:nvSpPr>
          <p:spPr>
            <a:xfrm>
              <a:off x="1915500" y="3805300"/>
              <a:ext cx="65500" cy="60025"/>
            </a:xfrm>
            <a:custGeom>
              <a:rect b="b" l="l" r="r" t="t"/>
              <a:pathLst>
                <a:path extrusionOk="0" h="2401" w="2620">
                  <a:moveTo>
                    <a:pt x="1" y="0"/>
                  </a:moveTo>
                  <a:lnTo>
                    <a:pt x="1" y="2401"/>
                  </a:lnTo>
                  <a:lnTo>
                    <a:pt x="1435" y="2401"/>
                  </a:lnTo>
                  <a:lnTo>
                    <a:pt x="262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5"/>
            <p:cNvSpPr/>
            <p:nvPr/>
          </p:nvSpPr>
          <p:spPr>
            <a:xfrm>
              <a:off x="1805600" y="3848150"/>
              <a:ext cx="60050" cy="132550"/>
            </a:xfrm>
            <a:custGeom>
              <a:rect b="b" l="l" r="r" t="t"/>
              <a:pathLst>
                <a:path extrusionOk="0" h="5302" w="2402">
                  <a:moveTo>
                    <a:pt x="1" y="1"/>
                  </a:moveTo>
                  <a:lnTo>
                    <a:pt x="1" y="5301"/>
                  </a:lnTo>
                  <a:lnTo>
                    <a:pt x="2401" y="4148"/>
                  </a:lnTo>
                  <a:lnTo>
                    <a:pt x="2401" y="1217"/>
                  </a:lnTo>
                  <a:lnTo>
                    <a:pt x="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5"/>
            <p:cNvSpPr/>
            <p:nvPr/>
          </p:nvSpPr>
          <p:spPr>
            <a:xfrm>
              <a:off x="1965400" y="3848950"/>
              <a:ext cx="60050" cy="131750"/>
            </a:xfrm>
            <a:custGeom>
              <a:rect b="b" l="l" r="r" t="t"/>
              <a:pathLst>
                <a:path extrusionOk="0" h="5270" w="2402">
                  <a:moveTo>
                    <a:pt x="2401" y="0"/>
                  </a:moveTo>
                  <a:lnTo>
                    <a:pt x="0" y="1216"/>
                  </a:lnTo>
                  <a:lnTo>
                    <a:pt x="0" y="4116"/>
                  </a:lnTo>
                  <a:lnTo>
                    <a:pt x="2401" y="5269"/>
                  </a:lnTo>
                  <a:lnTo>
                    <a:pt x="240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5"/>
            <p:cNvSpPr/>
            <p:nvPr/>
          </p:nvSpPr>
          <p:spPr>
            <a:xfrm>
              <a:off x="1865625" y="4124100"/>
              <a:ext cx="101350" cy="20275"/>
            </a:xfrm>
            <a:custGeom>
              <a:rect b="b" l="l" r="r" t="t"/>
              <a:pathLst>
                <a:path extrusionOk="0" h="811" w="4054">
                  <a:moveTo>
                    <a:pt x="0" y="0"/>
                  </a:moveTo>
                  <a:lnTo>
                    <a:pt x="0" y="811"/>
                  </a:lnTo>
                  <a:lnTo>
                    <a:pt x="2027" y="811"/>
                  </a:lnTo>
                  <a:lnTo>
                    <a:pt x="4054" y="374"/>
                  </a:lnTo>
                  <a:lnTo>
                    <a:pt x="202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5"/>
            <p:cNvSpPr/>
            <p:nvPr/>
          </p:nvSpPr>
          <p:spPr>
            <a:xfrm>
              <a:off x="1914725" y="4124100"/>
              <a:ext cx="49925" cy="20275"/>
            </a:xfrm>
            <a:custGeom>
              <a:rect b="b" l="l" r="r" t="t"/>
              <a:pathLst>
                <a:path extrusionOk="0" h="811" w="1997">
                  <a:moveTo>
                    <a:pt x="1" y="0"/>
                  </a:moveTo>
                  <a:lnTo>
                    <a:pt x="1" y="811"/>
                  </a:lnTo>
                  <a:lnTo>
                    <a:pt x="1996" y="811"/>
                  </a:lnTo>
                  <a:lnTo>
                    <a:pt x="199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5"/>
            <p:cNvSpPr/>
            <p:nvPr/>
          </p:nvSpPr>
          <p:spPr>
            <a:xfrm>
              <a:off x="1845350" y="3844275"/>
              <a:ext cx="139550" cy="140325"/>
            </a:xfrm>
            <a:custGeom>
              <a:rect b="b" l="l" r="r" t="t"/>
              <a:pathLst>
                <a:path extrusionOk="0" h="5613" w="5582">
                  <a:moveTo>
                    <a:pt x="1" y="0"/>
                  </a:moveTo>
                  <a:lnTo>
                    <a:pt x="1" y="5612"/>
                  </a:lnTo>
                  <a:lnTo>
                    <a:pt x="2807" y="5612"/>
                  </a:lnTo>
                  <a:lnTo>
                    <a:pt x="5582" y="2806"/>
                  </a:lnTo>
                  <a:lnTo>
                    <a:pt x="280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5"/>
            <p:cNvSpPr/>
            <p:nvPr/>
          </p:nvSpPr>
          <p:spPr>
            <a:xfrm>
              <a:off x="1914725" y="3845050"/>
              <a:ext cx="70175" cy="139550"/>
            </a:xfrm>
            <a:custGeom>
              <a:rect b="b" l="l" r="r" t="t"/>
              <a:pathLst>
                <a:path extrusionOk="0" h="5582" w="2807">
                  <a:moveTo>
                    <a:pt x="1" y="0"/>
                  </a:moveTo>
                  <a:lnTo>
                    <a:pt x="1" y="5581"/>
                  </a:lnTo>
                  <a:lnTo>
                    <a:pt x="2807" y="5581"/>
                  </a:lnTo>
                  <a:lnTo>
                    <a:pt x="280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5"/>
            <p:cNvSpPr/>
            <p:nvPr/>
          </p:nvSpPr>
          <p:spPr>
            <a:xfrm>
              <a:off x="1865625" y="3865300"/>
              <a:ext cx="99800" cy="99800"/>
            </a:xfrm>
            <a:custGeom>
              <a:rect b="b" l="l" r="r" t="t"/>
              <a:pathLst>
                <a:path extrusionOk="0" h="3992" w="3992">
                  <a:moveTo>
                    <a:pt x="0" y="1"/>
                  </a:moveTo>
                  <a:lnTo>
                    <a:pt x="0" y="3992"/>
                  </a:lnTo>
                  <a:lnTo>
                    <a:pt x="1996" y="3992"/>
                  </a:lnTo>
                  <a:lnTo>
                    <a:pt x="3991" y="1996"/>
                  </a:lnTo>
                  <a:lnTo>
                    <a:pt x="1996"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5"/>
            <p:cNvSpPr/>
            <p:nvPr/>
          </p:nvSpPr>
          <p:spPr>
            <a:xfrm>
              <a:off x="1914725" y="3865300"/>
              <a:ext cx="49925" cy="99800"/>
            </a:xfrm>
            <a:custGeom>
              <a:rect b="b" l="l" r="r" t="t"/>
              <a:pathLst>
                <a:path extrusionOk="0" h="3992" w="1997">
                  <a:moveTo>
                    <a:pt x="1" y="1"/>
                  </a:moveTo>
                  <a:lnTo>
                    <a:pt x="1" y="3992"/>
                  </a:lnTo>
                  <a:lnTo>
                    <a:pt x="1996" y="3992"/>
                  </a:lnTo>
                  <a:lnTo>
                    <a:pt x="1996"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5"/>
            <p:cNvSpPr/>
            <p:nvPr/>
          </p:nvSpPr>
          <p:spPr>
            <a:xfrm>
              <a:off x="1889000" y="3894925"/>
              <a:ext cx="46025" cy="39775"/>
            </a:xfrm>
            <a:custGeom>
              <a:rect b="b" l="l" r="r" t="t"/>
              <a:pathLst>
                <a:path extrusionOk="0" h="1591" w="1841">
                  <a:moveTo>
                    <a:pt x="1061" y="1"/>
                  </a:moveTo>
                  <a:cubicBezTo>
                    <a:pt x="1" y="1"/>
                    <a:pt x="1" y="1591"/>
                    <a:pt x="1061" y="1591"/>
                  </a:cubicBezTo>
                  <a:cubicBezTo>
                    <a:pt x="1497" y="1591"/>
                    <a:pt x="1840" y="811"/>
                    <a:pt x="1840" y="811"/>
                  </a:cubicBezTo>
                  <a:cubicBezTo>
                    <a:pt x="1840" y="811"/>
                    <a:pt x="1497" y="1"/>
                    <a:pt x="106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5"/>
            <p:cNvSpPr/>
            <p:nvPr/>
          </p:nvSpPr>
          <p:spPr>
            <a:xfrm>
              <a:off x="1915500" y="3894925"/>
              <a:ext cx="26525" cy="39775"/>
            </a:xfrm>
            <a:custGeom>
              <a:rect b="b" l="l" r="r" t="t"/>
              <a:pathLst>
                <a:path extrusionOk="0" h="1591" w="1061">
                  <a:moveTo>
                    <a:pt x="1" y="1"/>
                  </a:moveTo>
                  <a:lnTo>
                    <a:pt x="1" y="1591"/>
                  </a:lnTo>
                  <a:cubicBezTo>
                    <a:pt x="1061" y="1591"/>
                    <a:pt x="1061" y="1"/>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7" name="Shape 2727"/>
        <p:cNvGrpSpPr/>
        <p:nvPr/>
      </p:nvGrpSpPr>
      <p:grpSpPr>
        <a:xfrm>
          <a:off x="0" y="0"/>
          <a:ext cx="0" cy="0"/>
          <a:chOff x="0" y="0"/>
          <a:chExt cx="0" cy="0"/>
        </a:xfrm>
      </p:grpSpPr>
      <p:sp>
        <p:nvSpPr>
          <p:cNvPr id="2728" name="Google Shape;2728;p56"/>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2729" name="Google Shape;2729;p56"/>
          <p:cNvGrpSpPr/>
          <p:nvPr/>
        </p:nvGrpSpPr>
        <p:grpSpPr>
          <a:xfrm>
            <a:off x="2669537" y="2161090"/>
            <a:ext cx="3804895" cy="2058185"/>
            <a:chOff x="233350" y="949250"/>
            <a:chExt cx="7137300" cy="3802300"/>
          </a:xfrm>
        </p:grpSpPr>
        <p:sp>
          <p:nvSpPr>
            <p:cNvPr id="2730" name="Google Shape;2730;p5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1" name="Google Shape;2781;p56"/>
          <p:cNvSpPr txBox="1"/>
          <p:nvPr/>
        </p:nvSpPr>
        <p:spPr>
          <a:xfrm>
            <a:off x="835299" y="2268813"/>
            <a:ext cx="17304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Venus</a:t>
            </a:r>
            <a:endParaRPr sz="2500">
              <a:solidFill>
                <a:schemeClr val="accent5"/>
              </a:solidFill>
              <a:latin typeface="Vidaloka"/>
              <a:ea typeface="Vidaloka"/>
              <a:cs typeface="Vidaloka"/>
              <a:sym typeface="Vidaloka"/>
            </a:endParaRPr>
          </a:p>
        </p:txBody>
      </p:sp>
      <p:sp>
        <p:nvSpPr>
          <p:cNvPr id="2782" name="Google Shape;2782;p56"/>
          <p:cNvSpPr txBox="1"/>
          <p:nvPr/>
        </p:nvSpPr>
        <p:spPr>
          <a:xfrm>
            <a:off x="835298" y="2637988"/>
            <a:ext cx="17304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Venus has a beautiful name</a:t>
            </a:r>
            <a:endParaRPr>
              <a:solidFill>
                <a:schemeClr val="accent5"/>
              </a:solidFill>
              <a:latin typeface="Source Sans Pro"/>
              <a:ea typeface="Source Sans Pro"/>
              <a:cs typeface="Source Sans Pro"/>
              <a:sym typeface="Source Sans Pro"/>
            </a:endParaRPr>
          </a:p>
        </p:txBody>
      </p:sp>
      <p:sp>
        <p:nvSpPr>
          <p:cNvPr id="2783" name="Google Shape;2783;p56"/>
          <p:cNvSpPr txBox="1"/>
          <p:nvPr/>
        </p:nvSpPr>
        <p:spPr>
          <a:xfrm>
            <a:off x="835299" y="3499113"/>
            <a:ext cx="17304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Saturn</a:t>
            </a:r>
            <a:endParaRPr sz="2500">
              <a:solidFill>
                <a:schemeClr val="accent5"/>
              </a:solidFill>
              <a:latin typeface="Vidaloka"/>
              <a:ea typeface="Vidaloka"/>
              <a:cs typeface="Vidaloka"/>
              <a:sym typeface="Vidaloka"/>
            </a:endParaRPr>
          </a:p>
        </p:txBody>
      </p:sp>
      <p:sp>
        <p:nvSpPr>
          <p:cNvPr id="2784" name="Google Shape;2784;p56"/>
          <p:cNvSpPr txBox="1"/>
          <p:nvPr/>
        </p:nvSpPr>
        <p:spPr>
          <a:xfrm>
            <a:off x="835298" y="3868213"/>
            <a:ext cx="17304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Saturn is a gas giant and has rings</a:t>
            </a:r>
            <a:endParaRPr>
              <a:solidFill>
                <a:schemeClr val="accent5"/>
              </a:solidFill>
              <a:latin typeface="Source Sans Pro"/>
              <a:ea typeface="Source Sans Pro"/>
              <a:cs typeface="Source Sans Pro"/>
              <a:sym typeface="Source Sans Pro"/>
            </a:endParaRPr>
          </a:p>
        </p:txBody>
      </p:sp>
      <p:sp>
        <p:nvSpPr>
          <p:cNvPr id="2785" name="Google Shape;2785;p56"/>
          <p:cNvSpPr txBox="1"/>
          <p:nvPr/>
        </p:nvSpPr>
        <p:spPr>
          <a:xfrm>
            <a:off x="6578300" y="2268813"/>
            <a:ext cx="17304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Neptune</a:t>
            </a:r>
            <a:endParaRPr sz="2500">
              <a:solidFill>
                <a:schemeClr val="accent5"/>
              </a:solidFill>
              <a:latin typeface="Vidaloka"/>
              <a:ea typeface="Vidaloka"/>
              <a:cs typeface="Vidaloka"/>
              <a:sym typeface="Vidaloka"/>
            </a:endParaRPr>
          </a:p>
        </p:txBody>
      </p:sp>
      <p:sp>
        <p:nvSpPr>
          <p:cNvPr id="2786" name="Google Shape;2786;p56"/>
          <p:cNvSpPr txBox="1"/>
          <p:nvPr/>
        </p:nvSpPr>
        <p:spPr>
          <a:xfrm>
            <a:off x="6578299" y="2637988"/>
            <a:ext cx="17304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It is the farthest planet from the Sun</a:t>
            </a:r>
            <a:endParaRPr>
              <a:solidFill>
                <a:schemeClr val="accent5"/>
              </a:solidFill>
              <a:latin typeface="Source Sans Pro"/>
              <a:ea typeface="Source Sans Pro"/>
              <a:cs typeface="Source Sans Pro"/>
              <a:sym typeface="Source Sans Pro"/>
            </a:endParaRPr>
          </a:p>
        </p:txBody>
      </p:sp>
      <p:sp>
        <p:nvSpPr>
          <p:cNvPr id="2787" name="Google Shape;2787;p56"/>
          <p:cNvSpPr txBox="1"/>
          <p:nvPr/>
        </p:nvSpPr>
        <p:spPr>
          <a:xfrm>
            <a:off x="6578300" y="3499113"/>
            <a:ext cx="17304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Jupiter</a:t>
            </a:r>
            <a:endParaRPr sz="2500">
              <a:solidFill>
                <a:schemeClr val="accent5"/>
              </a:solidFill>
              <a:latin typeface="Vidaloka"/>
              <a:ea typeface="Vidaloka"/>
              <a:cs typeface="Vidaloka"/>
              <a:sym typeface="Vidaloka"/>
            </a:endParaRPr>
          </a:p>
        </p:txBody>
      </p:sp>
      <p:sp>
        <p:nvSpPr>
          <p:cNvPr id="2788" name="Google Shape;2788;p56"/>
          <p:cNvSpPr txBox="1"/>
          <p:nvPr/>
        </p:nvSpPr>
        <p:spPr>
          <a:xfrm>
            <a:off x="6578299" y="3868213"/>
            <a:ext cx="17304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Jupiter is the biggest planet of them all</a:t>
            </a:r>
            <a:endParaRPr>
              <a:solidFill>
                <a:schemeClr val="accent5"/>
              </a:solidFill>
              <a:latin typeface="Source Sans Pro"/>
              <a:ea typeface="Source Sans Pro"/>
              <a:cs typeface="Source Sans Pro"/>
              <a:sym typeface="Source Sans Pro"/>
            </a:endParaRPr>
          </a:p>
        </p:txBody>
      </p:sp>
      <p:sp>
        <p:nvSpPr>
          <p:cNvPr id="2789" name="Google Shape;2789;p56"/>
          <p:cNvSpPr/>
          <p:nvPr/>
        </p:nvSpPr>
        <p:spPr>
          <a:xfrm>
            <a:off x="3424625" y="2692450"/>
            <a:ext cx="192300" cy="192300"/>
          </a:xfrm>
          <a:prstGeom prst="ellipse">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6"/>
          <p:cNvSpPr/>
          <p:nvPr/>
        </p:nvSpPr>
        <p:spPr>
          <a:xfrm>
            <a:off x="4475850" y="2500150"/>
            <a:ext cx="192300" cy="192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6"/>
          <p:cNvSpPr/>
          <p:nvPr/>
        </p:nvSpPr>
        <p:spPr>
          <a:xfrm>
            <a:off x="5645200" y="3601875"/>
            <a:ext cx="192300" cy="1923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6"/>
          <p:cNvSpPr/>
          <p:nvPr/>
        </p:nvSpPr>
        <p:spPr>
          <a:xfrm>
            <a:off x="3656125" y="3259000"/>
            <a:ext cx="192300" cy="192300"/>
          </a:xfrm>
          <a:prstGeom prst="ellipse">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6"/>
          <p:cNvSpPr/>
          <p:nvPr/>
        </p:nvSpPr>
        <p:spPr>
          <a:xfrm>
            <a:off x="1604350" y="2076513"/>
            <a:ext cx="192300" cy="192300"/>
          </a:xfrm>
          <a:prstGeom prst="ellipse">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6"/>
          <p:cNvSpPr/>
          <p:nvPr/>
        </p:nvSpPr>
        <p:spPr>
          <a:xfrm>
            <a:off x="1604350" y="3258988"/>
            <a:ext cx="192300" cy="192300"/>
          </a:xfrm>
          <a:prstGeom prst="ellipse">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6"/>
          <p:cNvSpPr/>
          <p:nvPr/>
        </p:nvSpPr>
        <p:spPr>
          <a:xfrm>
            <a:off x="7396975" y="2076513"/>
            <a:ext cx="192300" cy="192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6"/>
          <p:cNvSpPr/>
          <p:nvPr/>
        </p:nvSpPr>
        <p:spPr>
          <a:xfrm>
            <a:off x="7396975" y="3258988"/>
            <a:ext cx="192300" cy="1923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4" name="Shape 1894"/>
        <p:cNvGrpSpPr/>
        <p:nvPr/>
      </p:nvGrpSpPr>
      <p:grpSpPr>
        <a:xfrm>
          <a:off x="0" y="0"/>
          <a:ext cx="0" cy="0"/>
          <a:chOff x="0" y="0"/>
          <a:chExt cx="0" cy="0"/>
        </a:xfrm>
      </p:grpSpPr>
      <p:sp>
        <p:nvSpPr>
          <p:cNvPr id="1895" name="Google Shape;1895;p3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896" name="Google Shape;1896;p39"/>
          <p:cNvSpPr txBox="1"/>
          <p:nvPr>
            <p:ph idx="1" type="body"/>
          </p:nvPr>
        </p:nvSpPr>
        <p:spPr>
          <a:xfrm>
            <a:off x="720000" y="1098099"/>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rPr>
              <a:t>Here’s what you’ll find in this </a:t>
            </a:r>
            <a:r>
              <a:rPr b="1" lang="en">
                <a:solidFill>
                  <a:schemeClr val="accent5"/>
                </a:solidFill>
                <a:uFill>
                  <a:noFill/>
                </a:uFill>
                <a:hlinkClick r:id="rId3">
                  <a:extLst>
                    <a:ext uri="{A12FA001-AC4F-418D-AE19-62706E023703}">
                      <ahyp:hlinkClr val="tx"/>
                    </a:ext>
                  </a:extLst>
                </a:hlinkClick>
              </a:rPr>
              <a:t>Slidesgo</a:t>
            </a:r>
            <a:r>
              <a:rPr lang="en">
                <a:solidFill>
                  <a:schemeClr val="accent5"/>
                </a:solidFill>
              </a:rPr>
              <a:t> template: </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A slide structure based on a </a:t>
            </a:r>
            <a:r>
              <a:rPr lang="en">
                <a:solidFill>
                  <a:schemeClr val="accent5"/>
                </a:solidFill>
              </a:rPr>
              <a:t>Education</a:t>
            </a:r>
            <a:r>
              <a:rPr lang="en">
                <a:solidFill>
                  <a:schemeClr val="accent5"/>
                </a:solidFill>
              </a:rPr>
              <a:t> presentation, which you can easily adapt to your needs. For more info on how to edit the template, please visit </a:t>
            </a:r>
            <a:r>
              <a:rPr b="1" lang="en">
                <a:solidFill>
                  <a:schemeClr val="accent5"/>
                </a:solidFill>
                <a:uFill>
                  <a:noFill/>
                </a:uFill>
                <a:hlinkClick r:id="rId4">
                  <a:extLst>
                    <a:ext uri="{A12FA001-AC4F-418D-AE19-62706E023703}">
                      <ahyp:hlinkClr val="tx"/>
                    </a:ext>
                  </a:extLst>
                </a:hlinkClick>
              </a:rPr>
              <a:t>Slidesgo School</a:t>
            </a:r>
            <a:r>
              <a:rPr lang="en">
                <a:solidFill>
                  <a:schemeClr val="accent5"/>
                </a:solidFill>
              </a:rPr>
              <a:t> or read our </a:t>
            </a:r>
            <a:r>
              <a:rPr b="1" lang="en">
                <a:solidFill>
                  <a:schemeClr val="accent5"/>
                </a:solidFill>
                <a:uFill>
                  <a:noFill/>
                </a:uFill>
                <a:hlinkClick r:id="rId5">
                  <a:extLst>
                    <a:ext uri="{A12FA001-AC4F-418D-AE19-62706E023703}">
                      <ahyp:hlinkClr val="tx"/>
                    </a:ext>
                  </a:extLst>
                </a:hlinkClick>
              </a:rPr>
              <a:t>FAQs</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To view this template with the correct fonts in ppt format, download and install on your computer the </a:t>
            </a:r>
            <a:r>
              <a:rPr b="1" lang="en">
                <a:solidFill>
                  <a:schemeClr val="accent5"/>
                </a:solidFill>
                <a:uFill>
                  <a:noFill/>
                </a:uFill>
                <a:hlinkClick action="ppaction://hlinksldjump" r:id="rId6">
                  <a:extLst>
                    <a:ext uri="{A12FA001-AC4F-418D-AE19-62706E023703}">
                      <ahyp:hlinkClr val="tx"/>
                    </a:ext>
                  </a:extLst>
                </a:hlinkClick>
              </a:rPr>
              <a:t>fonts that we have used</a:t>
            </a:r>
            <a:r>
              <a:rPr lang="en">
                <a:solidFill>
                  <a:schemeClr val="accent5"/>
                </a:solidFill>
              </a:rPr>
              <a:t>. You can learn how to download and install fonts </a:t>
            </a:r>
            <a:r>
              <a:rPr b="1" lang="en">
                <a:solidFill>
                  <a:schemeClr val="accent5"/>
                </a:solidFill>
                <a:uFill>
                  <a:noFill/>
                </a:uFill>
                <a:hlinkClick r:id="rId7">
                  <a:extLst>
                    <a:ext uri="{A12FA001-AC4F-418D-AE19-62706E023703}">
                      <ahyp:hlinkClr val="tx"/>
                    </a:ext>
                  </a:extLst>
                </a:hlinkClick>
              </a:rPr>
              <a:t>here</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An assortment of graphic resources that are suitable for use in the presentation can be found in the </a:t>
            </a:r>
            <a:r>
              <a:rPr b="1" lang="en">
                <a:solidFill>
                  <a:schemeClr val="accent5"/>
                </a:solidFill>
                <a:uFill>
                  <a:noFill/>
                </a:uFill>
                <a:hlinkClick action="ppaction://hlinksldjump" r:id="rId8">
                  <a:extLst>
                    <a:ext uri="{A12FA001-AC4F-418D-AE19-62706E023703}">
                      <ahyp:hlinkClr val="tx"/>
                    </a:ext>
                  </a:extLst>
                </a:hlinkClick>
              </a:rPr>
              <a:t>alternative resources slide</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A </a:t>
            </a:r>
            <a:r>
              <a:rPr b="1" lang="en">
                <a:solidFill>
                  <a:schemeClr val="accent5"/>
                </a:solidFill>
                <a:uFill>
                  <a:noFill/>
                </a:uFill>
                <a:hlinkClick action="ppaction://hlinksldjump" r:id="rId9">
                  <a:extLst>
                    <a:ext uri="{A12FA001-AC4F-418D-AE19-62706E023703}">
                      <ahyp:hlinkClr val="tx"/>
                    </a:ext>
                  </a:extLst>
                </a:hlinkClick>
              </a:rPr>
              <a:t>thanks slide</a:t>
            </a:r>
            <a:r>
              <a:rPr lang="en">
                <a:solidFill>
                  <a:schemeClr val="accent5"/>
                </a:solidFill>
              </a:rPr>
              <a:t>, which you must keep so that proper credits for our design are given.</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In the</a:t>
            </a:r>
            <a:r>
              <a:rPr b="1" lang="en">
                <a:solidFill>
                  <a:schemeClr val="accent5"/>
                </a:solidFill>
              </a:rPr>
              <a:t> </a:t>
            </a:r>
            <a:r>
              <a:rPr b="1" lang="en">
                <a:solidFill>
                  <a:schemeClr val="accent5"/>
                </a:solidFill>
                <a:uFill>
                  <a:noFill/>
                </a:uFill>
                <a:hlinkClick action="ppaction://hlinksldjump" r:id="rId10">
                  <a:extLst>
                    <a:ext uri="{A12FA001-AC4F-418D-AE19-62706E023703}">
                      <ahyp:hlinkClr val="tx"/>
                    </a:ext>
                  </a:extLst>
                </a:hlinkClick>
              </a:rPr>
              <a:t>resources slide</a:t>
            </a:r>
            <a:r>
              <a:rPr b="1" lang="en">
                <a:solidFill>
                  <a:schemeClr val="accent5"/>
                </a:solidFill>
              </a:rPr>
              <a:t>s</a:t>
            </a:r>
            <a:r>
              <a:rPr lang="en">
                <a:solidFill>
                  <a:schemeClr val="accent5"/>
                </a:solidFill>
              </a:rPr>
              <a:t>, you’ll find links to all the elements used in the template.</a:t>
            </a:r>
            <a:endParaRPr>
              <a:solidFill>
                <a:schemeClr val="accent5"/>
              </a:solidFill>
            </a:endParaRPr>
          </a:p>
          <a:p>
            <a:pPr indent="-304800" lvl="0" marL="457200" rtl="0" algn="l">
              <a:spcBef>
                <a:spcPts val="0"/>
              </a:spcBef>
              <a:spcAft>
                <a:spcPts val="0"/>
              </a:spcAft>
              <a:buClr>
                <a:schemeClr val="accent5"/>
              </a:buClr>
              <a:buSzPts val="1200"/>
              <a:buAutoNum type="arabicPeriod"/>
            </a:pPr>
            <a:r>
              <a:rPr b="1" lang="en">
                <a:solidFill>
                  <a:schemeClr val="accent5"/>
                </a:solidFill>
                <a:uFill>
                  <a:noFill/>
                </a:uFill>
                <a:hlinkClick action="ppaction://hlinksldjump" r:id="rId11">
                  <a:extLst>
                    <a:ext uri="{A12FA001-AC4F-418D-AE19-62706E023703}">
                      <ahyp:hlinkClr val="tx"/>
                    </a:ext>
                  </a:extLst>
                </a:hlinkClick>
              </a:rPr>
              <a:t>Instructions for use</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AutoNum type="arabicPeriod"/>
            </a:pPr>
            <a:r>
              <a:rPr lang="en">
                <a:solidFill>
                  <a:schemeClr val="accent5"/>
                </a:solidFill>
              </a:rPr>
              <a:t>Final slides with:</a:t>
            </a:r>
            <a:endParaRPr>
              <a:solidFill>
                <a:schemeClr val="accent5"/>
              </a:solidFill>
            </a:endParaRPr>
          </a:p>
          <a:p>
            <a:pPr indent="-304800" lvl="0" marL="914400" rtl="0" algn="l">
              <a:spcBef>
                <a:spcPts val="0"/>
              </a:spcBef>
              <a:spcAft>
                <a:spcPts val="0"/>
              </a:spcAft>
              <a:buClr>
                <a:schemeClr val="accent5"/>
              </a:buClr>
              <a:buSzPts val="1200"/>
              <a:buChar char="●"/>
            </a:pPr>
            <a:r>
              <a:rPr lang="en">
                <a:solidFill>
                  <a:schemeClr val="accent5"/>
                </a:solidFill>
              </a:rPr>
              <a:t>The</a:t>
            </a:r>
            <a:r>
              <a:rPr lang="en">
                <a:solidFill>
                  <a:schemeClr val="accent5"/>
                </a:solidFill>
                <a:uFill>
                  <a:noFill/>
                </a:uFill>
                <a:hlinkClick action="ppaction://hlinksldjump" r:id="rId12">
                  <a:extLst>
                    <a:ext uri="{A12FA001-AC4F-418D-AE19-62706E023703}">
                      <ahyp:hlinkClr val="tx"/>
                    </a:ext>
                  </a:extLst>
                </a:hlinkClick>
              </a:rPr>
              <a:t> </a:t>
            </a:r>
            <a:r>
              <a:rPr b="1" lang="en">
                <a:solidFill>
                  <a:schemeClr val="accent5"/>
                </a:solidFill>
                <a:uFill>
                  <a:noFill/>
                </a:uFill>
                <a:hlinkClick action="ppaction://hlinksldjump" r:id="rId13">
                  <a:extLst>
                    <a:ext uri="{A12FA001-AC4F-418D-AE19-62706E023703}">
                      <ahyp:hlinkClr val="tx"/>
                    </a:ext>
                  </a:extLst>
                </a:hlinkClick>
              </a:rPr>
              <a:t>fonts and colors</a:t>
            </a:r>
            <a:r>
              <a:rPr lang="en">
                <a:solidFill>
                  <a:schemeClr val="accent5"/>
                </a:solidFill>
              </a:rPr>
              <a:t> used in the template.</a:t>
            </a:r>
            <a:endParaRPr>
              <a:solidFill>
                <a:schemeClr val="accent5"/>
              </a:solidFill>
            </a:endParaRPr>
          </a:p>
          <a:p>
            <a:pPr indent="-304800" lvl="0" marL="914400" rtl="0" algn="l">
              <a:spcBef>
                <a:spcPts val="0"/>
              </a:spcBef>
              <a:spcAft>
                <a:spcPts val="0"/>
              </a:spcAft>
              <a:buClr>
                <a:schemeClr val="accent5"/>
              </a:buClr>
              <a:buSzPts val="1200"/>
              <a:buChar char="●"/>
            </a:pPr>
            <a:r>
              <a:rPr lang="en">
                <a:solidFill>
                  <a:schemeClr val="accent5"/>
                </a:solidFill>
              </a:rPr>
              <a:t>A </a:t>
            </a:r>
            <a:r>
              <a:rPr b="1" lang="en">
                <a:solidFill>
                  <a:schemeClr val="accent5"/>
                </a:solidFill>
              </a:rPr>
              <a:t>selection of </a:t>
            </a:r>
            <a:r>
              <a:rPr b="1" lang="en">
                <a:solidFill>
                  <a:schemeClr val="accent5"/>
                </a:solidFill>
                <a:uFill>
                  <a:noFill/>
                </a:uFill>
                <a:hlinkClick r:id="rId14">
                  <a:extLst>
                    <a:ext uri="{A12FA001-AC4F-418D-AE19-62706E023703}">
                      <ahyp:hlinkClr val="tx"/>
                    </a:ext>
                  </a:extLst>
                </a:hlinkClick>
              </a:rPr>
              <a:t>illustrations</a:t>
            </a:r>
            <a:r>
              <a:rPr b="1" lang="en">
                <a:solidFill>
                  <a:schemeClr val="accent5"/>
                </a:solidFill>
              </a:rPr>
              <a:t>.</a:t>
            </a:r>
            <a:r>
              <a:rPr lang="en">
                <a:solidFill>
                  <a:schemeClr val="accent5"/>
                </a:solidFill>
              </a:rPr>
              <a:t> You can also customize and animate them as you wish with the online editor. Visit</a:t>
            </a:r>
            <a:r>
              <a:rPr b="1" lang="en">
                <a:solidFill>
                  <a:schemeClr val="accent5"/>
                </a:solidFill>
              </a:rPr>
              <a:t> </a:t>
            </a:r>
            <a:r>
              <a:rPr b="1" lang="en">
                <a:solidFill>
                  <a:schemeClr val="accent5"/>
                </a:solidFill>
                <a:uFill>
                  <a:noFill/>
                </a:uFill>
                <a:hlinkClick r:id="rId15">
                  <a:extLst>
                    <a:ext uri="{A12FA001-AC4F-418D-AE19-62706E023703}">
                      <ahyp:hlinkClr val="tx"/>
                    </a:ext>
                  </a:extLst>
                </a:hlinkClick>
              </a:rPr>
              <a:t>Storyset</a:t>
            </a:r>
            <a:r>
              <a:rPr lang="en">
                <a:solidFill>
                  <a:schemeClr val="accent5"/>
                </a:solidFill>
              </a:rPr>
              <a:t> to find more. </a:t>
            </a:r>
            <a:endParaRPr>
              <a:solidFill>
                <a:schemeClr val="accent5"/>
              </a:solidFill>
            </a:endParaRPr>
          </a:p>
          <a:p>
            <a:pPr indent="-304800" lvl="0" marL="914400" rtl="0" algn="l">
              <a:spcBef>
                <a:spcPts val="0"/>
              </a:spcBef>
              <a:spcAft>
                <a:spcPts val="0"/>
              </a:spcAft>
              <a:buClr>
                <a:schemeClr val="accent5"/>
              </a:buClr>
              <a:buSzPts val="1200"/>
              <a:buChar char="●"/>
            </a:pPr>
            <a:r>
              <a:rPr lang="en">
                <a:solidFill>
                  <a:schemeClr val="accent5"/>
                </a:solidFill>
              </a:rPr>
              <a:t>More</a:t>
            </a:r>
            <a:r>
              <a:rPr lang="en">
                <a:uFill>
                  <a:noFill/>
                </a:uFill>
                <a:hlinkClick action="ppaction://hlinksldjump" r:id="rId16"/>
              </a:rPr>
              <a:t> </a:t>
            </a:r>
            <a:r>
              <a:rPr b="1" lang="en">
                <a:uFill>
                  <a:noFill/>
                </a:uFill>
                <a:hlinkClick action="ppaction://hlinksldjump" r:id="rId17"/>
              </a:rPr>
              <a:t>infographic resources</a:t>
            </a:r>
            <a:r>
              <a:rPr lang="en"/>
              <a:t>, whose size and color can be edited. </a:t>
            </a:r>
            <a:endParaRPr/>
          </a:p>
          <a:p>
            <a:pPr indent="-304800" lvl="0" marL="914400" rtl="0" algn="l">
              <a:spcBef>
                <a:spcPts val="0"/>
              </a:spcBef>
              <a:spcAft>
                <a:spcPts val="0"/>
              </a:spcAft>
              <a:buClr>
                <a:schemeClr val="accent5"/>
              </a:buClr>
              <a:buSzPts val="1200"/>
              <a:buChar char="●"/>
            </a:pPr>
            <a:r>
              <a:rPr lang="en"/>
              <a:t>Sets of </a:t>
            </a:r>
            <a:r>
              <a:rPr b="1" lang="en">
                <a:uFill>
                  <a:noFill/>
                </a:uFill>
                <a:hlinkClick action="ppaction://hlinksldjump" r:id="rId18"/>
              </a:rPr>
              <a:t>c</a:t>
            </a:r>
            <a:r>
              <a:rPr b="1" lang="en">
                <a:uFill>
                  <a:noFill/>
                </a:uFill>
                <a:hlinkClick action="ppaction://hlinksldjump" r:id="rId19"/>
              </a:rPr>
              <a:t>ustomizable icons</a:t>
            </a:r>
            <a:r>
              <a:rPr lang="en"/>
              <a:t> </a:t>
            </a:r>
            <a:r>
              <a:rPr lang="en">
                <a:solidFill>
                  <a:schemeClr val="accent5"/>
                </a:solidFill>
              </a:rPr>
              <a:t>of the following themes: general, business, avatar, creative process, education, help &amp; support, medical, nature, performing arts, SEO &amp; marketing, and teamwork.</a:t>
            </a:r>
            <a:endParaRPr>
              <a:solidFill>
                <a:schemeClr val="accent5"/>
              </a:solidFill>
            </a:endParaRPr>
          </a:p>
          <a:p>
            <a:pPr indent="0" lvl="0" marL="0" rtl="0" algn="l">
              <a:spcBef>
                <a:spcPts val="0"/>
              </a:spcBef>
              <a:spcAft>
                <a:spcPts val="0"/>
              </a:spcAft>
              <a:buNone/>
            </a:pPr>
            <a:r>
              <a:rPr lang="en">
                <a:solidFill>
                  <a:schemeClr val="accent5"/>
                </a:solidFill>
              </a:rPr>
              <a:t>You can delete this slide when you’re done editing the presentation.</a:t>
            </a:r>
            <a:endParaRPr>
              <a:solidFill>
                <a:schemeClr val="accent5"/>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0" name="Shape 2800"/>
        <p:cNvGrpSpPr/>
        <p:nvPr/>
      </p:nvGrpSpPr>
      <p:grpSpPr>
        <a:xfrm>
          <a:off x="0" y="0"/>
          <a:ext cx="0" cy="0"/>
          <a:chOff x="0" y="0"/>
          <a:chExt cx="0" cy="0"/>
        </a:xfrm>
      </p:grpSpPr>
      <p:sp>
        <p:nvSpPr>
          <p:cNvPr id="2801" name="Google Shape;2801;p57"/>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Tables are very useful</a:t>
            </a:r>
            <a:endParaRPr/>
          </a:p>
        </p:txBody>
      </p:sp>
      <p:graphicFrame>
        <p:nvGraphicFramePr>
          <p:cNvPr id="2802" name="Google Shape;2802;p57"/>
          <p:cNvGraphicFramePr/>
          <p:nvPr/>
        </p:nvGraphicFramePr>
        <p:xfrm>
          <a:off x="1554763" y="1545476"/>
          <a:ext cx="3000000" cy="3000000"/>
        </p:xfrm>
        <a:graphic>
          <a:graphicData uri="http://schemas.openxmlformats.org/drawingml/2006/table">
            <a:tbl>
              <a:tblPr>
                <a:noFill/>
                <a:tableStyleId>{19450D4D-92C8-4A69-BD1A-913697107887}</a:tableStyleId>
              </a:tblPr>
              <a:tblGrid>
                <a:gridCol w="1642350"/>
                <a:gridCol w="878425"/>
                <a:gridCol w="878425"/>
                <a:gridCol w="878425"/>
                <a:gridCol w="878425"/>
                <a:gridCol w="878425"/>
              </a:tblGrid>
              <a:tr h="610075">
                <a:tc gridSpan="6">
                  <a:txBody>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Shakespeare week attendance record</a:t>
                      </a:r>
                      <a:endParaRPr sz="2500">
                        <a:solidFill>
                          <a:schemeClr val="accent5"/>
                        </a:solidFill>
                        <a:latin typeface="Vidaloka"/>
                        <a:ea typeface="Vidaloka"/>
                        <a:cs typeface="Vidaloka"/>
                        <a:sym typeface="Vidaloka"/>
                      </a:endParaRPr>
                    </a:p>
                  </a:txBody>
                  <a:tcPr marT="91425" marB="91425" marR="91425" marL="91425">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c hMerge="1"/>
                <a:tc hMerge="1"/>
                <a:tc hMerge="1"/>
                <a:tc hMerge="1"/>
                <a:tc hMerge="1"/>
              </a:tr>
              <a:tr h="449650">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Student </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Mon</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Tue</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Wed</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Thu</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Fri</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r>
              <a:tr h="428700">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Mariah King</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r>
              <a:tr h="428700">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Lauren Gregor</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r>
              <a:tr h="428700">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Matt Green</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r>
              <a:tr h="428700">
                <a:tc>
                  <a:txBody>
                    <a:bodyPr/>
                    <a:lstStyle/>
                    <a:p>
                      <a:pPr indent="0" lvl="0" marL="0" rtl="0" algn="ctr">
                        <a:spcBef>
                          <a:spcPts val="0"/>
                        </a:spcBef>
                        <a:spcAft>
                          <a:spcPts val="0"/>
                        </a:spcAft>
                        <a:buNone/>
                      </a:pPr>
                      <a:r>
                        <a:rPr lang="en">
                          <a:solidFill>
                            <a:schemeClr val="accent5"/>
                          </a:solidFill>
                          <a:latin typeface="Vidaloka"/>
                          <a:ea typeface="Vidaloka"/>
                          <a:cs typeface="Vidaloka"/>
                          <a:sym typeface="Vidaloka"/>
                        </a:rPr>
                        <a:t>Liam Reed</a:t>
                      </a:r>
                      <a:endParaRPr>
                        <a:solidFill>
                          <a:schemeClr val="accent5"/>
                        </a:solidFill>
                        <a:latin typeface="Vidaloka"/>
                        <a:ea typeface="Vidaloka"/>
                        <a:cs typeface="Vidaloka"/>
                        <a:sym typeface="Vidaloka"/>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5"/>
                        </a:solidFill>
                        <a:latin typeface="Source Sans Pro"/>
                        <a:ea typeface="Source Sans Pro"/>
                        <a:cs typeface="Source Sans Pro"/>
                        <a:sym typeface="Source Sans Pro"/>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tcPr>
                </a:tc>
              </a:tr>
            </a:tbl>
          </a:graphicData>
        </a:graphic>
      </p:graphicFrame>
      <p:grpSp>
        <p:nvGrpSpPr>
          <p:cNvPr id="2803" name="Google Shape;2803;p57"/>
          <p:cNvGrpSpPr/>
          <p:nvPr/>
        </p:nvGrpSpPr>
        <p:grpSpPr>
          <a:xfrm>
            <a:off x="3479175" y="2702698"/>
            <a:ext cx="318283" cy="234815"/>
            <a:chOff x="5223609" y="3731112"/>
            <a:chExt cx="371782" cy="274285"/>
          </a:xfrm>
        </p:grpSpPr>
        <p:sp>
          <p:nvSpPr>
            <p:cNvPr id="2804" name="Google Shape;2804;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6" name="Google Shape;2806;p57"/>
          <p:cNvSpPr/>
          <p:nvPr/>
        </p:nvSpPr>
        <p:spPr>
          <a:xfrm>
            <a:off x="6140159" y="2696374"/>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7"/>
          <p:cNvSpPr/>
          <p:nvPr/>
        </p:nvSpPr>
        <p:spPr>
          <a:xfrm>
            <a:off x="5259862" y="3130624"/>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7"/>
          <p:cNvSpPr/>
          <p:nvPr/>
        </p:nvSpPr>
        <p:spPr>
          <a:xfrm>
            <a:off x="3513336" y="3556017"/>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7"/>
          <p:cNvSpPr/>
          <p:nvPr/>
        </p:nvSpPr>
        <p:spPr>
          <a:xfrm>
            <a:off x="4396684" y="3988358"/>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7"/>
          <p:cNvSpPr/>
          <p:nvPr/>
        </p:nvSpPr>
        <p:spPr>
          <a:xfrm>
            <a:off x="7022158" y="3556017"/>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7"/>
          <p:cNvSpPr/>
          <p:nvPr/>
        </p:nvSpPr>
        <p:spPr>
          <a:xfrm>
            <a:off x="5259862" y="2696374"/>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7"/>
          <p:cNvSpPr/>
          <p:nvPr/>
        </p:nvSpPr>
        <p:spPr>
          <a:xfrm>
            <a:off x="6140159" y="3988358"/>
            <a:ext cx="249959" cy="247462"/>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3" name="Google Shape;2813;p57"/>
          <p:cNvGrpSpPr/>
          <p:nvPr/>
        </p:nvGrpSpPr>
        <p:grpSpPr>
          <a:xfrm>
            <a:off x="4362522" y="2702698"/>
            <a:ext cx="318283" cy="234815"/>
            <a:chOff x="5223609" y="3731112"/>
            <a:chExt cx="371782" cy="274285"/>
          </a:xfrm>
        </p:grpSpPr>
        <p:sp>
          <p:nvSpPr>
            <p:cNvPr id="2814" name="Google Shape;2814;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57"/>
          <p:cNvGrpSpPr/>
          <p:nvPr/>
        </p:nvGrpSpPr>
        <p:grpSpPr>
          <a:xfrm>
            <a:off x="6987996" y="2702698"/>
            <a:ext cx="318283" cy="234815"/>
            <a:chOff x="5223609" y="3731112"/>
            <a:chExt cx="371782" cy="274285"/>
          </a:xfrm>
        </p:grpSpPr>
        <p:sp>
          <p:nvSpPr>
            <p:cNvPr id="2817" name="Google Shape;2817;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57"/>
          <p:cNvGrpSpPr/>
          <p:nvPr/>
        </p:nvGrpSpPr>
        <p:grpSpPr>
          <a:xfrm>
            <a:off x="3479175" y="3136948"/>
            <a:ext cx="318283" cy="234815"/>
            <a:chOff x="5223609" y="3731112"/>
            <a:chExt cx="371782" cy="274285"/>
          </a:xfrm>
        </p:grpSpPr>
        <p:sp>
          <p:nvSpPr>
            <p:cNvPr id="2820" name="Google Shape;2820;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2" name="Google Shape;2822;p57"/>
          <p:cNvGrpSpPr/>
          <p:nvPr/>
        </p:nvGrpSpPr>
        <p:grpSpPr>
          <a:xfrm>
            <a:off x="3479175" y="3994682"/>
            <a:ext cx="318283" cy="234815"/>
            <a:chOff x="5223609" y="3731112"/>
            <a:chExt cx="371782" cy="274285"/>
          </a:xfrm>
        </p:grpSpPr>
        <p:sp>
          <p:nvSpPr>
            <p:cNvPr id="2823" name="Google Shape;2823;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57"/>
          <p:cNvGrpSpPr/>
          <p:nvPr/>
        </p:nvGrpSpPr>
        <p:grpSpPr>
          <a:xfrm>
            <a:off x="4362522" y="3136948"/>
            <a:ext cx="318283" cy="234815"/>
            <a:chOff x="5223609" y="3731112"/>
            <a:chExt cx="371782" cy="274285"/>
          </a:xfrm>
        </p:grpSpPr>
        <p:sp>
          <p:nvSpPr>
            <p:cNvPr id="2826" name="Google Shape;2826;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8" name="Google Shape;2828;p57"/>
          <p:cNvGrpSpPr/>
          <p:nvPr/>
        </p:nvGrpSpPr>
        <p:grpSpPr>
          <a:xfrm>
            <a:off x="4362522" y="3562340"/>
            <a:ext cx="318283" cy="234815"/>
            <a:chOff x="5223609" y="3731112"/>
            <a:chExt cx="371782" cy="274285"/>
          </a:xfrm>
        </p:grpSpPr>
        <p:sp>
          <p:nvSpPr>
            <p:cNvPr id="2829" name="Google Shape;2829;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57"/>
          <p:cNvGrpSpPr/>
          <p:nvPr/>
        </p:nvGrpSpPr>
        <p:grpSpPr>
          <a:xfrm>
            <a:off x="5225701" y="3562340"/>
            <a:ext cx="318283" cy="234815"/>
            <a:chOff x="5223609" y="3731112"/>
            <a:chExt cx="371782" cy="274285"/>
          </a:xfrm>
        </p:grpSpPr>
        <p:sp>
          <p:nvSpPr>
            <p:cNvPr id="2832" name="Google Shape;2832;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4" name="Google Shape;2834;p57"/>
          <p:cNvGrpSpPr/>
          <p:nvPr/>
        </p:nvGrpSpPr>
        <p:grpSpPr>
          <a:xfrm>
            <a:off x="5225701" y="3994682"/>
            <a:ext cx="318283" cy="234815"/>
            <a:chOff x="5223609" y="3731112"/>
            <a:chExt cx="371782" cy="274285"/>
          </a:xfrm>
        </p:grpSpPr>
        <p:sp>
          <p:nvSpPr>
            <p:cNvPr id="2835" name="Google Shape;2835;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7" name="Google Shape;2837;p57"/>
          <p:cNvGrpSpPr/>
          <p:nvPr/>
        </p:nvGrpSpPr>
        <p:grpSpPr>
          <a:xfrm>
            <a:off x="6105997" y="3136948"/>
            <a:ext cx="318283" cy="234815"/>
            <a:chOff x="5223609" y="3731112"/>
            <a:chExt cx="371782" cy="274285"/>
          </a:xfrm>
        </p:grpSpPr>
        <p:sp>
          <p:nvSpPr>
            <p:cNvPr id="2838" name="Google Shape;2838;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 name="Google Shape;2840;p57"/>
          <p:cNvGrpSpPr/>
          <p:nvPr/>
        </p:nvGrpSpPr>
        <p:grpSpPr>
          <a:xfrm>
            <a:off x="6105997" y="3562340"/>
            <a:ext cx="318283" cy="234815"/>
            <a:chOff x="5223609" y="3731112"/>
            <a:chExt cx="371782" cy="274285"/>
          </a:xfrm>
        </p:grpSpPr>
        <p:sp>
          <p:nvSpPr>
            <p:cNvPr id="2841" name="Google Shape;2841;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3" name="Google Shape;2843;p57"/>
          <p:cNvGrpSpPr/>
          <p:nvPr/>
        </p:nvGrpSpPr>
        <p:grpSpPr>
          <a:xfrm>
            <a:off x="6987996" y="3994682"/>
            <a:ext cx="318283" cy="234815"/>
            <a:chOff x="5223609" y="3731112"/>
            <a:chExt cx="371782" cy="274285"/>
          </a:xfrm>
        </p:grpSpPr>
        <p:sp>
          <p:nvSpPr>
            <p:cNvPr id="2844" name="Google Shape;2844;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 name="Google Shape;2846;p57"/>
          <p:cNvGrpSpPr/>
          <p:nvPr/>
        </p:nvGrpSpPr>
        <p:grpSpPr>
          <a:xfrm>
            <a:off x="6987996" y="3136948"/>
            <a:ext cx="318283" cy="234815"/>
            <a:chOff x="5223609" y="3731112"/>
            <a:chExt cx="371782" cy="274285"/>
          </a:xfrm>
        </p:grpSpPr>
        <p:sp>
          <p:nvSpPr>
            <p:cNvPr id="2847" name="Google Shape;2847;p5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2" name="Shape 2852"/>
        <p:cNvGrpSpPr/>
        <p:nvPr/>
      </p:nvGrpSpPr>
      <p:grpSpPr>
        <a:xfrm>
          <a:off x="0" y="0"/>
          <a:ext cx="0" cy="0"/>
          <a:chOff x="0" y="0"/>
          <a:chExt cx="0" cy="0"/>
        </a:xfrm>
      </p:grpSpPr>
      <p:sp>
        <p:nvSpPr>
          <p:cNvPr id="2853" name="Google Shape;2853;p58"/>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use this graph</a:t>
            </a:r>
            <a:endParaRPr/>
          </a:p>
        </p:txBody>
      </p:sp>
      <p:pic>
        <p:nvPicPr>
          <p:cNvPr id="2854" name="Google Shape;2854;p58" title="Points scored">
            <a:hlinkClick r:id="rId3"/>
          </p:cNvPr>
          <p:cNvPicPr preferRelativeResize="0"/>
          <p:nvPr/>
        </p:nvPicPr>
        <p:blipFill>
          <a:blip r:embed="rId4">
            <a:alphaModFix/>
          </a:blip>
          <a:stretch>
            <a:fillRect/>
          </a:stretch>
        </p:blipFill>
        <p:spPr>
          <a:xfrm>
            <a:off x="1091150" y="1458493"/>
            <a:ext cx="2575800" cy="2556476"/>
          </a:xfrm>
          <a:prstGeom prst="rect">
            <a:avLst/>
          </a:prstGeom>
          <a:noFill/>
          <a:ln>
            <a:noFill/>
          </a:ln>
        </p:spPr>
      </p:pic>
      <p:sp>
        <p:nvSpPr>
          <p:cNvPr id="2855" name="Google Shape;2855;p58"/>
          <p:cNvSpPr txBox="1"/>
          <p:nvPr/>
        </p:nvSpPr>
        <p:spPr>
          <a:xfrm>
            <a:off x="4329825" y="1849381"/>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Mars</a:t>
            </a:r>
            <a:endParaRPr sz="2500">
              <a:solidFill>
                <a:schemeClr val="accent5"/>
              </a:solidFill>
              <a:latin typeface="Vidaloka"/>
              <a:ea typeface="Vidaloka"/>
              <a:cs typeface="Vidaloka"/>
              <a:sym typeface="Vidaloka"/>
            </a:endParaRPr>
          </a:p>
        </p:txBody>
      </p:sp>
      <p:sp>
        <p:nvSpPr>
          <p:cNvPr id="2856" name="Google Shape;2856;p58"/>
          <p:cNvSpPr txBox="1"/>
          <p:nvPr/>
        </p:nvSpPr>
        <p:spPr>
          <a:xfrm>
            <a:off x="4329775" y="2303056"/>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Mars is actually a </a:t>
            </a:r>
            <a:endParaRPr>
              <a:solidFill>
                <a:schemeClr val="accent5"/>
              </a:solidFill>
              <a:latin typeface="Source Sans Pro"/>
              <a:ea typeface="Source Sans Pro"/>
              <a:cs typeface="Source Sans Pro"/>
              <a:sym typeface="Source Sans Pro"/>
            </a:endParaRPr>
          </a:p>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very cold place</a:t>
            </a:r>
            <a:endParaRPr>
              <a:solidFill>
                <a:schemeClr val="accent5"/>
              </a:solidFill>
              <a:latin typeface="Source Sans Pro"/>
              <a:ea typeface="Source Sans Pro"/>
              <a:cs typeface="Source Sans Pro"/>
              <a:sym typeface="Source Sans Pro"/>
            </a:endParaRPr>
          </a:p>
        </p:txBody>
      </p:sp>
      <p:sp>
        <p:nvSpPr>
          <p:cNvPr id="2857" name="Google Shape;2857;p58"/>
          <p:cNvSpPr txBox="1"/>
          <p:nvPr/>
        </p:nvSpPr>
        <p:spPr>
          <a:xfrm>
            <a:off x="6459675" y="1849381"/>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Neptune</a:t>
            </a:r>
            <a:endParaRPr sz="2500">
              <a:solidFill>
                <a:schemeClr val="accent5"/>
              </a:solidFill>
              <a:latin typeface="Vidaloka"/>
              <a:ea typeface="Vidaloka"/>
              <a:cs typeface="Vidaloka"/>
              <a:sym typeface="Vidaloka"/>
            </a:endParaRPr>
          </a:p>
        </p:txBody>
      </p:sp>
      <p:sp>
        <p:nvSpPr>
          <p:cNvPr id="2858" name="Google Shape;2858;p58"/>
          <p:cNvSpPr txBox="1"/>
          <p:nvPr/>
        </p:nvSpPr>
        <p:spPr>
          <a:xfrm>
            <a:off x="6459675" y="2303056"/>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It’s the farthest planet from the Sun</a:t>
            </a:r>
            <a:endParaRPr>
              <a:solidFill>
                <a:schemeClr val="accent5"/>
              </a:solidFill>
              <a:latin typeface="Source Sans Pro"/>
              <a:ea typeface="Source Sans Pro"/>
              <a:cs typeface="Source Sans Pro"/>
              <a:sym typeface="Source Sans Pro"/>
            </a:endParaRPr>
          </a:p>
        </p:txBody>
      </p:sp>
      <p:sp>
        <p:nvSpPr>
          <p:cNvPr id="2859" name="Google Shape;2859;p58"/>
          <p:cNvSpPr txBox="1"/>
          <p:nvPr/>
        </p:nvSpPr>
        <p:spPr>
          <a:xfrm>
            <a:off x="4329825" y="3136106"/>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Jupiter</a:t>
            </a:r>
            <a:endParaRPr sz="2500">
              <a:solidFill>
                <a:schemeClr val="accent5"/>
              </a:solidFill>
              <a:latin typeface="Vidaloka"/>
              <a:ea typeface="Vidaloka"/>
              <a:cs typeface="Vidaloka"/>
              <a:sym typeface="Vidaloka"/>
            </a:endParaRPr>
          </a:p>
        </p:txBody>
      </p:sp>
      <p:sp>
        <p:nvSpPr>
          <p:cNvPr id="2860" name="Google Shape;2860;p58"/>
          <p:cNvSpPr txBox="1"/>
          <p:nvPr/>
        </p:nvSpPr>
        <p:spPr>
          <a:xfrm>
            <a:off x="4329775" y="3589781"/>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It’s the biggest planet in the Solar System</a:t>
            </a:r>
            <a:endParaRPr>
              <a:solidFill>
                <a:schemeClr val="accent5"/>
              </a:solidFill>
              <a:latin typeface="Source Sans Pro"/>
              <a:ea typeface="Source Sans Pro"/>
              <a:cs typeface="Source Sans Pro"/>
              <a:sym typeface="Source Sans Pro"/>
            </a:endParaRPr>
          </a:p>
        </p:txBody>
      </p:sp>
      <p:sp>
        <p:nvSpPr>
          <p:cNvPr id="2861" name="Google Shape;2861;p58"/>
          <p:cNvSpPr txBox="1"/>
          <p:nvPr/>
        </p:nvSpPr>
        <p:spPr>
          <a:xfrm>
            <a:off x="6459675" y="3136106"/>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Saturn</a:t>
            </a:r>
            <a:endParaRPr sz="2500">
              <a:solidFill>
                <a:schemeClr val="accent5"/>
              </a:solidFill>
              <a:latin typeface="Vidaloka"/>
              <a:ea typeface="Vidaloka"/>
              <a:cs typeface="Vidaloka"/>
              <a:sym typeface="Vidaloka"/>
            </a:endParaRPr>
          </a:p>
        </p:txBody>
      </p:sp>
      <p:sp>
        <p:nvSpPr>
          <p:cNvPr id="2862" name="Google Shape;2862;p58"/>
          <p:cNvSpPr txBox="1"/>
          <p:nvPr/>
        </p:nvSpPr>
        <p:spPr>
          <a:xfrm>
            <a:off x="6459675" y="3589781"/>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Saturn is a gas giant and has several rings</a:t>
            </a:r>
            <a:endParaRPr>
              <a:solidFill>
                <a:schemeClr val="accent5"/>
              </a:solidFill>
              <a:latin typeface="Source Sans Pro"/>
              <a:ea typeface="Source Sans Pro"/>
              <a:cs typeface="Source Sans Pro"/>
              <a:sym typeface="Source Sans Pro"/>
            </a:endParaRPr>
          </a:p>
        </p:txBody>
      </p:sp>
      <p:sp>
        <p:nvSpPr>
          <p:cNvPr id="2863" name="Google Shape;2863;p58"/>
          <p:cNvSpPr/>
          <p:nvPr/>
        </p:nvSpPr>
        <p:spPr>
          <a:xfrm>
            <a:off x="6267375" y="2017081"/>
            <a:ext cx="192300" cy="192300"/>
          </a:xfrm>
          <a:prstGeom prst="ellipse">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8"/>
          <p:cNvSpPr/>
          <p:nvPr/>
        </p:nvSpPr>
        <p:spPr>
          <a:xfrm>
            <a:off x="6267375" y="3303806"/>
            <a:ext cx="192300" cy="192300"/>
          </a:xfrm>
          <a:prstGeom prst="ellipse">
            <a:avLst/>
          </a:pr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8"/>
          <p:cNvSpPr/>
          <p:nvPr/>
        </p:nvSpPr>
        <p:spPr>
          <a:xfrm>
            <a:off x="4137525" y="2017081"/>
            <a:ext cx="192300" cy="192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8"/>
          <p:cNvSpPr/>
          <p:nvPr/>
        </p:nvSpPr>
        <p:spPr>
          <a:xfrm>
            <a:off x="4137525" y="3303806"/>
            <a:ext cx="192300" cy="1923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8"/>
          <p:cNvSpPr txBox="1"/>
          <p:nvPr/>
        </p:nvSpPr>
        <p:spPr>
          <a:xfrm>
            <a:off x="765500" y="4074593"/>
            <a:ext cx="3227100" cy="345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5"/>
                </a:solidFill>
                <a:latin typeface="Source Sans Pro"/>
                <a:ea typeface="Source Sans Pro"/>
                <a:cs typeface="Source Sans Pro"/>
                <a:sym typeface="Source Sans Pro"/>
              </a:rPr>
              <a:t>Follow the link in the graph to modify its data and then paste the new one here. </a:t>
            </a:r>
            <a:r>
              <a:rPr b="1" lang="en" sz="1000">
                <a:solidFill>
                  <a:schemeClr val="accent5"/>
                </a:solidFill>
                <a:uFill>
                  <a:noFill/>
                </a:uFill>
                <a:latin typeface="Source Sans Pro"/>
                <a:ea typeface="Source Sans Pro"/>
                <a:cs typeface="Source Sans Pro"/>
                <a:sym typeface="Source Sans Pro"/>
                <a:hlinkClick r:id="rId5">
                  <a:extLst>
                    <a:ext uri="{A12FA001-AC4F-418D-AE19-62706E023703}">
                      <ahyp:hlinkClr val="tx"/>
                    </a:ext>
                  </a:extLst>
                </a:hlinkClick>
              </a:rPr>
              <a:t>For more info, click here</a:t>
            </a:r>
            <a:endParaRPr sz="1000">
              <a:solidFill>
                <a:schemeClr val="accent5"/>
              </a:solidFill>
              <a:latin typeface="Source Sans Pro"/>
              <a:ea typeface="Source Sans Pro"/>
              <a:cs typeface="Source Sans Pro"/>
              <a:sym typeface="Source Sans Pr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1" name="Shape 2871"/>
        <p:cNvGrpSpPr/>
        <p:nvPr/>
      </p:nvGrpSpPr>
      <p:grpSpPr>
        <a:xfrm>
          <a:off x="0" y="0"/>
          <a:ext cx="0" cy="0"/>
          <a:chOff x="0" y="0"/>
          <a:chExt cx="0" cy="0"/>
        </a:xfrm>
      </p:grpSpPr>
      <p:sp>
        <p:nvSpPr>
          <p:cNvPr id="2872" name="Google Shape;2872;p59"/>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 biographical info</a:t>
            </a:r>
            <a:endParaRPr/>
          </a:p>
        </p:txBody>
      </p:sp>
      <p:sp>
        <p:nvSpPr>
          <p:cNvPr id="2873" name="Google Shape;2873;p59"/>
          <p:cNvSpPr txBox="1"/>
          <p:nvPr/>
        </p:nvSpPr>
        <p:spPr>
          <a:xfrm>
            <a:off x="1037331" y="1379150"/>
            <a:ext cx="32649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William Shakespeare</a:t>
            </a:r>
            <a:endParaRPr sz="2500">
              <a:solidFill>
                <a:schemeClr val="accent5"/>
              </a:solidFill>
              <a:latin typeface="Vidaloka"/>
              <a:ea typeface="Vidaloka"/>
              <a:cs typeface="Vidaloka"/>
              <a:sym typeface="Vidaloka"/>
            </a:endParaRPr>
          </a:p>
        </p:txBody>
      </p:sp>
      <p:sp>
        <p:nvSpPr>
          <p:cNvPr id="2874" name="Google Shape;2874;p59"/>
          <p:cNvSpPr txBox="1"/>
          <p:nvPr/>
        </p:nvSpPr>
        <p:spPr>
          <a:xfrm>
            <a:off x="1218858" y="1848525"/>
            <a:ext cx="11736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Date of birth</a:t>
            </a:r>
            <a:endParaRPr>
              <a:solidFill>
                <a:schemeClr val="accent5"/>
              </a:solidFill>
              <a:latin typeface="Source Sans Pro"/>
              <a:ea typeface="Source Sans Pro"/>
              <a:cs typeface="Source Sans Pro"/>
              <a:sym typeface="Source Sans Pro"/>
            </a:endParaRPr>
          </a:p>
        </p:txBody>
      </p:sp>
      <p:sp>
        <p:nvSpPr>
          <p:cNvPr id="2875" name="Google Shape;2875;p59"/>
          <p:cNvSpPr txBox="1"/>
          <p:nvPr/>
        </p:nvSpPr>
        <p:spPr>
          <a:xfrm>
            <a:off x="2626116" y="1848525"/>
            <a:ext cx="15003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23rd of April 1564</a:t>
            </a:r>
            <a:endParaRPr>
              <a:solidFill>
                <a:schemeClr val="accent5"/>
              </a:solidFill>
              <a:latin typeface="Source Sans Pro"/>
              <a:ea typeface="Source Sans Pro"/>
              <a:cs typeface="Source Sans Pro"/>
              <a:sym typeface="Source Sans Pro"/>
            </a:endParaRPr>
          </a:p>
        </p:txBody>
      </p:sp>
      <p:sp>
        <p:nvSpPr>
          <p:cNvPr id="2876" name="Google Shape;2876;p59"/>
          <p:cNvSpPr txBox="1"/>
          <p:nvPr/>
        </p:nvSpPr>
        <p:spPr>
          <a:xfrm>
            <a:off x="1218858" y="2259225"/>
            <a:ext cx="11736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Date of deat</a:t>
            </a:r>
            <a:r>
              <a:rPr lang="en">
                <a:solidFill>
                  <a:schemeClr val="accent5"/>
                </a:solidFill>
                <a:latin typeface="Source Sans Pro"/>
                <a:ea typeface="Source Sans Pro"/>
                <a:cs typeface="Source Sans Pro"/>
                <a:sym typeface="Source Sans Pro"/>
              </a:rPr>
              <a:t>h</a:t>
            </a:r>
            <a:endParaRPr>
              <a:solidFill>
                <a:schemeClr val="accent5"/>
              </a:solidFill>
              <a:latin typeface="Source Sans Pro"/>
              <a:ea typeface="Source Sans Pro"/>
              <a:cs typeface="Source Sans Pro"/>
              <a:sym typeface="Source Sans Pro"/>
            </a:endParaRPr>
          </a:p>
        </p:txBody>
      </p:sp>
      <p:sp>
        <p:nvSpPr>
          <p:cNvPr id="2877" name="Google Shape;2877;p59"/>
          <p:cNvSpPr txBox="1"/>
          <p:nvPr/>
        </p:nvSpPr>
        <p:spPr>
          <a:xfrm>
            <a:off x="2626116" y="2259225"/>
            <a:ext cx="15003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3rd of May 1616</a:t>
            </a:r>
            <a:endParaRPr>
              <a:solidFill>
                <a:schemeClr val="accent5"/>
              </a:solidFill>
              <a:latin typeface="Source Sans Pro"/>
              <a:ea typeface="Source Sans Pro"/>
              <a:cs typeface="Source Sans Pro"/>
              <a:sym typeface="Source Sans Pro"/>
            </a:endParaRPr>
          </a:p>
        </p:txBody>
      </p:sp>
      <p:sp>
        <p:nvSpPr>
          <p:cNvPr id="2878" name="Google Shape;2878;p59"/>
          <p:cNvSpPr txBox="1"/>
          <p:nvPr/>
        </p:nvSpPr>
        <p:spPr>
          <a:xfrm>
            <a:off x="2968375" y="2747957"/>
            <a:ext cx="32073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Interesting facts</a:t>
            </a:r>
            <a:endParaRPr sz="2500">
              <a:solidFill>
                <a:schemeClr val="accent5"/>
              </a:solidFill>
              <a:latin typeface="Vidaloka"/>
              <a:ea typeface="Vidaloka"/>
              <a:cs typeface="Vidaloka"/>
              <a:sym typeface="Vidaloka"/>
            </a:endParaRPr>
          </a:p>
        </p:txBody>
      </p:sp>
      <p:sp>
        <p:nvSpPr>
          <p:cNvPr id="2879" name="Google Shape;2879;p59"/>
          <p:cNvSpPr txBox="1"/>
          <p:nvPr/>
        </p:nvSpPr>
        <p:spPr>
          <a:xfrm>
            <a:off x="4826625" y="1853075"/>
            <a:ext cx="3207300" cy="81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You can give a brief description of the topic you want to talk about here. For example, you </a:t>
            </a:r>
            <a:r>
              <a:rPr lang="en">
                <a:solidFill>
                  <a:schemeClr val="accent5"/>
                </a:solidFill>
                <a:latin typeface="Source Sans Pro"/>
                <a:ea typeface="Source Sans Pro"/>
                <a:cs typeface="Source Sans Pro"/>
                <a:sym typeface="Source Sans Pro"/>
              </a:rPr>
              <a:t>can</a:t>
            </a:r>
            <a:r>
              <a:rPr lang="en">
                <a:solidFill>
                  <a:schemeClr val="accent5"/>
                </a:solidFill>
                <a:latin typeface="Source Sans Pro"/>
                <a:ea typeface="Source Sans Pro"/>
                <a:cs typeface="Source Sans Pro"/>
                <a:sym typeface="Source Sans Pro"/>
              </a:rPr>
              <a:t> talk about his life</a:t>
            </a:r>
            <a:endParaRPr>
              <a:solidFill>
                <a:schemeClr val="accent5"/>
              </a:solidFill>
              <a:latin typeface="Source Sans Pro"/>
              <a:ea typeface="Source Sans Pro"/>
              <a:cs typeface="Source Sans Pro"/>
              <a:sym typeface="Source Sans Pro"/>
            </a:endParaRPr>
          </a:p>
        </p:txBody>
      </p:sp>
      <p:sp>
        <p:nvSpPr>
          <p:cNvPr id="2880" name="Google Shape;2880;p59"/>
          <p:cNvSpPr txBox="1"/>
          <p:nvPr/>
        </p:nvSpPr>
        <p:spPr>
          <a:xfrm>
            <a:off x="722400" y="3745174"/>
            <a:ext cx="2088300" cy="6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Mercury is the closest planet to the Sun and the smallest one</a:t>
            </a:r>
            <a:endParaRPr>
              <a:solidFill>
                <a:schemeClr val="accent5"/>
              </a:solidFill>
              <a:latin typeface="Source Sans Pro"/>
              <a:ea typeface="Source Sans Pro"/>
              <a:cs typeface="Source Sans Pro"/>
              <a:sym typeface="Source Sans Pro"/>
            </a:endParaRPr>
          </a:p>
        </p:txBody>
      </p:sp>
      <p:sp>
        <p:nvSpPr>
          <p:cNvPr id="2881" name="Google Shape;2881;p59"/>
          <p:cNvSpPr txBox="1"/>
          <p:nvPr/>
        </p:nvSpPr>
        <p:spPr>
          <a:xfrm>
            <a:off x="3527876" y="3745174"/>
            <a:ext cx="2088300" cy="6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Venus has a beautiful name and is the second planet from the Sun</a:t>
            </a:r>
            <a:endParaRPr>
              <a:solidFill>
                <a:schemeClr val="accent5"/>
              </a:solidFill>
              <a:latin typeface="Source Sans Pro"/>
              <a:ea typeface="Source Sans Pro"/>
              <a:cs typeface="Source Sans Pro"/>
              <a:sym typeface="Source Sans Pro"/>
            </a:endParaRPr>
          </a:p>
        </p:txBody>
      </p:sp>
      <p:sp>
        <p:nvSpPr>
          <p:cNvPr id="2882" name="Google Shape;2882;p59"/>
          <p:cNvSpPr txBox="1"/>
          <p:nvPr/>
        </p:nvSpPr>
        <p:spPr>
          <a:xfrm>
            <a:off x="6333352" y="3745174"/>
            <a:ext cx="2088300" cy="6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Despite being red, Mars is actually a cold place. It’s full of iron oxide dust</a:t>
            </a:r>
            <a:endParaRPr>
              <a:solidFill>
                <a:schemeClr val="accent5"/>
              </a:solidFill>
              <a:latin typeface="Source Sans Pro"/>
              <a:ea typeface="Source Sans Pro"/>
              <a:cs typeface="Source Sans Pro"/>
              <a:sym typeface="Source Sans Pro"/>
            </a:endParaRPr>
          </a:p>
        </p:txBody>
      </p:sp>
      <p:grpSp>
        <p:nvGrpSpPr>
          <p:cNvPr id="2883" name="Google Shape;2883;p59"/>
          <p:cNvGrpSpPr/>
          <p:nvPr/>
        </p:nvGrpSpPr>
        <p:grpSpPr>
          <a:xfrm>
            <a:off x="4388106" y="3365016"/>
            <a:ext cx="367800" cy="227986"/>
            <a:chOff x="5543900" y="2760050"/>
            <a:chExt cx="338300" cy="209700"/>
          </a:xfrm>
        </p:grpSpPr>
        <p:sp>
          <p:nvSpPr>
            <p:cNvPr id="2884" name="Google Shape;2884;p59"/>
            <p:cNvSpPr/>
            <p:nvPr/>
          </p:nvSpPr>
          <p:spPr>
            <a:xfrm>
              <a:off x="5543900" y="2760050"/>
              <a:ext cx="338300" cy="209700"/>
            </a:xfrm>
            <a:custGeom>
              <a:rect b="b" l="l" r="r" t="t"/>
              <a:pathLst>
                <a:path extrusionOk="0" h="8388" w="13532">
                  <a:moveTo>
                    <a:pt x="0" y="0"/>
                  </a:moveTo>
                  <a:lnTo>
                    <a:pt x="0" y="2432"/>
                  </a:lnTo>
                  <a:lnTo>
                    <a:pt x="374" y="2432"/>
                  </a:lnTo>
                  <a:cubicBezTo>
                    <a:pt x="374" y="2432"/>
                    <a:pt x="780" y="2588"/>
                    <a:pt x="780" y="2806"/>
                  </a:cubicBezTo>
                  <a:cubicBezTo>
                    <a:pt x="749" y="3025"/>
                    <a:pt x="593" y="3212"/>
                    <a:pt x="374" y="3243"/>
                  </a:cubicBezTo>
                  <a:lnTo>
                    <a:pt x="0" y="3243"/>
                  </a:lnTo>
                  <a:lnTo>
                    <a:pt x="0" y="4178"/>
                  </a:lnTo>
                  <a:lnTo>
                    <a:pt x="6766" y="8387"/>
                  </a:lnTo>
                  <a:lnTo>
                    <a:pt x="13532" y="4178"/>
                  </a:lnTo>
                  <a:lnTo>
                    <a:pt x="13532" y="3212"/>
                  </a:lnTo>
                  <a:lnTo>
                    <a:pt x="13126" y="3212"/>
                  </a:lnTo>
                  <a:cubicBezTo>
                    <a:pt x="12908" y="3180"/>
                    <a:pt x="12752" y="3025"/>
                    <a:pt x="12752" y="2806"/>
                  </a:cubicBezTo>
                  <a:cubicBezTo>
                    <a:pt x="12752" y="2588"/>
                    <a:pt x="12908" y="2401"/>
                    <a:pt x="13126" y="2401"/>
                  </a:cubicBezTo>
                  <a:lnTo>
                    <a:pt x="13532" y="2401"/>
                  </a:lnTo>
                  <a:lnTo>
                    <a:pt x="13532" y="0"/>
                  </a:lnTo>
                  <a:lnTo>
                    <a:pt x="11131" y="0"/>
                  </a:lnTo>
                  <a:lnTo>
                    <a:pt x="10757" y="624"/>
                  </a:lnTo>
                  <a:lnTo>
                    <a:pt x="1035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9"/>
            <p:cNvSpPr/>
            <p:nvPr/>
          </p:nvSpPr>
          <p:spPr>
            <a:xfrm>
              <a:off x="5543900" y="2864500"/>
              <a:ext cx="338300" cy="104450"/>
            </a:xfrm>
            <a:custGeom>
              <a:rect b="b" l="l" r="r" t="t"/>
              <a:pathLst>
                <a:path extrusionOk="0" h="4178" w="13532">
                  <a:moveTo>
                    <a:pt x="0" y="0"/>
                  </a:moveTo>
                  <a:lnTo>
                    <a:pt x="0" y="998"/>
                  </a:lnTo>
                  <a:lnTo>
                    <a:pt x="374" y="998"/>
                  </a:lnTo>
                  <a:cubicBezTo>
                    <a:pt x="936" y="998"/>
                    <a:pt x="936" y="1808"/>
                    <a:pt x="374" y="1808"/>
                  </a:cubicBezTo>
                  <a:lnTo>
                    <a:pt x="0" y="1808"/>
                  </a:lnTo>
                  <a:lnTo>
                    <a:pt x="0" y="4178"/>
                  </a:lnTo>
                  <a:lnTo>
                    <a:pt x="10352" y="4178"/>
                  </a:lnTo>
                  <a:lnTo>
                    <a:pt x="10757" y="3554"/>
                  </a:lnTo>
                  <a:lnTo>
                    <a:pt x="11131" y="4178"/>
                  </a:lnTo>
                  <a:lnTo>
                    <a:pt x="13532" y="4178"/>
                  </a:lnTo>
                  <a:lnTo>
                    <a:pt x="13532" y="1808"/>
                  </a:lnTo>
                  <a:lnTo>
                    <a:pt x="13126" y="1808"/>
                  </a:lnTo>
                  <a:cubicBezTo>
                    <a:pt x="12596" y="1808"/>
                    <a:pt x="12596" y="998"/>
                    <a:pt x="13126" y="998"/>
                  </a:cubicBezTo>
                  <a:lnTo>
                    <a:pt x="13532" y="998"/>
                  </a:lnTo>
                  <a:lnTo>
                    <a:pt x="1353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9"/>
            <p:cNvSpPr/>
            <p:nvPr/>
          </p:nvSpPr>
          <p:spPr>
            <a:xfrm>
              <a:off x="5762925" y="2799800"/>
              <a:ext cx="20300" cy="29650"/>
            </a:xfrm>
            <a:custGeom>
              <a:rect b="b" l="l" r="r" t="t"/>
              <a:pathLst>
                <a:path extrusionOk="0" h="1186" w="812">
                  <a:moveTo>
                    <a:pt x="0" y="0"/>
                  </a:moveTo>
                  <a:lnTo>
                    <a:pt x="0" y="1185"/>
                  </a:lnTo>
                  <a:lnTo>
                    <a:pt x="811" y="1185"/>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9"/>
            <p:cNvSpPr/>
            <p:nvPr/>
          </p:nvSpPr>
          <p:spPr>
            <a:xfrm>
              <a:off x="5762925" y="2849675"/>
              <a:ext cx="20300" cy="30425"/>
            </a:xfrm>
            <a:custGeom>
              <a:rect b="b" l="l" r="r" t="t"/>
              <a:pathLst>
                <a:path extrusionOk="0" h="1217" w="812">
                  <a:moveTo>
                    <a:pt x="0" y="1"/>
                  </a:moveTo>
                  <a:lnTo>
                    <a:pt x="0" y="624"/>
                  </a:lnTo>
                  <a:lnTo>
                    <a:pt x="406" y="1217"/>
                  </a:lnTo>
                  <a:lnTo>
                    <a:pt x="811" y="624"/>
                  </a:lnTo>
                  <a:lnTo>
                    <a:pt x="811"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9"/>
            <p:cNvSpPr/>
            <p:nvPr/>
          </p:nvSpPr>
          <p:spPr>
            <a:xfrm>
              <a:off x="5762925" y="2865275"/>
              <a:ext cx="20300" cy="14825"/>
            </a:xfrm>
            <a:custGeom>
              <a:rect b="b" l="l" r="r" t="t"/>
              <a:pathLst>
                <a:path extrusionOk="0" h="593" w="812">
                  <a:moveTo>
                    <a:pt x="0" y="0"/>
                  </a:moveTo>
                  <a:lnTo>
                    <a:pt x="0" y="593"/>
                  </a:lnTo>
                  <a:lnTo>
                    <a:pt x="811" y="593"/>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9"/>
            <p:cNvSpPr/>
            <p:nvPr/>
          </p:nvSpPr>
          <p:spPr>
            <a:xfrm>
              <a:off x="5762925" y="2899575"/>
              <a:ext cx="20300" cy="29625"/>
            </a:xfrm>
            <a:custGeom>
              <a:rect b="b" l="l" r="r" t="t"/>
              <a:pathLst>
                <a:path extrusionOk="0" h="1185" w="812">
                  <a:moveTo>
                    <a:pt x="0" y="0"/>
                  </a:moveTo>
                  <a:lnTo>
                    <a:pt x="0" y="1185"/>
                  </a:lnTo>
                  <a:lnTo>
                    <a:pt x="811" y="1185"/>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9"/>
            <p:cNvSpPr/>
            <p:nvPr/>
          </p:nvSpPr>
          <p:spPr>
            <a:xfrm>
              <a:off x="5802675" y="2760050"/>
              <a:ext cx="20300" cy="209700"/>
            </a:xfrm>
            <a:custGeom>
              <a:rect b="b" l="l" r="r" t="t"/>
              <a:pathLst>
                <a:path extrusionOk="0" h="8388" w="812">
                  <a:moveTo>
                    <a:pt x="1" y="0"/>
                  </a:moveTo>
                  <a:lnTo>
                    <a:pt x="1" y="4178"/>
                  </a:lnTo>
                  <a:lnTo>
                    <a:pt x="406" y="8387"/>
                  </a:lnTo>
                  <a:lnTo>
                    <a:pt x="811" y="4178"/>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9"/>
            <p:cNvSpPr/>
            <p:nvPr/>
          </p:nvSpPr>
          <p:spPr>
            <a:xfrm>
              <a:off x="5802675" y="2864500"/>
              <a:ext cx="20300" cy="104450"/>
            </a:xfrm>
            <a:custGeom>
              <a:rect b="b" l="l" r="r" t="t"/>
              <a:pathLst>
                <a:path extrusionOk="0" h="4178" w="812">
                  <a:moveTo>
                    <a:pt x="1" y="0"/>
                  </a:moveTo>
                  <a:lnTo>
                    <a:pt x="1" y="4178"/>
                  </a:lnTo>
                  <a:lnTo>
                    <a:pt x="811" y="4178"/>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9"/>
            <p:cNvSpPr/>
            <p:nvPr/>
          </p:nvSpPr>
          <p:spPr>
            <a:xfrm>
              <a:off x="5603925" y="2799800"/>
              <a:ext cx="139550" cy="129400"/>
            </a:xfrm>
            <a:custGeom>
              <a:rect b="b" l="l" r="r" t="t"/>
              <a:pathLst>
                <a:path extrusionOk="0" h="5176" w="5582">
                  <a:moveTo>
                    <a:pt x="0" y="0"/>
                  </a:moveTo>
                  <a:lnTo>
                    <a:pt x="0" y="2588"/>
                  </a:lnTo>
                  <a:lnTo>
                    <a:pt x="2868" y="5176"/>
                  </a:lnTo>
                  <a:lnTo>
                    <a:pt x="5581" y="2588"/>
                  </a:lnTo>
                  <a:lnTo>
                    <a:pt x="558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9"/>
            <p:cNvSpPr/>
            <p:nvPr/>
          </p:nvSpPr>
          <p:spPr>
            <a:xfrm>
              <a:off x="5603925" y="2865275"/>
              <a:ext cx="139550" cy="64725"/>
            </a:xfrm>
            <a:custGeom>
              <a:rect b="b" l="l" r="r" t="t"/>
              <a:pathLst>
                <a:path extrusionOk="0" h="2589" w="5582">
                  <a:moveTo>
                    <a:pt x="0" y="0"/>
                  </a:moveTo>
                  <a:lnTo>
                    <a:pt x="0" y="2588"/>
                  </a:lnTo>
                  <a:lnTo>
                    <a:pt x="5581" y="2588"/>
                  </a:lnTo>
                  <a:lnTo>
                    <a:pt x="558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4" name="Google Shape;2894;p59"/>
          <p:cNvSpPr txBox="1"/>
          <p:nvPr/>
        </p:nvSpPr>
        <p:spPr>
          <a:xfrm>
            <a:off x="4949825" y="1379150"/>
            <a:ext cx="2961000" cy="410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Brief story </a:t>
            </a:r>
            <a:endParaRPr sz="2500">
              <a:solidFill>
                <a:schemeClr val="accent5"/>
              </a:solidFill>
              <a:latin typeface="Vidaloka"/>
              <a:ea typeface="Vidaloka"/>
              <a:cs typeface="Vidaloka"/>
              <a:sym typeface="Vidaloka"/>
            </a:endParaRPr>
          </a:p>
        </p:txBody>
      </p:sp>
      <p:grpSp>
        <p:nvGrpSpPr>
          <p:cNvPr id="2895" name="Google Shape;2895;p59"/>
          <p:cNvGrpSpPr/>
          <p:nvPr/>
        </p:nvGrpSpPr>
        <p:grpSpPr>
          <a:xfrm>
            <a:off x="1656613" y="3309495"/>
            <a:ext cx="219850" cy="339075"/>
            <a:chOff x="4833800" y="3805300"/>
            <a:chExt cx="219850" cy="339075"/>
          </a:xfrm>
        </p:grpSpPr>
        <p:sp>
          <p:nvSpPr>
            <p:cNvPr id="2896" name="Google Shape;2896;p59"/>
            <p:cNvSpPr/>
            <p:nvPr/>
          </p:nvSpPr>
          <p:spPr>
            <a:xfrm>
              <a:off x="4833800" y="3854400"/>
              <a:ext cx="219850" cy="289975"/>
            </a:xfrm>
            <a:custGeom>
              <a:rect b="b" l="l" r="r" t="t"/>
              <a:pathLst>
                <a:path extrusionOk="0" h="11599" w="8794">
                  <a:moveTo>
                    <a:pt x="1" y="0"/>
                  </a:moveTo>
                  <a:lnTo>
                    <a:pt x="1" y="3617"/>
                  </a:lnTo>
                  <a:lnTo>
                    <a:pt x="624" y="4022"/>
                  </a:lnTo>
                  <a:lnTo>
                    <a:pt x="1" y="4396"/>
                  </a:lnTo>
                  <a:lnTo>
                    <a:pt x="1" y="11599"/>
                  </a:lnTo>
                  <a:lnTo>
                    <a:pt x="4397" y="11599"/>
                  </a:lnTo>
                  <a:lnTo>
                    <a:pt x="8793" y="6392"/>
                  </a:lnTo>
                  <a:lnTo>
                    <a:pt x="43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9"/>
            <p:cNvSpPr/>
            <p:nvPr/>
          </p:nvSpPr>
          <p:spPr>
            <a:xfrm>
              <a:off x="4943700" y="3854400"/>
              <a:ext cx="109150" cy="289975"/>
            </a:xfrm>
            <a:custGeom>
              <a:rect b="b" l="l" r="r" t="t"/>
              <a:pathLst>
                <a:path extrusionOk="0" h="11599" w="4366">
                  <a:moveTo>
                    <a:pt x="1" y="0"/>
                  </a:moveTo>
                  <a:lnTo>
                    <a:pt x="1" y="11599"/>
                  </a:lnTo>
                  <a:lnTo>
                    <a:pt x="4366" y="11599"/>
                  </a:lnTo>
                  <a:lnTo>
                    <a:pt x="43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9"/>
            <p:cNvSpPr/>
            <p:nvPr/>
          </p:nvSpPr>
          <p:spPr>
            <a:xfrm>
              <a:off x="4833800" y="3944825"/>
              <a:ext cx="49925" cy="20275"/>
            </a:xfrm>
            <a:custGeom>
              <a:rect b="b" l="l" r="r" t="t"/>
              <a:pathLst>
                <a:path extrusionOk="0" h="811" w="1997">
                  <a:moveTo>
                    <a:pt x="1" y="0"/>
                  </a:moveTo>
                  <a:lnTo>
                    <a:pt x="1" y="811"/>
                  </a:lnTo>
                  <a:lnTo>
                    <a:pt x="1996" y="811"/>
                  </a:lnTo>
                  <a:lnTo>
                    <a:pt x="199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9"/>
            <p:cNvSpPr/>
            <p:nvPr/>
          </p:nvSpPr>
          <p:spPr>
            <a:xfrm>
              <a:off x="4903950" y="3944825"/>
              <a:ext cx="29650" cy="20275"/>
            </a:xfrm>
            <a:custGeom>
              <a:rect b="b" l="l" r="r" t="t"/>
              <a:pathLst>
                <a:path extrusionOk="0" h="811" w="1186">
                  <a:moveTo>
                    <a:pt x="1" y="0"/>
                  </a:moveTo>
                  <a:lnTo>
                    <a:pt x="1" y="811"/>
                  </a:lnTo>
                  <a:lnTo>
                    <a:pt x="1186" y="811"/>
                  </a:lnTo>
                  <a:lnTo>
                    <a:pt x="118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9"/>
            <p:cNvSpPr/>
            <p:nvPr/>
          </p:nvSpPr>
          <p:spPr>
            <a:xfrm>
              <a:off x="4953075" y="3944825"/>
              <a:ext cx="30425" cy="20275"/>
            </a:xfrm>
            <a:custGeom>
              <a:rect b="b" l="l" r="r" t="t"/>
              <a:pathLst>
                <a:path extrusionOk="0" h="811" w="1217">
                  <a:moveTo>
                    <a:pt x="0" y="0"/>
                  </a:moveTo>
                  <a:lnTo>
                    <a:pt x="0" y="811"/>
                  </a:lnTo>
                  <a:lnTo>
                    <a:pt x="1216" y="811"/>
                  </a:lnTo>
                  <a:lnTo>
                    <a:pt x="121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9"/>
            <p:cNvSpPr/>
            <p:nvPr/>
          </p:nvSpPr>
          <p:spPr>
            <a:xfrm>
              <a:off x="5003725" y="3944825"/>
              <a:ext cx="49125" cy="20275"/>
            </a:xfrm>
            <a:custGeom>
              <a:rect b="b" l="l" r="r" t="t"/>
              <a:pathLst>
                <a:path extrusionOk="0" h="811" w="1965">
                  <a:moveTo>
                    <a:pt x="1" y="0"/>
                  </a:moveTo>
                  <a:lnTo>
                    <a:pt x="1" y="811"/>
                  </a:lnTo>
                  <a:lnTo>
                    <a:pt x="1965" y="811"/>
                  </a:lnTo>
                  <a:lnTo>
                    <a:pt x="1965"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9"/>
            <p:cNvSpPr/>
            <p:nvPr/>
          </p:nvSpPr>
          <p:spPr>
            <a:xfrm>
              <a:off x="4924225" y="3805300"/>
              <a:ext cx="39000" cy="109150"/>
            </a:xfrm>
            <a:custGeom>
              <a:rect b="b" l="l" r="r" t="t"/>
              <a:pathLst>
                <a:path extrusionOk="0" h="4366" w="1560">
                  <a:moveTo>
                    <a:pt x="1" y="0"/>
                  </a:moveTo>
                  <a:lnTo>
                    <a:pt x="1" y="4365"/>
                  </a:lnTo>
                  <a:lnTo>
                    <a:pt x="780" y="4365"/>
                  </a:lnTo>
                  <a:lnTo>
                    <a:pt x="1559" y="2401"/>
                  </a:lnTo>
                  <a:lnTo>
                    <a:pt x="780"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9"/>
            <p:cNvSpPr/>
            <p:nvPr/>
          </p:nvSpPr>
          <p:spPr>
            <a:xfrm>
              <a:off x="4943700" y="3805300"/>
              <a:ext cx="20300" cy="109150"/>
            </a:xfrm>
            <a:custGeom>
              <a:rect b="b" l="l" r="r" t="t"/>
              <a:pathLst>
                <a:path extrusionOk="0" h="4366" w="812">
                  <a:moveTo>
                    <a:pt x="1" y="0"/>
                  </a:moveTo>
                  <a:lnTo>
                    <a:pt x="1" y="4365"/>
                  </a:lnTo>
                  <a:lnTo>
                    <a:pt x="812" y="4365"/>
                  </a:lnTo>
                  <a:lnTo>
                    <a:pt x="81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9"/>
            <p:cNvSpPr/>
            <p:nvPr/>
          </p:nvSpPr>
          <p:spPr>
            <a:xfrm>
              <a:off x="4893825" y="3905050"/>
              <a:ext cx="102125" cy="19525"/>
            </a:xfrm>
            <a:custGeom>
              <a:rect b="b" l="l" r="r" t="t"/>
              <a:pathLst>
                <a:path extrusionOk="0" h="781" w="4085">
                  <a:moveTo>
                    <a:pt x="1" y="1"/>
                  </a:moveTo>
                  <a:lnTo>
                    <a:pt x="1" y="780"/>
                  </a:lnTo>
                  <a:lnTo>
                    <a:pt x="2027" y="780"/>
                  </a:lnTo>
                  <a:lnTo>
                    <a:pt x="4085" y="406"/>
                  </a:lnTo>
                  <a:lnTo>
                    <a:pt x="2027"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9"/>
            <p:cNvSpPr/>
            <p:nvPr/>
          </p:nvSpPr>
          <p:spPr>
            <a:xfrm>
              <a:off x="4943700" y="3905050"/>
              <a:ext cx="49150" cy="20300"/>
            </a:xfrm>
            <a:custGeom>
              <a:rect b="b" l="l" r="r" t="t"/>
              <a:pathLst>
                <a:path extrusionOk="0" h="812" w="1966">
                  <a:moveTo>
                    <a:pt x="1" y="1"/>
                  </a:moveTo>
                  <a:lnTo>
                    <a:pt x="1" y="812"/>
                  </a:lnTo>
                  <a:lnTo>
                    <a:pt x="1965" y="812"/>
                  </a:lnTo>
                  <a:lnTo>
                    <a:pt x="1965"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9"/>
            <p:cNvSpPr/>
            <p:nvPr/>
          </p:nvSpPr>
          <p:spPr>
            <a:xfrm>
              <a:off x="4904750" y="4010300"/>
              <a:ext cx="63925" cy="74050"/>
            </a:xfrm>
            <a:custGeom>
              <a:rect b="b" l="l" r="r" t="t"/>
              <a:pathLst>
                <a:path extrusionOk="0" h="2962" w="2557">
                  <a:moveTo>
                    <a:pt x="1559" y="0"/>
                  </a:moveTo>
                  <a:lnTo>
                    <a:pt x="1060" y="967"/>
                  </a:lnTo>
                  <a:lnTo>
                    <a:pt x="0" y="1122"/>
                  </a:lnTo>
                  <a:lnTo>
                    <a:pt x="780" y="1902"/>
                  </a:lnTo>
                  <a:lnTo>
                    <a:pt x="592" y="2962"/>
                  </a:lnTo>
                  <a:lnTo>
                    <a:pt x="1559" y="2463"/>
                  </a:lnTo>
                  <a:lnTo>
                    <a:pt x="2307" y="2619"/>
                  </a:lnTo>
                  <a:lnTo>
                    <a:pt x="2089" y="1777"/>
                  </a:lnTo>
                  <a:lnTo>
                    <a:pt x="2557" y="1309"/>
                  </a:lnTo>
                  <a:lnTo>
                    <a:pt x="1902" y="1154"/>
                  </a:lnTo>
                  <a:lnTo>
                    <a:pt x="15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9"/>
            <p:cNvSpPr/>
            <p:nvPr/>
          </p:nvSpPr>
          <p:spPr>
            <a:xfrm>
              <a:off x="4943700" y="4010300"/>
              <a:ext cx="39000" cy="74050"/>
            </a:xfrm>
            <a:custGeom>
              <a:rect b="b" l="l" r="r" t="t"/>
              <a:pathLst>
                <a:path extrusionOk="0" h="2962" w="1560">
                  <a:moveTo>
                    <a:pt x="1" y="0"/>
                  </a:moveTo>
                  <a:lnTo>
                    <a:pt x="1" y="2463"/>
                  </a:lnTo>
                  <a:lnTo>
                    <a:pt x="968" y="2962"/>
                  </a:lnTo>
                  <a:lnTo>
                    <a:pt x="780" y="1902"/>
                  </a:lnTo>
                  <a:lnTo>
                    <a:pt x="1560" y="1122"/>
                  </a:lnTo>
                  <a:lnTo>
                    <a:pt x="469" y="967"/>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59"/>
          <p:cNvGrpSpPr/>
          <p:nvPr/>
        </p:nvGrpSpPr>
        <p:grpSpPr>
          <a:xfrm>
            <a:off x="7207938" y="3309870"/>
            <a:ext cx="339100" cy="338300"/>
            <a:chOff x="7040450" y="2111550"/>
            <a:chExt cx="339100" cy="338300"/>
          </a:xfrm>
        </p:grpSpPr>
        <p:sp>
          <p:nvSpPr>
            <p:cNvPr id="2909" name="Google Shape;2909;p59"/>
            <p:cNvSpPr/>
            <p:nvPr/>
          </p:nvSpPr>
          <p:spPr>
            <a:xfrm>
              <a:off x="7089575" y="2170775"/>
              <a:ext cx="239300" cy="219050"/>
            </a:xfrm>
            <a:custGeom>
              <a:rect b="b" l="l" r="r" t="t"/>
              <a:pathLst>
                <a:path extrusionOk="0" h="8762" w="9572">
                  <a:moveTo>
                    <a:pt x="0" y="1"/>
                  </a:moveTo>
                  <a:lnTo>
                    <a:pt x="0" y="8762"/>
                  </a:lnTo>
                  <a:lnTo>
                    <a:pt x="4802" y="8762"/>
                  </a:lnTo>
                  <a:lnTo>
                    <a:pt x="9572" y="4397"/>
                  </a:lnTo>
                  <a:lnTo>
                    <a:pt x="480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9"/>
            <p:cNvSpPr/>
            <p:nvPr/>
          </p:nvSpPr>
          <p:spPr>
            <a:xfrm>
              <a:off x="7209600" y="2170775"/>
              <a:ext cx="120075" cy="219050"/>
            </a:xfrm>
            <a:custGeom>
              <a:rect b="b" l="l" r="r" t="t"/>
              <a:pathLst>
                <a:path extrusionOk="0" h="8762" w="4803">
                  <a:moveTo>
                    <a:pt x="1" y="1"/>
                  </a:moveTo>
                  <a:lnTo>
                    <a:pt x="1" y="8762"/>
                  </a:lnTo>
                  <a:lnTo>
                    <a:pt x="4802" y="8762"/>
                  </a:lnTo>
                  <a:lnTo>
                    <a:pt x="48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9"/>
            <p:cNvSpPr/>
            <p:nvPr/>
          </p:nvSpPr>
          <p:spPr>
            <a:xfrm>
              <a:off x="7165175" y="2234700"/>
              <a:ext cx="67050" cy="85750"/>
            </a:xfrm>
            <a:custGeom>
              <a:rect b="b" l="l" r="r" t="t"/>
              <a:pathLst>
                <a:path extrusionOk="0" h="3430" w="2682">
                  <a:moveTo>
                    <a:pt x="1778" y="0"/>
                  </a:moveTo>
                  <a:lnTo>
                    <a:pt x="1248" y="1154"/>
                  </a:lnTo>
                  <a:lnTo>
                    <a:pt x="0" y="1310"/>
                  </a:lnTo>
                  <a:lnTo>
                    <a:pt x="905" y="2183"/>
                  </a:lnTo>
                  <a:lnTo>
                    <a:pt x="686" y="3430"/>
                  </a:lnTo>
                  <a:lnTo>
                    <a:pt x="1778" y="2837"/>
                  </a:lnTo>
                  <a:lnTo>
                    <a:pt x="2682" y="2183"/>
                  </a:lnTo>
                  <a:lnTo>
                    <a:pt x="177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9"/>
            <p:cNvSpPr/>
            <p:nvPr/>
          </p:nvSpPr>
          <p:spPr>
            <a:xfrm>
              <a:off x="7209600" y="2235475"/>
              <a:ext cx="45225" cy="84975"/>
            </a:xfrm>
            <a:custGeom>
              <a:rect b="b" l="l" r="r" t="t"/>
              <a:pathLst>
                <a:path extrusionOk="0" h="3399" w="1809">
                  <a:moveTo>
                    <a:pt x="1" y="0"/>
                  </a:moveTo>
                  <a:lnTo>
                    <a:pt x="1" y="2806"/>
                  </a:lnTo>
                  <a:lnTo>
                    <a:pt x="1123" y="3399"/>
                  </a:lnTo>
                  <a:lnTo>
                    <a:pt x="905" y="2152"/>
                  </a:lnTo>
                  <a:lnTo>
                    <a:pt x="1809" y="1279"/>
                  </a:lnTo>
                  <a:lnTo>
                    <a:pt x="562" y="1123"/>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9"/>
            <p:cNvSpPr/>
            <p:nvPr/>
          </p:nvSpPr>
          <p:spPr>
            <a:xfrm>
              <a:off x="7040450" y="2111550"/>
              <a:ext cx="69400" cy="338300"/>
            </a:xfrm>
            <a:custGeom>
              <a:rect b="b" l="l" r="r" t="t"/>
              <a:pathLst>
                <a:path extrusionOk="0" h="13532" w="2776">
                  <a:moveTo>
                    <a:pt x="1" y="0"/>
                  </a:moveTo>
                  <a:lnTo>
                    <a:pt x="1" y="2401"/>
                  </a:lnTo>
                  <a:lnTo>
                    <a:pt x="780" y="3585"/>
                  </a:lnTo>
                  <a:lnTo>
                    <a:pt x="1" y="4770"/>
                  </a:lnTo>
                  <a:lnTo>
                    <a:pt x="1" y="6766"/>
                  </a:lnTo>
                  <a:lnTo>
                    <a:pt x="780" y="7545"/>
                  </a:lnTo>
                  <a:lnTo>
                    <a:pt x="1" y="8761"/>
                  </a:lnTo>
                  <a:lnTo>
                    <a:pt x="1" y="10756"/>
                  </a:lnTo>
                  <a:lnTo>
                    <a:pt x="1186" y="13531"/>
                  </a:lnTo>
                  <a:lnTo>
                    <a:pt x="2776" y="10756"/>
                  </a:lnTo>
                  <a:lnTo>
                    <a:pt x="2776" y="8761"/>
                  </a:lnTo>
                  <a:lnTo>
                    <a:pt x="1965" y="7545"/>
                  </a:lnTo>
                  <a:lnTo>
                    <a:pt x="2776" y="6766"/>
                  </a:lnTo>
                  <a:lnTo>
                    <a:pt x="2776" y="4770"/>
                  </a:lnTo>
                  <a:lnTo>
                    <a:pt x="1965" y="3585"/>
                  </a:lnTo>
                  <a:lnTo>
                    <a:pt x="2776" y="2401"/>
                  </a:lnTo>
                  <a:lnTo>
                    <a:pt x="277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9"/>
            <p:cNvSpPr/>
            <p:nvPr/>
          </p:nvSpPr>
          <p:spPr>
            <a:xfrm>
              <a:off x="7040450" y="2380450"/>
              <a:ext cx="69400" cy="69400"/>
            </a:xfrm>
            <a:custGeom>
              <a:rect b="b" l="l" r="r" t="t"/>
              <a:pathLst>
                <a:path extrusionOk="0" h="2776" w="2776">
                  <a:moveTo>
                    <a:pt x="1" y="0"/>
                  </a:moveTo>
                  <a:lnTo>
                    <a:pt x="1" y="2775"/>
                  </a:lnTo>
                  <a:lnTo>
                    <a:pt x="2776" y="2775"/>
                  </a:lnTo>
                  <a:lnTo>
                    <a:pt x="277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9"/>
            <p:cNvSpPr/>
            <p:nvPr/>
          </p:nvSpPr>
          <p:spPr>
            <a:xfrm>
              <a:off x="7040450" y="2170775"/>
              <a:ext cx="69400" cy="60050"/>
            </a:xfrm>
            <a:custGeom>
              <a:rect b="b" l="l" r="r" t="t"/>
              <a:pathLst>
                <a:path extrusionOk="0" h="2402" w="2776">
                  <a:moveTo>
                    <a:pt x="1" y="1"/>
                  </a:moveTo>
                  <a:lnTo>
                    <a:pt x="1" y="2401"/>
                  </a:lnTo>
                  <a:lnTo>
                    <a:pt x="2776" y="2401"/>
                  </a:lnTo>
                  <a:lnTo>
                    <a:pt x="277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9"/>
            <p:cNvSpPr/>
            <p:nvPr/>
          </p:nvSpPr>
          <p:spPr>
            <a:xfrm>
              <a:off x="7040450" y="2280675"/>
              <a:ext cx="69400" cy="49125"/>
            </a:xfrm>
            <a:custGeom>
              <a:rect b="b" l="l" r="r" t="t"/>
              <a:pathLst>
                <a:path extrusionOk="0" h="1965" w="2776">
                  <a:moveTo>
                    <a:pt x="1" y="1"/>
                  </a:moveTo>
                  <a:lnTo>
                    <a:pt x="1" y="1965"/>
                  </a:lnTo>
                  <a:lnTo>
                    <a:pt x="2776" y="1965"/>
                  </a:lnTo>
                  <a:lnTo>
                    <a:pt x="277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9"/>
            <p:cNvSpPr/>
            <p:nvPr/>
          </p:nvSpPr>
          <p:spPr>
            <a:xfrm>
              <a:off x="7309375" y="2111550"/>
              <a:ext cx="70175" cy="338300"/>
            </a:xfrm>
            <a:custGeom>
              <a:rect b="b" l="l" r="r" t="t"/>
              <a:pathLst>
                <a:path extrusionOk="0" h="13532" w="2807">
                  <a:moveTo>
                    <a:pt x="0" y="0"/>
                  </a:moveTo>
                  <a:lnTo>
                    <a:pt x="0" y="2401"/>
                  </a:lnTo>
                  <a:lnTo>
                    <a:pt x="811" y="3585"/>
                  </a:lnTo>
                  <a:lnTo>
                    <a:pt x="0" y="4770"/>
                  </a:lnTo>
                  <a:lnTo>
                    <a:pt x="0" y="6766"/>
                  </a:lnTo>
                  <a:lnTo>
                    <a:pt x="811" y="7545"/>
                  </a:lnTo>
                  <a:lnTo>
                    <a:pt x="0" y="8761"/>
                  </a:lnTo>
                  <a:lnTo>
                    <a:pt x="0" y="10756"/>
                  </a:lnTo>
                  <a:lnTo>
                    <a:pt x="1216" y="13531"/>
                  </a:lnTo>
                  <a:lnTo>
                    <a:pt x="2806" y="10756"/>
                  </a:lnTo>
                  <a:lnTo>
                    <a:pt x="2806" y="8761"/>
                  </a:lnTo>
                  <a:lnTo>
                    <a:pt x="1996" y="7545"/>
                  </a:lnTo>
                  <a:lnTo>
                    <a:pt x="2806" y="6766"/>
                  </a:lnTo>
                  <a:lnTo>
                    <a:pt x="2806" y="4770"/>
                  </a:lnTo>
                  <a:lnTo>
                    <a:pt x="1996" y="3585"/>
                  </a:lnTo>
                  <a:lnTo>
                    <a:pt x="2806" y="2401"/>
                  </a:lnTo>
                  <a:lnTo>
                    <a:pt x="280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9"/>
            <p:cNvSpPr/>
            <p:nvPr/>
          </p:nvSpPr>
          <p:spPr>
            <a:xfrm>
              <a:off x="7309375" y="2380450"/>
              <a:ext cx="70175" cy="69400"/>
            </a:xfrm>
            <a:custGeom>
              <a:rect b="b" l="l" r="r" t="t"/>
              <a:pathLst>
                <a:path extrusionOk="0" h="2776" w="2807">
                  <a:moveTo>
                    <a:pt x="0" y="0"/>
                  </a:moveTo>
                  <a:lnTo>
                    <a:pt x="0" y="2775"/>
                  </a:lnTo>
                  <a:lnTo>
                    <a:pt x="2806" y="2775"/>
                  </a:lnTo>
                  <a:lnTo>
                    <a:pt x="28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9"/>
            <p:cNvSpPr/>
            <p:nvPr/>
          </p:nvSpPr>
          <p:spPr>
            <a:xfrm>
              <a:off x="7309375" y="2170775"/>
              <a:ext cx="70175" cy="60050"/>
            </a:xfrm>
            <a:custGeom>
              <a:rect b="b" l="l" r="r" t="t"/>
              <a:pathLst>
                <a:path extrusionOk="0" h="2402" w="2807">
                  <a:moveTo>
                    <a:pt x="0" y="1"/>
                  </a:moveTo>
                  <a:lnTo>
                    <a:pt x="0" y="2401"/>
                  </a:lnTo>
                  <a:lnTo>
                    <a:pt x="2806" y="2401"/>
                  </a:lnTo>
                  <a:lnTo>
                    <a:pt x="28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9"/>
            <p:cNvSpPr/>
            <p:nvPr/>
          </p:nvSpPr>
          <p:spPr>
            <a:xfrm>
              <a:off x="7309375" y="2280675"/>
              <a:ext cx="70175" cy="49125"/>
            </a:xfrm>
            <a:custGeom>
              <a:rect b="b" l="l" r="r" t="t"/>
              <a:pathLst>
                <a:path extrusionOk="0" h="1965" w="2807">
                  <a:moveTo>
                    <a:pt x="0" y="1"/>
                  </a:moveTo>
                  <a:lnTo>
                    <a:pt x="0" y="1965"/>
                  </a:lnTo>
                  <a:lnTo>
                    <a:pt x="2806" y="1965"/>
                  </a:lnTo>
                  <a:lnTo>
                    <a:pt x="28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24" name="Shape 2924"/>
        <p:cNvGrpSpPr/>
        <p:nvPr/>
      </p:nvGrpSpPr>
      <p:grpSpPr>
        <a:xfrm>
          <a:off x="0" y="0"/>
          <a:ext cx="0" cy="0"/>
          <a:chOff x="0" y="0"/>
          <a:chExt cx="0" cy="0"/>
        </a:xfrm>
      </p:grpSpPr>
      <p:sp>
        <p:nvSpPr>
          <p:cNvPr id="2925" name="Google Shape;2925;p60"/>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course of his life</a:t>
            </a:r>
            <a:endParaRPr/>
          </a:p>
        </p:txBody>
      </p:sp>
      <p:grpSp>
        <p:nvGrpSpPr>
          <p:cNvPr id="2926" name="Google Shape;2926;p60"/>
          <p:cNvGrpSpPr/>
          <p:nvPr/>
        </p:nvGrpSpPr>
        <p:grpSpPr>
          <a:xfrm>
            <a:off x="5092967" y="3454169"/>
            <a:ext cx="255927" cy="369512"/>
            <a:chOff x="5595350" y="3238625"/>
            <a:chExt cx="235400" cy="339875"/>
          </a:xfrm>
        </p:grpSpPr>
        <p:sp>
          <p:nvSpPr>
            <p:cNvPr id="2927" name="Google Shape;2927;p60"/>
            <p:cNvSpPr/>
            <p:nvPr/>
          </p:nvSpPr>
          <p:spPr>
            <a:xfrm>
              <a:off x="5673275" y="3238625"/>
              <a:ext cx="157475" cy="158250"/>
            </a:xfrm>
            <a:custGeom>
              <a:rect b="b" l="l" r="r" t="t"/>
              <a:pathLst>
                <a:path extrusionOk="0" h="6330" w="6299">
                  <a:moveTo>
                    <a:pt x="6299" y="1"/>
                  </a:moveTo>
                  <a:lnTo>
                    <a:pt x="1279" y="2339"/>
                  </a:lnTo>
                  <a:cubicBezTo>
                    <a:pt x="469" y="3368"/>
                    <a:pt x="32" y="4615"/>
                    <a:pt x="1" y="5924"/>
                  </a:cubicBezTo>
                  <a:lnTo>
                    <a:pt x="1" y="6330"/>
                  </a:lnTo>
                  <a:lnTo>
                    <a:pt x="406" y="6330"/>
                  </a:lnTo>
                  <a:cubicBezTo>
                    <a:pt x="687" y="6330"/>
                    <a:pt x="999" y="6299"/>
                    <a:pt x="1279" y="6267"/>
                  </a:cubicBezTo>
                  <a:lnTo>
                    <a:pt x="6299" y="1"/>
                  </a:ln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28" name="Google Shape;2928;p60"/>
            <p:cNvSpPr/>
            <p:nvPr/>
          </p:nvSpPr>
          <p:spPr>
            <a:xfrm>
              <a:off x="5704475" y="3238625"/>
              <a:ext cx="125500" cy="155925"/>
            </a:xfrm>
            <a:custGeom>
              <a:rect b="b" l="l" r="r" t="t"/>
              <a:pathLst>
                <a:path extrusionOk="0" h="6237" w="5020">
                  <a:moveTo>
                    <a:pt x="5020" y="1"/>
                  </a:moveTo>
                  <a:lnTo>
                    <a:pt x="4646" y="32"/>
                  </a:lnTo>
                  <a:cubicBezTo>
                    <a:pt x="3087" y="63"/>
                    <a:pt x="1590" y="687"/>
                    <a:pt x="499" y="1778"/>
                  </a:cubicBezTo>
                  <a:cubicBezTo>
                    <a:pt x="312" y="1965"/>
                    <a:pt x="156" y="2152"/>
                    <a:pt x="0" y="2339"/>
                  </a:cubicBezTo>
                  <a:lnTo>
                    <a:pt x="0" y="6236"/>
                  </a:lnTo>
                  <a:cubicBezTo>
                    <a:pt x="1247" y="6018"/>
                    <a:pt x="2401" y="5457"/>
                    <a:pt x="3274" y="4553"/>
                  </a:cubicBezTo>
                  <a:lnTo>
                    <a:pt x="3274" y="4521"/>
                  </a:lnTo>
                  <a:lnTo>
                    <a:pt x="3492" y="4303"/>
                  </a:lnTo>
                  <a:lnTo>
                    <a:pt x="2993" y="3430"/>
                  </a:lnTo>
                  <a:lnTo>
                    <a:pt x="4334" y="3118"/>
                  </a:lnTo>
                  <a:lnTo>
                    <a:pt x="4427" y="2931"/>
                  </a:lnTo>
                  <a:cubicBezTo>
                    <a:pt x="4802" y="2152"/>
                    <a:pt x="5020" y="1310"/>
                    <a:pt x="5020" y="406"/>
                  </a:cubicBezTo>
                  <a:lnTo>
                    <a:pt x="5020" y="1"/>
                  </a:ln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29" name="Google Shape;2929;p60"/>
            <p:cNvSpPr/>
            <p:nvPr/>
          </p:nvSpPr>
          <p:spPr>
            <a:xfrm>
              <a:off x="5665500" y="3418675"/>
              <a:ext cx="80300" cy="49925"/>
            </a:xfrm>
            <a:custGeom>
              <a:rect b="b" l="l" r="r" t="t"/>
              <a:pathLst>
                <a:path extrusionOk="0" h="1997" w="3212">
                  <a:moveTo>
                    <a:pt x="0" y="1"/>
                  </a:moveTo>
                  <a:lnTo>
                    <a:pt x="0" y="1996"/>
                  </a:lnTo>
                  <a:lnTo>
                    <a:pt x="1590" y="1996"/>
                  </a:lnTo>
                  <a:lnTo>
                    <a:pt x="3212" y="1217"/>
                  </a:lnTo>
                  <a:lnTo>
                    <a:pt x="1590" y="1"/>
                  </a:lnTo>
                  <a:close/>
                </a:path>
              </a:pathLst>
            </a:custGeom>
            <a:solidFill>
              <a:srgbClr val="DDCDA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0" name="Google Shape;2930;p60"/>
            <p:cNvSpPr/>
            <p:nvPr/>
          </p:nvSpPr>
          <p:spPr>
            <a:xfrm>
              <a:off x="5706025" y="3418675"/>
              <a:ext cx="39775" cy="49925"/>
            </a:xfrm>
            <a:custGeom>
              <a:rect b="b" l="l" r="r" t="t"/>
              <a:pathLst>
                <a:path extrusionOk="0" h="1997" w="1591">
                  <a:moveTo>
                    <a:pt x="0" y="1"/>
                  </a:moveTo>
                  <a:lnTo>
                    <a:pt x="0" y="1996"/>
                  </a:lnTo>
                  <a:lnTo>
                    <a:pt x="1591" y="1996"/>
                  </a:lnTo>
                  <a:lnTo>
                    <a:pt x="1591" y="1"/>
                  </a:lnTo>
                  <a:close/>
                </a:path>
              </a:pathLst>
            </a:custGeom>
            <a:solidFill>
              <a:srgbClr val="DDCDA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1" name="Google Shape;2931;p60"/>
            <p:cNvSpPr/>
            <p:nvPr/>
          </p:nvSpPr>
          <p:spPr>
            <a:xfrm>
              <a:off x="5635100" y="3378925"/>
              <a:ext cx="141100" cy="49925"/>
            </a:xfrm>
            <a:custGeom>
              <a:rect b="b" l="l" r="r" t="t"/>
              <a:pathLst>
                <a:path extrusionOk="0" h="1997" w="5644">
                  <a:moveTo>
                    <a:pt x="0" y="1"/>
                  </a:moveTo>
                  <a:lnTo>
                    <a:pt x="0" y="1996"/>
                  </a:lnTo>
                  <a:lnTo>
                    <a:pt x="2806" y="1996"/>
                  </a:lnTo>
                  <a:lnTo>
                    <a:pt x="5644" y="1217"/>
                  </a:lnTo>
                  <a:lnTo>
                    <a:pt x="28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2" name="Google Shape;2932;p60"/>
            <p:cNvSpPr/>
            <p:nvPr/>
          </p:nvSpPr>
          <p:spPr>
            <a:xfrm>
              <a:off x="5705250" y="3378925"/>
              <a:ext cx="69400" cy="49925"/>
            </a:xfrm>
            <a:custGeom>
              <a:rect b="b" l="l" r="r" t="t"/>
              <a:pathLst>
                <a:path extrusionOk="0" h="1997" w="2776">
                  <a:moveTo>
                    <a:pt x="0" y="1"/>
                  </a:moveTo>
                  <a:lnTo>
                    <a:pt x="0" y="1996"/>
                  </a:lnTo>
                  <a:lnTo>
                    <a:pt x="2775" y="1996"/>
                  </a:lnTo>
                  <a:lnTo>
                    <a:pt x="27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3" name="Google Shape;2933;p60"/>
            <p:cNvSpPr/>
            <p:nvPr/>
          </p:nvSpPr>
          <p:spPr>
            <a:xfrm>
              <a:off x="5595350" y="3458425"/>
              <a:ext cx="220600" cy="120075"/>
            </a:xfrm>
            <a:custGeom>
              <a:rect b="b" l="l" r="r" t="t"/>
              <a:pathLst>
                <a:path extrusionOk="0" h="4803" w="8824">
                  <a:moveTo>
                    <a:pt x="1403" y="1"/>
                  </a:moveTo>
                  <a:lnTo>
                    <a:pt x="0" y="1872"/>
                  </a:lnTo>
                  <a:lnTo>
                    <a:pt x="0" y="4802"/>
                  </a:lnTo>
                  <a:lnTo>
                    <a:pt x="4396" y="4802"/>
                  </a:lnTo>
                  <a:lnTo>
                    <a:pt x="8824" y="1872"/>
                  </a:lnTo>
                  <a:lnTo>
                    <a:pt x="4396" y="1"/>
                  </a:lnTo>
                  <a:close/>
                </a:path>
              </a:pathLst>
            </a:custGeom>
            <a:solidFill>
              <a:srgbClr val="FFB44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4" name="Google Shape;2934;p60"/>
            <p:cNvSpPr/>
            <p:nvPr/>
          </p:nvSpPr>
          <p:spPr>
            <a:xfrm>
              <a:off x="5706025" y="3458425"/>
              <a:ext cx="109150" cy="120075"/>
            </a:xfrm>
            <a:custGeom>
              <a:rect b="b" l="l" r="r" t="t"/>
              <a:pathLst>
                <a:path extrusionOk="0" h="4803" w="4366">
                  <a:moveTo>
                    <a:pt x="0" y="1"/>
                  </a:moveTo>
                  <a:lnTo>
                    <a:pt x="0" y="4802"/>
                  </a:lnTo>
                  <a:lnTo>
                    <a:pt x="4365" y="4802"/>
                  </a:lnTo>
                  <a:lnTo>
                    <a:pt x="4365" y="1872"/>
                  </a:lnTo>
                  <a:lnTo>
                    <a:pt x="2962" y="1"/>
                  </a:lnTo>
                  <a:close/>
                </a:path>
              </a:pathLst>
            </a:custGeom>
            <a:solidFill>
              <a:srgbClr val="FFB44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5" name="Google Shape;2935;p60"/>
            <p:cNvSpPr/>
            <p:nvPr/>
          </p:nvSpPr>
          <p:spPr>
            <a:xfrm>
              <a:off x="5615600" y="3518450"/>
              <a:ext cx="179300" cy="39775"/>
            </a:xfrm>
            <a:custGeom>
              <a:rect b="b" l="l" r="r" t="t"/>
              <a:pathLst>
                <a:path extrusionOk="0" h="1591" w="7172">
                  <a:moveTo>
                    <a:pt x="1" y="1"/>
                  </a:moveTo>
                  <a:lnTo>
                    <a:pt x="1" y="1591"/>
                  </a:lnTo>
                  <a:lnTo>
                    <a:pt x="3586" y="1591"/>
                  </a:lnTo>
                  <a:lnTo>
                    <a:pt x="7172" y="780"/>
                  </a:lnTo>
                  <a:lnTo>
                    <a:pt x="3586" y="1"/>
                  </a:lnTo>
                  <a:close/>
                </a:path>
              </a:pathLst>
            </a:custGeom>
            <a:solidFill>
              <a:srgbClr val="F7EACB"/>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36" name="Google Shape;2936;p60"/>
            <p:cNvSpPr/>
            <p:nvPr/>
          </p:nvSpPr>
          <p:spPr>
            <a:xfrm>
              <a:off x="5705250" y="3518450"/>
              <a:ext cx="89650" cy="39775"/>
            </a:xfrm>
            <a:custGeom>
              <a:rect b="b" l="l" r="r" t="t"/>
              <a:pathLst>
                <a:path extrusionOk="0" h="1591" w="3586">
                  <a:moveTo>
                    <a:pt x="0" y="1"/>
                  </a:moveTo>
                  <a:lnTo>
                    <a:pt x="0" y="1591"/>
                  </a:lnTo>
                  <a:lnTo>
                    <a:pt x="3586" y="1591"/>
                  </a:lnTo>
                  <a:lnTo>
                    <a:pt x="3586" y="1"/>
                  </a:lnTo>
                  <a:close/>
                </a:path>
              </a:pathLst>
            </a:custGeom>
            <a:solidFill>
              <a:srgbClr val="F7EACB"/>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937" name="Google Shape;2937;p60"/>
          <p:cNvSpPr txBox="1"/>
          <p:nvPr/>
        </p:nvSpPr>
        <p:spPr>
          <a:xfrm>
            <a:off x="1766963" y="1658039"/>
            <a:ext cx="18519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Mars</a:t>
            </a:r>
            <a:endParaRPr sz="2500">
              <a:solidFill>
                <a:schemeClr val="accent5"/>
              </a:solidFill>
              <a:latin typeface="Vidaloka"/>
              <a:ea typeface="Vidaloka"/>
              <a:cs typeface="Vidaloka"/>
              <a:sym typeface="Vidaloka"/>
            </a:endParaRPr>
          </a:p>
        </p:txBody>
      </p:sp>
      <p:sp>
        <p:nvSpPr>
          <p:cNvPr id="2938" name="Google Shape;2938;p60"/>
          <p:cNvSpPr txBox="1"/>
          <p:nvPr/>
        </p:nvSpPr>
        <p:spPr>
          <a:xfrm>
            <a:off x="1766912" y="2111714"/>
            <a:ext cx="18519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5"/>
                </a:solidFill>
                <a:latin typeface="Source Sans Pro"/>
                <a:ea typeface="Source Sans Pro"/>
                <a:cs typeface="Source Sans Pro"/>
                <a:sym typeface="Source Sans Pro"/>
              </a:rPr>
              <a:t>Mars is actually a </a:t>
            </a:r>
            <a:endParaRPr>
              <a:solidFill>
                <a:schemeClr val="accent5"/>
              </a:solidFill>
              <a:latin typeface="Source Sans Pro"/>
              <a:ea typeface="Source Sans Pro"/>
              <a:cs typeface="Source Sans Pro"/>
              <a:sym typeface="Source Sans Pro"/>
            </a:endParaRPr>
          </a:p>
          <a:p>
            <a:pPr indent="0" lvl="0" marL="0" rtl="0" algn="r">
              <a:spcBef>
                <a:spcPts val="0"/>
              </a:spcBef>
              <a:spcAft>
                <a:spcPts val="0"/>
              </a:spcAft>
              <a:buNone/>
            </a:pPr>
            <a:r>
              <a:rPr lang="en">
                <a:solidFill>
                  <a:schemeClr val="accent5"/>
                </a:solidFill>
                <a:latin typeface="Source Sans Pro"/>
                <a:ea typeface="Source Sans Pro"/>
                <a:cs typeface="Source Sans Pro"/>
                <a:sym typeface="Source Sans Pro"/>
              </a:rPr>
              <a:t>very cold place</a:t>
            </a:r>
            <a:endParaRPr>
              <a:solidFill>
                <a:schemeClr val="accent5"/>
              </a:solidFill>
              <a:latin typeface="Source Sans Pro"/>
              <a:ea typeface="Source Sans Pro"/>
              <a:cs typeface="Source Sans Pro"/>
              <a:sym typeface="Source Sans Pro"/>
            </a:endParaRPr>
          </a:p>
        </p:txBody>
      </p:sp>
      <p:sp>
        <p:nvSpPr>
          <p:cNvPr id="2939" name="Google Shape;2939;p60"/>
          <p:cNvSpPr txBox="1"/>
          <p:nvPr/>
        </p:nvSpPr>
        <p:spPr>
          <a:xfrm>
            <a:off x="5525162" y="1657127"/>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Venus</a:t>
            </a:r>
            <a:endParaRPr sz="2500">
              <a:solidFill>
                <a:schemeClr val="accent5"/>
              </a:solidFill>
              <a:latin typeface="Vidaloka"/>
              <a:ea typeface="Vidaloka"/>
              <a:cs typeface="Vidaloka"/>
              <a:sym typeface="Vidaloka"/>
            </a:endParaRPr>
          </a:p>
        </p:txBody>
      </p:sp>
      <p:sp>
        <p:nvSpPr>
          <p:cNvPr id="2940" name="Google Shape;2940;p60"/>
          <p:cNvSpPr txBox="1"/>
          <p:nvPr/>
        </p:nvSpPr>
        <p:spPr>
          <a:xfrm>
            <a:off x="5525162" y="2110802"/>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Venus is the second planet from the Sun</a:t>
            </a:r>
            <a:endParaRPr>
              <a:solidFill>
                <a:schemeClr val="accent5"/>
              </a:solidFill>
              <a:latin typeface="Source Sans Pro"/>
              <a:ea typeface="Source Sans Pro"/>
              <a:cs typeface="Source Sans Pro"/>
              <a:sym typeface="Source Sans Pro"/>
            </a:endParaRPr>
          </a:p>
        </p:txBody>
      </p:sp>
      <p:sp>
        <p:nvSpPr>
          <p:cNvPr id="2941" name="Google Shape;2941;p60"/>
          <p:cNvSpPr txBox="1"/>
          <p:nvPr/>
        </p:nvSpPr>
        <p:spPr>
          <a:xfrm>
            <a:off x="5525188" y="3169827"/>
            <a:ext cx="1851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Vidaloka"/>
                <a:ea typeface="Vidaloka"/>
                <a:cs typeface="Vidaloka"/>
                <a:sym typeface="Vidaloka"/>
              </a:rPr>
              <a:t>Jupiter</a:t>
            </a:r>
            <a:endParaRPr sz="2500">
              <a:solidFill>
                <a:schemeClr val="accent5"/>
              </a:solidFill>
              <a:latin typeface="Vidaloka"/>
              <a:ea typeface="Vidaloka"/>
              <a:cs typeface="Vidaloka"/>
              <a:sym typeface="Vidaloka"/>
            </a:endParaRPr>
          </a:p>
        </p:txBody>
      </p:sp>
      <p:sp>
        <p:nvSpPr>
          <p:cNvPr id="2942" name="Google Shape;2942;p60"/>
          <p:cNvSpPr txBox="1"/>
          <p:nvPr/>
        </p:nvSpPr>
        <p:spPr>
          <a:xfrm>
            <a:off x="5525137" y="3623502"/>
            <a:ext cx="1851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It’s the biggest planet in the Solar System</a:t>
            </a:r>
            <a:endParaRPr>
              <a:solidFill>
                <a:schemeClr val="accent5"/>
              </a:solidFill>
              <a:latin typeface="Source Sans Pro"/>
              <a:ea typeface="Source Sans Pro"/>
              <a:cs typeface="Source Sans Pro"/>
              <a:sym typeface="Source Sans Pro"/>
            </a:endParaRPr>
          </a:p>
        </p:txBody>
      </p:sp>
      <p:sp>
        <p:nvSpPr>
          <p:cNvPr id="2943" name="Google Shape;2943;p60"/>
          <p:cNvSpPr txBox="1"/>
          <p:nvPr/>
        </p:nvSpPr>
        <p:spPr>
          <a:xfrm>
            <a:off x="1766937" y="3171664"/>
            <a:ext cx="18519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Saturn</a:t>
            </a:r>
            <a:endParaRPr sz="2500">
              <a:solidFill>
                <a:schemeClr val="accent5"/>
              </a:solidFill>
              <a:latin typeface="Vidaloka"/>
              <a:ea typeface="Vidaloka"/>
              <a:cs typeface="Vidaloka"/>
              <a:sym typeface="Vidaloka"/>
            </a:endParaRPr>
          </a:p>
        </p:txBody>
      </p:sp>
      <p:sp>
        <p:nvSpPr>
          <p:cNvPr id="2944" name="Google Shape;2944;p60"/>
          <p:cNvSpPr txBox="1"/>
          <p:nvPr/>
        </p:nvSpPr>
        <p:spPr>
          <a:xfrm>
            <a:off x="1766937" y="3625339"/>
            <a:ext cx="18519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5"/>
                </a:solidFill>
                <a:latin typeface="Source Sans Pro"/>
                <a:ea typeface="Source Sans Pro"/>
                <a:cs typeface="Source Sans Pro"/>
                <a:sym typeface="Source Sans Pro"/>
              </a:rPr>
              <a:t>Saturn is a gas giant and has several rings</a:t>
            </a:r>
            <a:endParaRPr>
              <a:solidFill>
                <a:schemeClr val="accent5"/>
              </a:solidFill>
              <a:latin typeface="Source Sans Pro"/>
              <a:ea typeface="Source Sans Pro"/>
              <a:cs typeface="Source Sans Pro"/>
              <a:sym typeface="Source Sans Pro"/>
            </a:endParaRPr>
          </a:p>
        </p:txBody>
      </p:sp>
      <p:grpSp>
        <p:nvGrpSpPr>
          <p:cNvPr id="2945" name="Google Shape;2945;p60"/>
          <p:cNvGrpSpPr/>
          <p:nvPr/>
        </p:nvGrpSpPr>
        <p:grpSpPr>
          <a:xfrm>
            <a:off x="5050987" y="1963331"/>
            <a:ext cx="339850" cy="339100"/>
            <a:chOff x="998875" y="2110750"/>
            <a:chExt cx="339850" cy="339100"/>
          </a:xfrm>
        </p:grpSpPr>
        <p:sp>
          <p:nvSpPr>
            <p:cNvPr id="2946" name="Google Shape;2946;p60"/>
            <p:cNvSpPr/>
            <p:nvPr/>
          </p:nvSpPr>
          <p:spPr>
            <a:xfrm>
              <a:off x="1267775" y="2146625"/>
              <a:ext cx="30425" cy="63925"/>
            </a:xfrm>
            <a:custGeom>
              <a:rect b="b" l="l" r="r" t="t"/>
              <a:pathLst>
                <a:path extrusionOk="0" h="2557" w="1217">
                  <a:moveTo>
                    <a:pt x="842" y="0"/>
                  </a:moveTo>
                  <a:cubicBezTo>
                    <a:pt x="842" y="0"/>
                    <a:pt x="63" y="967"/>
                    <a:pt x="63" y="1528"/>
                  </a:cubicBezTo>
                  <a:cubicBezTo>
                    <a:pt x="1" y="2027"/>
                    <a:pt x="344" y="2463"/>
                    <a:pt x="842" y="2557"/>
                  </a:cubicBezTo>
                  <a:lnTo>
                    <a:pt x="1217" y="1559"/>
                  </a:lnTo>
                  <a:lnTo>
                    <a:pt x="8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0"/>
            <p:cNvSpPr/>
            <p:nvPr/>
          </p:nvSpPr>
          <p:spPr>
            <a:xfrm>
              <a:off x="1289600" y="2146625"/>
              <a:ext cx="20300" cy="63925"/>
            </a:xfrm>
            <a:custGeom>
              <a:rect b="b" l="l" r="r" t="t"/>
              <a:pathLst>
                <a:path extrusionOk="0" h="2557" w="812">
                  <a:moveTo>
                    <a:pt x="1" y="0"/>
                  </a:moveTo>
                  <a:lnTo>
                    <a:pt x="1" y="2557"/>
                  </a:lnTo>
                  <a:cubicBezTo>
                    <a:pt x="468" y="2463"/>
                    <a:pt x="811" y="2027"/>
                    <a:pt x="780" y="1528"/>
                  </a:cubicBezTo>
                  <a:cubicBezTo>
                    <a:pt x="780" y="967"/>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0"/>
            <p:cNvSpPr/>
            <p:nvPr/>
          </p:nvSpPr>
          <p:spPr>
            <a:xfrm>
              <a:off x="1028475" y="2146625"/>
              <a:ext cx="30425" cy="63925"/>
            </a:xfrm>
            <a:custGeom>
              <a:rect b="b" l="l" r="r" t="t"/>
              <a:pathLst>
                <a:path extrusionOk="0" h="2557" w="1217">
                  <a:moveTo>
                    <a:pt x="812" y="0"/>
                  </a:moveTo>
                  <a:cubicBezTo>
                    <a:pt x="812" y="0"/>
                    <a:pt x="32" y="967"/>
                    <a:pt x="32" y="1528"/>
                  </a:cubicBezTo>
                  <a:cubicBezTo>
                    <a:pt x="1" y="2027"/>
                    <a:pt x="344" y="2463"/>
                    <a:pt x="812" y="2557"/>
                  </a:cubicBezTo>
                  <a:lnTo>
                    <a:pt x="1217" y="1559"/>
                  </a:lnTo>
                  <a:lnTo>
                    <a:pt x="8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0"/>
            <p:cNvSpPr/>
            <p:nvPr/>
          </p:nvSpPr>
          <p:spPr>
            <a:xfrm>
              <a:off x="1049525" y="2146625"/>
              <a:ext cx="20300" cy="63925"/>
            </a:xfrm>
            <a:custGeom>
              <a:rect b="b" l="l" r="r" t="t"/>
              <a:pathLst>
                <a:path extrusionOk="0" h="2557" w="812">
                  <a:moveTo>
                    <a:pt x="1" y="0"/>
                  </a:moveTo>
                  <a:lnTo>
                    <a:pt x="1" y="2557"/>
                  </a:lnTo>
                  <a:cubicBezTo>
                    <a:pt x="468" y="2463"/>
                    <a:pt x="811" y="2027"/>
                    <a:pt x="780" y="1528"/>
                  </a:cubicBezTo>
                  <a:cubicBezTo>
                    <a:pt x="780" y="967"/>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0"/>
            <p:cNvSpPr/>
            <p:nvPr/>
          </p:nvSpPr>
          <p:spPr>
            <a:xfrm>
              <a:off x="1269350" y="2210525"/>
              <a:ext cx="29625" cy="89675"/>
            </a:xfrm>
            <a:custGeom>
              <a:rect b="b" l="l" r="r" t="t"/>
              <a:pathLst>
                <a:path extrusionOk="0" h="3587" w="1185">
                  <a:moveTo>
                    <a:pt x="0" y="1"/>
                  </a:moveTo>
                  <a:lnTo>
                    <a:pt x="0" y="3586"/>
                  </a:lnTo>
                  <a:lnTo>
                    <a:pt x="779" y="3586"/>
                  </a:lnTo>
                  <a:lnTo>
                    <a:pt x="1185" y="1591"/>
                  </a:lnTo>
                  <a:lnTo>
                    <a:pt x="779"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0"/>
            <p:cNvSpPr/>
            <p:nvPr/>
          </p:nvSpPr>
          <p:spPr>
            <a:xfrm>
              <a:off x="1288825" y="2210525"/>
              <a:ext cx="20300" cy="89675"/>
            </a:xfrm>
            <a:custGeom>
              <a:rect b="b" l="l" r="r" t="t"/>
              <a:pathLst>
                <a:path extrusionOk="0" h="3587" w="812">
                  <a:moveTo>
                    <a:pt x="0" y="1"/>
                  </a:moveTo>
                  <a:lnTo>
                    <a:pt x="0" y="3586"/>
                  </a:lnTo>
                  <a:lnTo>
                    <a:pt x="811" y="3586"/>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0"/>
            <p:cNvSpPr/>
            <p:nvPr/>
          </p:nvSpPr>
          <p:spPr>
            <a:xfrm>
              <a:off x="1030050" y="2210525"/>
              <a:ext cx="29650" cy="89675"/>
            </a:xfrm>
            <a:custGeom>
              <a:rect b="b" l="l" r="r" t="t"/>
              <a:pathLst>
                <a:path extrusionOk="0" h="3587" w="1186">
                  <a:moveTo>
                    <a:pt x="0" y="1"/>
                  </a:moveTo>
                  <a:lnTo>
                    <a:pt x="0" y="3586"/>
                  </a:lnTo>
                  <a:lnTo>
                    <a:pt x="780" y="3586"/>
                  </a:lnTo>
                  <a:lnTo>
                    <a:pt x="1185" y="1591"/>
                  </a:lnTo>
                  <a:lnTo>
                    <a:pt x="780"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0"/>
            <p:cNvSpPr/>
            <p:nvPr/>
          </p:nvSpPr>
          <p:spPr>
            <a:xfrm>
              <a:off x="1048750" y="2210525"/>
              <a:ext cx="20300" cy="89675"/>
            </a:xfrm>
            <a:custGeom>
              <a:rect b="b" l="l" r="r" t="t"/>
              <a:pathLst>
                <a:path extrusionOk="0" h="3587" w="812">
                  <a:moveTo>
                    <a:pt x="1" y="1"/>
                  </a:moveTo>
                  <a:lnTo>
                    <a:pt x="1" y="3586"/>
                  </a:lnTo>
                  <a:lnTo>
                    <a:pt x="811" y="3586"/>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0"/>
            <p:cNvSpPr/>
            <p:nvPr/>
          </p:nvSpPr>
          <p:spPr>
            <a:xfrm>
              <a:off x="1039400" y="2319650"/>
              <a:ext cx="138775" cy="79525"/>
            </a:xfrm>
            <a:custGeom>
              <a:rect b="b" l="l" r="r" t="t"/>
              <a:pathLst>
                <a:path extrusionOk="0" h="3181" w="5551">
                  <a:moveTo>
                    <a:pt x="0" y="1"/>
                  </a:moveTo>
                  <a:lnTo>
                    <a:pt x="0" y="406"/>
                  </a:lnTo>
                  <a:cubicBezTo>
                    <a:pt x="0" y="1279"/>
                    <a:pt x="686" y="1965"/>
                    <a:pt x="1559" y="1965"/>
                  </a:cubicBezTo>
                  <a:lnTo>
                    <a:pt x="4771" y="1965"/>
                  </a:lnTo>
                  <a:lnTo>
                    <a:pt x="4771" y="3181"/>
                  </a:lnTo>
                  <a:lnTo>
                    <a:pt x="5176" y="3181"/>
                  </a:lnTo>
                  <a:lnTo>
                    <a:pt x="5550" y="1591"/>
                  </a:lnTo>
                  <a:lnTo>
                    <a:pt x="5176" y="1"/>
                  </a:lnTo>
                  <a:lnTo>
                    <a:pt x="4802" y="1"/>
                  </a:lnTo>
                  <a:lnTo>
                    <a:pt x="4802" y="1217"/>
                  </a:lnTo>
                  <a:lnTo>
                    <a:pt x="1590" y="1217"/>
                  </a:lnTo>
                  <a:cubicBezTo>
                    <a:pt x="1154" y="1217"/>
                    <a:pt x="811" y="874"/>
                    <a:pt x="811" y="437"/>
                  </a:cubicBezTo>
                  <a:lnTo>
                    <a:pt x="81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0"/>
            <p:cNvSpPr/>
            <p:nvPr/>
          </p:nvSpPr>
          <p:spPr>
            <a:xfrm>
              <a:off x="1148525" y="2174675"/>
              <a:ext cx="30425" cy="125525"/>
            </a:xfrm>
            <a:custGeom>
              <a:rect b="b" l="l" r="r" t="t"/>
              <a:pathLst>
                <a:path extrusionOk="0" h="5021" w="1217">
                  <a:moveTo>
                    <a:pt x="0" y="0"/>
                  </a:moveTo>
                  <a:lnTo>
                    <a:pt x="0" y="5020"/>
                  </a:lnTo>
                  <a:lnTo>
                    <a:pt x="811" y="5020"/>
                  </a:lnTo>
                  <a:lnTo>
                    <a:pt x="1216" y="2214"/>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0"/>
            <p:cNvSpPr/>
            <p:nvPr/>
          </p:nvSpPr>
          <p:spPr>
            <a:xfrm>
              <a:off x="1147750" y="2110750"/>
              <a:ext cx="31200" cy="63950"/>
            </a:xfrm>
            <a:custGeom>
              <a:rect b="b" l="l" r="r" t="t"/>
              <a:pathLst>
                <a:path extrusionOk="0" h="2558" w="1248">
                  <a:moveTo>
                    <a:pt x="842" y="1"/>
                  </a:moveTo>
                  <a:cubicBezTo>
                    <a:pt x="842" y="1"/>
                    <a:pt x="63" y="967"/>
                    <a:pt x="63" y="1529"/>
                  </a:cubicBezTo>
                  <a:cubicBezTo>
                    <a:pt x="0" y="2027"/>
                    <a:pt x="343" y="2464"/>
                    <a:pt x="842" y="2557"/>
                  </a:cubicBezTo>
                  <a:lnTo>
                    <a:pt x="1247" y="1560"/>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0"/>
            <p:cNvSpPr/>
            <p:nvPr/>
          </p:nvSpPr>
          <p:spPr>
            <a:xfrm>
              <a:off x="1119675" y="2290025"/>
              <a:ext cx="59275" cy="39775"/>
            </a:xfrm>
            <a:custGeom>
              <a:rect b="b" l="l" r="r" t="t"/>
              <a:pathLst>
                <a:path extrusionOk="0" h="1591" w="2371">
                  <a:moveTo>
                    <a:pt x="1" y="1"/>
                  </a:moveTo>
                  <a:lnTo>
                    <a:pt x="1" y="967"/>
                  </a:lnTo>
                  <a:cubicBezTo>
                    <a:pt x="1" y="1310"/>
                    <a:pt x="281" y="1591"/>
                    <a:pt x="624" y="1591"/>
                  </a:cubicBezTo>
                  <a:lnTo>
                    <a:pt x="1996" y="1591"/>
                  </a:lnTo>
                  <a:lnTo>
                    <a:pt x="2370" y="811"/>
                  </a:lnTo>
                  <a:lnTo>
                    <a:pt x="1996" y="32"/>
                  </a:lnTo>
                  <a:lnTo>
                    <a:pt x="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0"/>
            <p:cNvSpPr/>
            <p:nvPr/>
          </p:nvSpPr>
          <p:spPr>
            <a:xfrm>
              <a:off x="1168800" y="2319650"/>
              <a:ext cx="130175" cy="79525"/>
            </a:xfrm>
            <a:custGeom>
              <a:rect b="b" l="l" r="r" t="t"/>
              <a:pathLst>
                <a:path extrusionOk="0" h="3181" w="5207">
                  <a:moveTo>
                    <a:pt x="4396" y="1"/>
                  </a:moveTo>
                  <a:lnTo>
                    <a:pt x="4396" y="437"/>
                  </a:lnTo>
                  <a:cubicBezTo>
                    <a:pt x="4396" y="874"/>
                    <a:pt x="4053" y="1217"/>
                    <a:pt x="3617" y="1217"/>
                  </a:cubicBezTo>
                  <a:lnTo>
                    <a:pt x="405" y="1217"/>
                  </a:lnTo>
                  <a:lnTo>
                    <a:pt x="405" y="32"/>
                  </a:lnTo>
                  <a:lnTo>
                    <a:pt x="0" y="32"/>
                  </a:lnTo>
                  <a:lnTo>
                    <a:pt x="0" y="3181"/>
                  </a:lnTo>
                  <a:lnTo>
                    <a:pt x="405" y="3181"/>
                  </a:lnTo>
                  <a:lnTo>
                    <a:pt x="405" y="1996"/>
                  </a:lnTo>
                  <a:lnTo>
                    <a:pt x="3648" y="1996"/>
                  </a:lnTo>
                  <a:cubicBezTo>
                    <a:pt x="4490" y="1996"/>
                    <a:pt x="5207" y="1279"/>
                    <a:pt x="5207" y="437"/>
                  </a:cubicBezTo>
                  <a:lnTo>
                    <a:pt x="5207" y="32"/>
                  </a:lnTo>
                  <a:lnTo>
                    <a:pt x="43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0"/>
            <p:cNvSpPr/>
            <p:nvPr/>
          </p:nvSpPr>
          <p:spPr>
            <a:xfrm>
              <a:off x="1169575" y="2174675"/>
              <a:ext cx="20275" cy="125525"/>
            </a:xfrm>
            <a:custGeom>
              <a:rect b="b" l="l" r="r" t="t"/>
              <a:pathLst>
                <a:path extrusionOk="0" h="5021" w="811">
                  <a:moveTo>
                    <a:pt x="0" y="0"/>
                  </a:moveTo>
                  <a:lnTo>
                    <a:pt x="0" y="5020"/>
                  </a:lnTo>
                  <a:lnTo>
                    <a:pt x="811" y="5020"/>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0"/>
            <p:cNvSpPr/>
            <p:nvPr/>
          </p:nvSpPr>
          <p:spPr>
            <a:xfrm>
              <a:off x="1169575" y="2111550"/>
              <a:ext cx="20275" cy="63150"/>
            </a:xfrm>
            <a:custGeom>
              <a:rect b="b" l="l" r="r" t="t"/>
              <a:pathLst>
                <a:path extrusionOk="0" h="2526" w="811">
                  <a:moveTo>
                    <a:pt x="0" y="0"/>
                  </a:moveTo>
                  <a:lnTo>
                    <a:pt x="0" y="2525"/>
                  </a:lnTo>
                  <a:cubicBezTo>
                    <a:pt x="468" y="2463"/>
                    <a:pt x="811" y="2027"/>
                    <a:pt x="780" y="1528"/>
                  </a:cubicBezTo>
                  <a:cubicBezTo>
                    <a:pt x="780" y="967"/>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0"/>
            <p:cNvSpPr/>
            <p:nvPr/>
          </p:nvSpPr>
          <p:spPr>
            <a:xfrm>
              <a:off x="1169575" y="2290025"/>
              <a:ext cx="49900" cy="39775"/>
            </a:xfrm>
            <a:custGeom>
              <a:rect b="b" l="l" r="r" t="t"/>
              <a:pathLst>
                <a:path extrusionOk="0" h="1591" w="1996">
                  <a:moveTo>
                    <a:pt x="0" y="1"/>
                  </a:moveTo>
                  <a:lnTo>
                    <a:pt x="0" y="1591"/>
                  </a:lnTo>
                  <a:lnTo>
                    <a:pt x="1372" y="1591"/>
                  </a:lnTo>
                  <a:cubicBezTo>
                    <a:pt x="1715" y="1591"/>
                    <a:pt x="1996" y="1310"/>
                    <a:pt x="1996" y="967"/>
                  </a:cubicBezTo>
                  <a:lnTo>
                    <a:pt x="1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0"/>
            <p:cNvSpPr/>
            <p:nvPr/>
          </p:nvSpPr>
          <p:spPr>
            <a:xfrm>
              <a:off x="1109550" y="2390575"/>
              <a:ext cx="68625" cy="48350"/>
            </a:xfrm>
            <a:custGeom>
              <a:rect b="b" l="l" r="r" t="t"/>
              <a:pathLst>
                <a:path extrusionOk="0" h="1934" w="2745">
                  <a:moveTo>
                    <a:pt x="1372" y="1"/>
                  </a:moveTo>
                  <a:cubicBezTo>
                    <a:pt x="624" y="1"/>
                    <a:pt x="0" y="593"/>
                    <a:pt x="0" y="1341"/>
                  </a:cubicBezTo>
                  <a:lnTo>
                    <a:pt x="0" y="1934"/>
                  </a:lnTo>
                  <a:lnTo>
                    <a:pt x="2370" y="1934"/>
                  </a:lnTo>
                  <a:lnTo>
                    <a:pt x="2744" y="780"/>
                  </a:lnTo>
                  <a:lnTo>
                    <a:pt x="2370"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0"/>
            <p:cNvSpPr/>
            <p:nvPr/>
          </p:nvSpPr>
          <p:spPr>
            <a:xfrm>
              <a:off x="1090050" y="2429550"/>
              <a:ext cx="90450" cy="20300"/>
            </a:xfrm>
            <a:custGeom>
              <a:rect b="b" l="l" r="r" t="t"/>
              <a:pathLst>
                <a:path extrusionOk="0" h="812" w="3618">
                  <a:moveTo>
                    <a:pt x="1" y="1"/>
                  </a:moveTo>
                  <a:lnTo>
                    <a:pt x="1" y="811"/>
                  </a:lnTo>
                  <a:lnTo>
                    <a:pt x="3244" y="811"/>
                  </a:lnTo>
                  <a:lnTo>
                    <a:pt x="3618" y="375"/>
                  </a:lnTo>
                  <a:lnTo>
                    <a:pt x="32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0"/>
            <p:cNvSpPr/>
            <p:nvPr/>
          </p:nvSpPr>
          <p:spPr>
            <a:xfrm>
              <a:off x="1169575" y="2389800"/>
              <a:ext cx="60025" cy="49125"/>
            </a:xfrm>
            <a:custGeom>
              <a:rect b="b" l="l" r="r" t="t"/>
              <a:pathLst>
                <a:path extrusionOk="0" h="1965" w="2401">
                  <a:moveTo>
                    <a:pt x="0" y="1"/>
                  </a:moveTo>
                  <a:lnTo>
                    <a:pt x="0" y="1965"/>
                  </a:lnTo>
                  <a:lnTo>
                    <a:pt x="2401" y="1965"/>
                  </a:lnTo>
                  <a:lnTo>
                    <a:pt x="2401" y="1372"/>
                  </a:lnTo>
                  <a:cubicBezTo>
                    <a:pt x="2401" y="593"/>
                    <a:pt x="1777" y="1"/>
                    <a:pt x="1029"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0"/>
            <p:cNvSpPr/>
            <p:nvPr/>
          </p:nvSpPr>
          <p:spPr>
            <a:xfrm>
              <a:off x="1169575" y="2429550"/>
              <a:ext cx="79525" cy="20300"/>
            </a:xfrm>
            <a:custGeom>
              <a:rect b="b" l="l" r="r" t="t"/>
              <a:pathLst>
                <a:path extrusionOk="0" h="812" w="3181">
                  <a:moveTo>
                    <a:pt x="0" y="1"/>
                  </a:moveTo>
                  <a:lnTo>
                    <a:pt x="0" y="811"/>
                  </a:lnTo>
                  <a:lnTo>
                    <a:pt x="3180" y="811"/>
                  </a:lnTo>
                  <a:lnTo>
                    <a:pt x="31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0"/>
            <p:cNvSpPr/>
            <p:nvPr/>
          </p:nvSpPr>
          <p:spPr>
            <a:xfrm>
              <a:off x="998875" y="2290025"/>
              <a:ext cx="60025" cy="39775"/>
            </a:xfrm>
            <a:custGeom>
              <a:rect b="b" l="l" r="r" t="t"/>
              <a:pathLst>
                <a:path extrusionOk="0" h="1591" w="2401">
                  <a:moveTo>
                    <a:pt x="31" y="1"/>
                  </a:moveTo>
                  <a:lnTo>
                    <a:pt x="31" y="967"/>
                  </a:lnTo>
                  <a:cubicBezTo>
                    <a:pt x="0" y="1310"/>
                    <a:pt x="281" y="1591"/>
                    <a:pt x="624" y="1591"/>
                  </a:cubicBezTo>
                  <a:lnTo>
                    <a:pt x="1996" y="1591"/>
                  </a:lnTo>
                  <a:lnTo>
                    <a:pt x="2401" y="811"/>
                  </a:lnTo>
                  <a:lnTo>
                    <a:pt x="1996" y="32"/>
                  </a:lnTo>
                  <a:lnTo>
                    <a:pt x="3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0"/>
            <p:cNvSpPr/>
            <p:nvPr/>
          </p:nvSpPr>
          <p:spPr>
            <a:xfrm>
              <a:off x="1050300" y="2290025"/>
              <a:ext cx="49150" cy="39775"/>
            </a:xfrm>
            <a:custGeom>
              <a:rect b="b" l="l" r="r" t="t"/>
              <a:pathLst>
                <a:path extrusionOk="0" h="1591" w="1966">
                  <a:moveTo>
                    <a:pt x="1" y="1"/>
                  </a:moveTo>
                  <a:lnTo>
                    <a:pt x="1" y="1591"/>
                  </a:lnTo>
                  <a:lnTo>
                    <a:pt x="1342" y="1591"/>
                  </a:lnTo>
                  <a:cubicBezTo>
                    <a:pt x="1685" y="1591"/>
                    <a:pt x="1965" y="1310"/>
                    <a:pt x="1965" y="967"/>
                  </a:cubicBez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0"/>
            <p:cNvSpPr/>
            <p:nvPr/>
          </p:nvSpPr>
          <p:spPr>
            <a:xfrm>
              <a:off x="1238950" y="2290025"/>
              <a:ext cx="59250" cy="39775"/>
            </a:xfrm>
            <a:custGeom>
              <a:rect b="b" l="l" r="r" t="t"/>
              <a:pathLst>
                <a:path extrusionOk="0" h="1591" w="2370">
                  <a:moveTo>
                    <a:pt x="0" y="1"/>
                  </a:moveTo>
                  <a:lnTo>
                    <a:pt x="0" y="967"/>
                  </a:lnTo>
                  <a:cubicBezTo>
                    <a:pt x="0" y="1310"/>
                    <a:pt x="281" y="1591"/>
                    <a:pt x="624" y="1591"/>
                  </a:cubicBezTo>
                  <a:lnTo>
                    <a:pt x="1995" y="1591"/>
                  </a:lnTo>
                  <a:lnTo>
                    <a:pt x="2370" y="811"/>
                  </a:lnTo>
                  <a:lnTo>
                    <a:pt x="1995" y="32"/>
                  </a:lnTo>
                  <a:lnTo>
                    <a:pt x="0"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0"/>
            <p:cNvSpPr/>
            <p:nvPr/>
          </p:nvSpPr>
          <p:spPr>
            <a:xfrm>
              <a:off x="1289600" y="2290025"/>
              <a:ext cx="49125" cy="39775"/>
            </a:xfrm>
            <a:custGeom>
              <a:rect b="b" l="l" r="r" t="t"/>
              <a:pathLst>
                <a:path extrusionOk="0" h="1591" w="1965">
                  <a:moveTo>
                    <a:pt x="1" y="1"/>
                  </a:moveTo>
                  <a:lnTo>
                    <a:pt x="1" y="1591"/>
                  </a:lnTo>
                  <a:lnTo>
                    <a:pt x="1373" y="1591"/>
                  </a:lnTo>
                  <a:cubicBezTo>
                    <a:pt x="1684" y="1591"/>
                    <a:pt x="1965" y="1310"/>
                    <a:pt x="1965" y="967"/>
                  </a:cubicBez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60"/>
          <p:cNvGrpSpPr/>
          <p:nvPr/>
        </p:nvGrpSpPr>
        <p:grpSpPr>
          <a:xfrm>
            <a:off x="3785962" y="1962944"/>
            <a:ext cx="339100" cy="339875"/>
            <a:chOff x="3281125" y="2110750"/>
            <a:chExt cx="339100" cy="339875"/>
          </a:xfrm>
        </p:grpSpPr>
        <p:sp>
          <p:nvSpPr>
            <p:cNvPr id="2971" name="Google Shape;2971;p60"/>
            <p:cNvSpPr/>
            <p:nvPr/>
          </p:nvSpPr>
          <p:spPr>
            <a:xfrm>
              <a:off x="3301400" y="2201175"/>
              <a:ext cx="299325" cy="219050"/>
            </a:xfrm>
            <a:custGeom>
              <a:rect b="b" l="l" r="r" t="t"/>
              <a:pathLst>
                <a:path extrusionOk="0" h="8762" w="11973">
                  <a:moveTo>
                    <a:pt x="1216" y="0"/>
                  </a:moveTo>
                  <a:lnTo>
                    <a:pt x="0" y="1996"/>
                  </a:lnTo>
                  <a:lnTo>
                    <a:pt x="0" y="8762"/>
                  </a:lnTo>
                  <a:lnTo>
                    <a:pt x="5986" y="8762"/>
                  </a:lnTo>
                  <a:lnTo>
                    <a:pt x="11973" y="4365"/>
                  </a:lnTo>
                  <a:lnTo>
                    <a:pt x="598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0"/>
            <p:cNvSpPr/>
            <p:nvPr/>
          </p:nvSpPr>
          <p:spPr>
            <a:xfrm>
              <a:off x="3451050" y="2201175"/>
              <a:ext cx="148900" cy="219050"/>
            </a:xfrm>
            <a:custGeom>
              <a:rect b="b" l="l" r="r" t="t"/>
              <a:pathLst>
                <a:path extrusionOk="0" h="8762" w="5956">
                  <a:moveTo>
                    <a:pt x="0" y="0"/>
                  </a:moveTo>
                  <a:lnTo>
                    <a:pt x="0" y="8762"/>
                  </a:lnTo>
                  <a:lnTo>
                    <a:pt x="5955" y="8762"/>
                  </a:lnTo>
                  <a:lnTo>
                    <a:pt x="5955" y="1996"/>
                  </a:lnTo>
                  <a:lnTo>
                    <a:pt x="477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0"/>
            <p:cNvSpPr/>
            <p:nvPr/>
          </p:nvSpPr>
          <p:spPr>
            <a:xfrm>
              <a:off x="3301400" y="2201175"/>
              <a:ext cx="297000" cy="49125"/>
            </a:xfrm>
            <a:custGeom>
              <a:rect b="b" l="l" r="r" t="t"/>
              <a:pathLst>
                <a:path extrusionOk="0" h="1965" w="11880">
                  <a:moveTo>
                    <a:pt x="0" y="0"/>
                  </a:moveTo>
                  <a:lnTo>
                    <a:pt x="0" y="1965"/>
                  </a:lnTo>
                  <a:lnTo>
                    <a:pt x="5955" y="1965"/>
                  </a:lnTo>
                  <a:lnTo>
                    <a:pt x="11879" y="1185"/>
                  </a:lnTo>
                  <a:lnTo>
                    <a:pt x="5955"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0"/>
            <p:cNvSpPr/>
            <p:nvPr/>
          </p:nvSpPr>
          <p:spPr>
            <a:xfrm>
              <a:off x="3451050" y="2201175"/>
              <a:ext cx="148900" cy="49125"/>
            </a:xfrm>
            <a:custGeom>
              <a:rect b="b" l="l" r="r" t="t"/>
              <a:pathLst>
                <a:path extrusionOk="0" h="1965" w="5956">
                  <a:moveTo>
                    <a:pt x="0" y="0"/>
                  </a:moveTo>
                  <a:lnTo>
                    <a:pt x="0" y="1965"/>
                  </a:lnTo>
                  <a:lnTo>
                    <a:pt x="5955" y="1965"/>
                  </a:lnTo>
                  <a:lnTo>
                    <a:pt x="5955"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0"/>
            <p:cNvSpPr/>
            <p:nvPr/>
          </p:nvSpPr>
          <p:spPr>
            <a:xfrm>
              <a:off x="3351275" y="2320775"/>
              <a:ext cx="60050" cy="99450"/>
            </a:xfrm>
            <a:custGeom>
              <a:rect b="b" l="l" r="r" t="t"/>
              <a:pathLst>
                <a:path extrusionOk="0" h="3978" w="2402">
                  <a:moveTo>
                    <a:pt x="1229" y="1"/>
                  </a:moveTo>
                  <a:cubicBezTo>
                    <a:pt x="1164" y="1"/>
                    <a:pt x="1097" y="6"/>
                    <a:pt x="1029" y="18"/>
                  </a:cubicBezTo>
                  <a:cubicBezTo>
                    <a:pt x="437" y="111"/>
                    <a:pt x="1" y="610"/>
                    <a:pt x="1" y="1203"/>
                  </a:cubicBezTo>
                  <a:lnTo>
                    <a:pt x="1" y="3978"/>
                  </a:lnTo>
                  <a:lnTo>
                    <a:pt x="2401" y="3978"/>
                  </a:lnTo>
                  <a:lnTo>
                    <a:pt x="2401" y="1172"/>
                  </a:lnTo>
                  <a:cubicBezTo>
                    <a:pt x="2373" y="522"/>
                    <a:pt x="1859" y="1"/>
                    <a:pt x="1229"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0"/>
            <p:cNvSpPr/>
            <p:nvPr/>
          </p:nvSpPr>
          <p:spPr>
            <a:xfrm>
              <a:off x="3341150" y="2311475"/>
              <a:ext cx="79525" cy="108750"/>
            </a:xfrm>
            <a:custGeom>
              <a:rect b="b" l="l" r="r" t="t"/>
              <a:pathLst>
                <a:path extrusionOk="0" h="4350" w="3181">
                  <a:moveTo>
                    <a:pt x="1608" y="0"/>
                  </a:moveTo>
                  <a:cubicBezTo>
                    <a:pt x="807" y="0"/>
                    <a:pt x="0" y="538"/>
                    <a:pt x="0" y="1606"/>
                  </a:cubicBezTo>
                  <a:lnTo>
                    <a:pt x="0" y="4350"/>
                  </a:lnTo>
                  <a:lnTo>
                    <a:pt x="780" y="4350"/>
                  </a:lnTo>
                  <a:lnTo>
                    <a:pt x="780" y="1544"/>
                  </a:lnTo>
                  <a:cubicBezTo>
                    <a:pt x="780" y="1124"/>
                    <a:pt x="1125" y="762"/>
                    <a:pt x="1539" y="762"/>
                  </a:cubicBezTo>
                  <a:cubicBezTo>
                    <a:pt x="1556" y="762"/>
                    <a:pt x="1573" y="763"/>
                    <a:pt x="1590" y="764"/>
                  </a:cubicBezTo>
                  <a:cubicBezTo>
                    <a:pt x="2027" y="795"/>
                    <a:pt x="2370" y="1138"/>
                    <a:pt x="2370" y="1575"/>
                  </a:cubicBezTo>
                  <a:lnTo>
                    <a:pt x="2370" y="4350"/>
                  </a:lnTo>
                  <a:lnTo>
                    <a:pt x="3180" y="4350"/>
                  </a:lnTo>
                  <a:lnTo>
                    <a:pt x="3180" y="1575"/>
                  </a:lnTo>
                  <a:cubicBezTo>
                    <a:pt x="3180" y="522"/>
                    <a:pt x="2397" y="0"/>
                    <a:pt x="160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0"/>
            <p:cNvSpPr/>
            <p:nvPr/>
          </p:nvSpPr>
          <p:spPr>
            <a:xfrm>
              <a:off x="3490800" y="2320775"/>
              <a:ext cx="60050" cy="99450"/>
            </a:xfrm>
            <a:custGeom>
              <a:rect b="b" l="l" r="r" t="t"/>
              <a:pathLst>
                <a:path extrusionOk="0" h="3978" w="2402">
                  <a:moveTo>
                    <a:pt x="1230" y="1"/>
                  </a:moveTo>
                  <a:cubicBezTo>
                    <a:pt x="1164" y="1"/>
                    <a:pt x="1097" y="6"/>
                    <a:pt x="1029" y="18"/>
                  </a:cubicBezTo>
                  <a:cubicBezTo>
                    <a:pt x="437" y="111"/>
                    <a:pt x="0" y="610"/>
                    <a:pt x="0" y="1203"/>
                  </a:cubicBezTo>
                  <a:lnTo>
                    <a:pt x="0" y="3978"/>
                  </a:lnTo>
                  <a:lnTo>
                    <a:pt x="2401" y="3978"/>
                  </a:lnTo>
                  <a:lnTo>
                    <a:pt x="2401" y="1172"/>
                  </a:lnTo>
                  <a:cubicBezTo>
                    <a:pt x="2401" y="522"/>
                    <a:pt x="1864" y="1"/>
                    <a:pt x="1230"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0"/>
            <p:cNvSpPr/>
            <p:nvPr/>
          </p:nvSpPr>
          <p:spPr>
            <a:xfrm>
              <a:off x="3480675" y="2311475"/>
              <a:ext cx="79525" cy="108750"/>
            </a:xfrm>
            <a:custGeom>
              <a:rect b="b" l="l" r="r" t="t"/>
              <a:pathLst>
                <a:path extrusionOk="0" h="4350" w="3181">
                  <a:moveTo>
                    <a:pt x="1608" y="0"/>
                  </a:moveTo>
                  <a:cubicBezTo>
                    <a:pt x="807" y="0"/>
                    <a:pt x="0" y="538"/>
                    <a:pt x="0" y="1606"/>
                  </a:cubicBezTo>
                  <a:lnTo>
                    <a:pt x="0" y="4350"/>
                  </a:lnTo>
                  <a:lnTo>
                    <a:pt x="780" y="4350"/>
                  </a:lnTo>
                  <a:lnTo>
                    <a:pt x="780" y="1544"/>
                  </a:lnTo>
                  <a:cubicBezTo>
                    <a:pt x="780" y="1124"/>
                    <a:pt x="1125" y="762"/>
                    <a:pt x="1539" y="762"/>
                  </a:cubicBezTo>
                  <a:cubicBezTo>
                    <a:pt x="1556" y="762"/>
                    <a:pt x="1573" y="763"/>
                    <a:pt x="1590" y="764"/>
                  </a:cubicBezTo>
                  <a:cubicBezTo>
                    <a:pt x="2027" y="795"/>
                    <a:pt x="2370" y="1138"/>
                    <a:pt x="2370" y="1575"/>
                  </a:cubicBezTo>
                  <a:lnTo>
                    <a:pt x="2370" y="4350"/>
                  </a:lnTo>
                  <a:lnTo>
                    <a:pt x="3180" y="4350"/>
                  </a:lnTo>
                  <a:lnTo>
                    <a:pt x="3180" y="1575"/>
                  </a:lnTo>
                  <a:cubicBezTo>
                    <a:pt x="3180" y="522"/>
                    <a:pt x="2397" y="0"/>
                    <a:pt x="160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0"/>
            <p:cNvSpPr/>
            <p:nvPr/>
          </p:nvSpPr>
          <p:spPr>
            <a:xfrm>
              <a:off x="3281125" y="2410075"/>
              <a:ext cx="338300" cy="39775"/>
            </a:xfrm>
            <a:custGeom>
              <a:rect b="b" l="l" r="r" t="t"/>
              <a:pathLst>
                <a:path extrusionOk="0" h="1591" w="13532">
                  <a:moveTo>
                    <a:pt x="0" y="0"/>
                  </a:moveTo>
                  <a:lnTo>
                    <a:pt x="0" y="1590"/>
                  </a:lnTo>
                  <a:lnTo>
                    <a:pt x="6766" y="1590"/>
                  </a:lnTo>
                  <a:lnTo>
                    <a:pt x="13532" y="780"/>
                  </a:lnTo>
                  <a:lnTo>
                    <a:pt x="67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0"/>
            <p:cNvSpPr/>
            <p:nvPr/>
          </p:nvSpPr>
          <p:spPr>
            <a:xfrm>
              <a:off x="3451050" y="2410850"/>
              <a:ext cx="169175" cy="39775"/>
            </a:xfrm>
            <a:custGeom>
              <a:rect b="b" l="l" r="r" t="t"/>
              <a:pathLst>
                <a:path extrusionOk="0" h="1591" w="6767">
                  <a:moveTo>
                    <a:pt x="0" y="0"/>
                  </a:moveTo>
                  <a:lnTo>
                    <a:pt x="0" y="1591"/>
                  </a:lnTo>
                  <a:lnTo>
                    <a:pt x="6766" y="1591"/>
                  </a:lnTo>
                  <a:lnTo>
                    <a:pt x="676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0"/>
            <p:cNvSpPr/>
            <p:nvPr/>
          </p:nvSpPr>
          <p:spPr>
            <a:xfrm>
              <a:off x="3281125" y="2110750"/>
              <a:ext cx="339100" cy="99800"/>
            </a:xfrm>
            <a:custGeom>
              <a:rect b="b" l="l" r="r" t="t"/>
              <a:pathLst>
                <a:path extrusionOk="0" h="3992" w="13564">
                  <a:moveTo>
                    <a:pt x="6797" y="1"/>
                  </a:moveTo>
                  <a:lnTo>
                    <a:pt x="0" y="2090"/>
                  </a:lnTo>
                  <a:lnTo>
                    <a:pt x="0" y="3992"/>
                  </a:lnTo>
                  <a:lnTo>
                    <a:pt x="6797" y="3992"/>
                  </a:lnTo>
                  <a:lnTo>
                    <a:pt x="13563" y="3212"/>
                  </a:lnTo>
                  <a:lnTo>
                    <a:pt x="679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0"/>
            <p:cNvSpPr/>
            <p:nvPr/>
          </p:nvSpPr>
          <p:spPr>
            <a:xfrm>
              <a:off x="3451050" y="2110750"/>
              <a:ext cx="169175" cy="99800"/>
            </a:xfrm>
            <a:custGeom>
              <a:rect b="b" l="l" r="r" t="t"/>
              <a:pathLst>
                <a:path extrusionOk="0" h="3992" w="6767">
                  <a:moveTo>
                    <a:pt x="0" y="1"/>
                  </a:moveTo>
                  <a:lnTo>
                    <a:pt x="0" y="3992"/>
                  </a:lnTo>
                  <a:lnTo>
                    <a:pt x="6766" y="3992"/>
                  </a:lnTo>
                  <a:lnTo>
                    <a:pt x="6766" y="212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83" name="Google Shape;2983;p60"/>
          <p:cNvCxnSpPr>
            <a:stCxn id="2937" idx="0"/>
            <a:endCxn id="2939" idx="0"/>
          </p:cNvCxnSpPr>
          <p:nvPr/>
        </p:nvCxnSpPr>
        <p:spPr>
          <a:xfrm rot="-5400000">
            <a:off x="4571513" y="-221461"/>
            <a:ext cx="900" cy="3758100"/>
          </a:xfrm>
          <a:prstGeom prst="bentConnector3">
            <a:avLst>
              <a:gd fmla="val 26559722" name="adj1"/>
            </a:avLst>
          </a:prstGeom>
          <a:noFill/>
          <a:ln cap="flat" cmpd="sng" w="19050">
            <a:solidFill>
              <a:schemeClr val="accent5"/>
            </a:solidFill>
            <a:prstDash val="solid"/>
            <a:round/>
            <a:headEnd len="med" w="med" type="none"/>
            <a:tailEnd len="med" w="med" type="none"/>
          </a:ln>
        </p:spPr>
      </p:cxnSp>
      <p:cxnSp>
        <p:nvCxnSpPr>
          <p:cNvPr id="2984" name="Google Shape;2984;p60"/>
          <p:cNvCxnSpPr>
            <a:stCxn id="2944" idx="2"/>
            <a:endCxn id="2942" idx="2"/>
          </p:cNvCxnSpPr>
          <p:nvPr/>
        </p:nvCxnSpPr>
        <p:spPr>
          <a:xfrm rot="-5400000">
            <a:off x="4571037" y="2230189"/>
            <a:ext cx="1800" cy="3758100"/>
          </a:xfrm>
          <a:prstGeom prst="bentConnector3">
            <a:avLst>
              <a:gd fmla="val -13229167" name="adj1"/>
            </a:avLst>
          </a:prstGeom>
          <a:noFill/>
          <a:ln cap="flat" cmpd="sng" w="19050">
            <a:solidFill>
              <a:schemeClr val="accent5"/>
            </a:solidFill>
            <a:prstDash val="solid"/>
            <a:round/>
            <a:headEnd len="med" w="med" type="none"/>
            <a:tailEnd len="med" w="med" type="none"/>
          </a:ln>
        </p:spPr>
      </p:cxnSp>
      <p:cxnSp>
        <p:nvCxnSpPr>
          <p:cNvPr id="2985" name="Google Shape;2985;p60"/>
          <p:cNvCxnSpPr>
            <a:stCxn id="2940" idx="2"/>
            <a:endCxn id="2941" idx="0"/>
          </p:cNvCxnSpPr>
          <p:nvPr/>
        </p:nvCxnSpPr>
        <p:spPr>
          <a:xfrm>
            <a:off x="6451112" y="2595602"/>
            <a:ext cx="0" cy="574200"/>
          </a:xfrm>
          <a:prstGeom prst="straightConnector1">
            <a:avLst/>
          </a:prstGeom>
          <a:noFill/>
          <a:ln cap="flat" cmpd="sng" w="19050">
            <a:solidFill>
              <a:schemeClr val="accent5"/>
            </a:solidFill>
            <a:prstDash val="solid"/>
            <a:round/>
            <a:headEnd len="med" w="med" type="none"/>
            <a:tailEnd len="med" w="med" type="none"/>
          </a:ln>
        </p:spPr>
      </p:cxnSp>
      <p:cxnSp>
        <p:nvCxnSpPr>
          <p:cNvPr id="2986" name="Google Shape;2986;p60"/>
          <p:cNvCxnSpPr>
            <a:stCxn id="2938" idx="2"/>
            <a:endCxn id="2943" idx="0"/>
          </p:cNvCxnSpPr>
          <p:nvPr/>
        </p:nvCxnSpPr>
        <p:spPr>
          <a:xfrm>
            <a:off x="2692862" y="2596514"/>
            <a:ext cx="0" cy="575100"/>
          </a:xfrm>
          <a:prstGeom prst="straightConnector1">
            <a:avLst/>
          </a:prstGeom>
          <a:noFill/>
          <a:ln cap="flat" cmpd="sng" w="19050">
            <a:solidFill>
              <a:schemeClr val="accent5"/>
            </a:solidFill>
            <a:prstDash val="solid"/>
            <a:round/>
            <a:headEnd len="med" w="med" type="none"/>
            <a:tailEnd len="med" w="med" type="none"/>
          </a:ln>
        </p:spPr>
      </p:cxnSp>
      <p:grpSp>
        <p:nvGrpSpPr>
          <p:cNvPr id="2987" name="Google Shape;2987;p60"/>
          <p:cNvGrpSpPr/>
          <p:nvPr/>
        </p:nvGrpSpPr>
        <p:grpSpPr>
          <a:xfrm>
            <a:off x="3785563" y="3469007"/>
            <a:ext cx="339850" cy="339850"/>
            <a:chOff x="2511025" y="2694575"/>
            <a:chExt cx="339850" cy="339850"/>
          </a:xfrm>
        </p:grpSpPr>
        <p:sp>
          <p:nvSpPr>
            <p:cNvPr id="2988" name="Google Shape;2988;p60"/>
            <p:cNvSpPr/>
            <p:nvPr/>
          </p:nvSpPr>
          <p:spPr>
            <a:xfrm>
              <a:off x="2571025" y="2735100"/>
              <a:ext cx="219075" cy="259575"/>
            </a:xfrm>
            <a:custGeom>
              <a:rect b="b" l="l" r="r" t="t"/>
              <a:pathLst>
                <a:path extrusionOk="0" h="10383" w="8763">
                  <a:moveTo>
                    <a:pt x="1" y="1"/>
                  </a:moveTo>
                  <a:lnTo>
                    <a:pt x="1" y="10383"/>
                  </a:lnTo>
                  <a:lnTo>
                    <a:pt x="8762" y="10383"/>
                  </a:lnTo>
                  <a:lnTo>
                    <a:pt x="876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0"/>
            <p:cNvSpPr/>
            <p:nvPr/>
          </p:nvSpPr>
          <p:spPr>
            <a:xfrm>
              <a:off x="2680150" y="2735100"/>
              <a:ext cx="109950" cy="259575"/>
            </a:xfrm>
            <a:custGeom>
              <a:rect b="b" l="l" r="r" t="t"/>
              <a:pathLst>
                <a:path extrusionOk="0" h="10383" w="4398">
                  <a:moveTo>
                    <a:pt x="1" y="1"/>
                  </a:moveTo>
                  <a:lnTo>
                    <a:pt x="1" y="10383"/>
                  </a:lnTo>
                  <a:lnTo>
                    <a:pt x="4397" y="10383"/>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0"/>
            <p:cNvSpPr/>
            <p:nvPr/>
          </p:nvSpPr>
          <p:spPr>
            <a:xfrm>
              <a:off x="2620150" y="2744450"/>
              <a:ext cx="20275" cy="70175"/>
            </a:xfrm>
            <a:custGeom>
              <a:rect b="b" l="l" r="r" t="t"/>
              <a:pathLst>
                <a:path extrusionOk="0" h="2807" w="811">
                  <a:moveTo>
                    <a:pt x="0" y="1"/>
                  </a:moveTo>
                  <a:lnTo>
                    <a:pt x="0" y="2807"/>
                  </a:lnTo>
                  <a:lnTo>
                    <a:pt x="811" y="2807"/>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0"/>
            <p:cNvSpPr/>
            <p:nvPr/>
          </p:nvSpPr>
          <p:spPr>
            <a:xfrm>
              <a:off x="2719925" y="2745225"/>
              <a:ext cx="20275" cy="39775"/>
            </a:xfrm>
            <a:custGeom>
              <a:rect b="b" l="l" r="r" t="t"/>
              <a:pathLst>
                <a:path extrusionOk="0" h="1591" w="811">
                  <a:moveTo>
                    <a:pt x="0" y="1"/>
                  </a:moveTo>
                  <a:lnTo>
                    <a:pt x="0" y="1591"/>
                  </a:lnTo>
                  <a:lnTo>
                    <a:pt x="811" y="159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0"/>
            <p:cNvSpPr/>
            <p:nvPr/>
          </p:nvSpPr>
          <p:spPr>
            <a:xfrm>
              <a:off x="2511025" y="2735100"/>
              <a:ext cx="69400" cy="218275"/>
            </a:xfrm>
            <a:custGeom>
              <a:rect b="b" l="l" r="r" t="t"/>
              <a:pathLst>
                <a:path extrusionOk="0" h="8731" w="2776">
                  <a:moveTo>
                    <a:pt x="1996" y="406"/>
                  </a:moveTo>
                  <a:lnTo>
                    <a:pt x="1996" y="1996"/>
                  </a:lnTo>
                  <a:lnTo>
                    <a:pt x="811" y="1996"/>
                  </a:lnTo>
                  <a:lnTo>
                    <a:pt x="811" y="406"/>
                  </a:lnTo>
                  <a:close/>
                  <a:moveTo>
                    <a:pt x="1996" y="2775"/>
                  </a:moveTo>
                  <a:lnTo>
                    <a:pt x="1996" y="3991"/>
                  </a:lnTo>
                  <a:lnTo>
                    <a:pt x="811" y="3991"/>
                  </a:lnTo>
                  <a:lnTo>
                    <a:pt x="811" y="2775"/>
                  </a:lnTo>
                  <a:close/>
                  <a:moveTo>
                    <a:pt x="1996" y="4802"/>
                  </a:moveTo>
                  <a:lnTo>
                    <a:pt x="1996" y="5987"/>
                  </a:lnTo>
                  <a:lnTo>
                    <a:pt x="811" y="5987"/>
                  </a:lnTo>
                  <a:lnTo>
                    <a:pt x="811" y="4802"/>
                  </a:lnTo>
                  <a:close/>
                  <a:moveTo>
                    <a:pt x="1996" y="6766"/>
                  </a:moveTo>
                  <a:lnTo>
                    <a:pt x="1996" y="8356"/>
                  </a:lnTo>
                  <a:lnTo>
                    <a:pt x="811" y="8356"/>
                  </a:lnTo>
                  <a:lnTo>
                    <a:pt x="811" y="6766"/>
                  </a:lnTo>
                  <a:close/>
                  <a:moveTo>
                    <a:pt x="748" y="1"/>
                  </a:moveTo>
                  <a:lnTo>
                    <a:pt x="0" y="780"/>
                  </a:lnTo>
                  <a:lnTo>
                    <a:pt x="0" y="7951"/>
                  </a:lnTo>
                  <a:lnTo>
                    <a:pt x="686" y="8730"/>
                  </a:lnTo>
                  <a:lnTo>
                    <a:pt x="2775" y="8730"/>
                  </a:lnTo>
                  <a:lnTo>
                    <a:pt x="277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0"/>
            <p:cNvSpPr/>
            <p:nvPr/>
          </p:nvSpPr>
          <p:spPr>
            <a:xfrm>
              <a:off x="2779925" y="2735100"/>
              <a:ext cx="70175" cy="219050"/>
            </a:xfrm>
            <a:custGeom>
              <a:rect b="b" l="l" r="r" t="t"/>
              <a:pathLst>
                <a:path extrusionOk="0" h="8762" w="2807">
                  <a:moveTo>
                    <a:pt x="1996" y="406"/>
                  </a:moveTo>
                  <a:lnTo>
                    <a:pt x="1996" y="1996"/>
                  </a:lnTo>
                  <a:lnTo>
                    <a:pt x="780" y="1996"/>
                  </a:lnTo>
                  <a:lnTo>
                    <a:pt x="780" y="406"/>
                  </a:lnTo>
                  <a:close/>
                  <a:moveTo>
                    <a:pt x="1996" y="2775"/>
                  </a:moveTo>
                  <a:lnTo>
                    <a:pt x="1996" y="3991"/>
                  </a:lnTo>
                  <a:lnTo>
                    <a:pt x="780" y="3991"/>
                  </a:lnTo>
                  <a:lnTo>
                    <a:pt x="780" y="2775"/>
                  </a:lnTo>
                  <a:close/>
                  <a:moveTo>
                    <a:pt x="1996" y="4802"/>
                  </a:moveTo>
                  <a:lnTo>
                    <a:pt x="1996" y="5987"/>
                  </a:lnTo>
                  <a:lnTo>
                    <a:pt x="780" y="5987"/>
                  </a:lnTo>
                  <a:lnTo>
                    <a:pt x="780" y="4802"/>
                  </a:lnTo>
                  <a:close/>
                  <a:moveTo>
                    <a:pt x="1996" y="6766"/>
                  </a:moveTo>
                  <a:lnTo>
                    <a:pt x="1996" y="8356"/>
                  </a:lnTo>
                  <a:lnTo>
                    <a:pt x="780" y="8356"/>
                  </a:lnTo>
                  <a:lnTo>
                    <a:pt x="780" y="6766"/>
                  </a:lnTo>
                  <a:close/>
                  <a:moveTo>
                    <a:pt x="1" y="1"/>
                  </a:moveTo>
                  <a:lnTo>
                    <a:pt x="1" y="8762"/>
                  </a:lnTo>
                  <a:lnTo>
                    <a:pt x="1840" y="8762"/>
                  </a:lnTo>
                  <a:lnTo>
                    <a:pt x="2807" y="7982"/>
                  </a:lnTo>
                  <a:lnTo>
                    <a:pt x="2807" y="780"/>
                  </a:lnTo>
                  <a:lnTo>
                    <a:pt x="1840"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0"/>
            <p:cNvSpPr/>
            <p:nvPr/>
          </p:nvSpPr>
          <p:spPr>
            <a:xfrm>
              <a:off x="2680950" y="2774175"/>
              <a:ext cx="91700" cy="80200"/>
            </a:xfrm>
            <a:custGeom>
              <a:rect b="b" l="l" r="r" t="t"/>
              <a:pathLst>
                <a:path extrusionOk="0" h="3208" w="3668">
                  <a:moveTo>
                    <a:pt x="1954" y="0"/>
                  </a:moveTo>
                  <a:cubicBezTo>
                    <a:pt x="1675" y="0"/>
                    <a:pt x="1383" y="110"/>
                    <a:pt x="1123" y="371"/>
                  </a:cubicBezTo>
                  <a:lnTo>
                    <a:pt x="0" y="1493"/>
                  </a:lnTo>
                  <a:lnTo>
                    <a:pt x="1684" y="3208"/>
                  </a:lnTo>
                  <a:lnTo>
                    <a:pt x="2806" y="2054"/>
                  </a:lnTo>
                  <a:cubicBezTo>
                    <a:pt x="3668" y="1193"/>
                    <a:pt x="2876" y="0"/>
                    <a:pt x="1954"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0"/>
            <p:cNvSpPr/>
            <p:nvPr/>
          </p:nvSpPr>
          <p:spPr>
            <a:xfrm>
              <a:off x="2587700" y="2804575"/>
              <a:ext cx="91700" cy="79425"/>
            </a:xfrm>
            <a:custGeom>
              <a:rect b="b" l="l" r="r" t="t"/>
              <a:pathLst>
                <a:path extrusionOk="0" h="3177" w="3668">
                  <a:moveTo>
                    <a:pt x="1714" y="0"/>
                  </a:moveTo>
                  <a:cubicBezTo>
                    <a:pt x="792" y="0"/>
                    <a:pt x="0" y="1193"/>
                    <a:pt x="862" y="2054"/>
                  </a:cubicBezTo>
                  <a:lnTo>
                    <a:pt x="1984" y="3177"/>
                  </a:lnTo>
                  <a:lnTo>
                    <a:pt x="3668" y="1493"/>
                  </a:lnTo>
                  <a:lnTo>
                    <a:pt x="2545" y="371"/>
                  </a:lnTo>
                  <a:cubicBezTo>
                    <a:pt x="2284" y="110"/>
                    <a:pt x="1993" y="0"/>
                    <a:pt x="1714"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0"/>
            <p:cNvSpPr/>
            <p:nvPr/>
          </p:nvSpPr>
          <p:spPr>
            <a:xfrm>
              <a:off x="2511025" y="2934650"/>
              <a:ext cx="250225" cy="99775"/>
            </a:xfrm>
            <a:custGeom>
              <a:rect b="b" l="l" r="r" t="t"/>
              <a:pathLst>
                <a:path extrusionOk="0" h="3991" w="10009">
                  <a:moveTo>
                    <a:pt x="0" y="0"/>
                  </a:moveTo>
                  <a:lnTo>
                    <a:pt x="0" y="3991"/>
                  </a:lnTo>
                  <a:lnTo>
                    <a:pt x="6797" y="3991"/>
                  </a:lnTo>
                  <a:lnTo>
                    <a:pt x="10008" y="2775"/>
                  </a:lnTo>
                  <a:lnTo>
                    <a:pt x="6797" y="1590"/>
                  </a:lnTo>
                  <a:lnTo>
                    <a:pt x="3991" y="1590"/>
                  </a:lnTo>
                  <a:lnTo>
                    <a:pt x="39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0"/>
            <p:cNvSpPr/>
            <p:nvPr/>
          </p:nvSpPr>
          <p:spPr>
            <a:xfrm>
              <a:off x="2550775" y="2974400"/>
              <a:ext cx="20275" cy="20275"/>
            </a:xfrm>
            <a:custGeom>
              <a:rect b="b" l="l" r="r" t="t"/>
              <a:pathLst>
                <a:path extrusionOk="0" h="811" w="811">
                  <a:moveTo>
                    <a:pt x="0" y="0"/>
                  </a:moveTo>
                  <a:lnTo>
                    <a:pt x="0"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0"/>
            <p:cNvSpPr/>
            <p:nvPr/>
          </p:nvSpPr>
          <p:spPr>
            <a:xfrm>
              <a:off x="2680150" y="2934650"/>
              <a:ext cx="169950" cy="99775"/>
            </a:xfrm>
            <a:custGeom>
              <a:rect b="b" l="l" r="r" t="t"/>
              <a:pathLst>
                <a:path extrusionOk="0" h="3991" w="6798">
                  <a:moveTo>
                    <a:pt x="2807" y="0"/>
                  </a:moveTo>
                  <a:lnTo>
                    <a:pt x="2807" y="1590"/>
                  </a:lnTo>
                  <a:lnTo>
                    <a:pt x="1" y="1590"/>
                  </a:lnTo>
                  <a:lnTo>
                    <a:pt x="1" y="3991"/>
                  </a:lnTo>
                  <a:lnTo>
                    <a:pt x="6798" y="3991"/>
                  </a:lnTo>
                  <a:lnTo>
                    <a:pt x="679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0"/>
            <p:cNvSpPr/>
            <p:nvPr/>
          </p:nvSpPr>
          <p:spPr>
            <a:xfrm>
              <a:off x="2790075" y="2974400"/>
              <a:ext cx="20275" cy="20275"/>
            </a:xfrm>
            <a:custGeom>
              <a:rect b="b" l="l" r="r" t="t"/>
              <a:pathLst>
                <a:path extrusionOk="0" h="811" w="811">
                  <a:moveTo>
                    <a:pt x="0" y="0"/>
                  </a:moveTo>
                  <a:lnTo>
                    <a:pt x="0"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0"/>
            <p:cNvSpPr/>
            <p:nvPr/>
          </p:nvSpPr>
          <p:spPr>
            <a:xfrm>
              <a:off x="2511025" y="2694575"/>
              <a:ext cx="339850" cy="60025"/>
            </a:xfrm>
            <a:custGeom>
              <a:rect b="b" l="l" r="r" t="t"/>
              <a:pathLst>
                <a:path extrusionOk="0" h="2401" w="13594">
                  <a:moveTo>
                    <a:pt x="0" y="0"/>
                  </a:moveTo>
                  <a:lnTo>
                    <a:pt x="0" y="2401"/>
                  </a:lnTo>
                  <a:lnTo>
                    <a:pt x="6797" y="2401"/>
                  </a:lnTo>
                  <a:lnTo>
                    <a:pt x="13594" y="1216"/>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0"/>
            <p:cNvSpPr/>
            <p:nvPr/>
          </p:nvSpPr>
          <p:spPr>
            <a:xfrm>
              <a:off x="2680150" y="2695350"/>
              <a:ext cx="169950" cy="60050"/>
            </a:xfrm>
            <a:custGeom>
              <a:rect b="b" l="l" r="r" t="t"/>
              <a:pathLst>
                <a:path extrusionOk="0" h="2402" w="6798">
                  <a:moveTo>
                    <a:pt x="1" y="0"/>
                  </a:moveTo>
                  <a:lnTo>
                    <a:pt x="1" y="2401"/>
                  </a:lnTo>
                  <a:lnTo>
                    <a:pt x="6798" y="2401"/>
                  </a:lnTo>
                  <a:lnTo>
                    <a:pt x="679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2" name="Google Shape;3002;p60"/>
          <p:cNvGrpSpPr/>
          <p:nvPr/>
        </p:nvGrpSpPr>
        <p:grpSpPr>
          <a:xfrm flipH="1">
            <a:off x="714940" y="3293947"/>
            <a:ext cx="649072" cy="1334675"/>
            <a:chOff x="8428915" y="3265136"/>
            <a:chExt cx="649072" cy="1334675"/>
          </a:xfrm>
        </p:grpSpPr>
        <p:sp>
          <p:nvSpPr>
            <p:cNvPr id="3003" name="Google Shape;3003;p60"/>
            <p:cNvSpPr/>
            <p:nvPr/>
          </p:nvSpPr>
          <p:spPr>
            <a:xfrm flipH="1">
              <a:off x="8538027" y="3266066"/>
              <a:ext cx="436475" cy="120442"/>
            </a:xfrm>
            <a:custGeom>
              <a:rect b="b" l="l" r="r" t="t"/>
              <a:pathLst>
                <a:path extrusionOk="0" h="2848" w="10321">
                  <a:moveTo>
                    <a:pt x="0" y="0"/>
                  </a:moveTo>
                  <a:lnTo>
                    <a:pt x="712" y="1869"/>
                  </a:lnTo>
                  <a:lnTo>
                    <a:pt x="10009" y="2847"/>
                  </a:lnTo>
                  <a:lnTo>
                    <a:pt x="10320" y="890"/>
                  </a:lnTo>
                  <a:lnTo>
                    <a:pt x="0"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0"/>
            <p:cNvSpPr/>
            <p:nvPr/>
          </p:nvSpPr>
          <p:spPr>
            <a:xfrm flipH="1">
              <a:off x="8538027" y="3311233"/>
              <a:ext cx="436475" cy="122303"/>
            </a:xfrm>
            <a:custGeom>
              <a:rect b="b" l="l" r="r" t="t"/>
              <a:pathLst>
                <a:path extrusionOk="0" h="2892" w="10321">
                  <a:moveTo>
                    <a:pt x="0" y="0"/>
                  </a:moveTo>
                  <a:lnTo>
                    <a:pt x="712" y="1868"/>
                  </a:lnTo>
                  <a:lnTo>
                    <a:pt x="10009" y="2891"/>
                  </a:lnTo>
                  <a:lnTo>
                    <a:pt x="10320" y="890"/>
                  </a:lnTo>
                  <a:lnTo>
                    <a:pt x="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0"/>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0"/>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0"/>
            <p:cNvSpPr/>
            <p:nvPr/>
          </p:nvSpPr>
          <p:spPr>
            <a:xfrm flipH="1">
              <a:off x="8810796" y="3459799"/>
              <a:ext cx="47069" cy="1138151"/>
            </a:xfrm>
            <a:custGeom>
              <a:rect b="b" l="l" r="r" t="t"/>
              <a:pathLst>
                <a:path extrusionOk="0" h="26913" w="1113">
                  <a:moveTo>
                    <a:pt x="442" y="1"/>
                  </a:moveTo>
                  <a:cubicBezTo>
                    <a:pt x="44" y="1"/>
                    <a:pt x="1" y="7443"/>
                    <a:pt x="134" y="26912"/>
                  </a:cubicBezTo>
                  <a:lnTo>
                    <a:pt x="756" y="26912"/>
                  </a:lnTo>
                  <a:cubicBezTo>
                    <a:pt x="712" y="25044"/>
                    <a:pt x="1112" y="46"/>
                    <a:pt x="445" y="1"/>
                  </a:cubicBezTo>
                  <a:cubicBezTo>
                    <a:pt x="444" y="1"/>
                    <a:pt x="443" y="1"/>
                    <a:pt x="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0"/>
            <p:cNvSpPr/>
            <p:nvPr/>
          </p:nvSpPr>
          <p:spPr>
            <a:xfrm flipH="1">
              <a:off x="8748713" y="3465466"/>
              <a:ext cx="47069" cy="1132484"/>
            </a:xfrm>
            <a:custGeom>
              <a:rect b="b" l="l" r="r" t="t"/>
              <a:pathLst>
                <a:path extrusionOk="0" h="26779" w="1113">
                  <a:moveTo>
                    <a:pt x="397" y="0"/>
                  </a:moveTo>
                  <a:cubicBezTo>
                    <a:pt x="0" y="0"/>
                    <a:pt x="45" y="8147"/>
                    <a:pt x="267" y="26778"/>
                  </a:cubicBezTo>
                  <a:lnTo>
                    <a:pt x="1112" y="26778"/>
                  </a:lnTo>
                  <a:cubicBezTo>
                    <a:pt x="1112" y="24866"/>
                    <a:pt x="1112" y="45"/>
                    <a:pt x="400" y="1"/>
                  </a:cubicBezTo>
                  <a:cubicBezTo>
                    <a:pt x="399" y="0"/>
                    <a:pt x="398"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0"/>
            <p:cNvSpPr/>
            <p:nvPr/>
          </p:nvSpPr>
          <p:spPr>
            <a:xfrm flipH="1">
              <a:off x="8675382" y="3471091"/>
              <a:ext cx="58276" cy="1128720"/>
            </a:xfrm>
            <a:custGeom>
              <a:rect b="b" l="l" r="r" t="t"/>
              <a:pathLst>
                <a:path extrusionOk="0" h="26690" w="1378">
                  <a:moveTo>
                    <a:pt x="396" y="1"/>
                  </a:moveTo>
                  <a:cubicBezTo>
                    <a:pt x="0" y="1"/>
                    <a:pt x="267" y="8235"/>
                    <a:pt x="622" y="26690"/>
                  </a:cubicBezTo>
                  <a:lnTo>
                    <a:pt x="1378" y="26690"/>
                  </a:lnTo>
                  <a:cubicBezTo>
                    <a:pt x="1378" y="24777"/>
                    <a:pt x="1111" y="45"/>
                    <a:pt x="399" y="1"/>
                  </a:cubicBezTo>
                  <a:cubicBezTo>
                    <a:pt x="398" y="1"/>
                    <a:pt x="39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0"/>
            <p:cNvSpPr/>
            <p:nvPr/>
          </p:nvSpPr>
          <p:spPr>
            <a:xfrm flipH="1">
              <a:off x="8600105" y="3474855"/>
              <a:ext cx="71555" cy="1123096"/>
            </a:xfrm>
            <a:custGeom>
              <a:rect b="b" l="l" r="r" t="t"/>
              <a:pathLst>
                <a:path extrusionOk="0" h="26557" w="1692">
                  <a:moveTo>
                    <a:pt x="401" y="1"/>
                  </a:moveTo>
                  <a:cubicBezTo>
                    <a:pt x="1" y="1"/>
                    <a:pt x="446" y="8319"/>
                    <a:pt x="935" y="26556"/>
                  </a:cubicBezTo>
                  <a:lnTo>
                    <a:pt x="1691" y="26556"/>
                  </a:lnTo>
                  <a:cubicBezTo>
                    <a:pt x="1647" y="24688"/>
                    <a:pt x="1113" y="90"/>
                    <a:pt x="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0"/>
            <p:cNvSpPr/>
            <p:nvPr/>
          </p:nvSpPr>
          <p:spPr>
            <a:xfrm flipH="1">
              <a:off x="8536162" y="3384564"/>
              <a:ext cx="79040" cy="1213385"/>
            </a:xfrm>
            <a:custGeom>
              <a:rect b="b" l="l" r="r" t="t"/>
              <a:pathLst>
                <a:path extrusionOk="0" h="28692" w="1869">
                  <a:moveTo>
                    <a:pt x="0" y="1"/>
                  </a:moveTo>
                  <a:lnTo>
                    <a:pt x="1468" y="28691"/>
                  </a:lnTo>
                  <a:lnTo>
                    <a:pt x="1869" y="28691"/>
                  </a:lnTo>
                  <a:lnTo>
                    <a:pt x="223" y="45"/>
                  </a:lnTo>
                  <a:lnTo>
                    <a:pt x="0" y="1"/>
                  </a:ln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0"/>
            <p:cNvSpPr/>
            <p:nvPr/>
          </p:nvSpPr>
          <p:spPr>
            <a:xfrm flipH="1">
              <a:off x="8884170" y="3354496"/>
              <a:ext cx="26389" cy="1243453"/>
            </a:xfrm>
            <a:custGeom>
              <a:rect b="b" l="l" r="r" t="t"/>
              <a:pathLst>
                <a:path extrusionOk="0" h="29403" w="624">
                  <a:moveTo>
                    <a:pt x="357" y="0"/>
                  </a:moveTo>
                  <a:lnTo>
                    <a:pt x="1" y="29402"/>
                  </a:lnTo>
                  <a:lnTo>
                    <a:pt x="312" y="29402"/>
                  </a:lnTo>
                  <a:lnTo>
                    <a:pt x="624" y="45"/>
                  </a:lnTo>
                  <a:lnTo>
                    <a:pt x="3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0"/>
            <p:cNvSpPr/>
            <p:nvPr/>
          </p:nvSpPr>
          <p:spPr>
            <a:xfrm flipH="1">
              <a:off x="8590719" y="3354496"/>
              <a:ext cx="310409" cy="504181"/>
            </a:xfrm>
            <a:custGeom>
              <a:rect b="b" l="l" r="r" t="t"/>
              <a:pathLst>
                <a:path extrusionOk="0" h="11922" w="7340">
                  <a:moveTo>
                    <a:pt x="134" y="0"/>
                  </a:moveTo>
                  <a:lnTo>
                    <a:pt x="0" y="11921"/>
                  </a:lnTo>
                  <a:cubicBezTo>
                    <a:pt x="1824" y="8807"/>
                    <a:pt x="4404" y="6806"/>
                    <a:pt x="7340" y="6806"/>
                  </a:cubicBezTo>
                  <a:lnTo>
                    <a:pt x="7028" y="756"/>
                  </a:lnTo>
                  <a:lnTo>
                    <a:pt x="134"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0"/>
            <p:cNvSpPr/>
            <p:nvPr/>
          </p:nvSpPr>
          <p:spPr>
            <a:xfrm flipH="1">
              <a:off x="8867256" y="3265136"/>
              <a:ext cx="210731" cy="256108"/>
            </a:xfrm>
            <a:custGeom>
              <a:rect b="b" l="l" r="r" t="t"/>
              <a:pathLst>
                <a:path extrusionOk="0" h="6056" w="4983">
                  <a:moveTo>
                    <a:pt x="2382" y="1"/>
                  </a:moveTo>
                  <a:cubicBezTo>
                    <a:pt x="1524" y="1"/>
                    <a:pt x="746" y="710"/>
                    <a:pt x="446" y="1846"/>
                  </a:cubicBezTo>
                  <a:cubicBezTo>
                    <a:pt x="1" y="3403"/>
                    <a:pt x="624" y="5138"/>
                    <a:pt x="1780" y="5805"/>
                  </a:cubicBezTo>
                  <a:cubicBezTo>
                    <a:pt x="2074" y="5975"/>
                    <a:pt x="2375" y="6055"/>
                    <a:pt x="2665" y="6055"/>
                  </a:cubicBezTo>
                  <a:cubicBezTo>
                    <a:pt x="3516" y="6055"/>
                    <a:pt x="4284" y="5364"/>
                    <a:pt x="4583" y="4204"/>
                  </a:cubicBezTo>
                  <a:cubicBezTo>
                    <a:pt x="4983" y="2691"/>
                    <a:pt x="4405" y="912"/>
                    <a:pt x="3248" y="245"/>
                  </a:cubicBezTo>
                  <a:cubicBezTo>
                    <a:pt x="2960" y="79"/>
                    <a:pt x="2667"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0"/>
            <p:cNvSpPr/>
            <p:nvPr/>
          </p:nvSpPr>
          <p:spPr>
            <a:xfrm flipH="1">
              <a:off x="8428915" y="3302521"/>
              <a:ext cx="210731" cy="255262"/>
            </a:xfrm>
            <a:custGeom>
              <a:rect b="b" l="l" r="r" t="t"/>
              <a:pathLst>
                <a:path extrusionOk="0" h="6036" w="4983">
                  <a:moveTo>
                    <a:pt x="2318" y="0"/>
                  </a:moveTo>
                  <a:cubicBezTo>
                    <a:pt x="1467" y="0"/>
                    <a:pt x="699" y="691"/>
                    <a:pt x="400" y="1852"/>
                  </a:cubicBezTo>
                  <a:cubicBezTo>
                    <a:pt x="0" y="3364"/>
                    <a:pt x="623" y="5143"/>
                    <a:pt x="1779" y="5811"/>
                  </a:cubicBezTo>
                  <a:cubicBezTo>
                    <a:pt x="2052" y="5964"/>
                    <a:pt x="2336" y="6036"/>
                    <a:pt x="2614" y="6036"/>
                  </a:cubicBezTo>
                  <a:cubicBezTo>
                    <a:pt x="3471" y="6036"/>
                    <a:pt x="4280" y="5351"/>
                    <a:pt x="4582" y="4209"/>
                  </a:cubicBezTo>
                  <a:cubicBezTo>
                    <a:pt x="4982" y="2653"/>
                    <a:pt x="4359" y="873"/>
                    <a:pt x="3203" y="251"/>
                  </a:cubicBezTo>
                  <a:cubicBezTo>
                    <a:pt x="2909" y="81"/>
                    <a:pt x="2608" y="0"/>
                    <a:pt x="2318"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0"/>
            <p:cNvSpPr/>
            <p:nvPr/>
          </p:nvSpPr>
          <p:spPr>
            <a:xfrm flipH="1">
              <a:off x="8453400" y="3331786"/>
              <a:ext cx="161802" cy="197790"/>
            </a:xfrm>
            <a:custGeom>
              <a:rect b="b" l="l" r="r" t="t"/>
              <a:pathLst>
                <a:path extrusionOk="0" h="4677" w="3826">
                  <a:moveTo>
                    <a:pt x="1819" y="1"/>
                  </a:moveTo>
                  <a:cubicBezTo>
                    <a:pt x="1154" y="1"/>
                    <a:pt x="545" y="526"/>
                    <a:pt x="312" y="1427"/>
                  </a:cubicBezTo>
                  <a:cubicBezTo>
                    <a:pt x="0" y="2628"/>
                    <a:pt x="445" y="3962"/>
                    <a:pt x="1335" y="4496"/>
                  </a:cubicBezTo>
                  <a:cubicBezTo>
                    <a:pt x="1557" y="4618"/>
                    <a:pt x="1785" y="4677"/>
                    <a:pt x="2007" y="4677"/>
                  </a:cubicBezTo>
                  <a:cubicBezTo>
                    <a:pt x="2672" y="4677"/>
                    <a:pt x="3281" y="4151"/>
                    <a:pt x="3514" y="3250"/>
                  </a:cubicBezTo>
                  <a:cubicBezTo>
                    <a:pt x="3826" y="2049"/>
                    <a:pt x="3381" y="715"/>
                    <a:pt x="2491" y="181"/>
                  </a:cubicBezTo>
                  <a:cubicBezTo>
                    <a:pt x="2269" y="59"/>
                    <a:pt x="2041" y="1"/>
                    <a:pt x="1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0"/>
            <p:cNvSpPr/>
            <p:nvPr/>
          </p:nvSpPr>
          <p:spPr>
            <a:xfrm flipH="1">
              <a:off x="8492899" y="3380208"/>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0"/>
            <p:cNvSpPr/>
            <p:nvPr/>
          </p:nvSpPr>
          <p:spPr>
            <a:xfrm flipH="1">
              <a:off x="8893560" y="3301633"/>
              <a:ext cx="156177" cy="188487"/>
            </a:xfrm>
            <a:custGeom>
              <a:rect b="b" l="l" r="r" t="t"/>
              <a:pathLst>
                <a:path extrusionOk="0" h="4457" w="3693">
                  <a:moveTo>
                    <a:pt x="1730" y="0"/>
                  </a:moveTo>
                  <a:cubicBezTo>
                    <a:pt x="1082" y="0"/>
                    <a:pt x="511" y="508"/>
                    <a:pt x="312" y="1339"/>
                  </a:cubicBezTo>
                  <a:cubicBezTo>
                    <a:pt x="0" y="2496"/>
                    <a:pt x="445" y="3786"/>
                    <a:pt x="1290" y="4275"/>
                  </a:cubicBezTo>
                  <a:cubicBezTo>
                    <a:pt x="1504" y="4399"/>
                    <a:pt x="1726" y="4457"/>
                    <a:pt x="1944" y="4457"/>
                  </a:cubicBezTo>
                  <a:cubicBezTo>
                    <a:pt x="2585" y="4457"/>
                    <a:pt x="3181" y="3949"/>
                    <a:pt x="3381" y="3118"/>
                  </a:cubicBezTo>
                  <a:cubicBezTo>
                    <a:pt x="3692" y="1962"/>
                    <a:pt x="3247" y="627"/>
                    <a:pt x="2402" y="183"/>
                  </a:cubicBezTo>
                  <a:cubicBezTo>
                    <a:pt x="2177" y="59"/>
                    <a:pt x="1949" y="0"/>
                    <a:pt x="1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0"/>
            <p:cNvSpPr/>
            <p:nvPr/>
          </p:nvSpPr>
          <p:spPr>
            <a:xfrm flipH="1">
              <a:off x="8534263" y="3299941"/>
              <a:ext cx="436475" cy="63985"/>
            </a:xfrm>
            <a:custGeom>
              <a:rect b="b" l="l" r="r" t="t"/>
              <a:pathLst>
                <a:path extrusionOk="0" h="1513" w="10321">
                  <a:moveTo>
                    <a:pt x="0" y="0"/>
                  </a:moveTo>
                  <a:lnTo>
                    <a:pt x="45" y="801"/>
                  </a:lnTo>
                  <a:lnTo>
                    <a:pt x="10187" y="1513"/>
                  </a:lnTo>
                  <a:lnTo>
                    <a:pt x="10320" y="8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0"/>
            <p:cNvSpPr/>
            <p:nvPr/>
          </p:nvSpPr>
          <p:spPr>
            <a:xfrm flipH="1">
              <a:off x="8917936" y="3345404"/>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0"/>
            <p:cNvSpPr/>
            <p:nvPr/>
          </p:nvSpPr>
          <p:spPr>
            <a:xfrm flipH="1" rot="-1213335">
              <a:off x="8799666" y="3384213"/>
              <a:ext cx="28744" cy="37395"/>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0"/>
            <p:cNvSpPr/>
            <p:nvPr/>
          </p:nvSpPr>
          <p:spPr>
            <a:xfrm flipH="1" rot="-1213335">
              <a:off x="8758480" y="3390353"/>
              <a:ext cx="28744" cy="35914"/>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0"/>
            <p:cNvSpPr/>
            <p:nvPr/>
          </p:nvSpPr>
          <p:spPr>
            <a:xfrm flipH="1" rot="-1213335">
              <a:off x="8719406" y="3396008"/>
              <a:ext cx="28744" cy="37205"/>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0"/>
            <p:cNvSpPr/>
            <p:nvPr/>
          </p:nvSpPr>
          <p:spPr>
            <a:xfrm flipH="1" rot="-1213335">
              <a:off x="8678433" y="3402117"/>
              <a:ext cx="28744" cy="37167"/>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5" name="Google Shape;3025;p60"/>
          <p:cNvGrpSpPr/>
          <p:nvPr/>
        </p:nvGrpSpPr>
        <p:grpSpPr>
          <a:xfrm>
            <a:off x="7779840" y="3293947"/>
            <a:ext cx="649072" cy="1334675"/>
            <a:chOff x="8428915" y="3265136"/>
            <a:chExt cx="649072" cy="1334675"/>
          </a:xfrm>
        </p:grpSpPr>
        <p:sp>
          <p:nvSpPr>
            <p:cNvPr id="3026" name="Google Shape;3026;p60"/>
            <p:cNvSpPr/>
            <p:nvPr/>
          </p:nvSpPr>
          <p:spPr>
            <a:xfrm flipH="1">
              <a:off x="8538027" y="3266066"/>
              <a:ext cx="436475" cy="120442"/>
            </a:xfrm>
            <a:custGeom>
              <a:rect b="b" l="l" r="r" t="t"/>
              <a:pathLst>
                <a:path extrusionOk="0" h="2848" w="10321">
                  <a:moveTo>
                    <a:pt x="0" y="0"/>
                  </a:moveTo>
                  <a:lnTo>
                    <a:pt x="712" y="1869"/>
                  </a:lnTo>
                  <a:lnTo>
                    <a:pt x="10009" y="2847"/>
                  </a:lnTo>
                  <a:lnTo>
                    <a:pt x="10320" y="890"/>
                  </a:lnTo>
                  <a:lnTo>
                    <a:pt x="0"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0"/>
            <p:cNvSpPr/>
            <p:nvPr/>
          </p:nvSpPr>
          <p:spPr>
            <a:xfrm flipH="1">
              <a:off x="8538027" y="3311233"/>
              <a:ext cx="436475" cy="122303"/>
            </a:xfrm>
            <a:custGeom>
              <a:rect b="b" l="l" r="r" t="t"/>
              <a:pathLst>
                <a:path extrusionOk="0" h="2892" w="10321">
                  <a:moveTo>
                    <a:pt x="0" y="0"/>
                  </a:moveTo>
                  <a:lnTo>
                    <a:pt x="712" y="1868"/>
                  </a:lnTo>
                  <a:lnTo>
                    <a:pt x="10009" y="2891"/>
                  </a:lnTo>
                  <a:lnTo>
                    <a:pt x="10320" y="890"/>
                  </a:lnTo>
                  <a:lnTo>
                    <a:pt x="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0"/>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0"/>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0"/>
            <p:cNvSpPr/>
            <p:nvPr/>
          </p:nvSpPr>
          <p:spPr>
            <a:xfrm flipH="1">
              <a:off x="8810796" y="3459799"/>
              <a:ext cx="47069" cy="1138151"/>
            </a:xfrm>
            <a:custGeom>
              <a:rect b="b" l="l" r="r" t="t"/>
              <a:pathLst>
                <a:path extrusionOk="0" h="26913" w="1113">
                  <a:moveTo>
                    <a:pt x="442" y="1"/>
                  </a:moveTo>
                  <a:cubicBezTo>
                    <a:pt x="44" y="1"/>
                    <a:pt x="1" y="7443"/>
                    <a:pt x="134" y="26912"/>
                  </a:cubicBezTo>
                  <a:lnTo>
                    <a:pt x="756" y="26912"/>
                  </a:lnTo>
                  <a:cubicBezTo>
                    <a:pt x="712" y="25044"/>
                    <a:pt x="1112" y="46"/>
                    <a:pt x="445" y="1"/>
                  </a:cubicBezTo>
                  <a:cubicBezTo>
                    <a:pt x="444" y="1"/>
                    <a:pt x="443" y="1"/>
                    <a:pt x="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0"/>
            <p:cNvSpPr/>
            <p:nvPr/>
          </p:nvSpPr>
          <p:spPr>
            <a:xfrm flipH="1">
              <a:off x="8748713" y="3465466"/>
              <a:ext cx="47069" cy="1132484"/>
            </a:xfrm>
            <a:custGeom>
              <a:rect b="b" l="l" r="r" t="t"/>
              <a:pathLst>
                <a:path extrusionOk="0" h="26779" w="1113">
                  <a:moveTo>
                    <a:pt x="397" y="0"/>
                  </a:moveTo>
                  <a:cubicBezTo>
                    <a:pt x="0" y="0"/>
                    <a:pt x="45" y="8147"/>
                    <a:pt x="267" y="26778"/>
                  </a:cubicBezTo>
                  <a:lnTo>
                    <a:pt x="1112" y="26778"/>
                  </a:lnTo>
                  <a:cubicBezTo>
                    <a:pt x="1112" y="24866"/>
                    <a:pt x="1112" y="45"/>
                    <a:pt x="400" y="1"/>
                  </a:cubicBezTo>
                  <a:cubicBezTo>
                    <a:pt x="399" y="0"/>
                    <a:pt x="398"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0"/>
            <p:cNvSpPr/>
            <p:nvPr/>
          </p:nvSpPr>
          <p:spPr>
            <a:xfrm flipH="1">
              <a:off x="8675382" y="3471091"/>
              <a:ext cx="58276" cy="1128720"/>
            </a:xfrm>
            <a:custGeom>
              <a:rect b="b" l="l" r="r" t="t"/>
              <a:pathLst>
                <a:path extrusionOk="0" h="26690" w="1378">
                  <a:moveTo>
                    <a:pt x="396" y="1"/>
                  </a:moveTo>
                  <a:cubicBezTo>
                    <a:pt x="0" y="1"/>
                    <a:pt x="267" y="8235"/>
                    <a:pt x="622" y="26690"/>
                  </a:cubicBezTo>
                  <a:lnTo>
                    <a:pt x="1378" y="26690"/>
                  </a:lnTo>
                  <a:cubicBezTo>
                    <a:pt x="1378" y="24777"/>
                    <a:pt x="1111" y="45"/>
                    <a:pt x="399" y="1"/>
                  </a:cubicBezTo>
                  <a:cubicBezTo>
                    <a:pt x="398" y="1"/>
                    <a:pt x="39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0"/>
            <p:cNvSpPr/>
            <p:nvPr/>
          </p:nvSpPr>
          <p:spPr>
            <a:xfrm flipH="1">
              <a:off x="8600105" y="3474855"/>
              <a:ext cx="71555" cy="1123096"/>
            </a:xfrm>
            <a:custGeom>
              <a:rect b="b" l="l" r="r" t="t"/>
              <a:pathLst>
                <a:path extrusionOk="0" h="26557" w="1692">
                  <a:moveTo>
                    <a:pt x="401" y="1"/>
                  </a:moveTo>
                  <a:cubicBezTo>
                    <a:pt x="1" y="1"/>
                    <a:pt x="446" y="8319"/>
                    <a:pt x="935" y="26556"/>
                  </a:cubicBezTo>
                  <a:lnTo>
                    <a:pt x="1691" y="26556"/>
                  </a:lnTo>
                  <a:cubicBezTo>
                    <a:pt x="1647" y="24688"/>
                    <a:pt x="1113" y="90"/>
                    <a:pt x="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0"/>
            <p:cNvSpPr/>
            <p:nvPr/>
          </p:nvSpPr>
          <p:spPr>
            <a:xfrm flipH="1">
              <a:off x="8536162" y="3384564"/>
              <a:ext cx="79040" cy="1213385"/>
            </a:xfrm>
            <a:custGeom>
              <a:rect b="b" l="l" r="r" t="t"/>
              <a:pathLst>
                <a:path extrusionOk="0" h="28692" w="1869">
                  <a:moveTo>
                    <a:pt x="0" y="1"/>
                  </a:moveTo>
                  <a:lnTo>
                    <a:pt x="1468" y="28691"/>
                  </a:lnTo>
                  <a:lnTo>
                    <a:pt x="1869" y="28691"/>
                  </a:lnTo>
                  <a:lnTo>
                    <a:pt x="223" y="45"/>
                  </a:lnTo>
                  <a:lnTo>
                    <a:pt x="0" y="1"/>
                  </a:ln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0"/>
            <p:cNvSpPr/>
            <p:nvPr/>
          </p:nvSpPr>
          <p:spPr>
            <a:xfrm flipH="1">
              <a:off x="8884170" y="3354496"/>
              <a:ext cx="26389" cy="1243453"/>
            </a:xfrm>
            <a:custGeom>
              <a:rect b="b" l="l" r="r" t="t"/>
              <a:pathLst>
                <a:path extrusionOk="0" h="29403" w="624">
                  <a:moveTo>
                    <a:pt x="357" y="0"/>
                  </a:moveTo>
                  <a:lnTo>
                    <a:pt x="1" y="29402"/>
                  </a:lnTo>
                  <a:lnTo>
                    <a:pt x="312" y="29402"/>
                  </a:lnTo>
                  <a:lnTo>
                    <a:pt x="624" y="45"/>
                  </a:lnTo>
                  <a:lnTo>
                    <a:pt x="3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0"/>
            <p:cNvSpPr/>
            <p:nvPr/>
          </p:nvSpPr>
          <p:spPr>
            <a:xfrm flipH="1">
              <a:off x="8590719" y="3354496"/>
              <a:ext cx="310409" cy="504181"/>
            </a:xfrm>
            <a:custGeom>
              <a:rect b="b" l="l" r="r" t="t"/>
              <a:pathLst>
                <a:path extrusionOk="0" h="11922" w="7340">
                  <a:moveTo>
                    <a:pt x="134" y="0"/>
                  </a:moveTo>
                  <a:lnTo>
                    <a:pt x="0" y="11921"/>
                  </a:lnTo>
                  <a:cubicBezTo>
                    <a:pt x="1824" y="8807"/>
                    <a:pt x="4404" y="6806"/>
                    <a:pt x="7340" y="6806"/>
                  </a:cubicBezTo>
                  <a:lnTo>
                    <a:pt x="7028" y="756"/>
                  </a:lnTo>
                  <a:lnTo>
                    <a:pt x="134"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0"/>
            <p:cNvSpPr/>
            <p:nvPr/>
          </p:nvSpPr>
          <p:spPr>
            <a:xfrm flipH="1">
              <a:off x="8867256" y="3265136"/>
              <a:ext cx="210731" cy="256108"/>
            </a:xfrm>
            <a:custGeom>
              <a:rect b="b" l="l" r="r" t="t"/>
              <a:pathLst>
                <a:path extrusionOk="0" h="6056" w="4983">
                  <a:moveTo>
                    <a:pt x="2382" y="1"/>
                  </a:moveTo>
                  <a:cubicBezTo>
                    <a:pt x="1524" y="1"/>
                    <a:pt x="746" y="710"/>
                    <a:pt x="446" y="1846"/>
                  </a:cubicBezTo>
                  <a:cubicBezTo>
                    <a:pt x="1" y="3403"/>
                    <a:pt x="624" y="5138"/>
                    <a:pt x="1780" y="5805"/>
                  </a:cubicBezTo>
                  <a:cubicBezTo>
                    <a:pt x="2074" y="5975"/>
                    <a:pt x="2375" y="6055"/>
                    <a:pt x="2665" y="6055"/>
                  </a:cubicBezTo>
                  <a:cubicBezTo>
                    <a:pt x="3516" y="6055"/>
                    <a:pt x="4284" y="5364"/>
                    <a:pt x="4583" y="4204"/>
                  </a:cubicBezTo>
                  <a:cubicBezTo>
                    <a:pt x="4983" y="2691"/>
                    <a:pt x="4405" y="912"/>
                    <a:pt x="3248" y="245"/>
                  </a:cubicBezTo>
                  <a:cubicBezTo>
                    <a:pt x="2960" y="79"/>
                    <a:pt x="2667"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0"/>
            <p:cNvSpPr/>
            <p:nvPr/>
          </p:nvSpPr>
          <p:spPr>
            <a:xfrm flipH="1">
              <a:off x="8428915" y="3302521"/>
              <a:ext cx="210731" cy="255262"/>
            </a:xfrm>
            <a:custGeom>
              <a:rect b="b" l="l" r="r" t="t"/>
              <a:pathLst>
                <a:path extrusionOk="0" h="6036" w="4983">
                  <a:moveTo>
                    <a:pt x="2318" y="0"/>
                  </a:moveTo>
                  <a:cubicBezTo>
                    <a:pt x="1467" y="0"/>
                    <a:pt x="699" y="691"/>
                    <a:pt x="400" y="1852"/>
                  </a:cubicBezTo>
                  <a:cubicBezTo>
                    <a:pt x="0" y="3364"/>
                    <a:pt x="623" y="5143"/>
                    <a:pt x="1779" y="5811"/>
                  </a:cubicBezTo>
                  <a:cubicBezTo>
                    <a:pt x="2052" y="5964"/>
                    <a:pt x="2336" y="6036"/>
                    <a:pt x="2614" y="6036"/>
                  </a:cubicBezTo>
                  <a:cubicBezTo>
                    <a:pt x="3471" y="6036"/>
                    <a:pt x="4280" y="5351"/>
                    <a:pt x="4582" y="4209"/>
                  </a:cubicBezTo>
                  <a:cubicBezTo>
                    <a:pt x="4982" y="2653"/>
                    <a:pt x="4359" y="873"/>
                    <a:pt x="3203" y="251"/>
                  </a:cubicBezTo>
                  <a:cubicBezTo>
                    <a:pt x="2909" y="81"/>
                    <a:pt x="2608" y="0"/>
                    <a:pt x="2318"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0"/>
            <p:cNvSpPr/>
            <p:nvPr/>
          </p:nvSpPr>
          <p:spPr>
            <a:xfrm flipH="1">
              <a:off x="8453400" y="3331786"/>
              <a:ext cx="161802" cy="197790"/>
            </a:xfrm>
            <a:custGeom>
              <a:rect b="b" l="l" r="r" t="t"/>
              <a:pathLst>
                <a:path extrusionOk="0" h="4677" w="3826">
                  <a:moveTo>
                    <a:pt x="1819" y="1"/>
                  </a:moveTo>
                  <a:cubicBezTo>
                    <a:pt x="1154" y="1"/>
                    <a:pt x="545" y="526"/>
                    <a:pt x="312" y="1427"/>
                  </a:cubicBezTo>
                  <a:cubicBezTo>
                    <a:pt x="0" y="2628"/>
                    <a:pt x="445" y="3962"/>
                    <a:pt x="1335" y="4496"/>
                  </a:cubicBezTo>
                  <a:cubicBezTo>
                    <a:pt x="1557" y="4618"/>
                    <a:pt x="1785" y="4677"/>
                    <a:pt x="2007" y="4677"/>
                  </a:cubicBezTo>
                  <a:cubicBezTo>
                    <a:pt x="2672" y="4677"/>
                    <a:pt x="3281" y="4151"/>
                    <a:pt x="3514" y="3250"/>
                  </a:cubicBezTo>
                  <a:cubicBezTo>
                    <a:pt x="3826" y="2049"/>
                    <a:pt x="3381" y="715"/>
                    <a:pt x="2491" y="181"/>
                  </a:cubicBezTo>
                  <a:cubicBezTo>
                    <a:pt x="2269" y="59"/>
                    <a:pt x="2041" y="1"/>
                    <a:pt x="1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0"/>
            <p:cNvSpPr/>
            <p:nvPr/>
          </p:nvSpPr>
          <p:spPr>
            <a:xfrm flipH="1">
              <a:off x="8492899" y="3380208"/>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0"/>
            <p:cNvSpPr/>
            <p:nvPr/>
          </p:nvSpPr>
          <p:spPr>
            <a:xfrm flipH="1">
              <a:off x="8893560" y="3301633"/>
              <a:ext cx="156177" cy="188487"/>
            </a:xfrm>
            <a:custGeom>
              <a:rect b="b" l="l" r="r" t="t"/>
              <a:pathLst>
                <a:path extrusionOk="0" h="4457" w="3693">
                  <a:moveTo>
                    <a:pt x="1730" y="0"/>
                  </a:moveTo>
                  <a:cubicBezTo>
                    <a:pt x="1082" y="0"/>
                    <a:pt x="511" y="508"/>
                    <a:pt x="312" y="1339"/>
                  </a:cubicBezTo>
                  <a:cubicBezTo>
                    <a:pt x="0" y="2496"/>
                    <a:pt x="445" y="3786"/>
                    <a:pt x="1290" y="4275"/>
                  </a:cubicBezTo>
                  <a:cubicBezTo>
                    <a:pt x="1504" y="4399"/>
                    <a:pt x="1726" y="4457"/>
                    <a:pt x="1944" y="4457"/>
                  </a:cubicBezTo>
                  <a:cubicBezTo>
                    <a:pt x="2585" y="4457"/>
                    <a:pt x="3181" y="3949"/>
                    <a:pt x="3381" y="3118"/>
                  </a:cubicBezTo>
                  <a:cubicBezTo>
                    <a:pt x="3692" y="1962"/>
                    <a:pt x="3247" y="627"/>
                    <a:pt x="2402" y="183"/>
                  </a:cubicBezTo>
                  <a:cubicBezTo>
                    <a:pt x="2177" y="59"/>
                    <a:pt x="1949" y="0"/>
                    <a:pt x="1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0"/>
            <p:cNvSpPr/>
            <p:nvPr/>
          </p:nvSpPr>
          <p:spPr>
            <a:xfrm flipH="1">
              <a:off x="8534263" y="3299941"/>
              <a:ext cx="436475" cy="63985"/>
            </a:xfrm>
            <a:custGeom>
              <a:rect b="b" l="l" r="r" t="t"/>
              <a:pathLst>
                <a:path extrusionOk="0" h="1513" w="10321">
                  <a:moveTo>
                    <a:pt x="0" y="0"/>
                  </a:moveTo>
                  <a:lnTo>
                    <a:pt x="45" y="801"/>
                  </a:lnTo>
                  <a:lnTo>
                    <a:pt x="10187" y="1513"/>
                  </a:lnTo>
                  <a:lnTo>
                    <a:pt x="10320" y="8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0"/>
            <p:cNvSpPr/>
            <p:nvPr/>
          </p:nvSpPr>
          <p:spPr>
            <a:xfrm flipH="1">
              <a:off x="8917936" y="3345404"/>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0"/>
            <p:cNvSpPr/>
            <p:nvPr/>
          </p:nvSpPr>
          <p:spPr>
            <a:xfrm flipH="1" rot="-1213335">
              <a:off x="8799666" y="3384213"/>
              <a:ext cx="28744" cy="37395"/>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0"/>
            <p:cNvSpPr/>
            <p:nvPr/>
          </p:nvSpPr>
          <p:spPr>
            <a:xfrm flipH="1" rot="-1213335">
              <a:off x="8758480" y="3390353"/>
              <a:ext cx="28744" cy="35914"/>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0"/>
            <p:cNvSpPr/>
            <p:nvPr/>
          </p:nvSpPr>
          <p:spPr>
            <a:xfrm flipH="1" rot="-1213335">
              <a:off x="8719406" y="3396008"/>
              <a:ext cx="28744" cy="37205"/>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0"/>
            <p:cNvSpPr/>
            <p:nvPr/>
          </p:nvSpPr>
          <p:spPr>
            <a:xfrm flipH="1" rot="-1213335">
              <a:off x="8678433" y="3402117"/>
              <a:ext cx="28744" cy="37167"/>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1" name="Shape 3051"/>
        <p:cNvGrpSpPr/>
        <p:nvPr/>
      </p:nvGrpSpPr>
      <p:grpSpPr>
        <a:xfrm>
          <a:off x="0" y="0"/>
          <a:ext cx="0" cy="0"/>
          <a:chOff x="0" y="0"/>
          <a:chExt cx="0" cy="0"/>
        </a:xfrm>
      </p:grpSpPr>
      <p:sp>
        <p:nvSpPr>
          <p:cNvPr id="3052" name="Google Shape;3052;p61"/>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Complete the poem</a:t>
            </a:r>
            <a:endParaRPr/>
          </a:p>
        </p:txBody>
      </p:sp>
      <p:sp>
        <p:nvSpPr>
          <p:cNvPr id="3053" name="Google Shape;3053;p61"/>
          <p:cNvSpPr txBox="1"/>
          <p:nvPr/>
        </p:nvSpPr>
        <p:spPr>
          <a:xfrm>
            <a:off x="3267077" y="1564950"/>
            <a:ext cx="26097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A Fairy Song</a:t>
            </a:r>
            <a:endParaRPr sz="2500">
              <a:solidFill>
                <a:schemeClr val="accent5"/>
              </a:solidFill>
              <a:latin typeface="Vidaloka"/>
              <a:ea typeface="Vidaloka"/>
              <a:cs typeface="Vidaloka"/>
              <a:sym typeface="Vidaloka"/>
            </a:endParaRPr>
          </a:p>
        </p:txBody>
      </p:sp>
      <p:sp>
        <p:nvSpPr>
          <p:cNvPr id="3054" name="Google Shape;3054;p61"/>
          <p:cNvSpPr/>
          <p:nvPr/>
        </p:nvSpPr>
        <p:spPr>
          <a:xfrm flipH="1">
            <a:off x="7516295" y="4177170"/>
            <a:ext cx="51725" cy="28478"/>
          </a:xfrm>
          <a:custGeom>
            <a:rect b="b" l="l" r="r" t="t"/>
            <a:pathLst>
              <a:path extrusionOk="0" h="490" w="890">
                <a:moveTo>
                  <a:pt x="623" y="0"/>
                </a:moveTo>
                <a:lnTo>
                  <a:pt x="0" y="134"/>
                </a:lnTo>
                <a:lnTo>
                  <a:pt x="178" y="490"/>
                </a:lnTo>
                <a:lnTo>
                  <a:pt x="890" y="356"/>
                </a:lnTo>
                <a:lnTo>
                  <a:pt x="6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1"/>
          <p:cNvSpPr/>
          <p:nvPr/>
        </p:nvSpPr>
        <p:spPr>
          <a:xfrm flipH="1">
            <a:off x="7467186" y="4164210"/>
            <a:ext cx="25862" cy="25920"/>
          </a:xfrm>
          <a:custGeom>
            <a:rect b="b" l="l" r="r" t="t"/>
            <a:pathLst>
              <a:path extrusionOk="0" h="446" w="445">
                <a:moveTo>
                  <a:pt x="311" y="1"/>
                </a:moveTo>
                <a:lnTo>
                  <a:pt x="0" y="134"/>
                </a:lnTo>
                <a:lnTo>
                  <a:pt x="89" y="446"/>
                </a:lnTo>
                <a:lnTo>
                  <a:pt x="445" y="401"/>
                </a:lnTo>
                <a:lnTo>
                  <a:pt x="3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1"/>
          <p:cNvSpPr txBox="1"/>
          <p:nvPr/>
        </p:nvSpPr>
        <p:spPr>
          <a:xfrm>
            <a:off x="4792362" y="36864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In their gold coasts spots you see</a:t>
            </a:r>
            <a:endParaRPr>
              <a:solidFill>
                <a:schemeClr val="accent5"/>
              </a:solidFill>
              <a:latin typeface="Source Sans Pro"/>
              <a:ea typeface="Source Sans Pro"/>
              <a:cs typeface="Source Sans Pro"/>
              <a:sym typeface="Source Sans Pro"/>
            </a:endParaRPr>
          </a:p>
        </p:txBody>
      </p:sp>
      <p:sp>
        <p:nvSpPr>
          <p:cNvPr id="3057" name="Google Shape;3057;p61"/>
          <p:cNvSpPr txBox="1"/>
          <p:nvPr/>
        </p:nvSpPr>
        <p:spPr>
          <a:xfrm>
            <a:off x="4792362" y="22392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Swifter than the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’s sphere</a:t>
            </a:r>
            <a:endParaRPr>
              <a:solidFill>
                <a:schemeClr val="accent5"/>
              </a:solidFill>
              <a:latin typeface="Source Sans Pro"/>
              <a:ea typeface="Source Sans Pro"/>
              <a:cs typeface="Source Sans Pro"/>
              <a:sym typeface="Source Sans Pro"/>
            </a:endParaRPr>
          </a:p>
        </p:txBody>
      </p:sp>
      <p:sp>
        <p:nvSpPr>
          <p:cNvPr id="3058" name="Google Shape;3058;p61"/>
          <p:cNvSpPr txBox="1"/>
          <p:nvPr/>
        </p:nvSpPr>
        <p:spPr>
          <a:xfrm>
            <a:off x="4792362" y="26010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And I serve the Fairy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059" name="Google Shape;3059;p61"/>
          <p:cNvSpPr txBox="1"/>
          <p:nvPr/>
        </p:nvSpPr>
        <p:spPr>
          <a:xfrm>
            <a:off x="4792362" y="29628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To dew her orbs upon the green;</a:t>
            </a:r>
            <a:endParaRPr>
              <a:solidFill>
                <a:schemeClr val="accent5"/>
              </a:solidFill>
              <a:latin typeface="Source Sans Pro"/>
              <a:ea typeface="Source Sans Pro"/>
              <a:cs typeface="Source Sans Pro"/>
              <a:sym typeface="Source Sans Pro"/>
            </a:endParaRPr>
          </a:p>
        </p:txBody>
      </p:sp>
      <p:sp>
        <p:nvSpPr>
          <p:cNvPr id="3060" name="Google Shape;3060;p61"/>
          <p:cNvSpPr txBox="1"/>
          <p:nvPr/>
        </p:nvSpPr>
        <p:spPr>
          <a:xfrm>
            <a:off x="4792362" y="33246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The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tall her pensioners be;</a:t>
            </a:r>
            <a:endParaRPr>
              <a:solidFill>
                <a:schemeClr val="accent5"/>
              </a:solidFill>
              <a:latin typeface="Source Sans Pro"/>
              <a:ea typeface="Source Sans Pro"/>
              <a:cs typeface="Source Sans Pro"/>
              <a:sym typeface="Source Sans Pro"/>
            </a:endParaRPr>
          </a:p>
        </p:txBody>
      </p:sp>
      <p:sp>
        <p:nvSpPr>
          <p:cNvPr id="3061" name="Google Shape;3061;p61"/>
          <p:cNvSpPr txBox="1"/>
          <p:nvPr/>
        </p:nvSpPr>
        <p:spPr>
          <a:xfrm>
            <a:off x="1360087" y="22392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Over hill, over dale,</a:t>
            </a:r>
            <a:endParaRPr>
              <a:solidFill>
                <a:schemeClr val="accent5"/>
              </a:solidFill>
              <a:latin typeface="Source Sans Pro"/>
              <a:ea typeface="Source Sans Pro"/>
              <a:cs typeface="Source Sans Pro"/>
              <a:sym typeface="Source Sans Pro"/>
            </a:endParaRPr>
          </a:p>
        </p:txBody>
      </p:sp>
      <p:sp>
        <p:nvSpPr>
          <p:cNvPr id="3062" name="Google Shape;3062;p61"/>
          <p:cNvSpPr txBox="1"/>
          <p:nvPr/>
        </p:nvSpPr>
        <p:spPr>
          <a:xfrm>
            <a:off x="1360087" y="26010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Thorough</a:t>
            </a:r>
            <a:r>
              <a:rPr lang="en">
                <a:solidFill>
                  <a:schemeClr val="accent5"/>
                </a:solidFill>
                <a:latin typeface="Source Sans Pro"/>
                <a:ea typeface="Source Sans Pro"/>
                <a:cs typeface="Source Sans Pro"/>
                <a:sym typeface="Source Sans Pro"/>
              </a:rPr>
              <a:t>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thorough brier,</a:t>
            </a:r>
            <a:endParaRPr>
              <a:solidFill>
                <a:schemeClr val="accent5"/>
              </a:solidFill>
              <a:latin typeface="Source Sans Pro"/>
              <a:ea typeface="Source Sans Pro"/>
              <a:cs typeface="Source Sans Pro"/>
              <a:sym typeface="Source Sans Pro"/>
            </a:endParaRPr>
          </a:p>
        </p:txBody>
      </p:sp>
      <p:sp>
        <p:nvSpPr>
          <p:cNvPr id="3063" name="Google Shape;3063;p61"/>
          <p:cNvSpPr txBox="1"/>
          <p:nvPr/>
        </p:nvSpPr>
        <p:spPr>
          <a:xfrm>
            <a:off x="1360087" y="29628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Over park, over pale,</a:t>
            </a:r>
            <a:endParaRPr>
              <a:solidFill>
                <a:schemeClr val="accent5"/>
              </a:solidFill>
              <a:latin typeface="Source Sans Pro"/>
              <a:ea typeface="Source Sans Pro"/>
              <a:cs typeface="Source Sans Pro"/>
              <a:sym typeface="Source Sans Pro"/>
            </a:endParaRPr>
          </a:p>
        </p:txBody>
      </p:sp>
      <p:sp>
        <p:nvSpPr>
          <p:cNvPr id="3064" name="Google Shape;3064;p61"/>
          <p:cNvSpPr txBox="1"/>
          <p:nvPr/>
        </p:nvSpPr>
        <p:spPr>
          <a:xfrm>
            <a:off x="1360087" y="3324675"/>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Thorough flood, thorough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065" name="Google Shape;3065;p61"/>
          <p:cNvSpPr txBox="1"/>
          <p:nvPr/>
        </p:nvSpPr>
        <p:spPr>
          <a:xfrm>
            <a:off x="1360087" y="3695500"/>
            <a:ext cx="29916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 do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everywhere</a:t>
            </a:r>
            <a:endParaRPr>
              <a:solidFill>
                <a:schemeClr val="accent5"/>
              </a:solidFill>
              <a:latin typeface="Source Sans Pro"/>
              <a:ea typeface="Source Sans Pro"/>
              <a:cs typeface="Source Sans Pro"/>
              <a:sym typeface="Source Sans Pro"/>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9" name="Shape 3069"/>
        <p:cNvGrpSpPr/>
        <p:nvPr/>
      </p:nvGrpSpPr>
      <p:grpSpPr>
        <a:xfrm>
          <a:off x="0" y="0"/>
          <a:ext cx="0" cy="0"/>
          <a:chOff x="0" y="0"/>
          <a:chExt cx="0" cy="0"/>
        </a:xfrm>
      </p:grpSpPr>
      <p:sp>
        <p:nvSpPr>
          <p:cNvPr id="3070" name="Google Shape;3070;p62"/>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Give chronological order</a:t>
            </a:r>
            <a:endParaRPr/>
          </a:p>
        </p:txBody>
      </p:sp>
      <p:sp>
        <p:nvSpPr>
          <p:cNvPr id="3071" name="Google Shape;3071;p62"/>
          <p:cNvSpPr txBox="1"/>
          <p:nvPr/>
        </p:nvSpPr>
        <p:spPr>
          <a:xfrm>
            <a:off x="1675625" y="2151100"/>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At the age of 52 years old, he died due to </a:t>
            </a:r>
            <a:r>
              <a:rPr lang="en">
                <a:solidFill>
                  <a:schemeClr val="accent5"/>
                </a:solidFill>
                <a:latin typeface="Source Sans Pro"/>
                <a:ea typeface="Source Sans Pro"/>
                <a:cs typeface="Source Sans Pro"/>
                <a:sym typeface="Source Sans Pro"/>
              </a:rPr>
              <a:t>alcoholism</a:t>
            </a:r>
            <a:endParaRPr u="sng">
              <a:solidFill>
                <a:schemeClr val="accent5"/>
              </a:solidFill>
              <a:latin typeface="Source Sans Pro"/>
              <a:ea typeface="Source Sans Pro"/>
              <a:cs typeface="Source Sans Pro"/>
              <a:sym typeface="Source Sans Pro"/>
            </a:endParaRPr>
          </a:p>
        </p:txBody>
      </p:sp>
      <p:sp>
        <p:nvSpPr>
          <p:cNvPr id="3072" name="Google Shape;3072;p62"/>
          <p:cNvSpPr txBox="1"/>
          <p:nvPr/>
        </p:nvSpPr>
        <p:spPr>
          <a:xfrm>
            <a:off x="1675625" y="2581156"/>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Shakespeare was born in 1564, in Warwickshire, England</a:t>
            </a:r>
            <a:endParaRPr>
              <a:solidFill>
                <a:schemeClr val="accent5"/>
              </a:solidFill>
              <a:latin typeface="Source Sans Pro"/>
              <a:ea typeface="Source Sans Pro"/>
              <a:cs typeface="Source Sans Pro"/>
              <a:sym typeface="Source Sans Pro"/>
            </a:endParaRPr>
          </a:p>
        </p:txBody>
      </p:sp>
      <p:sp>
        <p:nvSpPr>
          <p:cNvPr id="3073" name="Google Shape;3073;p62"/>
          <p:cNvSpPr txBox="1"/>
          <p:nvPr/>
        </p:nvSpPr>
        <p:spPr>
          <a:xfrm>
            <a:off x="1675625" y="3011216"/>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He wrote his last play, The Tempest, and moved back to his hometown</a:t>
            </a:r>
            <a:endParaRPr>
              <a:solidFill>
                <a:schemeClr val="accent5"/>
              </a:solidFill>
              <a:latin typeface="Source Sans Pro"/>
              <a:ea typeface="Source Sans Pro"/>
              <a:cs typeface="Source Sans Pro"/>
              <a:sym typeface="Source Sans Pro"/>
            </a:endParaRPr>
          </a:p>
        </p:txBody>
      </p:sp>
      <p:sp>
        <p:nvSpPr>
          <p:cNvPr id="3074" name="Google Shape;3074;p62"/>
          <p:cNvSpPr txBox="1"/>
          <p:nvPr/>
        </p:nvSpPr>
        <p:spPr>
          <a:xfrm>
            <a:off x="1675625" y="3441275"/>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Shakespeare moved to London to start his career as a writer</a:t>
            </a:r>
            <a:endParaRPr>
              <a:solidFill>
                <a:schemeClr val="accent5"/>
              </a:solidFill>
              <a:latin typeface="Source Sans Pro"/>
              <a:ea typeface="Source Sans Pro"/>
              <a:cs typeface="Source Sans Pro"/>
              <a:sym typeface="Source Sans Pro"/>
            </a:endParaRPr>
          </a:p>
        </p:txBody>
      </p:sp>
      <p:sp>
        <p:nvSpPr>
          <p:cNvPr id="3075" name="Google Shape;3075;p62"/>
          <p:cNvSpPr txBox="1"/>
          <p:nvPr/>
        </p:nvSpPr>
        <p:spPr>
          <a:xfrm>
            <a:off x="964800" y="1721025"/>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5"/>
              </a:solidFill>
              <a:latin typeface="Vidaloka"/>
              <a:ea typeface="Vidaloka"/>
              <a:cs typeface="Vidaloka"/>
              <a:sym typeface="Vidaloka"/>
            </a:endParaRPr>
          </a:p>
        </p:txBody>
      </p:sp>
      <p:sp>
        <p:nvSpPr>
          <p:cNvPr id="3076" name="Google Shape;3076;p62"/>
          <p:cNvSpPr txBox="1"/>
          <p:nvPr/>
        </p:nvSpPr>
        <p:spPr>
          <a:xfrm>
            <a:off x="964800" y="2151087"/>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5"/>
              </a:solidFill>
              <a:latin typeface="Vidaloka"/>
              <a:ea typeface="Vidaloka"/>
              <a:cs typeface="Vidaloka"/>
              <a:sym typeface="Vidaloka"/>
            </a:endParaRPr>
          </a:p>
        </p:txBody>
      </p:sp>
      <p:sp>
        <p:nvSpPr>
          <p:cNvPr id="3077" name="Google Shape;3077;p62"/>
          <p:cNvSpPr txBox="1"/>
          <p:nvPr/>
        </p:nvSpPr>
        <p:spPr>
          <a:xfrm>
            <a:off x="964800" y="2581150"/>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1</a:t>
            </a:r>
            <a:endParaRPr sz="2500">
              <a:solidFill>
                <a:schemeClr val="accent2"/>
              </a:solidFill>
              <a:latin typeface="Vidaloka"/>
              <a:ea typeface="Vidaloka"/>
              <a:cs typeface="Vidaloka"/>
              <a:sym typeface="Vidaloka"/>
            </a:endParaRPr>
          </a:p>
        </p:txBody>
      </p:sp>
      <p:sp>
        <p:nvSpPr>
          <p:cNvPr id="3078" name="Google Shape;3078;p62"/>
          <p:cNvSpPr txBox="1"/>
          <p:nvPr/>
        </p:nvSpPr>
        <p:spPr>
          <a:xfrm>
            <a:off x="964800" y="3011212"/>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5"/>
              </a:solidFill>
              <a:latin typeface="Vidaloka"/>
              <a:ea typeface="Vidaloka"/>
              <a:cs typeface="Vidaloka"/>
              <a:sym typeface="Vidaloka"/>
            </a:endParaRPr>
          </a:p>
        </p:txBody>
      </p:sp>
      <p:sp>
        <p:nvSpPr>
          <p:cNvPr id="3079" name="Google Shape;3079;p62"/>
          <p:cNvSpPr txBox="1"/>
          <p:nvPr/>
        </p:nvSpPr>
        <p:spPr>
          <a:xfrm>
            <a:off x="964800" y="3441275"/>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5"/>
              </a:solidFill>
              <a:latin typeface="Vidaloka"/>
              <a:ea typeface="Vidaloka"/>
              <a:cs typeface="Vidaloka"/>
              <a:sym typeface="Vidaloka"/>
            </a:endParaRPr>
          </a:p>
        </p:txBody>
      </p:sp>
      <p:sp>
        <p:nvSpPr>
          <p:cNvPr id="3080" name="Google Shape;3080;p62"/>
          <p:cNvSpPr txBox="1"/>
          <p:nvPr/>
        </p:nvSpPr>
        <p:spPr>
          <a:xfrm>
            <a:off x="1675625" y="1721050"/>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Him and Anne had 3 kids, two of them were twins</a:t>
            </a:r>
            <a:endParaRPr>
              <a:solidFill>
                <a:schemeClr val="accent5"/>
              </a:solidFill>
              <a:latin typeface="Source Sans Pro"/>
              <a:ea typeface="Source Sans Pro"/>
              <a:cs typeface="Source Sans Pro"/>
              <a:sym typeface="Source Sans Pro"/>
            </a:endParaRPr>
          </a:p>
        </p:txBody>
      </p:sp>
      <p:sp>
        <p:nvSpPr>
          <p:cNvPr id="3081" name="Google Shape;3081;p62"/>
          <p:cNvSpPr txBox="1"/>
          <p:nvPr/>
        </p:nvSpPr>
        <p:spPr>
          <a:xfrm>
            <a:off x="1675625" y="3871325"/>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He married Anne Hathaway when he was 18 years old, she was 26</a:t>
            </a:r>
            <a:endParaRPr>
              <a:solidFill>
                <a:schemeClr val="accent5"/>
              </a:solidFill>
              <a:latin typeface="Source Sans Pro"/>
              <a:ea typeface="Source Sans Pro"/>
              <a:cs typeface="Source Sans Pro"/>
              <a:sym typeface="Source Sans Pro"/>
            </a:endParaRPr>
          </a:p>
        </p:txBody>
      </p:sp>
      <p:sp>
        <p:nvSpPr>
          <p:cNvPr id="3082" name="Google Shape;3082;p62"/>
          <p:cNvSpPr txBox="1"/>
          <p:nvPr/>
        </p:nvSpPr>
        <p:spPr>
          <a:xfrm>
            <a:off x="964800" y="3871325"/>
            <a:ext cx="552000" cy="361800"/>
          </a:xfrm>
          <a:prstGeom prst="rect">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500">
              <a:solidFill>
                <a:schemeClr val="accent5"/>
              </a:solidFill>
              <a:latin typeface="Vidaloka"/>
              <a:ea typeface="Vidaloka"/>
              <a:cs typeface="Vidaloka"/>
              <a:sym typeface="Vidaloka"/>
            </a:endParaRPr>
          </a:p>
        </p:txBody>
      </p:sp>
      <p:grpSp>
        <p:nvGrpSpPr>
          <p:cNvPr id="3083" name="Google Shape;3083;p62"/>
          <p:cNvGrpSpPr/>
          <p:nvPr/>
        </p:nvGrpSpPr>
        <p:grpSpPr>
          <a:xfrm>
            <a:off x="7178565" y="3293947"/>
            <a:ext cx="649072" cy="1334675"/>
            <a:chOff x="8428915" y="3265136"/>
            <a:chExt cx="649072" cy="1334675"/>
          </a:xfrm>
        </p:grpSpPr>
        <p:sp>
          <p:nvSpPr>
            <p:cNvPr id="3084" name="Google Shape;3084;p62"/>
            <p:cNvSpPr/>
            <p:nvPr/>
          </p:nvSpPr>
          <p:spPr>
            <a:xfrm flipH="1">
              <a:off x="8538027" y="3266066"/>
              <a:ext cx="436475" cy="120442"/>
            </a:xfrm>
            <a:custGeom>
              <a:rect b="b" l="l" r="r" t="t"/>
              <a:pathLst>
                <a:path extrusionOk="0" h="2848" w="10321">
                  <a:moveTo>
                    <a:pt x="0" y="0"/>
                  </a:moveTo>
                  <a:lnTo>
                    <a:pt x="712" y="1869"/>
                  </a:lnTo>
                  <a:lnTo>
                    <a:pt x="10009" y="2847"/>
                  </a:lnTo>
                  <a:lnTo>
                    <a:pt x="10320" y="890"/>
                  </a:lnTo>
                  <a:lnTo>
                    <a:pt x="0"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2"/>
            <p:cNvSpPr/>
            <p:nvPr/>
          </p:nvSpPr>
          <p:spPr>
            <a:xfrm flipH="1">
              <a:off x="8538027" y="3311233"/>
              <a:ext cx="436475" cy="122303"/>
            </a:xfrm>
            <a:custGeom>
              <a:rect b="b" l="l" r="r" t="t"/>
              <a:pathLst>
                <a:path extrusionOk="0" h="2892" w="10321">
                  <a:moveTo>
                    <a:pt x="0" y="0"/>
                  </a:moveTo>
                  <a:lnTo>
                    <a:pt x="712" y="1868"/>
                  </a:lnTo>
                  <a:lnTo>
                    <a:pt x="10009" y="2891"/>
                  </a:lnTo>
                  <a:lnTo>
                    <a:pt x="10320" y="890"/>
                  </a:lnTo>
                  <a:lnTo>
                    <a:pt x="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2"/>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2"/>
            <p:cNvSpPr/>
            <p:nvPr/>
          </p:nvSpPr>
          <p:spPr>
            <a:xfrm flipH="1">
              <a:off x="8536165" y="3354496"/>
              <a:ext cx="374393" cy="1243453"/>
            </a:xfrm>
            <a:custGeom>
              <a:rect b="b" l="l" r="r" t="t"/>
              <a:pathLst>
                <a:path extrusionOk="0" h="29403" w="8853">
                  <a:moveTo>
                    <a:pt x="357" y="0"/>
                  </a:moveTo>
                  <a:lnTo>
                    <a:pt x="1" y="29402"/>
                  </a:lnTo>
                  <a:lnTo>
                    <a:pt x="8853" y="29402"/>
                  </a:lnTo>
                  <a:lnTo>
                    <a:pt x="7207" y="756"/>
                  </a:lnTo>
                  <a:lnTo>
                    <a:pt x="3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2"/>
            <p:cNvSpPr/>
            <p:nvPr/>
          </p:nvSpPr>
          <p:spPr>
            <a:xfrm flipH="1">
              <a:off x="8810796" y="3459799"/>
              <a:ext cx="47069" cy="1138151"/>
            </a:xfrm>
            <a:custGeom>
              <a:rect b="b" l="l" r="r" t="t"/>
              <a:pathLst>
                <a:path extrusionOk="0" h="26913" w="1113">
                  <a:moveTo>
                    <a:pt x="442" y="1"/>
                  </a:moveTo>
                  <a:cubicBezTo>
                    <a:pt x="44" y="1"/>
                    <a:pt x="1" y="7443"/>
                    <a:pt x="134" y="26912"/>
                  </a:cubicBezTo>
                  <a:lnTo>
                    <a:pt x="756" y="26912"/>
                  </a:lnTo>
                  <a:cubicBezTo>
                    <a:pt x="712" y="25044"/>
                    <a:pt x="1112" y="46"/>
                    <a:pt x="445" y="1"/>
                  </a:cubicBezTo>
                  <a:cubicBezTo>
                    <a:pt x="444" y="1"/>
                    <a:pt x="443" y="1"/>
                    <a:pt x="4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2"/>
            <p:cNvSpPr/>
            <p:nvPr/>
          </p:nvSpPr>
          <p:spPr>
            <a:xfrm flipH="1">
              <a:off x="8748713" y="3465466"/>
              <a:ext cx="47069" cy="1132484"/>
            </a:xfrm>
            <a:custGeom>
              <a:rect b="b" l="l" r="r" t="t"/>
              <a:pathLst>
                <a:path extrusionOk="0" h="26779" w="1113">
                  <a:moveTo>
                    <a:pt x="397" y="0"/>
                  </a:moveTo>
                  <a:cubicBezTo>
                    <a:pt x="0" y="0"/>
                    <a:pt x="45" y="8147"/>
                    <a:pt x="267" y="26778"/>
                  </a:cubicBezTo>
                  <a:lnTo>
                    <a:pt x="1112" y="26778"/>
                  </a:lnTo>
                  <a:cubicBezTo>
                    <a:pt x="1112" y="24866"/>
                    <a:pt x="1112" y="45"/>
                    <a:pt x="400" y="1"/>
                  </a:cubicBezTo>
                  <a:cubicBezTo>
                    <a:pt x="399" y="0"/>
                    <a:pt x="398"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2"/>
            <p:cNvSpPr/>
            <p:nvPr/>
          </p:nvSpPr>
          <p:spPr>
            <a:xfrm flipH="1">
              <a:off x="8675382" y="3471091"/>
              <a:ext cx="58276" cy="1128720"/>
            </a:xfrm>
            <a:custGeom>
              <a:rect b="b" l="l" r="r" t="t"/>
              <a:pathLst>
                <a:path extrusionOk="0" h="26690" w="1378">
                  <a:moveTo>
                    <a:pt x="396" y="1"/>
                  </a:moveTo>
                  <a:cubicBezTo>
                    <a:pt x="0" y="1"/>
                    <a:pt x="267" y="8235"/>
                    <a:pt x="622" y="26690"/>
                  </a:cubicBezTo>
                  <a:lnTo>
                    <a:pt x="1378" y="26690"/>
                  </a:lnTo>
                  <a:cubicBezTo>
                    <a:pt x="1378" y="24777"/>
                    <a:pt x="1111" y="45"/>
                    <a:pt x="399" y="1"/>
                  </a:cubicBezTo>
                  <a:cubicBezTo>
                    <a:pt x="398" y="1"/>
                    <a:pt x="39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2"/>
            <p:cNvSpPr/>
            <p:nvPr/>
          </p:nvSpPr>
          <p:spPr>
            <a:xfrm flipH="1">
              <a:off x="8600105" y="3474855"/>
              <a:ext cx="71555" cy="1123096"/>
            </a:xfrm>
            <a:custGeom>
              <a:rect b="b" l="l" r="r" t="t"/>
              <a:pathLst>
                <a:path extrusionOk="0" h="26557" w="1692">
                  <a:moveTo>
                    <a:pt x="401" y="1"/>
                  </a:moveTo>
                  <a:cubicBezTo>
                    <a:pt x="1" y="1"/>
                    <a:pt x="446" y="8319"/>
                    <a:pt x="935" y="26556"/>
                  </a:cubicBezTo>
                  <a:lnTo>
                    <a:pt x="1691" y="26556"/>
                  </a:lnTo>
                  <a:cubicBezTo>
                    <a:pt x="1647" y="24688"/>
                    <a:pt x="1113" y="90"/>
                    <a:pt x="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2"/>
            <p:cNvSpPr/>
            <p:nvPr/>
          </p:nvSpPr>
          <p:spPr>
            <a:xfrm flipH="1">
              <a:off x="8536162" y="3384564"/>
              <a:ext cx="79040" cy="1213385"/>
            </a:xfrm>
            <a:custGeom>
              <a:rect b="b" l="l" r="r" t="t"/>
              <a:pathLst>
                <a:path extrusionOk="0" h="28692" w="1869">
                  <a:moveTo>
                    <a:pt x="0" y="1"/>
                  </a:moveTo>
                  <a:lnTo>
                    <a:pt x="1468" y="28691"/>
                  </a:lnTo>
                  <a:lnTo>
                    <a:pt x="1869" y="28691"/>
                  </a:lnTo>
                  <a:lnTo>
                    <a:pt x="223" y="45"/>
                  </a:lnTo>
                  <a:lnTo>
                    <a:pt x="0" y="1"/>
                  </a:lnTo>
                  <a:close/>
                </a:path>
              </a:pathLst>
            </a:custGeom>
            <a:solidFill>
              <a:srgbClr val="F4E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2"/>
            <p:cNvSpPr/>
            <p:nvPr/>
          </p:nvSpPr>
          <p:spPr>
            <a:xfrm flipH="1">
              <a:off x="8884170" y="3354496"/>
              <a:ext cx="26389" cy="1243453"/>
            </a:xfrm>
            <a:custGeom>
              <a:rect b="b" l="l" r="r" t="t"/>
              <a:pathLst>
                <a:path extrusionOk="0" h="29403" w="624">
                  <a:moveTo>
                    <a:pt x="357" y="0"/>
                  </a:moveTo>
                  <a:lnTo>
                    <a:pt x="1" y="29402"/>
                  </a:lnTo>
                  <a:lnTo>
                    <a:pt x="312" y="29402"/>
                  </a:lnTo>
                  <a:lnTo>
                    <a:pt x="624" y="45"/>
                  </a:lnTo>
                  <a:lnTo>
                    <a:pt x="3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2"/>
            <p:cNvSpPr/>
            <p:nvPr/>
          </p:nvSpPr>
          <p:spPr>
            <a:xfrm flipH="1">
              <a:off x="8590719" y="3354496"/>
              <a:ext cx="310409" cy="504181"/>
            </a:xfrm>
            <a:custGeom>
              <a:rect b="b" l="l" r="r" t="t"/>
              <a:pathLst>
                <a:path extrusionOk="0" h="11922" w="7340">
                  <a:moveTo>
                    <a:pt x="134" y="0"/>
                  </a:moveTo>
                  <a:lnTo>
                    <a:pt x="0" y="11921"/>
                  </a:lnTo>
                  <a:cubicBezTo>
                    <a:pt x="1824" y="8807"/>
                    <a:pt x="4404" y="6806"/>
                    <a:pt x="7340" y="6806"/>
                  </a:cubicBezTo>
                  <a:lnTo>
                    <a:pt x="7028" y="756"/>
                  </a:lnTo>
                  <a:lnTo>
                    <a:pt x="134"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2"/>
            <p:cNvSpPr/>
            <p:nvPr/>
          </p:nvSpPr>
          <p:spPr>
            <a:xfrm flipH="1">
              <a:off x="8867256" y="3265136"/>
              <a:ext cx="210731" cy="256108"/>
            </a:xfrm>
            <a:custGeom>
              <a:rect b="b" l="l" r="r" t="t"/>
              <a:pathLst>
                <a:path extrusionOk="0" h="6056" w="4983">
                  <a:moveTo>
                    <a:pt x="2382" y="1"/>
                  </a:moveTo>
                  <a:cubicBezTo>
                    <a:pt x="1524" y="1"/>
                    <a:pt x="746" y="710"/>
                    <a:pt x="446" y="1846"/>
                  </a:cubicBezTo>
                  <a:cubicBezTo>
                    <a:pt x="1" y="3403"/>
                    <a:pt x="624" y="5138"/>
                    <a:pt x="1780" y="5805"/>
                  </a:cubicBezTo>
                  <a:cubicBezTo>
                    <a:pt x="2074" y="5975"/>
                    <a:pt x="2375" y="6055"/>
                    <a:pt x="2665" y="6055"/>
                  </a:cubicBezTo>
                  <a:cubicBezTo>
                    <a:pt x="3516" y="6055"/>
                    <a:pt x="4284" y="5364"/>
                    <a:pt x="4583" y="4204"/>
                  </a:cubicBezTo>
                  <a:cubicBezTo>
                    <a:pt x="4983" y="2691"/>
                    <a:pt x="4405" y="912"/>
                    <a:pt x="3248" y="245"/>
                  </a:cubicBezTo>
                  <a:cubicBezTo>
                    <a:pt x="2960" y="79"/>
                    <a:pt x="2667"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2"/>
            <p:cNvSpPr/>
            <p:nvPr/>
          </p:nvSpPr>
          <p:spPr>
            <a:xfrm flipH="1">
              <a:off x="8428915" y="3302521"/>
              <a:ext cx="210731" cy="255262"/>
            </a:xfrm>
            <a:custGeom>
              <a:rect b="b" l="l" r="r" t="t"/>
              <a:pathLst>
                <a:path extrusionOk="0" h="6036" w="4983">
                  <a:moveTo>
                    <a:pt x="2318" y="0"/>
                  </a:moveTo>
                  <a:cubicBezTo>
                    <a:pt x="1467" y="0"/>
                    <a:pt x="699" y="691"/>
                    <a:pt x="400" y="1852"/>
                  </a:cubicBezTo>
                  <a:cubicBezTo>
                    <a:pt x="0" y="3364"/>
                    <a:pt x="623" y="5143"/>
                    <a:pt x="1779" y="5811"/>
                  </a:cubicBezTo>
                  <a:cubicBezTo>
                    <a:pt x="2052" y="5964"/>
                    <a:pt x="2336" y="6036"/>
                    <a:pt x="2614" y="6036"/>
                  </a:cubicBezTo>
                  <a:cubicBezTo>
                    <a:pt x="3471" y="6036"/>
                    <a:pt x="4280" y="5351"/>
                    <a:pt x="4582" y="4209"/>
                  </a:cubicBezTo>
                  <a:cubicBezTo>
                    <a:pt x="4982" y="2653"/>
                    <a:pt x="4359" y="873"/>
                    <a:pt x="3203" y="251"/>
                  </a:cubicBezTo>
                  <a:cubicBezTo>
                    <a:pt x="2909" y="81"/>
                    <a:pt x="2608" y="0"/>
                    <a:pt x="2318"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2"/>
            <p:cNvSpPr/>
            <p:nvPr/>
          </p:nvSpPr>
          <p:spPr>
            <a:xfrm flipH="1">
              <a:off x="8453400" y="3331786"/>
              <a:ext cx="161802" cy="197790"/>
            </a:xfrm>
            <a:custGeom>
              <a:rect b="b" l="l" r="r" t="t"/>
              <a:pathLst>
                <a:path extrusionOk="0" h="4677" w="3826">
                  <a:moveTo>
                    <a:pt x="1819" y="1"/>
                  </a:moveTo>
                  <a:cubicBezTo>
                    <a:pt x="1154" y="1"/>
                    <a:pt x="545" y="526"/>
                    <a:pt x="312" y="1427"/>
                  </a:cubicBezTo>
                  <a:cubicBezTo>
                    <a:pt x="0" y="2628"/>
                    <a:pt x="445" y="3962"/>
                    <a:pt x="1335" y="4496"/>
                  </a:cubicBezTo>
                  <a:cubicBezTo>
                    <a:pt x="1557" y="4618"/>
                    <a:pt x="1785" y="4677"/>
                    <a:pt x="2007" y="4677"/>
                  </a:cubicBezTo>
                  <a:cubicBezTo>
                    <a:pt x="2672" y="4677"/>
                    <a:pt x="3281" y="4151"/>
                    <a:pt x="3514" y="3250"/>
                  </a:cubicBezTo>
                  <a:cubicBezTo>
                    <a:pt x="3826" y="2049"/>
                    <a:pt x="3381" y="715"/>
                    <a:pt x="2491" y="181"/>
                  </a:cubicBezTo>
                  <a:cubicBezTo>
                    <a:pt x="2269" y="59"/>
                    <a:pt x="2041" y="1"/>
                    <a:pt x="1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2"/>
            <p:cNvSpPr/>
            <p:nvPr/>
          </p:nvSpPr>
          <p:spPr>
            <a:xfrm flipH="1">
              <a:off x="8492899" y="3380208"/>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2"/>
            <p:cNvSpPr/>
            <p:nvPr/>
          </p:nvSpPr>
          <p:spPr>
            <a:xfrm flipH="1">
              <a:off x="8893560" y="3301633"/>
              <a:ext cx="156177" cy="188487"/>
            </a:xfrm>
            <a:custGeom>
              <a:rect b="b" l="l" r="r" t="t"/>
              <a:pathLst>
                <a:path extrusionOk="0" h="4457" w="3693">
                  <a:moveTo>
                    <a:pt x="1730" y="0"/>
                  </a:moveTo>
                  <a:cubicBezTo>
                    <a:pt x="1082" y="0"/>
                    <a:pt x="511" y="508"/>
                    <a:pt x="312" y="1339"/>
                  </a:cubicBezTo>
                  <a:cubicBezTo>
                    <a:pt x="0" y="2496"/>
                    <a:pt x="445" y="3786"/>
                    <a:pt x="1290" y="4275"/>
                  </a:cubicBezTo>
                  <a:cubicBezTo>
                    <a:pt x="1504" y="4399"/>
                    <a:pt x="1726" y="4457"/>
                    <a:pt x="1944" y="4457"/>
                  </a:cubicBezTo>
                  <a:cubicBezTo>
                    <a:pt x="2585" y="4457"/>
                    <a:pt x="3181" y="3949"/>
                    <a:pt x="3381" y="3118"/>
                  </a:cubicBezTo>
                  <a:cubicBezTo>
                    <a:pt x="3692" y="1962"/>
                    <a:pt x="3247" y="627"/>
                    <a:pt x="2402" y="183"/>
                  </a:cubicBezTo>
                  <a:cubicBezTo>
                    <a:pt x="2177" y="59"/>
                    <a:pt x="1949" y="0"/>
                    <a:pt x="1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2"/>
            <p:cNvSpPr/>
            <p:nvPr/>
          </p:nvSpPr>
          <p:spPr>
            <a:xfrm flipH="1">
              <a:off x="8534263" y="3299941"/>
              <a:ext cx="436475" cy="63985"/>
            </a:xfrm>
            <a:custGeom>
              <a:rect b="b" l="l" r="r" t="t"/>
              <a:pathLst>
                <a:path extrusionOk="0" h="1513" w="10321">
                  <a:moveTo>
                    <a:pt x="0" y="0"/>
                  </a:moveTo>
                  <a:lnTo>
                    <a:pt x="45" y="801"/>
                  </a:lnTo>
                  <a:lnTo>
                    <a:pt x="10187" y="1513"/>
                  </a:lnTo>
                  <a:lnTo>
                    <a:pt x="10320" y="8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2"/>
            <p:cNvSpPr/>
            <p:nvPr/>
          </p:nvSpPr>
          <p:spPr>
            <a:xfrm flipH="1">
              <a:off x="8917936" y="3345404"/>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2"/>
            <p:cNvSpPr/>
            <p:nvPr/>
          </p:nvSpPr>
          <p:spPr>
            <a:xfrm flipH="1" rot="-1213335">
              <a:off x="8799666" y="3384213"/>
              <a:ext cx="28744" cy="37395"/>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2"/>
            <p:cNvSpPr/>
            <p:nvPr/>
          </p:nvSpPr>
          <p:spPr>
            <a:xfrm flipH="1" rot="-1213335">
              <a:off x="8758480" y="3390353"/>
              <a:ext cx="28744" cy="35914"/>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2"/>
            <p:cNvSpPr/>
            <p:nvPr/>
          </p:nvSpPr>
          <p:spPr>
            <a:xfrm flipH="1" rot="-1213335">
              <a:off x="8719406" y="3396008"/>
              <a:ext cx="28744" cy="37205"/>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2"/>
            <p:cNvSpPr/>
            <p:nvPr/>
          </p:nvSpPr>
          <p:spPr>
            <a:xfrm flipH="1" rot="-1213335">
              <a:off x="8678433" y="3402117"/>
              <a:ext cx="28744" cy="37167"/>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62"/>
          <p:cNvGrpSpPr/>
          <p:nvPr/>
        </p:nvGrpSpPr>
        <p:grpSpPr>
          <a:xfrm>
            <a:off x="7870157" y="2532454"/>
            <a:ext cx="558740" cy="2098006"/>
            <a:chOff x="7318932" y="2536285"/>
            <a:chExt cx="558740" cy="2098006"/>
          </a:xfrm>
        </p:grpSpPr>
        <p:sp>
          <p:nvSpPr>
            <p:cNvPr id="3107" name="Google Shape;3107;p62"/>
            <p:cNvSpPr/>
            <p:nvPr/>
          </p:nvSpPr>
          <p:spPr>
            <a:xfrm flipH="1">
              <a:off x="7428044" y="2536792"/>
              <a:ext cx="381921" cy="148649"/>
            </a:xfrm>
            <a:custGeom>
              <a:rect b="b" l="l" r="r" t="t"/>
              <a:pathLst>
                <a:path extrusionOk="0" h="3515" w="9031">
                  <a:moveTo>
                    <a:pt x="9030" y="0"/>
                  </a:moveTo>
                  <a:lnTo>
                    <a:pt x="0" y="1957"/>
                  </a:lnTo>
                  <a:lnTo>
                    <a:pt x="890" y="3514"/>
                  </a:lnTo>
                  <a:lnTo>
                    <a:pt x="9030" y="1957"/>
                  </a:lnTo>
                  <a:lnTo>
                    <a:pt x="90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2"/>
            <p:cNvSpPr/>
            <p:nvPr/>
          </p:nvSpPr>
          <p:spPr>
            <a:xfrm flipH="1">
              <a:off x="7365958" y="2603865"/>
              <a:ext cx="79082" cy="96125"/>
            </a:xfrm>
            <a:custGeom>
              <a:rect b="b" l="l" r="r" t="t"/>
              <a:pathLst>
                <a:path extrusionOk="0" h="2273" w="1870">
                  <a:moveTo>
                    <a:pt x="874" y="0"/>
                  </a:moveTo>
                  <a:cubicBezTo>
                    <a:pt x="567" y="0"/>
                    <a:pt x="277" y="257"/>
                    <a:pt x="179" y="683"/>
                  </a:cubicBezTo>
                  <a:cubicBezTo>
                    <a:pt x="1" y="1261"/>
                    <a:pt x="223" y="1839"/>
                    <a:pt x="668" y="2195"/>
                  </a:cubicBezTo>
                  <a:cubicBezTo>
                    <a:pt x="774" y="2248"/>
                    <a:pt x="882" y="2273"/>
                    <a:pt x="987" y="2273"/>
                  </a:cubicBezTo>
                  <a:cubicBezTo>
                    <a:pt x="1325" y="2273"/>
                    <a:pt x="1634" y="2013"/>
                    <a:pt x="1736" y="1572"/>
                  </a:cubicBezTo>
                  <a:cubicBezTo>
                    <a:pt x="1869" y="1038"/>
                    <a:pt x="1691" y="416"/>
                    <a:pt x="1202" y="104"/>
                  </a:cubicBezTo>
                  <a:cubicBezTo>
                    <a:pt x="1096" y="34"/>
                    <a:pt x="984" y="0"/>
                    <a:pt x="874"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2"/>
            <p:cNvSpPr/>
            <p:nvPr/>
          </p:nvSpPr>
          <p:spPr>
            <a:xfrm flipH="1">
              <a:off x="7418656" y="2561236"/>
              <a:ext cx="383782" cy="99720"/>
            </a:xfrm>
            <a:custGeom>
              <a:rect b="b" l="l" r="r" t="t"/>
              <a:pathLst>
                <a:path extrusionOk="0" h="2358" w="9075">
                  <a:moveTo>
                    <a:pt x="9075" y="0"/>
                  </a:moveTo>
                  <a:lnTo>
                    <a:pt x="0" y="2135"/>
                  </a:lnTo>
                  <a:lnTo>
                    <a:pt x="178" y="2358"/>
                  </a:lnTo>
                  <a:lnTo>
                    <a:pt x="9075" y="356"/>
                  </a:lnTo>
                  <a:lnTo>
                    <a:pt x="90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2"/>
            <p:cNvSpPr/>
            <p:nvPr/>
          </p:nvSpPr>
          <p:spPr>
            <a:xfrm flipH="1">
              <a:off x="7653787" y="2658801"/>
              <a:ext cx="32014" cy="41656"/>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2"/>
            <p:cNvSpPr/>
            <p:nvPr/>
          </p:nvSpPr>
          <p:spPr>
            <a:xfrm flipH="1">
              <a:off x="7608663" y="2649412"/>
              <a:ext cx="32014" cy="40006"/>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2"/>
            <p:cNvSpPr/>
            <p:nvPr/>
          </p:nvSpPr>
          <p:spPr>
            <a:xfrm flipH="1">
              <a:off x="7565400" y="2640235"/>
              <a:ext cx="32014" cy="41444"/>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2"/>
            <p:cNvSpPr/>
            <p:nvPr/>
          </p:nvSpPr>
          <p:spPr>
            <a:xfrm flipH="1">
              <a:off x="7520234" y="2630846"/>
              <a:ext cx="32014" cy="41402"/>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2"/>
            <p:cNvSpPr/>
            <p:nvPr/>
          </p:nvSpPr>
          <p:spPr>
            <a:xfrm flipH="1">
              <a:off x="7390448" y="2604500"/>
              <a:ext cx="372490" cy="2027890"/>
            </a:xfrm>
            <a:custGeom>
              <a:rect b="b" l="l" r="r" t="t"/>
              <a:pathLst>
                <a:path extrusionOk="0" h="47952" w="8808">
                  <a:moveTo>
                    <a:pt x="7340" y="0"/>
                  </a:moveTo>
                  <a:lnTo>
                    <a:pt x="890" y="1290"/>
                  </a:lnTo>
                  <a:lnTo>
                    <a:pt x="0" y="47951"/>
                  </a:lnTo>
                  <a:lnTo>
                    <a:pt x="8808" y="47951"/>
                  </a:lnTo>
                  <a:lnTo>
                    <a:pt x="7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2"/>
            <p:cNvSpPr/>
            <p:nvPr/>
          </p:nvSpPr>
          <p:spPr>
            <a:xfrm flipH="1">
              <a:off x="7651973" y="2804802"/>
              <a:ext cx="50790" cy="1829489"/>
            </a:xfrm>
            <a:custGeom>
              <a:rect b="b" l="l" r="r" t="t"/>
              <a:pathLst>
                <a:path extrusionOk="0" h="35853" w="1201">
                  <a:moveTo>
                    <a:pt x="582" y="0"/>
                  </a:moveTo>
                  <a:cubicBezTo>
                    <a:pt x="581" y="0"/>
                    <a:pt x="580" y="0"/>
                    <a:pt x="579" y="0"/>
                  </a:cubicBezTo>
                  <a:cubicBezTo>
                    <a:pt x="223" y="45"/>
                    <a:pt x="90" y="9386"/>
                    <a:pt x="1" y="35852"/>
                  </a:cubicBezTo>
                  <a:lnTo>
                    <a:pt x="624" y="35852"/>
                  </a:lnTo>
                  <a:cubicBezTo>
                    <a:pt x="624" y="33143"/>
                    <a:pt x="1200" y="0"/>
                    <a:pt x="5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2"/>
            <p:cNvSpPr/>
            <p:nvPr/>
          </p:nvSpPr>
          <p:spPr>
            <a:xfrm flipH="1">
              <a:off x="7595515" y="2795719"/>
              <a:ext cx="43263" cy="1838572"/>
            </a:xfrm>
            <a:custGeom>
              <a:rect b="b" l="l" r="r" t="t"/>
              <a:pathLst>
                <a:path extrusionOk="0" h="36031" w="1023">
                  <a:moveTo>
                    <a:pt x="403" y="0"/>
                  </a:moveTo>
                  <a:cubicBezTo>
                    <a:pt x="402" y="0"/>
                    <a:pt x="401" y="0"/>
                    <a:pt x="401" y="0"/>
                  </a:cubicBezTo>
                  <a:cubicBezTo>
                    <a:pt x="45" y="45"/>
                    <a:pt x="0" y="10365"/>
                    <a:pt x="89" y="36030"/>
                  </a:cubicBezTo>
                  <a:lnTo>
                    <a:pt x="890" y="36030"/>
                  </a:lnTo>
                  <a:cubicBezTo>
                    <a:pt x="890" y="33276"/>
                    <a:pt x="1023" y="0"/>
                    <a:pt x="4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2"/>
            <p:cNvSpPr/>
            <p:nvPr/>
          </p:nvSpPr>
          <p:spPr>
            <a:xfrm flipH="1">
              <a:off x="7525862" y="2786636"/>
              <a:ext cx="54596" cy="1847655"/>
            </a:xfrm>
            <a:custGeom>
              <a:rect b="b" l="l" r="r" t="t"/>
              <a:pathLst>
                <a:path extrusionOk="0" h="36209" w="1291">
                  <a:moveTo>
                    <a:pt x="359" y="0"/>
                  </a:moveTo>
                  <a:cubicBezTo>
                    <a:pt x="358" y="0"/>
                    <a:pt x="357" y="0"/>
                    <a:pt x="356" y="1"/>
                  </a:cubicBezTo>
                  <a:cubicBezTo>
                    <a:pt x="0" y="45"/>
                    <a:pt x="178" y="10587"/>
                    <a:pt x="489" y="36208"/>
                  </a:cubicBezTo>
                  <a:lnTo>
                    <a:pt x="1290" y="36208"/>
                  </a:lnTo>
                  <a:cubicBezTo>
                    <a:pt x="1246" y="33454"/>
                    <a:pt x="1024" y="0"/>
                    <a:pt x="3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2"/>
            <p:cNvSpPr/>
            <p:nvPr/>
          </p:nvSpPr>
          <p:spPr>
            <a:xfrm flipH="1">
              <a:off x="7450626" y="2777553"/>
              <a:ext cx="73415" cy="1856738"/>
            </a:xfrm>
            <a:custGeom>
              <a:rect b="b" l="l" r="r" t="t"/>
              <a:pathLst>
                <a:path extrusionOk="0" h="36387" w="1736">
                  <a:moveTo>
                    <a:pt x="404" y="0"/>
                  </a:moveTo>
                  <a:cubicBezTo>
                    <a:pt x="403" y="0"/>
                    <a:pt x="402" y="1"/>
                    <a:pt x="401" y="1"/>
                  </a:cubicBezTo>
                  <a:cubicBezTo>
                    <a:pt x="1" y="45"/>
                    <a:pt x="445" y="10765"/>
                    <a:pt x="979" y="36386"/>
                  </a:cubicBezTo>
                  <a:lnTo>
                    <a:pt x="1735" y="36386"/>
                  </a:lnTo>
                  <a:cubicBezTo>
                    <a:pt x="1691" y="33588"/>
                    <a:pt x="1070" y="0"/>
                    <a:pt x="4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2"/>
            <p:cNvSpPr/>
            <p:nvPr/>
          </p:nvSpPr>
          <p:spPr>
            <a:xfrm flipH="1">
              <a:off x="7437474" y="2604500"/>
              <a:ext cx="291590" cy="494751"/>
            </a:xfrm>
            <a:custGeom>
              <a:rect b="b" l="l" r="r" t="t"/>
              <a:pathLst>
                <a:path extrusionOk="0" h="11699" w="6895">
                  <a:moveTo>
                    <a:pt x="6539" y="0"/>
                  </a:moveTo>
                  <a:lnTo>
                    <a:pt x="89" y="1290"/>
                  </a:lnTo>
                  <a:lnTo>
                    <a:pt x="0" y="7607"/>
                  </a:lnTo>
                  <a:cubicBezTo>
                    <a:pt x="756" y="6673"/>
                    <a:pt x="1557" y="6139"/>
                    <a:pt x="2402" y="6139"/>
                  </a:cubicBezTo>
                  <a:cubicBezTo>
                    <a:pt x="4092" y="6139"/>
                    <a:pt x="5649" y="8229"/>
                    <a:pt x="6895" y="11699"/>
                  </a:cubicBezTo>
                  <a:lnTo>
                    <a:pt x="6539" y="0"/>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2"/>
            <p:cNvSpPr/>
            <p:nvPr/>
          </p:nvSpPr>
          <p:spPr>
            <a:xfrm flipH="1">
              <a:off x="7700816" y="2619005"/>
              <a:ext cx="176857" cy="239953"/>
            </a:xfrm>
            <a:custGeom>
              <a:rect b="b" l="l" r="r" t="t"/>
              <a:pathLst>
                <a:path extrusionOk="0" h="5674" w="4182">
                  <a:moveTo>
                    <a:pt x="1918" y="0"/>
                  </a:moveTo>
                  <a:cubicBezTo>
                    <a:pt x="1014" y="0"/>
                    <a:pt x="250" y="920"/>
                    <a:pt x="133" y="2282"/>
                  </a:cubicBezTo>
                  <a:cubicBezTo>
                    <a:pt x="0" y="3839"/>
                    <a:pt x="801" y="5351"/>
                    <a:pt x="1868" y="5618"/>
                  </a:cubicBezTo>
                  <a:cubicBezTo>
                    <a:pt x="1998" y="5656"/>
                    <a:pt x="2127" y="5674"/>
                    <a:pt x="2253" y="5674"/>
                  </a:cubicBezTo>
                  <a:cubicBezTo>
                    <a:pt x="3170" y="5674"/>
                    <a:pt x="3970" y="4723"/>
                    <a:pt x="4048" y="3394"/>
                  </a:cubicBezTo>
                  <a:cubicBezTo>
                    <a:pt x="4181" y="1837"/>
                    <a:pt x="3425" y="325"/>
                    <a:pt x="2313" y="58"/>
                  </a:cubicBezTo>
                  <a:cubicBezTo>
                    <a:pt x="2180" y="19"/>
                    <a:pt x="2048" y="0"/>
                    <a:pt x="19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2"/>
            <p:cNvSpPr/>
            <p:nvPr/>
          </p:nvSpPr>
          <p:spPr>
            <a:xfrm flipH="1">
              <a:off x="7318932" y="2536285"/>
              <a:ext cx="176899" cy="239911"/>
            </a:xfrm>
            <a:custGeom>
              <a:rect b="b" l="l" r="r" t="t"/>
              <a:pathLst>
                <a:path extrusionOk="0" h="5673" w="4183">
                  <a:moveTo>
                    <a:pt x="1931" y="1"/>
                  </a:moveTo>
                  <a:cubicBezTo>
                    <a:pt x="1021" y="1"/>
                    <a:pt x="252" y="952"/>
                    <a:pt x="134" y="2281"/>
                  </a:cubicBezTo>
                  <a:cubicBezTo>
                    <a:pt x="1" y="3837"/>
                    <a:pt x="801" y="5350"/>
                    <a:pt x="1869" y="5617"/>
                  </a:cubicBezTo>
                  <a:cubicBezTo>
                    <a:pt x="1999" y="5654"/>
                    <a:pt x="2127" y="5673"/>
                    <a:pt x="2254" y="5673"/>
                  </a:cubicBezTo>
                  <a:cubicBezTo>
                    <a:pt x="3171" y="5673"/>
                    <a:pt x="3970" y="4721"/>
                    <a:pt x="4049" y="3393"/>
                  </a:cubicBezTo>
                  <a:cubicBezTo>
                    <a:pt x="4182" y="1836"/>
                    <a:pt x="3426" y="323"/>
                    <a:pt x="2314" y="57"/>
                  </a:cubicBezTo>
                  <a:cubicBezTo>
                    <a:pt x="2184" y="19"/>
                    <a:pt x="2056" y="1"/>
                    <a:pt x="19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2"/>
            <p:cNvSpPr/>
            <p:nvPr/>
          </p:nvSpPr>
          <p:spPr>
            <a:xfrm flipH="1">
              <a:off x="7328363" y="2559968"/>
              <a:ext cx="152413" cy="183962"/>
            </a:xfrm>
            <a:custGeom>
              <a:rect b="b" l="l" r="r" t="t"/>
              <a:pathLst>
                <a:path extrusionOk="0" h="4350" w="3604">
                  <a:moveTo>
                    <a:pt x="1686" y="0"/>
                  </a:moveTo>
                  <a:cubicBezTo>
                    <a:pt x="1065" y="0"/>
                    <a:pt x="513" y="484"/>
                    <a:pt x="312" y="1320"/>
                  </a:cubicBezTo>
                  <a:cubicBezTo>
                    <a:pt x="1" y="2432"/>
                    <a:pt x="445" y="3722"/>
                    <a:pt x="1291" y="4167"/>
                  </a:cubicBezTo>
                  <a:cubicBezTo>
                    <a:pt x="1493" y="4291"/>
                    <a:pt x="1704" y="4349"/>
                    <a:pt x="1911" y="4349"/>
                  </a:cubicBezTo>
                  <a:cubicBezTo>
                    <a:pt x="2521" y="4349"/>
                    <a:pt x="3093" y="3841"/>
                    <a:pt x="3292" y="3011"/>
                  </a:cubicBezTo>
                  <a:cubicBezTo>
                    <a:pt x="3604" y="1899"/>
                    <a:pt x="3159" y="653"/>
                    <a:pt x="2314" y="164"/>
                  </a:cubicBezTo>
                  <a:cubicBezTo>
                    <a:pt x="2104" y="53"/>
                    <a:pt x="1891" y="0"/>
                    <a:pt x="16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2"/>
            <p:cNvSpPr/>
            <p:nvPr/>
          </p:nvSpPr>
          <p:spPr>
            <a:xfrm flipH="1">
              <a:off x="7714010" y="2651315"/>
              <a:ext cx="148649" cy="178083"/>
            </a:xfrm>
            <a:custGeom>
              <a:rect b="b" l="l" r="r" t="t"/>
              <a:pathLst>
                <a:path extrusionOk="0" h="4211" w="3515">
                  <a:moveTo>
                    <a:pt x="1652" y="0"/>
                  </a:moveTo>
                  <a:cubicBezTo>
                    <a:pt x="1056" y="0"/>
                    <a:pt x="511" y="500"/>
                    <a:pt x="312" y="1295"/>
                  </a:cubicBezTo>
                  <a:cubicBezTo>
                    <a:pt x="1" y="2318"/>
                    <a:pt x="357" y="3430"/>
                    <a:pt x="1246" y="4053"/>
                  </a:cubicBezTo>
                  <a:cubicBezTo>
                    <a:pt x="1439" y="4160"/>
                    <a:pt x="1636" y="4211"/>
                    <a:pt x="1829" y="4211"/>
                  </a:cubicBezTo>
                  <a:cubicBezTo>
                    <a:pt x="2439" y="4211"/>
                    <a:pt x="3001" y="3708"/>
                    <a:pt x="3204" y="2897"/>
                  </a:cubicBezTo>
                  <a:cubicBezTo>
                    <a:pt x="3515" y="1874"/>
                    <a:pt x="3115" y="806"/>
                    <a:pt x="2269" y="183"/>
                  </a:cubicBezTo>
                  <a:cubicBezTo>
                    <a:pt x="2066" y="59"/>
                    <a:pt x="1856" y="0"/>
                    <a:pt x="16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2"/>
            <p:cNvSpPr/>
            <p:nvPr/>
          </p:nvSpPr>
          <p:spPr>
            <a:xfrm flipH="1">
              <a:off x="7749745" y="2693098"/>
              <a:ext cx="77137" cy="92657"/>
            </a:xfrm>
            <a:custGeom>
              <a:rect b="b" l="l" r="r" t="t"/>
              <a:pathLst>
                <a:path extrusionOk="0" h="2191" w="1824">
                  <a:moveTo>
                    <a:pt x="845" y="0"/>
                  </a:moveTo>
                  <a:cubicBezTo>
                    <a:pt x="546" y="0"/>
                    <a:pt x="266" y="233"/>
                    <a:pt x="133" y="663"/>
                  </a:cubicBezTo>
                  <a:cubicBezTo>
                    <a:pt x="0" y="1197"/>
                    <a:pt x="178" y="1775"/>
                    <a:pt x="623" y="2087"/>
                  </a:cubicBezTo>
                  <a:cubicBezTo>
                    <a:pt x="740" y="2157"/>
                    <a:pt x="858" y="2190"/>
                    <a:pt x="970" y="2190"/>
                  </a:cubicBezTo>
                  <a:cubicBezTo>
                    <a:pt x="1281" y="2190"/>
                    <a:pt x="1548" y="1934"/>
                    <a:pt x="1646" y="1508"/>
                  </a:cubicBezTo>
                  <a:cubicBezTo>
                    <a:pt x="1824" y="975"/>
                    <a:pt x="1601" y="441"/>
                    <a:pt x="1157" y="85"/>
                  </a:cubicBezTo>
                  <a:cubicBezTo>
                    <a:pt x="1054" y="28"/>
                    <a:pt x="948" y="0"/>
                    <a:pt x="8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2"/>
            <p:cNvSpPr/>
            <p:nvPr/>
          </p:nvSpPr>
          <p:spPr>
            <a:xfrm flipH="1">
              <a:off x="7643905" y="2663269"/>
              <a:ext cx="28743" cy="37396"/>
            </a:xfrm>
            <a:custGeom>
              <a:rect b="b" l="l" r="r" t="t"/>
              <a:pathLst>
                <a:path extrusionOk="0" h="985" w="757">
                  <a:moveTo>
                    <a:pt x="359" y="1"/>
                  </a:moveTo>
                  <a:cubicBezTo>
                    <a:pt x="343" y="1"/>
                    <a:pt x="327" y="2"/>
                    <a:pt x="312" y="6"/>
                  </a:cubicBezTo>
                  <a:cubicBezTo>
                    <a:pt x="134" y="51"/>
                    <a:pt x="0" y="273"/>
                    <a:pt x="45" y="540"/>
                  </a:cubicBezTo>
                  <a:cubicBezTo>
                    <a:pt x="89" y="807"/>
                    <a:pt x="267" y="985"/>
                    <a:pt x="489" y="985"/>
                  </a:cubicBezTo>
                  <a:cubicBezTo>
                    <a:pt x="667" y="940"/>
                    <a:pt x="756" y="718"/>
                    <a:pt x="756" y="451"/>
                  </a:cubicBezTo>
                  <a:cubicBezTo>
                    <a:pt x="716" y="207"/>
                    <a:pt x="527"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2"/>
            <p:cNvSpPr/>
            <p:nvPr/>
          </p:nvSpPr>
          <p:spPr>
            <a:xfrm flipH="1">
              <a:off x="7603391" y="2654841"/>
              <a:ext cx="28743" cy="35915"/>
            </a:xfrm>
            <a:custGeom>
              <a:rect b="b" l="l" r="r" t="t"/>
              <a:pathLst>
                <a:path extrusionOk="0" h="946" w="757">
                  <a:moveTo>
                    <a:pt x="358" y="0"/>
                  </a:moveTo>
                  <a:cubicBezTo>
                    <a:pt x="343" y="0"/>
                    <a:pt x="327" y="2"/>
                    <a:pt x="312" y="6"/>
                  </a:cubicBezTo>
                  <a:cubicBezTo>
                    <a:pt x="90" y="6"/>
                    <a:pt x="1" y="273"/>
                    <a:pt x="45" y="495"/>
                  </a:cubicBezTo>
                  <a:cubicBezTo>
                    <a:pt x="86" y="739"/>
                    <a:pt x="238" y="946"/>
                    <a:pt x="399" y="946"/>
                  </a:cubicBezTo>
                  <a:cubicBezTo>
                    <a:pt x="415" y="946"/>
                    <a:pt x="430" y="944"/>
                    <a:pt x="446" y="940"/>
                  </a:cubicBezTo>
                  <a:cubicBezTo>
                    <a:pt x="623" y="940"/>
                    <a:pt x="757" y="718"/>
                    <a:pt x="712" y="451"/>
                  </a:cubicBezTo>
                  <a:cubicBezTo>
                    <a:pt x="672" y="207"/>
                    <a:pt x="52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2"/>
            <p:cNvSpPr/>
            <p:nvPr/>
          </p:nvSpPr>
          <p:spPr>
            <a:xfrm flipH="1">
              <a:off x="7564547" y="2646602"/>
              <a:ext cx="28743" cy="37206"/>
            </a:xfrm>
            <a:custGeom>
              <a:rect b="b" l="l" r="r" t="t"/>
              <a:pathLst>
                <a:path extrusionOk="0" h="980" w="757">
                  <a:moveTo>
                    <a:pt x="312" y="1"/>
                  </a:moveTo>
                  <a:cubicBezTo>
                    <a:pt x="134" y="45"/>
                    <a:pt x="1" y="267"/>
                    <a:pt x="45" y="534"/>
                  </a:cubicBezTo>
                  <a:cubicBezTo>
                    <a:pt x="90" y="801"/>
                    <a:pt x="268" y="979"/>
                    <a:pt x="490" y="979"/>
                  </a:cubicBezTo>
                  <a:cubicBezTo>
                    <a:pt x="668" y="935"/>
                    <a:pt x="757" y="712"/>
                    <a:pt x="757" y="445"/>
                  </a:cubicBezTo>
                  <a:cubicBezTo>
                    <a:pt x="713" y="178"/>
                    <a:pt x="490"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2"/>
            <p:cNvSpPr/>
            <p:nvPr/>
          </p:nvSpPr>
          <p:spPr>
            <a:xfrm flipH="1">
              <a:off x="7523995" y="2638174"/>
              <a:ext cx="28743" cy="37168"/>
            </a:xfrm>
            <a:custGeom>
              <a:rect b="b" l="l" r="r" t="t"/>
              <a:pathLst>
                <a:path extrusionOk="0" h="979" w="757">
                  <a:moveTo>
                    <a:pt x="312" y="0"/>
                  </a:moveTo>
                  <a:cubicBezTo>
                    <a:pt x="89" y="45"/>
                    <a:pt x="0" y="267"/>
                    <a:pt x="45" y="534"/>
                  </a:cubicBezTo>
                  <a:cubicBezTo>
                    <a:pt x="89" y="801"/>
                    <a:pt x="267" y="979"/>
                    <a:pt x="445" y="979"/>
                  </a:cubicBezTo>
                  <a:cubicBezTo>
                    <a:pt x="623" y="934"/>
                    <a:pt x="757" y="712"/>
                    <a:pt x="712" y="445"/>
                  </a:cubicBezTo>
                  <a:cubicBezTo>
                    <a:pt x="668" y="178"/>
                    <a:pt x="490" y="0"/>
                    <a:pt x="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2"/>
            <p:cNvSpPr/>
            <p:nvPr/>
          </p:nvSpPr>
          <p:spPr>
            <a:xfrm flipH="1">
              <a:off x="7362647" y="2601080"/>
              <a:ext cx="84665" cy="100946"/>
            </a:xfrm>
            <a:custGeom>
              <a:rect b="b" l="l" r="r" t="t"/>
              <a:pathLst>
                <a:path extrusionOk="0" h="2387" w="2002">
                  <a:moveTo>
                    <a:pt x="932" y="1"/>
                  </a:moveTo>
                  <a:cubicBezTo>
                    <a:pt x="593" y="1"/>
                    <a:pt x="277" y="267"/>
                    <a:pt x="178" y="727"/>
                  </a:cubicBezTo>
                  <a:cubicBezTo>
                    <a:pt x="0" y="1305"/>
                    <a:pt x="222" y="1928"/>
                    <a:pt x="756" y="2283"/>
                  </a:cubicBezTo>
                  <a:cubicBezTo>
                    <a:pt x="872" y="2353"/>
                    <a:pt x="992" y="2386"/>
                    <a:pt x="1108" y="2386"/>
                  </a:cubicBezTo>
                  <a:cubicBezTo>
                    <a:pt x="1436" y="2386"/>
                    <a:pt x="1737" y="2121"/>
                    <a:pt x="1868" y="1661"/>
                  </a:cubicBezTo>
                  <a:cubicBezTo>
                    <a:pt x="2002" y="1082"/>
                    <a:pt x="1779" y="415"/>
                    <a:pt x="1290" y="104"/>
                  </a:cubicBezTo>
                  <a:cubicBezTo>
                    <a:pt x="1174" y="34"/>
                    <a:pt x="1051" y="1"/>
                    <a:pt x="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3" name="Shape 3133"/>
        <p:cNvGrpSpPr/>
        <p:nvPr/>
      </p:nvGrpSpPr>
      <p:grpSpPr>
        <a:xfrm>
          <a:off x="0" y="0"/>
          <a:ext cx="0" cy="0"/>
          <a:chOff x="0" y="0"/>
          <a:chExt cx="0" cy="0"/>
        </a:xfrm>
      </p:grpSpPr>
      <p:sp>
        <p:nvSpPr>
          <p:cNvPr id="3134" name="Google Shape;3134;p63"/>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 Shakespeare words</a:t>
            </a:r>
            <a:endParaRPr/>
          </a:p>
        </p:txBody>
      </p:sp>
      <p:sp>
        <p:nvSpPr>
          <p:cNvPr id="3135" name="Google Shape;3135;p63"/>
          <p:cNvSpPr txBox="1"/>
          <p:nvPr/>
        </p:nvSpPr>
        <p:spPr>
          <a:xfrm>
            <a:off x="1061250" y="1565601"/>
            <a:ext cx="1599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Boggier</a:t>
            </a:r>
            <a:endParaRPr sz="2500">
              <a:solidFill>
                <a:schemeClr val="accent5"/>
              </a:solidFill>
              <a:latin typeface="Vidaloka"/>
              <a:ea typeface="Vidaloka"/>
              <a:cs typeface="Vidaloka"/>
              <a:sym typeface="Vidaloka"/>
            </a:endParaRPr>
          </a:p>
        </p:txBody>
      </p:sp>
      <p:sp>
        <p:nvSpPr>
          <p:cNvPr id="3136" name="Google Shape;3136;p63"/>
          <p:cNvSpPr txBox="1"/>
          <p:nvPr/>
        </p:nvSpPr>
        <p:spPr>
          <a:xfrm>
            <a:off x="2909249" y="1565601"/>
            <a:ext cx="1599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Drumble</a:t>
            </a:r>
            <a:endParaRPr sz="2500">
              <a:solidFill>
                <a:schemeClr val="accent5"/>
              </a:solidFill>
              <a:latin typeface="Vidaloka"/>
              <a:ea typeface="Vidaloka"/>
              <a:cs typeface="Vidaloka"/>
              <a:sym typeface="Vidaloka"/>
            </a:endParaRPr>
          </a:p>
        </p:txBody>
      </p:sp>
      <p:sp>
        <p:nvSpPr>
          <p:cNvPr id="3137" name="Google Shape;3137;p63"/>
          <p:cNvSpPr txBox="1"/>
          <p:nvPr/>
        </p:nvSpPr>
        <p:spPr>
          <a:xfrm>
            <a:off x="4757249" y="1565601"/>
            <a:ext cx="1599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Popinjay</a:t>
            </a:r>
            <a:endParaRPr sz="2500">
              <a:solidFill>
                <a:schemeClr val="accent5"/>
              </a:solidFill>
              <a:latin typeface="Vidaloka"/>
              <a:ea typeface="Vidaloka"/>
              <a:cs typeface="Vidaloka"/>
              <a:sym typeface="Vidaloka"/>
            </a:endParaRPr>
          </a:p>
        </p:txBody>
      </p:sp>
      <p:sp>
        <p:nvSpPr>
          <p:cNvPr id="3138" name="Google Shape;3138;p63"/>
          <p:cNvSpPr txBox="1"/>
          <p:nvPr/>
        </p:nvSpPr>
        <p:spPr>
          <a:xfrm>
            <a:off x="6605248" y="1565601"/>
            <a:ext cx="1599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Jakes</a:t>
            </a:r>
            <a:endParaRPr sz="2500">
              <a:solidFill>
                <a:schemeClr val="accent5"/>
              </a:solidFill>
              <a:latin typeface="Vidaloka"/>
              <a:ea typeface="Vidaloka"/>
              <a:cs typeface="Vidaloka"/>
              <a:sym typeface="Vidaloka"/>
            </a:endParaRPr>
          </a:p>
        </p:txBody>
      </p:sp>
      <p:sp>
        <p:nvSpPr>
          <p:cNvPr id="3139" name="Google Shape;3139;p63"/>
          <p:cNvSpPr txBox="1"/>
          <p:nvPr/>
        </p:nvSpPr>
        <p:spPr>
          <a:xfrm>
            <a:off x="6605225" y="3033612"/>
            <a:ext cx="1599000" cy="89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Someone who changes their thoughts a lot</a:t>
            </a:r>
            <a:endParaRPr>
              <a:solidFill>
                <a:schemeClr val="accent5"/>
              </a:solidFill>
              <a:latin typeface="Source Sans Pro"/>
              <a:ea typeface="Source Sans Pro"/>
              <a:cs typeface="Source Sans Pro"/>
              <a:sym typeface="Source Sans Pro"/>
            </a:endParaRPr>
          </a:p>
        </p:txBody>
      </p:sp>
      <p:sp>
        <p:nvSpPr>
          <p:cNvPr id="3140" name="Google Shape;3140;p63"/>
          <p:cNvSpPr txBox="1"/>
          <p:nvPr/>
        </p:nvSpPr>
        <p:spPr>
          <a:xfrm>
            <a:off x="4757262" y="3033612"/>
            <a:ext cx="1599000" cy="89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Someone who tends to be very lazy or laid back</a:t>
            </a:r>
            <a:endParaRPr>
              <a:solidFill>
                <a:schemeClr val="accent5"/>
              </a:solidFill>
              <a:latin typeface="Source Sans Pro"/>
              <a:ea typeface="Source Sans Pro"/>
              <a:cs typeface="Source Sans Pro"/>
              <a:sym typeface="Source Sans Pro"/>
            </a:endParaRPr>
          </a:p>
        </p:txBody>
      </p:sp>
      <p:sp>
        <p:nvSpPr>
          <p:cNvPr id="3141" name="Google Shape;3141;p63"/>
          <p:cNvSpPr txBox="1"/>
          <p:nvPr/>
        </p:nvSpPr>
        <p:spPr>
          <a:xfrm>
            <a:off x="2909274" y="3033612"/>
            <a:ext cx="1599000" cy="89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Someone who really cares about their appearances</a:t>
            </a:r>
            <a:endParaRPr>
              <a:solidFill>
                <a:schemeClr val="accent5"/>
              </a:solidFill>
              <a:latin typeface="Source Sans Pro"/>
              <a:ea typeface="Source Sans Pro"/>
              <a:cs typeface="Source Sans Pro"/>
              <a:sym typeface="Source Sans Pro"/>
            </a:endParaRPr>
          </a:p>
        </p:txBody>
      </p:sp>
      <p:sp>
        <p:nvSpPr>
          <p:cNvPr id="3142" name="Google Shape;3142;p63"/>
          <p:cNvSpPr txBox="1"/>
          <p:nvPr/>
        </p:nvSpPr>
        <p:spPr>
          <a:xfrm>
            <a:off x="1061298" y="3033612"/>
            <a:ext cx="1599000" cy="89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Word often used to refer to the toilets or lavatories</a:t>
            </a:r>
            <a:endParaRPr>
              <a:solidFill>
                <a:schemeClr val="accent5"/>
              </a:solidFill>
              <a:latin typeface="Source Sans Pro"/>
              <a:ea typeface="Source Sans Pro"/>
              <a:cs typeface="Source Sans Pro"/>
              <a:sym typeface="Source Sans Pro"/>
            </a:endParaRPr>
          </a:p>
        </p:txBody>
      </p:sp>
      <p:grpSp>
        <p:nvGrpSpPr>
          <p:cNvPr id="3143" name="Google Shape;3143;p63"/>
          <p:cNvGrpSpPr/>
          <p:nvPr/>
        </p:nvGrpSpPr>
        <p:grpSpPr>
          <a:xfrm>
            <a:off x="1712236" y="2669961"/>
            <a:ext cx="297049" cy="361006"/>
            <a:chOff x="4804200" y="3239400"/>
            <a:chExt cx="279050" cy="339100"/>
          </a:xfrm>
        </p:grpSpPr>
        <p:sp>
          <p:nvSpPr>
            <p:cNvPr id="3144" name="Google Shape;3144;p63"/>
            <p:cNvSpPr/>
            <p:nvPr/>
          </p:nvSpPr>
          <p:spPr>
            <a:xfrm>
              <a:off x="4834600" y="3239400"/>
              <a:ext cx="219050" cy="308700"/>
            </a:xfrm>
            <a:custGeom>
              <a:rect b="b" l="l" r="r" t="t"/>
              <a:pathLst>
                <a:path extrusionOk="0" h="12348" w="8762">
                  <a:moveTo>
                    <a:pt x="0" y="1"/>
                  </a:moveTo>
                  <a:lnTo>
                    <a:pt x="0" y="12347"/>
                  </a:lnTo>
                  <a:lnTo>
                    <a:pt x="4365" y="12347"/>
                  </a:lnTo>
                  <a:lnTo>
                    <a:pt x="8761" y="5987"/>
                  </a:lnTo>
                  <a:lnTo>
                    <a:pt x="436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3"/>
            <p:cNvSpPr/>
            <p:nvPr/>
          </p:nvSpPr>
          <p:spPr>
            <a:xfrm>
              <a:off x="4943700" y="3239400"/>
              <a:ext cx="109950" cy="308700"/>
            </a:xfrm>
            <a:custGeom>
              <a:rect b="b" l="l" r="r" t="t"/>
              <a:pathLst>
                <a:path extrusionOk="0" h="12348" w="4398">
                  <a:moveTo>
                    <a:pt x="1" y="1"/>
                  </a:moveTo>
                  <a:lnTo>
                    <a:pt x="1" y="12347"/>
                  </a:lnTo>
                  <a:lnTo>
                    <a:pt x="4397" y="12347"/>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3"/>
            <p:cNvSpPr/>
            <p:nvPr/>
          </p:nvSpPr>
          <p:spPr>
            <a:xfrm>
              <a:off x="4804200" y="3538725"/>
              <a:ext cx="278275" cy="39775"/>
            </a:xfrm>
            <a:custGeom>
              <a:rect b="b" l="l" r="r" t="t"/>
              <a:pathLst>
                <a:path extrusionOk="0" h="1591" w="11131">
                  <a:moveTo>
                    <a:pt x="0" y="0"/>
                  </a:moveTo>
                  <a:lnTo>
                    <a:pt x="0" y="1590"/>
                  </a:lnTo>
                  <a:lnTo>
                    <a:pt x="5550" y="1590"/>
                  </a:lnTo>
                  <a:lnTo>
                    <a:pt x="11131" y="780"/>
                  </a:lnTo>
                  <a:lnTo>
                    <a:pt x="555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3"/>
            <p:cNvSpPr/>
            <p:nvPr/>
          </p:nvSpPr>
          <p:spPr>
            <a:xfrm>
              <a:off x="4943700" y="3538725"/>
              <a:ext cx="139550" cy="39775"/>
            </a:xfrm>
            <a:custGeom>
              <a:rect b="b" l="l" r="r" t="t"/>
              <a:pathLst>
                <a:path extrusionOk="0" h="1591" w="5582">
                  <a:moveTo>
                    <a:pt x="1" y="0"/>
                  </a:moveTo>
                  <a:lnTo>
                    <a:pt x="1" y="1590"/>
                  </a:lnTo>
                  <a:lnTo>
                    <a:pt x="5582" y="1590"/>
                  </a:lnTo>
                  <a:lnTo>
                    <a:pt x="558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3"/>
            <p:cNvSpPr/>
            <p:nvPr/>
          </p:nvSpPr>
          <p:spPr>
            <a:xfrm>
              <a:off x="4993600" y="3418675"/>
              <a:ext cx="20300" cy="29650"/>
            </a:xfrm>
            <a:custGeom>
              <a:rect b="b" l="l" r="r" t="t"/>
              <a:pathLst>
                <a:path extrusionOk="0" h="1186" w="812">
                  <a:moveTo>
                    <a:pt x="0" y="1"/>
                  </a:moveTo>
                  <a:lnTo>
                    <a:pt x="0" y="1186"/>
                  </a:lnTo>
                  <a:lnTo>
                    <a:pt x="811" y="1186"/>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3"/>
            <p:cNvSpPr/>
            <p:nvPr/>
          </p:nvSpPr>
          <p:spPr>
            <a:xfrm>
              <a:off x="4904750" y="3303325"/>
              <a:ext cx="68600" cy="75625"/>
            </a:xfrm>
            <a:custGeom>
              <a:rect b="b" l="l" r="r" t="t"/>
              <a:pathLst>
                <a:path extrusionOk="0" h="3025" w="2744">
                  <a:moveTo>
                    <a:pt x="1559" y="0"/>
                  </a:moveTo>
                  <a:lnTo>
                    <a:pt x="1091" y="998"/>
                  </a:lnTo>
                  <a:lnTo>
                    <a:pt x="0" y="1154"/>
                  </a:lnTo>
                  <a:lnTo>
                    <a:pt x="780" y="1933"/>
                  </a:lnTo>
                  <a:lnTo>
                    <a:pt x="592" y="3025"/>
                  </a:lnTo>
                  <a:lnTo>
                    <a:pt x="1559" y="2495"/>
                  </a:lnTo>
                  <a:lnTo>
                    <a:pt x="2338" y="2619"/>
                  </a:lnTo>
                  <a:lnTo>
                    <a:pt x="1964" y="1933"/>
                  </a:lnTo>
                  <a:lnTo>
                    <a:pt x="2744" y="1154"/>
                  </a:lnTo>
                  <a:lnTo>
                    <a:pt x="1964" y="1029"/>
                  </a:lnTo>
                  <a:lnTo>
                    <a:pt x="1559"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3"/>
            <p:cNvSpPr/>
            <p:nvPr/>
          </p:nvSpPr>
          <p:spPr>
            <a:xfrm>
              <a:off x="4943700" y="3302550"/>
              <a:ext cx="39800" cy="76400"/>
            </a:xfrm>
            <a:custGeom>
              <a:rect b="b" l="l" r="r" t="t"/>
              <a:pathLst>
                <a:path extrusionOk="0" h="3056" w="1592">
                  <a:moveTo>
                    <a:pt x="1" y="0"/>
                  </a:moveTo>
                  <a:lnTo>
                    <a:pt x="1" y="2526"/>
                  </a:lnTo>
                  <a:lnTo>
                    <a:pt x="999" y="3056"/>
                  </a:lnTo>
                  <a:lnTo>
                    <a:pt x="812" y="1964"/>
                  </a:lnTo>
                  <a:lnTo>
                    <a:pt x="1591" y="1185"/>
                  </a:lnTo>
                  <a:lnTo>
                    <a:pt x="500" y="998"/>
                  </a:lnTo>
                  <a:lnTo>
                    <a:pt x="1"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63"/>
          <p:cNvGrpSpPr/>
          <p:nvPr/>
        </p:nvGrpSpPr>
        <p:grpSpPr>
          <a:xfrm>
            <a:off x="7254549" y="2679537"/>
            <a:ext cx="300402" cy="361804"/>
            <a:chOff x="4802625" y="2694575"/>
            <a:chExt cx="282200" cy="339850"/>
          </a:xfrm>
        </p:grpSpPr>
        <p:sp>
          <p:nvSpPr>
            <p:cNvPr id="3152" name="Google Shape;3152;p63"/>
            <p:cNvSpPr/>
            <p:nvPr/>
          </p:nvSpPr>
          <p:spPr>
            <a:xfrm>
              <a:off x="4802625" y="2694575"/>
              <a:ext cx="255700" cy="339850"/>
            </a:xfrm>
            <a:custGeom>
              <a:rect b="b" l="l" r="r" t="t"/>
              <a:pathLst>
                <a:path extrusionOk="0" h="13594" w="10228">
                  <a:moveTo>
                    <a:pt x="5644" y="0"/>
                  </a:moveTo>
                  <a:cubicBezTo>
                    <a:pt x="2526" y="0"/>
                    <a:pt x="1" y="2526"/>
                    <a:pt x="32" y="5644"/>
                  </a:cubicBezTo>
                  <a:cubicBezTo>
                    <a:pt x="32" y="7701"/>
                    <a:pt x="1310" y="9665"/>
                    <a:pt x="2744" y="11162"/>
                  </a:cubicBezTo>
                  <a:cubicBezTo>
                    <a:pt x="3555" y="12004"/>
                    <a:pt x="4459" y="12783"/>
                    <a:pt x="5426" y="13438"/>
                  </a:cubicBezTo>
                  <a:lnTo>
                    <a:pt x="5644" y="13594"/>
                  </a:lnTo>
                  <a:cubicBezTo>
                    <a:pt x="5706" y="13438"/>
                    <a:pt x="5769" y="13313"/>
                    <a:pt x="5800" y="13157"/>
                  </a:cubicBezTo>
                  <a:cubicBezTo>
                    <a:pt x="5800" y="13157"/>
                    <a:pt x="9167" y="10788"/>
                    <a:pt x="10227" y="8948"/>
                  </a:cubicBezTo>
                  <a:lnTo>
                    <a:pt x="5644"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3"/>
            <p:cNvSpPr/>
            <p:nvPr/>
          </p:nvSpPr>
          <p:spPr>
            <a:xfrm>
              <a:off x="4943700" y="2694575"/>
              <a:ext cx="141125" cy="339075"/>
            </a:xfrm>
            <a:custGeom>
              <a:rect b="b" l="l" r="r" t="t"/>
              <a:pathLst>
                <a:path extrusionOk="0" h="13563" w="5645">
                  <a:moveTo>
                    <a:pt x="1" y="0"/>
                  </a:moveTo>
                  <a:lnTo>
                    <a:pt x="1" y="13563"/>
                  </a:lnTo>
                  <a:lnTo>
                    <a:pt x="219" y="13438"/>
                  </a:lnTo>
                  <a:cubicBezTo>
                    <a:pt x="1186" y="12752"/>
                    <a:pt x="2090" y="12004"/>
                    <a:pt x="2901" y="11131"/>
                  </a:cubicBezTo>
                  <a:cubicBezTo>
                    <a:pt x="4335" y="9634"/>
                    <a:pt x="5644" y="7701"/>
                    <a:pt x="5644" y="5612"/>
                  </a:cubicBezTo>
                  <a:cubicBezTo>
                    <a:pt x="5613" y="2526"/>
                    <a:pt x="3119" y="0"/>
                    <a:pt x="1"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3"/>
            <p:cNvSpPr/>
            <p:nvPr/>
          </p:nvSpPr>
          <p:spPr>
            <a:xfrm>
              <a:off x="4873550" y="2770175"/>
              <a:ext cx="140350" cy="165275"/>
            </a:xfrm>
            <a:custGeom>
              <a:rect b="b" l="l" r="r" t="t"/>
              <a:pathLst>
                <a:path extrusionOk="0" h="6611" w="5614">
                  <a:moveTo>
                    <a:pt x="1" y="1"/>
                  </a:moveTo>
                  <a:lnTo>
                    <a:pt x="1" y="3804"/>
                  </a:lnTo>
                  <a:cubicBezTo>
                    <a:pt x="1" y="5363"/>
                    <a:pt x="1248" y="6610"/>
                    <a:pt x="2776" y="6610"/>
                  </a:cubicBezTo>
                  <a:lnTo>
                    <a:pt x="5613" y="2962"/>
                  </a:lnTo>
                  <a:lnTo>
                    <a:pt x="2776" y="686"/>
                  </a:lnTo>
                  <a:cubicBezTo>
                    <a:pt x="1809" y="655"/>
                    <a:pt x="874" y="437"/>
                    <a:pt x="1"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3"/>
            <p:cNvSpPr/>
            <p:nvPr/>
          </p:nvSpPr>
          <p:spPr>
            <a:xfrm>
              <a:off x="4944500" y="2770175"/>
              <a:ext cx="69400" cy="165275"/>
            </a:xfrm>
            <a:custGeom>
              <a:rect b="b" l="l" r="r" t="t"/>
              <a:pathLst>
                <a:path extrusionOk="0" h="6611" w="2776">
                  <a:moveTo>
                    <a:pt x="2775" y="1"/>
                  </a:moveTo>
                  <a:cubicBezTo>
                    <a:pt x="1933" y="406"/>
                    <a:pt x="998" y="655"/>
                    <a:pt x="31" y="686"/>
                  </a:cubicBezTo>
                  <a:lnTo>
                    <a:pt x="0" y="686"/>
                  </a:lnTo>
                  <a:lnTo>
                    <a:pt x="0" y="6610"/>
                  </a:lnTo>
                  <a:cubicBezTo>
                    <a:pt x="1528" y="6610"/>
                    <a:pt x="2775" y="5332"/>
                    <a:pt x="2775" y="3804"/>
                  </a:cubicBezTo>
                  <a:lnTo>
                    <a:pt x="277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3"/>
            <p:cNvSpPr/>
            <p:nvPr/>
          </p:nvSpPr>
          <p:spPr>
            <a:xfrm>
              <a:off x="4914100" y="2830975"/>
              <a:ext cx="17950" cy="18725"/>
            </a:xfrm>
            <a:custGeom>
              <a:rect b="b" l="l" r="r" t="t"/>
              <a:pathLst>
                <a:path extrusionOk="0" h="749" w="718">
                  <a:moveTo>
                    <a:pt x="0" y="0"/>
                  </a:moveTo>
                  <a:lnTo>
                    <a:pt x="0" y="749"/>
                  </a:lnTo>
                  <a:lnTo>
                    <a:pt x="717" y="749"/>
                  </a:lnTo>
                  <a:lnTo>
                    <a:pt x="7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3"/>
            <p:cNvSpPr/>
            <p:nvPr/>
          </p:nvSpPr>
          <p:spPr>
            <a:xfrm>
              <a:off x="4953850" y="2824750"/>
              <a:ext cx="20275" cy="20275"/>
            </a:xfrm>
            <a:custGeom>
              <a:rect b="b" l="l" r="r" t="t"/>
              <a:pathLst>
                <a:path extrusionOk="0" h="811" w="811">
                  <a:moveTo>
                    <a:pt x="0" y="0"/>
                  </a:moveTo>
                  <a:lnTo>
                    <a:pt x="0" y="811"/>
                  </a:lnTo>
                  <a:lnTo>
                    <a:pt x="811" y="811"/>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3"/>
            <p:cNvSpPr/>
            <p:nvPr/>
          </p:nvSpPr>
          <p:spPr>
            <a:xfrm>
              <a:off x="4914100" y="2868375"/>
              <a:ext cx="50675" cy="27325"/>
            </a:xfrm>
            <a:custGeom>
              <a:rect b="b" l="l" r="r" t="t"/>
              <a:pathLst>
                <a:path extrusionOk="0" h="1093" w="2027">
                  <a:moveTo>
                    <a:pt x="0" y="1"/>
                  </a:moveTo>
                  <a:cubicBezTo>
                    <a:pt x="0" y="593"/>
                    <a:pt x="499" y="1092"/>
                    <a:pt x="1091" y="1092"/>
                  </a:cubicBezTo>
                  <a:cubicBezTo>
                    <a:pt x="1123" y="1092"/>
                    <a:pt x="1216" y="874"/>
                    <a:pt x="1216" y="874"/>
                  </a:cubicBezTo>
                  <a:cubicBezTo>
                    <a:pt x="1216" y="874"/>
                    <a:pt x="1840" y="843"/>
                    <a:pt x="2027" y="593"/>
                  </a:cubicBezTo>
                  <a:lnTo>
                    <a:pt x="1091" y="375"/>
                  </a:lnTo>
                  <a:cubicBezTo>
                    <a:pt x="904" y="344"/>
                    <a:pt x="748" y="188"/>
                    <a:pt x="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3"/>
            <p:cNvSpPr/>
            <p:nvPr/>
          </p:nvSpPr>
          <p:spPr>
            <a:xfrm>
              <a:off x="4943700" y="2866050"/>
              <a:ext cx="30425" cy="29650"/>
            </a:xfrm>
            <a:custGeom>
              <a:rect b="b" l="l" r="r" t="t"/>
              <a:pathLst>
                <a:path extrusionOk="0" h="1186" w="1217">
                  <a:moveTo>
                    <a:pt x="406" y="0"/>
                  </a:moveTo>
                  <a:cubicBezTo>
                    <a:pt x="406" y="203"/>
                    <a:pt x="246" y="378"/>
                    <a:pt x="49" y="378"/>
                  </a:cubicBezTo>
                  <a:cubicBezTo>
                    <a:pt x="33" y="378"/>
                    <a:pt x="17" y="377"/>
                    <a:pt x="1" y="375"/>
                  </a:cubicBezTo>
                  <a:lnTo>
                    <a:pt x="1" y="1185"/>
                  </a:lnTo>
                  <a:cubicBezTo>
                    <a:pt x="687" y="1185"/>
                    <a:pt x="1217" y="655"/>
                    <a:pt x="1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0" name="Google Shape;3160;p63"/>
          <p:cNvGrpSpPr/>
          <p:nvPr/>
        </p:nvGrpSpPr>
        <p:grpSpPr>
          <a:xfrm>
            <a:off x="5359658" y="2679912"/>
            <a:ext cx="360972" cy="360979"/>
            <a:chOff x="7040450" y="1569050"/>
            <a:chExt cx="339100" cy="339075"/>
          </a:xfrm>
        </p:grpSpPr>
        <p:sp>
          <p:nvSpPr>
            <p:cNvPr id="3161" name="Google Shape;3161;p63"/>
            <p:cNvSpPr/>
            <p:nvPr/>
          </p:nvSpPr>
          <p:spPr>
            <a:xfrm>
              <a:off x="7080200" y="1569825"/>
              <a:ext cx="259600" cy="208900"/>
            </a:xfrm>
            <a:custGeom>
              <a:rect b="b" l="l" r="r" t="t"/>
              <a:pathLst>
                <a:path extrusionOk="0" h="8356" w="10384">
                  <a:moveTo>
                    <a:pt x="406" y="0"/>
                  </a:moveTo>
                  <a:lnTo>
                    <a:pt x="1" y="3991"/>
                  </a:lnTo>
                  <a:lnTo>
                    <a:pt x="406" y="8356"/>
                  </a:lnTo>
                  <a:lnTo>
                    <a:pt x="5177" y="8356"/>
                  </a:lnTo>
                  <a:lnTo>
                    <a:pt x="10383" y="4365"/>
                  </a:lnTo>
                  <a:lnTo>
                    <a:pt x="5177"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3"/>
            <p:cNvSpPr/>
            <p:nvPr/>
          </p:nvSpPr>
          <p:spPr>
            <a:xfrm>
              <a:off x="7209600" y="1569050"/>
              <a:ext cx="130200" cy="208900"/>
            </a:xfrm>
            <a:custGeom>
              <a:rect b="b" l="l" r="r" t="t"/>
              <a:pathLst>
                <a:path extrusionOk="0" h="8356" w="5208">
                  <a:moveTo>
                    <a:pt x="1" y="0"/>
                  </a:moveTo>
                  <a:lnTo>
                    <a:pt x="1" y="8356"/>
                  </a:lnTo>
                  <a:lnTo>
                    <a:pt x="5207" y="8356"/>
                  </a:lnTo>
                  <a:lnTo>
                    <a:pt x="5207"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3"/>
            <p:cNvSpPr/>
            <p:nvPr/>
          </p:nvSpPr>
          <p:spPr>
            <a:xfrm>
              <a:off x="7172200" y="1622825"/>
              <a:ext cx="85750" cy="101350"/>
            </a:xfrm>
            <a:custGeom>
              <a:rect b="b" l="l" r="r" t="t"/>
              <a:pathLst>
                <a:path extrusionOk="0" h="4054" w="3430">
                  <a:moveTo>
                    <a:pt x="0" y="0"/>
                  </a:moveTo>
                  <a:lnTo>
                    <a:pt x="0" y="4053"/>
                  </a:lnTo>
                  <a:lnTo>
                    <a:pt x="3430" y="2027"/>
                  </a:lnTo>
                  <a:lnTo>
                    <a:pt x="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3"/>
            <p:cNvSpPr/>
            <p:nvPr/>
          </p:nvSpPr>
          <p:spPr>
            <a:xfrm>
              <a:off x="7209600" y="1645425"/>
              <a:ext cx="48350" cy="56925"/>
            </a:xfrm>
            <a:custGeom>
              <a:rect b="b" l="l" r="r" t="t"/>
              <a:pathLst>
                <a:path extrusionOk="0" h="2277" w="1934">
                  <a:moveTo>
                    <a:pt x="1" y="0"/>
                  </a:moveTo>
                  <a:lnTo>
                    <a:pt x="1" y="2276"/>
                  </a:lnTo>
                  <a:lnTo>
                    <a:pt x="1934" y="1123"/>
                  </a:lnTo>
                  <a:lnTo>
                    <a:pt x="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3"/>
            <p:cNvSpPr/>
            <p:nvPr/>
          </p:nvSpPr>
          <p:spPr>
            <a:xfrm>
              <a:off x="7059950" y="1798975"/>
              <a:ext cx="60050" cy="60050"/>
            </a:xfrm>
            <a:custGeom>
              <a:rect b="b" l="l" r="r" t="t"/>
              <a:pathLst>
                <a:path extrusionOk="0" h="2402" w="2402">
                  <a:moveTo>
                    <a:pt x="1185" y="1"/>
                  </a:moveTo>
                  <a:cubicBezTo>
                    <a:pt x="530" y="1"/>
                    <a:pt x="0" y="531"/>
                    <a:pt x="0" y="1185"/>
                  </a:cubicBezTo>
                  <a:lnTo>
                    <a:pt x="0" y="2401"/>
                  </a:lnTo>
                  <a:lnTo>
                    <a:pt x="2401" y="2401"/>
                  </a:lnTo>
                  <a:lnTo>
                    <a:pt x="2401" y="1185"/>
                  </a:lnTo>
                  <a:cubicBezTo>
                    <a:pt x="2401" y="531"/>
                    <a:pt x="1840" y="1"/>
                    <a:pt x="1185"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3"/>
            <p:cNvSpPr/>
            <p:nvPr/>
          </p:nvSpPr>
          <p:spPr>
            <a:xfrm>
              <a:off x="7140225" y="1798975"/>
              <a:ext cx="60050" cy="60050"/>
            </a:xfrm>
            <a:custGeom>
              <a:rect b="b" l="l" r="r" t="t"/>
              <a:pathLst>
                <a:path extrusionOk="0" h="2402" w="2402">
                  <a:moveTo>
                    <a:pt x="1185" y="1"/>
                  </a:moveTo>
                  <a:cubicBezTo>
                    <a:pt x="531" y="1"/>
                    <a:pt x="1" y="531"/>
                    <a:pt x="1" y="1185"/>
                  </a:cubicBezTo>
                  <a:lnTo>
                    <a:pt x="1" y="2401"/>
                  </a:lnTo>
                  <a:lnTo>
                    <a:pt x="2401" y="2401"/>
                  </a:lnTo>
                  <a:lnTo>
                    <a:pt x="2401" y="1185"/>
                  </a:lnTo>
                  <a:cubicBezTo>
                    <a:pt x="2401" y="531"/>
                    <a:pt x="1871" y="1"/>
                    <a:pt x="1185"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3"/>
            <p:cNvSpPr/>
            <p:nvPr/>
          </p:nvSpPr>
          <p:spPr>
            <a:xfrm>
              <a:off x="7219725" y="1798975"/>
              <a:ext cx="60050" cy="60050"/>
            </a:xfrm>
            <a:custGeom>
              <a:rect b="b" l="l" r="r" t="t"/>
              <a:pathLst>
                <a:path extrusionOk="0" h="2402" w="2402">
                  <a:moveTo>
                    <a:pt x="1186" y="1"/>
                  </a:moveTo>
                  <a:cubicBezTo>
                    <a:pt x="531" y="1"/>
                    <a:pt x="1" y="531"/>
                    <a:pt x="1" y="1185"/>
                  </a:cubicBezTo>
                  <a:lnTo>
                    <a:pt x="1" y="2401"/>
                  </a:lnTo>
                  <a:lnTo>
                    <a:pt x="2402" y="2401"/>
                  </a:lnTo>
                  <a:lnTo>
                    <a:pt x="2402" y="1185"/>
                  </a:lnTo>
                  <a:cubicBezTo>
                    <a:pt x="2402" y="531"/>
                    <a:pt x="1872" y="1"/>
                    <a:pt x="1186"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3"/>
            <p:cNvSpPr/>
            <p:nvPr/>
          </p:nvSpPr>
          <p:spPr>
            <a:xfrm>
              <a:off x="7300025" y="1798975"/>
              <a:ext cx="60025" cy="60050"/>
            </a:xfrm>
            <a:custGeom>
              <a:rect b="b" l="l" r="r" t="t"/>
              <a:pathLst>
                <a:path extrusionOk="0" h="2402" w="2401">
                  <a:moveTo>
                    <a:pt x="1216" y="1"/>
                  </a:moveTo>
                  <a:cubicBezTo>
                    <a:pt x="530" y="1"/>
                    <a:pt x="0" y="531"/>
                    <a:pt x="0" y="1185"/>
                  </a:cubicBezTo>
                  <a:lnTo>
                    <a:pt x="0" y="2401"/>
                  </a:lnTo>
                  <a:lnTo>
                    <a:pt x="2401" y="2401"/>
                  </a:lnTo>
                  <a:lnTo>
                    <a:pt x="2401" y="1185"/>
                  </a:lnTo>
                  <a:cubicBezTo>
                    <a:pt x="2401" y="531"/>
                    <a:pt x="1871" y="1"/>
                    <a:pt x="1216" y="1"/>
                  </a:cubicBez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3"/>
            <p:cNvSpPr/>
            <p:nvPr/>
          </p:nvSpPr>
          <p:spPr>
            <a:xfrm>
              <a:off x="7040450" y="1848075"/>
              <a:ext cx="90450" cy="60050"/>
            </a:xfrm>
            <a:custGeom>
              <a:rect b="b" l="l" r="r" t="t"/>
              <a:pathLst>
                <a:path extrusionOk="0" h="2402" w="3618">
                  <a:moveTo>
                    <a:pt x="1" y="1"/>
                  </a:moveTo>
                  <a:lnTo>
                    <a:pt x="1" y="2402"/>
                  </a:lnTo>
                  <a:lnTo>
                    <a:pt x="3618" y="2402"/>
                  </a:lnTo>
                  <a:lnTo>
                    <a:pt x="3618"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3"/>
            <p:cNvSpPr/>
            <p:nvPr/>
          </p:nvSpPr>
          <p:spPr>
            <a:xfrm>
              <a:off x="7130875" y="1848075"/>
              <a:ext cx="79525" cy="60050"/>
            </a:xfrm>
            <a:custGeom>
              <a:rect b="b" l="l" r="r" t="t"/>
              <a:pathLst>
                <a:path extrusionOk="0" h="2402" w="3181">
                  <a:moveTo>
                    <a:pt x="1" y="1"/>
                  </a:moveTo>
                  <a:lnTo>
                    <a:pt x="1" y="2402"/>
                  </a:lnTo>
                  <a:lnTo>
                    <a:pt x="3181" y="2402"/>
                  </a:lnTo>
                  <a:lnTo>
                    <a:pt x="318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3"/>
            <p:cNvSpPr/>
            <p:nvPr/>
          </p:nvSpPr>
          <p:spPr>
            <a:xfrm>
              <a:off x="7209600" y="1848075"/>
              <a:ext cx="79525" cy="60050"/>
            </a:xfrm>
            <a:custGeom>
              <a:rect b="b" l="l" r="r" t="t"/>
              <a:pathLst>
                <a:path extrusionOk="0" h="2402" w="3181">
                  <a:moveTo>
                    <a:pt x="1" y="1"/>
                  </a:moveTo>
                  <a:lnTo>
                    <a:pt x="1" y="2402"/>
                  </a:lnTo>
                  <a:lnTo>
                    <a:pt x="3181" y="2402"/>
                  </a:lnTo>
                  <a:lnTo>
                    <a:pt x="318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3"/>
            <p:cNvSpPr/>
            <p:nvPr/>
          </p:nvSpPr>
          <p:spPr>
            <a:xfrm>
              <a:off x="7289100" y="1848075"/>
              <a:ext cx="90450" cy="60050"/>
            </a:xfrm>
            <a:custGeom>
              <a:rect b="b" l="l" r="r" t="t"/>
              <a:pathLst>
                <a:path extrusionOk="0" h="2402" w="3618">
                  <a:moveTo>
                    <a:pt x="1" y="1"/>
                  </a:moveTo>
                  <a:lnTo>
                    <a:pt x="1" y="2402"/>
                  </a:lnTo>
                  <a:lnTo>
                    <a:pt x="3617" y="2402"/>
                  </a:lnTo>
                  <a:lnTo>
                    <a:pt x="3617"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3"/>
            <p:cNvSpPr/>
            <p:nvPr/>
          </p:nvSpPr>
          <p:spPr>
            <a:xfrm>
              <a:off x="7040450" y="1838725"/>
              <a:ext cx="99025" cy="69400"/>
            </a:xfrm>
            <a:custGeom>
              <a:rect b="b" l="l" r="r" t="t"/>
              <a:pathLst>
                <a:path extrusionOk="0" h="2776" w="3961">
                  <a:moveTo>
                    <a:pt x="1" y="1"/>
                  </a:moveTo>
                  <a:lnTo>
                    <a:pt x="1" y="2776"/>
                  </a:lnTo>
                  <a:lnTo>
                    <a:pt x="3586" y="2776"/>
                  </a:lnTo>
                  <a:lnTo>
                    <a:pt x="3961" y="1591"/>
                  </a:lnTo>
                  <a:lnTo>
                    <a:pt x="358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3"/>
            <p:cNvSpPr/>
            <p:nvPr/>
          </p:nvSpPr>
          <p:spPr>
            <a:xfrm>
              <a:off x="7200250" y="1838725"/>
              <a:ext cx="99025" cy="69400"/>
            </a:xfrm>
            <a:custGeom>
              <a:rect b="b" l="l" r="r" t="t"/>
              <a:pathLst>
                <a:path extrusionOk="0" h="2776" w="3961">
                  <a:moveTo>
                    <a:pt x="375" y="1"/>
                  </a:moveTo>
                  <a:lnTo>
                    <a:pt x="0" y="1591"/>
                  </a:lnTo>
                  <a:lnTo>
                    <a:pt x="375" y="2776"/>
                  </a:lnTo>
                  <a:lnTo>
                    <a:pt x="3586" y="2776"/>
                  </a:lnTo>
                  <a:lnTo>
                    <a:pt x="3960" y="1591"/>
                  </a:lnTo>
                  <a:lnTo>
                    <a:pt x="358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3"/>
            <p:cNvSpPr/>
            <p:nvPr/>
          </p:nvSpPr>
          <p:spPr>
            <a:xfrm>
              <a:off x="7040450" y="1569050"/>
              <a:ext cx="49150" cy="208900"/>
            </a:xfrm>
            <a:custGeom>
              <a:rect b="b" l="l" r="r" t="t"/>
              <a:pathLst>
                <a:path extrusionOk="0" h="8356" w="1966">
                  <a:moveTo>
                    <a:pt x="1" y="0"/>
                  </a:moveTo>
                  <a:lnTo>
                    <a:pt x="1" y="8356"/>
                  </a:lnTo>
                  <a:lnTo>
                    <a:pt x="1965" y="8356"/>
                  </a:lnTo>
                  <a:lnTo>
                    <a:pt x="1965" y="0"/>
                  </a:lnTo>
                  <a:close/>
                </a:path>
              </a:pathLst>
            </a:custGeom>
            <a:solidFill>
              <a:srgbClr val="E6DA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3"/>
            <p:cNvSpPr/>
            <p:nvPr/>
          </p:nvSpPr>
          <p:spPr>
            <a:xfrm>
              <a:off x="7330425" y="1569050"/>
              <a:ext cx="49125" cy="208900"/>
            </a:xfrm>
            <a:custGeom>
              <a:rect b="b" l="l" r="r" t="t"/>
              <a:pathLst>
                <a:path extrusionOk="0" h="8356" w="1965">
                  <a:moveTo>
                    <a:pt x="0" y="0"/>
                  </a:moveTo>
                  <a:lnTo>
                    <a:pt x="0" y="8356"/>
                  </a:lnTo>
                  <a:lnTo>
                    <a:pt x="1964" y="8356"/>
                  </a:lnTo>
                  <a:lnTo>
                    <a:pt x="1964"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3"/>
            <p:cNvSpPr/>
            <p:nvPr/>
          </p:nvSpPr>
          <p:spPr>
            <a:xfrm>
              <a:off x="7130875" y="1838725"/>
              <a:ext cx="79525" cy="69400"/>
            </a:xfrm>
            <a:custGeom>
              <a:rect b="b" l="l" r="r" t="t"/>
              <a:pathLst>
                <a:path extrusionOk="0" h="2776" w="3181">
                  <a:moveTo>
                    <a:pt x="1" y="1"/>
                  </a:moveTo>
                  <a:lnTo>
                    <a:pt x="1" y="2776"/>
                  </a:lnTo>
                  <a:lnTo>
                    <a:pt x="3181" y="2776"/>
                  </a:lnTo>
                  <a:lnTo>
                    <a:pt x="318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3"/>
            <p:cNvSpPr/>
            <p:nvPr/>
          </p:nvSpPr>
          <p:spPr>
            <a:xfrm>
              <a:off x="7289100" y="1838725"/>
              <a:ext cx="90450" cy="69400"/>
            </a:xfrm>
            <a:custGeom>
              <a:rect b="b" l="l" r="r" t="t"/>
              <a:pathLst>
                <a:path extrusionOk="0" h="2776" w="3618">
                  <a:moveTo>
                    <a:pt x="1" y="1"/>
                  </a:moveTo>
                  <a:lnTo>
                    <a:pt x="1" y="2776"/>
                  </a:lnTo>
                  <a:lnTo>
                    <a:pt x="3617" y="2776"/>
                  </a:lnTo>
                  <a:lnTo>
                    <a:pt x="3617"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63"/>
          <p:cNvGrpSpPr/>
          <p:nvPr/>
        </p:nvGrpSpPr>
        <p:grpSpPr>
          <a:xfrm>
            <a:off x="3527880" y="2690291"/>
            <a:ext cx="361770" cy="340246"/>
            <a:chOff x="4773800" y="1579175"/>
            <a:chExt cx="339850" cy="319600"/>
          </a:xfrm>
        </p:grpSpPr>
        <p:sp>
          <p:nvSpPr>
            <p:cNvPr id="3180" name="Google Shape;3180;p63"/>
            <p:cNvSpPr/>
            <p:nvPr/>
          </p:nvSpPr>
          <p:spPr>
            <a:xfrm>
              <a:off x="4773800" y="1579175"/>
              <a:ext cx="79525" cy="179300"/>
            </a:xfrm>
            <a:custGeom>
              <a:rect b="b" l="l" r="r" t="t"/>
              <a:pathLst>
                <a:path extrusionOk="0" h="7172" w="3181">
                  <a:moveTo>
                    <a:pt x="0" y="0"/>
                  </a:moveTo>
                  <a:lnTo>
                    <a:pt x="0" y="6361"/>
                  </a:lnTo>
                  <a:lnTo>
                    <a:pt x="1590" y="7171"/>
                  </a:lnTo>
                  <a:lnTo>
                    <a:pt x="1590" y="1590"/>
                  </a:lnTo>
                  <a:lnTo>
                    <a:pt x="3180" y="1590"/>
                  </a:lnTo>
                  <a:lnTo>
                    <a:pt x="3180"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3"/>
            <p:cNvSpPr/>
            <p:nvPr/>
          </p:nvSpPr>
          <p:spPr>
            <a:xfrm>
              <a:off x="5033350" y="1579175"/>
              <a:ext cx="79525" cy="179300"/>
            </a:xfrm>
            <a:custGeom>
              <a:rect b="b" l="l" r="r" t="t"/>
              <a:pathLst>
                <a:path extrusionOk="0" h="7172" w="3181">
                  <a:moveTo>
                    <a:pt x="1" y="0"/>
                  </a:moveTo>
                  <a:lnTo>
                    <a:pt x="1" y="1590"/>
                  </a:lnTo>
                  <a:lnTo>
                    <a:pt x="1591" y="1590"/>
                  </a:lnTo>
                  <a:lnTo>
                    <a:pt x="1591" y="7171"/>
                  </a:lnTo>
                  <a:lnTo>
                    <a:pt x="3181" y="6361"/>
                  </a:lnTo>
                  <a:lnTo>
                    <a:pt x="3181" y="0"/>
                  </a:lnTo>
                  <a:close/>
                </a:path>
              </a:pathLst>
            </a:custGeom>
            <a:solidFill>
              <a:srgbClr val="EFE7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3"/>
            <p:cNvSpPr/>
            <p:nvPr/>
          </p:nvSpPr>
          <p:spPr>
            <a:xfrm>
              <a:off x="4773800" y="1738950"/>
              <a:ext cx="339850" cy="159825"/>
            </a:xfrm>
            <a:custGeom>
              <a:rect b="b" l="l" r="r" t="t"/>
              <a:pathLst>
                <a:path extrusionOk="0" h="6393" w="13594">
                  <a:moveTo>
                    <a:pt x="0" y="1"/>
                  </a:moveTo>
                  <a:lnTo>
                    <a:pt x="0" y="6392"/>
                  </a:lnTo>
                  <a:lnTo>
                    <a:pt x="5020" y="6392"/>
                  </a:lnTo>
                  <a:lnTo>
                    <a:pt x="6797" y="3867"/>
                  </a:lnTo>
                  <a:lnTo>
                    <a:pt x="8605" y="6392"/>
                  </a:lnTo>
                  <a:lnTo>
                    <a:pt x="13594" y="3586"/>
                  </a:lnTo>
                  <a:lnTo>
                    <a:pt x="6797" y="1"/>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3"/>
            <p:cNvSpPr/>
            <p:nvPr/>
          </p:nvSpPr>
          <p:spPr>
            <a:xfrm>
              <a:off x="4943700" y="1738950"/>
              <a:ext cx="169175" cy="159825"/>
            </a:xfrm>
            <a:custGeom>
              <a:rect b="b" l="l" r="r" t="t"/>
              <a:pathLst>
                <a:path extrusionOk="0" h="6393" w="6767">
                  <a:moveTo>
                    <a:pt x="1" y="1"/>
                  </a:moveTo>
                  <a:lnTo>
                    <a:pt x="1" y="3898"/>
                  </a:lnTo>
                  <a:lnTo>
                    <a:pt x="1778" y="6392"/>
                  </a:lnTo>
                  <a:lnTo>
                    <a:pt x="6767" y="6392"/>
                  </a:lnTo>
                  <a:lnTo>
                    <a:pt x="6767"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3"/>
            <p:cNvSpPr/>
            <p:nvPr/>
          </p:nvSpPr>
          <p:spPr>
            <a:xfrm>
              <a:off x="4955400" y="1778700"/>
              <a:ext cx="117725" cy="79550"/>
            </a:xfrm>
            <a:custGeom>
              <a:rect b="b" l="l" r="r" t="t"/>
              <a:pathLst>
                <a:path extrusionOk="0" h="3182" w="4709">
                  <a:moveTo>
                    <a:pt x="1" y="1"/>
                  </a:moveTo>
                  <a:lnTo>
                    <a:pt x="2121" y="3181"/>
                  </a:lnTo>
                  <a:lnTo>
                    <a:pt x="4709" y="3181"/>
                  </a:lnTo>
                  <a:lnTo>
                    <a:pt x="4709"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3"/>
            <p:cNvSpPr/>
            <p:nvPr/>
          </p:nvSpPr>
          <p:spPr>
            <a:xfrm>
              <a:off x="4813550" y="1778700"/>
              <a:ext cx="118500" cy="79550"/>
            </a:xfrm>
            <a:custGeom>
              <a:rect b="b" l="l" r="r" t="t"/>
              <a:pathLst>
                <a:path extrusionOk="0" h="3182" w="4740">
                  <a:moveTo>
                    <a:pt x="0" y="1"/>
                  </a:moveTo>
                  <a:lnTo>
                    <a:pt x="0" y="3181"/>
                  </a:lnTo>
                  <a:lnTo>
                    <a:pt x="2619" y="3181"/>
                  </a:lnTo>
                  <a:lnTo>
                    <a:pt x="4739"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186" name="Google Shape;3186;p63"/>
          <p:cNvCxnSpPr/>
          <p:nvPr/>
        </p:nvCxnSpPr>
        <p:spPr>
          <a:xfrm>
            <a:off x="1249698" y="4306218"/>
            <a:ext cx="1222200" cy="0"/>
          </a:xfrm>
          <a:prstGeom prst="straightConnector1">
            <a:avLst/>
          </a:prstGeom>
          <a:noFill/>
          <a:ln cap="flat" cmpd="sng" w="19050">
            <a:solidFill>
              <a:schemeClr val="accent5"/>
            </a:solidFill>
            <a:prstDash val="dot"/>
            <a:round/>
            <a:headEnd len="med" w="med" type="none"/>
            <a:tailEnd len="med" w="med" type="none"/>
          </a:ln>
        </p:spPr>
      </p:cxnSp>
      <p:cxnSp>
        <p:nvCxnSpPr>
          <p:cNvPr id="3187" name="Google Shape;3187;p63"/>
          <p:cNvCxnSpPr/>
          <p:nvPr/>
        </p:nvCxnSpPr>
        <p:spPr>
          <a:xfrm>
            <a:off x="3097674" y="4306218"/>
            <a:ext cx="1222200" cy="0"/>
          </a:xfrm>
          <a:prstGeom prst="straightConnector1">
            <a:avLst/>
          </a:prstGeom>
          <a:noFill/>
          <a:ln cap="flat" cmpd="sng" w="19050">
            <a:solidFill>
              <a:schemeClr val="accent5"/>
            </a:solidFill>
            <a:prstDash val="dot"/>
            <a:round/>
            <a:headEnd len="med" w="med" type="none"/>
            <a:tailEnd len="med" w="med" type="none"/>
          </a:ln>
        </p:spPr>
      </p:cxnSp>
      <p:cxnSp>
        <p:nvCxnSpPr>
          <p:cNvPr id="3188" name="Google Shape;3188;p63"/>
          <p:cNvCxnSpPr/>
          <p:nvPr/>
        </p:nvCxnSpPr>
        <p:spPr>
          <a:xfrm>
            <a:off x="4945662" y="4306218"/>
            <a:ext cx="1222200" cy="0"/>
          </a:xfrm>
          <a:prstGeom prst="straightConnector1">
            <a:avLst/>
          </a:prstGeom>
          <a:noFill/>
          <a:ln cap="flat" cmpd="sng" w="19050">
            <a:solidFill>
              <a:schemeClr val="accent5"/>
            </a:solidFill>
            <a:prstDash val="dot"/>
            <a:round/>
            <a:headEnd len="med" w="med" type="none"/>
            <a:tailEnd len="med" w="med" type="none"/>
          </a:ln>
        </p:spPr>
      </p:cxnSp>
      <p:cxnSp>
        <p:nvCxnSpPr>
          <p:cNvPr id="3189" name="Google Shape;3189;p63"/>
          <p:cNvCxnSpPr/>
          <p:nvPr/>
        </p:nvCxnSpPr>
        <p:spPr>
          <a:xfrm>
            <a:off x="6793625" y="4306218"/>
            <a:ext cx="1222200" cy="0"/>
          </a:xfrm>
          <a:prstGeom prst="straightConnector1">
            <a:avLst/>
          </a:prstGeom>
          <a:noFill/>
          <a:ln cap="flat" cmpd="sng" w="19050">
            <a:solidFill>
              <a:schemeClr val="accent5"/>
            </a:solidFill>
            <a:prstDash val="dot"/>
            <a:round/>
            <a:headEnd len="med" w="med" type="none"/>
            <a:tailEnd len="med" w="med" type="none"/>
          </a:ln>
        </p:spPr>
      </p:cxnSp>
      <p:sp>
        <p:nvSpPr>
          <p:cNvPr id="3190" name="Google Shape;3190;p63"/>
          <p:cNvSpPr txBox="1"/>
          <p:nvPr/>
        </p:nvSpPr>
        <p:spPr>
          <a:xfrm>
            <a:off x="6605225" y="3824703"/>
            <a:ext cx="1599000" cy="45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Boggier</a:t>
            </a:r>
            <a:endParaRPr sz="2500">
              <a:solidFill>
                <a:schemeClr val="accent5"/>
              </a:solidFill>
              <a:latin typeface="Vidaloka"/>
              <a:ea typeface="Vidaloka"/>
              <a:cs typeface="Vidaloka"/>
              <a:sym typeface="Vidaloka"/>
            </a:endParaRPr>
          </a:p>
        </p:txBody>
      </p:sp>
      <p:grpSp>
        <p:nvGrpSpPr>
          <p:cNvPr id="3191" name="Google Shape;3191;p63"/>
          <p:cNvGrpSpPr/>
          <p:nvPr/>
        </p:nvGrpSpPr>
        <p:grpSpPr>
          <a:xfrm>
            <a:off x="1241479" y="1506917"/>
            <a:ext cx="1147271" cy="666371"/>
            <a:chOff x="1241479" y="1719607"/>
            <a:chExt cx="1147271" cy="666371"/>
          </a:xfrm>
        </p:grpSpPr>
        <p:cxnSp>
          <p:nvCxnSpPr>
            <p:cNvPr id="3192" name="Google Shape;3192;p63"/>
            <p:cNvCxnSpPr/>
            <p:nvPr/>
          </p:nvCxnSpPr>
          <p:spPr>
            <a:xfrm>
              <a:off x="1249650" y="1728378"/>
              <a:ext cx="1139100" cy="657600"/>
            </a:xfrm>
            <a:prstGeom prst="straightConnector1">
              <a:avLst/>
            </a:prstGeom>
            <a:noFill/>
            <a:ln cap="flat" cmpd="sng" w="19050">
              <a:solidFill>
                <a:schemeClr val="accent5"/>
              </a:solidFill>
              <a:prstDash val="solid"/>
              <a:round/>
              <a:headEnd len="med" w="med" type="none"/>
              <a:tailEnd len="med" w="med" type="none"/>
            </a:ln>
          </p:spPr>
        </p:cxnSp>
        <p:cxnSp>
          <p:nvCxnSpPr>
            <p:cNvPr id="3193" name="Google Shape;3193;p63"/>
            <p:cNvCxnSpPr/>
            <p:nvPr/>
          </p:nvCxnSpPr>
          <p:spPr>
            <a:xfrm flipH="1">
              <a:off x="1241479" y="1719607"/>
              <a:ext cx="1139100" cy="657600"/>
            </a:xfrm>
            <a:prstGeom prst="straightConnector1">
              <a:avLst/>
            </a:prstGeom>
            <a:noFill/>
            <a:ln cap="flat" cmpd="sng" w="19050">
              <a:solidFill>
                <a:schemeClr val="accent5"/>
              </a:solidFill>
              <a:prstDash val="solid"/>
              <a:round/>
              <a:headEnd len="med" w="med" type="none"/>
              <a:tailEnd len="med" w="med" type="none"/>
            </a:ln>
          </p:spPr>
        </p:cxn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7" name="Shape 3197"/>
        <p:cNvGrpSpPr/>
        <p:nvPr/>
      </p:nvGrpSpPr>
      <p:grpSpPr>
        <a:xfrm>
          <a:off x="0" y="0"/>
          <a:ext cx="0" cy="0"/>
          <a:chOff x="0" y="0"/>
          <a:chExt cx="0" cy="0"/>
        </a:xfrm>
      </p:grpSpPr>
      <p:sp>
        <p:nvSpPr>
          <p:cNvPr id="3198" name="Google Shape;3198;p64"/>
          <p:cNvSpPr/>
          <p:nvPr/>
        </p:nvSpPr>
        <p:spPr>
          <a:xfrm rot="6721462">
            <a:off x="7284553" y="3496084"/>
            <a:ext cx="1631996" cy="1631996"/>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4"/>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Fill in the gaps</a:t>
            </a:r>
            <a:endParaRPr/>
          </a:p>
        </p:txBody>
      </p:sp>
      <p:sp>
        <p:nvSpPr>
          <p:cNvPr id="3200" name="Google Shape;3200;p64"/>
          <p:cNvSpPr txBox="1"/>
          <p:nvPr/>
        </p:nvSpPr>
        <p:spPr>
          <a:xfrm>
            <a:off x="1358575" y="2151100"/>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He married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and they had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children together.</a:t>
            </a:r>
            <a:endParaRPr u="sng">
              <a:solidFill>
                <a:schemeClr val="accent5"/>
              </a:solidFill>
              <a:latin typeface="Source Sans Pro"/>
              <a:ea typeface="Source Sans Pro"/>
              <a:cs typeface="Source Sans Pro"/>
              <a:sym typeface="Source Sans Pro"/>
            </a:endParaRPr>
          </a:p>
        </p:txBody>
      </p:sp>
      <p:sp>
        <p:nvSpPr>
          <p:cNvPr id="3201" name="Google Shape;3201;p64"/>
          <p:cNvSpPr txBox="1"/>
          <p:nvPr/>
        </p:nvSpPr>
        <p:spPr>
          <a:xfrm>
            <a:off x="1358575" y="2581156"/>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London was the city chosen to start his </a:t>
            </a:r>
            <a:r>
              <a:rPr lang="en">
                <a:solidFill>
                  <a:schemeClr val="accent5"/>
                </a:solidFill>
                <a:latin typeface="Source Sans Pro"/>
                <a:ea typeface="Source Sans Pro"/>
                <a:cs typeface="Source Sans Pro"/>
                <a:sym typeface="Source Sans Pro"/>
              </a:rPr>
              <a:t>career</a:t>
            </a:r>
            <a:r>
              <a:rPr lang="en">
                <a:solidFill>
                  <a:schemeClr val="accent5"/>
                </a:solidFill>
                <a:latin typeface="Source Sans Pro"/>
                <a:ea typeface="Source Sans Pro"/>
                <a:cs typeface="Source Sans Pro"/>
                <a:sym typeface="Source Sans Pro"/>
              </a:rPr>
              <a:t> as an </a:t>
            </a:r>
            <a:r>
              <a:rPr lang="en">
                <a:solidFill>
                  <a:schemeClr val="accent5"/>
                </a:solidFill>
                <a:latin typeface="Source Sans Pro"/>
                <a:ea typeface="Source Sans Pro"/>
                <a:cs typeface="Source Sans Pro"/>
                <a:sym typeface="Source Sans Pro"/>
              </a:rPr>
              <a:t>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and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202" name="Google Shape;3202;p64"/>
          <p:cNvSpPr txBox="1"/>
          <p:nvPr/>
        </p:nvSpPr>
        <p:spPr>
          <a:xfrm>
            <a:off x="1358575" y="3011216"/>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He started writing mainly </a:t>
            </a:r>
            <a:r>
              <a:rPr lang="en">
                <a:solidFill>
                  <a:schemeClr val="accent5"/>
                </a:solidFill>
                <a:latin typeface="Source Sans Pro"/>
                <a:ea typeface="Source Sans Pro"/>
                <a:cs typeface="Source Sans Pro"/>
                <a:sym typeface="Source Sans Pro"/>
              </a:rPr>
              <a:t>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and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at the beginning of his career.</a:t>
            </a:r>
            <a:endParaRPr>
              <a:solidFill>
                <a:schemeClr val="accent5"/>
              </a:solidFill>
              <a:latin typeface="Source Sans Pro"/>
              <a:ea typeface="Source Sans Pro"/>
              <a:cs typeface="Source Sans Pro"/>
              <a:sym typeface="Source Sans Pro"/>
            </a:endParaRPr>
          </a:p>
        </p:txBody>
      </p:sp>
      <p:sp>
        <p:nvSpPr>
          <p:cNvPr id="3203" name="Google Shape;3203;p64"/>
          <p:cNvSpPr txBox="1"/>
          <p:nvPr/>
        </p:nvSpPr>
        <p:spPr>
          <a:xfrm>
            <a:off x="1358575" y="3441275"/>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His son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died at the age of 11 of </a:t>
            </a:r>
            <a:r>
              <a:rPr lang="en">
                <a:solidFill>
                  <a:schemeClr val="accent5"/>
                </a:solidFill>
                <a:latin typeface="Source Sans Pro"/>
                <a:ea typeface="Source Sans Pro"/>
                <a:cs typeface="Source Sans Pro"/>
                <a:sym typeface="Source Sans Pro"/>
              </a:rPr>
              <a:t>unknown</a:t>
            </a:r>
            <a:r>
              <a:rPr lang="en">
                <a:solidFill>
                  <a:schemeClr val="accent5"/>
                </a:solidFill>
                <a:latin typeface="Source Sans Pro"/>
                <a:ea typeface="Source Sans Pro"/>
                <a:cs typeface="Source Sans Pro"/>
                <a:sym typeface="Source Sans Pro"/>
              </a:rPr>
              <a:t> causes.</a:t>
            </a:r>
            <a:endParaRPr>
              <a:solidFill>
                <a:schemeClr val="accent5"/>
              </a:solidFill>
              <a:latin typeface="Source Sans Pro"/>
              <a:ea typeface="Source Sans Pro"/>
              <a:cs typeface="Source Sans Pro"/>
              <a:sym typeface="Source Sans Pro"/>
            </a:endParaRPr>
          </a:p>
        </p:txBody>
      </p:sp>
      <p:sp>
        <p:nvSpPr>
          <p:cNvPr id="3204" name="Google Shape;3204;p64"/>
          <p:cNvSpPr txBox="1"/>
          <p:nvPr/>
        </p:nvSpPr>
        <p:spPr>
          <a:xfrm>
            <a:off x="746426" y="1721025"/>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a)</a:t>
            </a:r>
            <a:endParaRPr sz="2500">
              <a:solidFill>
                <a:schemeClr val="accent2"/>
              </a:solidFill>
              <a:latin typeface="Vidaloka"/>
              <a:ea typeface="Vidaloka"/>
              <a:cs typeface="Vidaloka"/>
              <a:sym typeface="Vidaloka"/>
            </a:endParaRPr>
          </a:p>
        </p:txBody>
      </p:sp>
      <p:sp>
        <p:nvSpPr>
          <p:cNvPr id="3205" name="Google Shape;3205;p64"/>
          <p:cNvSpPr txBox="1"/>
          <p:nvPr/>
        </p:nvSpPr>
        <p:spPr>
          <a:xfrm>
            <a:off x="746426" y="2151088"/>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b)</a:t>
            </a:r>
            <a:endParaRPr sz="2500">
              <a:solidFill>
                <a:schemeClr val="accent2"/>
              </a:solidFill>
              <a:latin typeface="Vidaloka"/>
              <a:ea typeface="Vidaloka"/>
              <a:cs typeface="Vidaloka"/>
              <a:sym typeface="Vidaloka"/>
            </a:endParaRPr>
          </a:p>
        </p:txBody>
      </p:sp>
      <p:sp>
        <p:nvSpPr>
          <p:cNvPr id="3206" name="Google Shape;3206;p64"/>
          <p:cNvSpPr txBox="1"/>
          <p:nvPr/>
        </p:nvSpPr>
        <p:spPr>
          <a:xfrm>
            <a:off x="746426" y="2581150"/>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c)</a:t>
            </a:r>
            <a:endParaRPr sz="2500">
              <a:solidFill>
                <a:schemeClr val="accent2"/>
              </a:solidFill>
              <a:latin typeface="Vidaloka"/>
              <a:ea typeface="Vidaloka"/>
              <a:cs typeface="Vidaloka"/>
              <a:sym typeface="Vidaloka"/>
            </a:endParaRPr>
          </a:p>
        </p:txBody>
      </p:sp>
      <p:sp>
        <p:nvSpPr>
          <p:cNvPr id="3207" name="Google Shape;3207;p64"/>
          <p:cNvSpPr txBox="1"/>
          <p:nvPr/>
        </p:nvSpPr>
        <p:spPr>
          <a:xfrm>
            <a:off x="746426" y="3011213"/>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d)</a:t>
            </a:r>
            <a:endParaRPr sz="2500">
              <a:solidFill>
                <a:schemeClr val="accent2"/>
              </a:solidFill>
              <a:latin typeface="Vidaloka"/>
              <a:ea typeface="Vidaloka"/>
              <a:cs typeface="Vidaloka"/>
              <a:sym typeface="Vidaloka"/>
            </a:endParaRPr>
          </a:p>
        </p:txBody>
      </p:sp>
      <p:sp>
        <p:nvSpPr>
          <p:cNvPr id="3208" name="Google Shape;3208;p64"/>
          <p:cNvSpPr txBox="1"/>
          <p:nvPr/>
        </p:nvSpPr>
        <p:spPr>
          <a:xfrm>
            <a:off x="746426" y="3441275"/>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e)</a:t>
            </a:r>
            <a:endParaRPr sz="2500">
              <a:solidFill>
                <a:schemeClr val="accent2"/>
              </a:solidFill>
              <a:latin typeface="Vidaloka"/>
              <a:ea typeface="Vidaloka"/>
              <a:cs typeface="Vidaloka"/>
              <a:sym typeface="Vidaloka"/>
            </a:endParaRPr>
          </a:p>
        </p:txBody>
      </p:sp>
      <p:sp>
        <p:nvSpPr>
          <p:cNvPr id="3209" name="Google Shape;3209;p64"/>
          <p:cNvSpPr txBox="1"/>
          <p:nvPr/>
        </p:nvSpPr>
        <p:spPr>
          <a:xfrm>
            <a:off x="1358575" y="1721050"/>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Shakespeare was born in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and was raised in </a:t>
            </a:r>
            <a:r>
              <a:rPr lang="en">
                <a:solidFill>
                  <a:schemeClr val="accent5"/>
                </a:solidFill>
                <a:latin typeface="Source Sans Pro"/>
                <a:ea typeface="Source Sans Pro"/>
                <a:cs typeface="Source Sans Pro"/>
                <a:sym typeface="Source Sans Pro"/>
              </a:rPr>
              <a:t>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210" name="Google Shape;3210;p64"/>
          <p:cNvSpPr txBox="1"/>
          <p:nvPr/>
        </p:nvSpPr>
        <p:spPr>
          <a:xfrm>
            <a:off x="1358575" y="3871325"/>
            <a:ext cx="62307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It is said, that the cause </a:t>
            </a:r>
            <a:r>
              <a:rPr lang="en">
                <a:solidFill>
                  <a:schemeClr val="accent5"/>
                </a:solidFill>
                <a:latin typeface="Source Sans Pro"/>
                <a:ea typeface="Source Sans Pro"/>
                <a:cs typeface="Source Sans Pro"/>
                <a:sym typeface="Source Sans Pro"/>
              </a:rPr>
              <a:t>of </a:t>
            </a:r>
            <a:r>
              <a:rPr lang="en">
                <a:solidFill>
                  <a:schemeClr val="accent5"/>
                </a:solidFill>
                <a:latin typeface="Source Sans Pro"/>
                <a:ea typeface="Source Sans Pro"/>
                <a:cs typeface="Source Sans Pro"/>
                <a:sym typeface="Source Sans Pro"/>
              </a:rPr>
              <a:t>Shakespeare death </a:t>
            </a:r>
            <a:r>
              <a:rPr lang="en">
                <a:solidFill>
                  <a:schemeClr val="accent5"/>
                </a:solidFill>
                <a:latin typeface="Source Sans Pro"/>
                <a:ea typeface="Source Sans Pro"/>
                <a:cs typeface="Source Sans Pro"/>
                <a:sym typeface="Source Sans Pro"/>
              </a:rPr>
              <a:t>was his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a:t>
            </a:r>
            <a:endParaRPr>
              <a:solidFill>
                <a:schemeClr val="accent5"/>
              </a:solidFill>
              <a:latin typeface="Source Sans Pro"/>
              <a:ea typeface="Source Sans Pro"/>
              <a:cs typeface="Source Sans Pro"/>
              <a:sym typeface="Source Sans Pro"/>
            </a:endParaRPr>
          </a:p>
        </p:txBody>
      </p:sp>
      <p:sp>
        <p:nvSpPr>
          <p:cNvPr id="3211" name="Google Shape;3211;p64"/>
          <p:cNvSpPr txBox="1"/>
          <p:nvPr/>
        </p:nvSpPr>
        <p:spPr>
          <a:xfrm>
            <a:off x="746426" y="3871325"/>
            <a:ext cx="61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f</a:t>
            </a:r>
            <a:r>
              <a:rPr lang="en" sz="2500">
                <a:solidFill>
                  <a:schemeClr val="accent2"/>
                </a:solidFill>
                <a:latin typeface="Vidaloka"/>
                <a:ea typeface="Vidaloka"/>
                <a:cs typeface="Vidaloka"/>
                <a:sym typeface="Vidaloka"/>
              </a:rPr>
              <a:t>)</a:t>
            </a:r>
            <a:endParaRPr sz="2500">
              <a:solidFill>
                <a:schemeClr val="accent2"/>
              </a:solidFill>
              <a:latin typeface="Vidaloka"/>
              <a:ea typeface="Vidaloka"/>
              <a:cs typeface="Vidaloka"/>
              <a:sym typeface="Vidaloka"/>
            </a:endParaRPr>
          </a:p>
        </p:txBody>
      </p:sp>
      <p:grpSp>
        <p:nvGrpSpPr>
          <p:cNvPr id="3212" name="Google Shape;3212;p64"/>
          <p:cNvGrpSpPr/>
          <p:nvPr/>
        </p:nvGrpSpPr>
        <p:grpSpPr>
          <a:xfrm>
            <a:off x="7810122" y="4156098"/>
            <a:ext cx="685089" cy="465405"/>
            <a:chOff x="7412897" y="3693266"/>
            <a:chExt cx="685089" cy="465405"/>
          </a:xfrm>
        </p:grpSpPr>
        <p:sp>
          <p:nvSpPr>
            <p:cNvPr id="3213" name="Google Shape;3213;p64"/>
            <p:cNvSpPr/>
            <p:nvPr/>
          </p:nvSpPr>
          <p:spPr>
            <a:xfrm flipH="1">
              <a:off x="7412897" y="3693266"/>
              <a:ext cx="685089" cy="462848"/>
            </a:xfrm>
            <a:custGeom>
              <a:rect b="b" l="l" r="r" t="t"/>
              <a:pathLst>
                <a:path extrusionOk="0" h="7964" w="11788">
                  <a:moveTo>
                    <a:pt x="5940" y="1"/>
                  </a:moveTo>
                  <a:cubicBezTo>
                    <a:pt x="5204" y="1"/>
                    <a:pt x="4451" y="164"/>
                    <a:pt x="3737" y="490"/>
                  </a:cubicBezTo>
                  <a:cubicBezTo>
                    <a:pt x="1201" y="1602"/>
                    <a:pt x="0" y="7340"/>
                    <a:pt x="3559" y="7830"/>
                  </a:cubicBezTo>
                  <a:cubicBezTo>
                    <a:pt x="3757" y="7854"/>
                    <a:pt x="3944" y="7865"/>
                    <a:pt x="4120" y="7865"/>
                  </a:cubicBezTo>
                  <a:cubicBezTo>
                    <a:pt x="5877" y="7865"/>
                    <a:pt x="6539" y="6762"/>
                    <a:pt x="6539" y="6762"/>
                  </a:cubicBezTo>
                  <a:lnTo>
                    <a:pt x="7162" y="7963"/>
                  </a:lnTo>
                  <a:lnTo>
                    <a:pt x="11788" y="7385"/>
                  </a:lnTo>
                  <a:lnTo>
                    <a:pt x="10365" y="4894"/>
                  </a:lnTo>
                  <a:cubicBezTo>
                    <a:pt x="10454" y="4316"/>
                    <a:pt x="10454" y="3737"/>
                    <a:pt x="10276" y="3204"/>
                  </a:cubicBezTo>
                  <a:cubicBezTo>
                    <a:pt x="9573" y="1063"/>
                    <a:pt x="7814" y="1"/>
                    <a:pt x="59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4"/>
            <p:cNvSpPr/>
            <p:nvPr/>
          </p:nvSpPr>
          <p:spPr>
            <a:xfrm flipH="1">
              <a:off x="7412897" y="3695416"/>
              <a:ext cx="685089" cy="463255"/>
            </a:xfrm>
            <a:custGeom>
              <a:rect b="b" l="l" r="r" t="t"/>
              <a:pathLst>
                <a:path extrusionOk="0" h="7971" w="11788">
                  <a:moveTo>
                    <a:pt x="5920" y="0"/>
                  </a:moveTo>
                  <a:cubicBezTo>
                    <a:pt x="5178" y="0"/>
                    <a:pt x="4440" y="146"/>
                    <a:pt x="3737" y="498"/>
                  </a:cubicBezTo>
                  <a:cubicBezTo>
                    <a:pt x="1201" y="1610"/>
                    <a:pt x="0" y="7348"/>
                    <a:pt x="3559" y="7837"/>
                  </a:cubicBezTo>
                  <a:cubicBezTo>
                    <a:pt x="3757" y="7861"/>
                    <a:pt x="3944" y="7872"/>
                    <a:pt x="4120" y="7872"/>
                  </a:cubicBezTo>
                  <a:cubicBezTo>
                    <a:pt x="5877" y="7872"/>
                    <a:pt x="6539" y="6770"/>
                    <a:pt x="6539" y="6770"/>
                  </a:cubicBezTo>
                  <a:lnTo>
                    <a:pt x="7117" y="7971"/>
                  </a:lnTo>
                  <a:lnTo>
                    <a:pt x="7918" y="7837"/>
                  </a:lnTo>
                  <a:cubicBezTo>
                    <a:pt x="7696" y="6547"/>
                    <a:pt x="8096" y="5524"/>
                    <a:pt x="8986" y="5391"/>
                  </a:cubicBezTo>
                  <a:cubicBezTo>
                    <a:pt x="9098" y="5372"/>
                    <a:pt x="9208" y="5363"/>
                    <a:pt x="9314" y="5363"/>
                  </a:cubicBezTo>
                  <a:cubicBezTo>
                    <a:pt x="10213" y="5363"/>
                    <a:pt x="10894" y="6035"/>
                    <a:pt x="11610" y="7348"/>
                  </a:cubicBezTo>
                  <a:lnTo>
                    <a:pt x="11788" y="7348"/>
                  </a:lnTo>
                  <a:lnTo>
                    <a:pt x="10365" y="4857"/>
                  </a:lnTo>
                  <a:cubicBezTo>
                    <a:pt x="10409" y="4679"/>
                    <a:pt x="10409" y="4501"/>
                    <a:pt x="10409" y="4323"/>
                  </a:cubicBezTo>
                  <a:lnTo>
                    <a:pt x="10409" y="4323"/>
                  </a:lnTo>
                  <a:cubicBezTo>
                    <a:pt x="9518" y="5087"/>
                    <a:pt x="8383" y="5527"/>
                    <a:pt x="7160" y="5527"/>
                  </a:cubicBezTo>
                  <a:cubicBezTo>
                    <a:pt x="7102" y="5527"/>
                    <a:pt x="7043" y="5526"/>
                    <a:pt x="6984" y="5524"/>
                  </a:cubicBezTo>
                  <a:cubicBezTo>
                    <a:pt x="4715" y="5524"/>
                    <a:pt x="2847" y="4279"/>
                    <a:pt x="2847" y="2766"/>
                  </a:cubicBezTo>
                  <a:cubicBezTo>
                    <a:pt x="2847" y="1387"/>
                    <a:pt x="4315" y="231"/>
                    <a:pt x="6228" y="8"/>
                  </a:cubicBezTo>
                  <a:cubicBezTo>
                    <a:pt x="6125" y="3"/>
                    <a:pt x="6023" y="0"/>
                    <a:pt x="5920" y="0"/>
                  </a:cubicBezTo>
                  <a:close/>
                </a:path>
              </a:pathLst>
            </a:custGeom>
            <a:solidFill>
              <a:srgbClr val="EDD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4"/>
            <p:cNvSpPr/>
            <p:nvPr/>
          </p:nvSpPr>
          <p:spPr>
            <a:xfrm flipH="1">
              <a:off x="7516294" y="3819437"/>
              <a:ext cx="139656" cy="122105"/>
            </a:xfrm>
            <a:custGeom>
              <a:rect b="b" l="l" r="r" t="t"/>
              <a:pathLst>
                <a:path extrusionOk="0" h="2101" w="2403">
                  <a:moveTo>
                    <a:pt x="1088" y="1"/>
                  </a:moveTo>
                  <a:cubicBezTo>
                    <a:pt x="904" y="1"/>
                    <a:pt x="715" y="46"/>
                    <a:pt x="535" y="143"/>
                  </a:cubicBezTo>
                  <a:cubicBezTo>
                    <a:pt x="1" y="410"/>
                    <a:pt x="1335" y="2056"/>
                    <a:pt x="2091" y="2100"/>
                  </a:cubicBezTo>
                  <a:cubicBezTo>
                    <a:pt x="2403" y="2100"/>
                    <a:pt x="2358" y="1166"/>
                    <a:pt x="2091" y="588"/>
                  </a:cubicBezTo>
                  <a:cubicBezTo>
                    <a:pt x="1877" y="220"/>
                    <a:pt x="1494"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4"/>
            <p:cNvSpPr/>
            <p:nvPr/>
          </p:nvSpPr>
          <p:spPr>
            <a:xfrm flipH="1">
              <a:off x="7536984" y="3847333"/>
              <a:ext cx="100834" cy="86421"/>
            </a:xfrm>
            <a:custGeom>
              <a:rect b="b" l="l" r="r" t="t"/>
              <a:pathLst>
                <a:path extrusionOk="0" h="1487" w="1735">
                  <a:moveTo>
                    <a:pt x="808" y="1"/>
                  </a:moveTo>
                  <a:cubicBezTo>
                    <a:pt x="671" y="1"/>
                    <a:pt x="531" y="35"/>
                    <a:pt x="400" y="108"/>
                  </a:cubicBezTo>
                  <a:cubicBezTo>
                    <a:pt x="0" y="286"/>
                    <a:pt x="934" y="1442"/>
                    <a:pt x="1512" y="1487"/>
                  </a:cubicBezTo>
                  <a:cubicBezTo>
                    <a:pt x="1735" y="1487"/>
                    <a:pt x="1690" y="819"/>
                    <a:pt x="1512" y="419"/>
                  </a:cubicBezTo>
                  <a:cubicBezTo>
                    <a:pt x="1363" y="149"/>
                    <a:pt x="1091" y="1"/>
                    <a:pt x="8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4"/>
            <p:cNvSpPr/>
            <p:nvPr/>
          </p:nvSpPr>
          <p:spPr>
            <a:xfrm flipH="1">
              <a:off x="7614510" y="3845822"/>
              <a:ext cx="191381" cy="140005"/>
            </a:xfrm>
            <a:custGeom>
              <a:rect b="b" l="l" r="r" t="t"/>
              <a:pathLst>
                <a:path extrusionOk="0" h="2409" w="3293">
                  <a:moveTo>
                    <a:pt x="2002" y="0"/>
                  </a:moveTo>
                  <a:cubicBezTo>
                    <a:pt x="890" y="0"/>
                    <a:pt x="1" y="445"/>
                    <a:pt x="134" y="1023"/>
                  </a:cubicBezTo>
                  <a:cubicBezTo>
                    <a:pt x="261" y="1575"/>
                    <a:pt x="995" y="2409"/>
                    <a:pt x="1448" y="2409"/>
                  </a:cubicBezTo>
                  <a:cubicBezTo>
                    <a:pt x="1471" y="2409"/>
                    <a:pt x="1492" y="2406"/>
                    <a:pt x="1513" y="2402"/>
                  </a:cubicBezTo>
                  <a:cubicBezTo>
                    <a:pt x="2670" y="2180"/>
                    <a:pt x="3292"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4"/>
            <p:cNvSpPr/>
            <p:nvPr/>
          </p:nvSpPr>
          <p:spPr>
            <a:xfrm flipH="1">
              <a:off x="7653275" y="3874241"/>
              <a:ext cx="134484" cy="101008"/>
            </a:xfrm>
            <a:custGeom>
              <a:rect b="b" l="l" r="r" t="t"/>
              <a:pathLst>
                <a:path extrusionOk="0" h="1738" w="2314">
                  <a:moveTo>
                    <a:pt x="1424" y="1"/>
                  </a:moveTo>
                  <a:cubicBezTo>
                    <a:pt x="578" y="1"/>
                    <a:pt x="0" y="312"/>
                    <a:pt x="89" y="712"/>
                  </a:cubicBezTo>
                  <a:cubicBezTo>
                    <a:pt x="175" y="1142"/>
                    <a:pt x="718" y="1738"/>
                    <a:pt x="995" y="1738"/>
                  </a:cubicBezTo>
                  <a:cubicBezTo>
                    <a:pt x="1005" y="1738"/>
                    <a:pt x="1014" y="1737"/>
                    <a:pt x="1023" y="1735"/>
                  </a:cubicBezTo>
                  <a:cubicBezTo>
                    <a:pt x="1868" y="1557"/>
                    <a:pt x="2313" y="1"/>
                    <a:pt x="14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4"/>
            <p:cNvSpPr/>
            <p:nvPr/>
          </p:nvSpPr>
          <p:spPr>
            <a:xfrm flipH="1">
              <a:off x="7544713" y="3892316"/>
              <a:ext cx="89908" cy="116409"/>
            </a:xfrm>
            <a:custGeom>
              <a:rect b="b" l="l" r="r" t="t"/>
              <a:pathLst>
                <a:path extrusionOk="0" h="2003" w="1547">
                  <a:moveTo>
                    <a:pt x="507" y="0"/>
                  </a:moveTo>
                  <a:cubicBezTo>
                    <a:pt x="1" y="0"/>
                    <a:pt x="523" y="2003"/>
                    <a:pt x="523" y="2003"/>
                  </a:cubicBezTo>
                  <a:lnTo>
                    <a:pt x="1546" y="1825"/>
                  </a:lnTo>
                  <a:cubicBezTo>
                    <a:pt x="1546" y="1825"/>
                    <a:pt x="1324" y="45"/>
                    <a:pt x="523" y="1"/>
                  </a:cubicBezTo>
                  <a:cubicBezTo>
                    <a:pt x="518" y="1"/>
                    <a:pt x="512" y="0"/>
                    <a:pt x="50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4"/>
            <p:cNvSpPr/>
            <p:nvPr/>
          </p:nvSpPr>
          <p:spPr>
            <a:xfrm flipH="1">
              <a:off x="7555059" y="3915388"/>
              <a:ext cx="58873" cy="93337"/>
            </a:xfrm>
            <a:custGeom>
              <a:rect b="b" l="l" r="r" t="t"/>
              <a:pathLst>
                <a:path extrusionOk="0" h="1606" w="1013">
                  <a:moveTo>
                    <a:pt x="360" y="1"/>
                  </a:moveTo>
                  <a:cubicBezTo>
                    <a:pt x="1" y="1"/>
                    <a:pt x="212" y="1606"/>
                    <a:pt x="212" y="1606"/>
                  </a:cubicBezTo>
                  <a:lnTo>
                    <a:pt x="1013" y="1428"/>
                  </a:lnTo>
                  <a:cubicBezTo>
                    <a:pt x="1013" y="1428"/>
                    <a:pt x="746" y="93"/>
                    <a:pt x="390" y="4"/>
                  </a:cubicBezTo>
                  <a:cubicBezTo>
                    <a:pt x="379" y="2"/>
                    <a:pt x="370"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4"/>
            <p:cNvSpPr/>
            <p:nvPr/>
          </p:nvSpPr>
          <p:spPr>
            <a:xfrm flipH="1">
              <a:off x="7570576" y="3925907"/>
              <a:ext cx="38590" cy="80260"/>
            </a:xfrm>
            <a:custGeom>
              <a:rect b="b" l="l" r="r" t="t"/>
              <a:pathLst>
                <a:path extrusionOk="0" h="1381" w="664">
                  <a:moveTo>
                    <a:pt x="251" y="0"/>
                  </a:moveTo>
                  <a:cubicBezTo>
                    <a:pt x="0" y="0"/>
                    <a:pt x="130" y="1380"/>
                    <a:pt x="130" y="1380"/>
                  </a:cubicBezTo>
                  <a:lnTo>
                    <a:pt x="664" y="1247"/>
                  </a:lnTo>
                  <a:cubicBezTo>
                    <a:pt x="664" y="1247"/>
                    <a:pt x="486" y="90"/>
                    <a:pt x="263" y="1"/>
                  </a:cubicBezTo>
                  <a:cubicBezTo>
                    <a:pt x="259" y="1"/>
                    <a:pt x="255"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4"/>
            <p:cNvSpPr/>
            <p:nvPr/>
          </p:nvSpPr>
          <p:spPr>
            <a:xfrm flipH="1">
              <a:off x="7451667" y="4052602"/>
              <a:ext cx="219800" cy="46610"/>
            </a:xfrm>
            <a:custGeom>
              <a:rect b="b" l="l" r="r" t="t"/>
              <a:pathLst>
                <a:path extrusionOk="0" h="802" w="3782">
                  <a:moveTo>
                    <a:pt x="3648" y="1"/>
                  </a:moveTo>
                  <a:lnTo>
                    <a:pt x="1" y="801"/>
                  </a:lnTo>
                  <a:lnTo>
                    <a:pt x="3782" y="268"/>
                  </a:lnTo>
                  <a:lnTo>
                    <a:pt x="36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4"/>
            <p:cNvSpPr/>
            <p:nvPr/>
          </p:nvSpPr>
          <p:spPr>
            <a:xfrm flipH="1">
              <a:off x="7777353" y="3814730"/>
              <a:ext cx="247522" cy="301514"/>
            </a:xfrm>
            <a:custGeom>
              <a:rect b="b" l="l" r="r" t="t"/>
              <a:pathLst>
                <a:path extrusionOk="0" h="5188" w="4259">
                  <a:moveTo>
                    <a:pt x="1201" y="0"/>
                  </a:moveTo>
                  <a:cubicBezTo>
                    <a:pt x="119" y="0"/>
                    <a:pt x="0" y="4367"/>
                    <a:pt x="1233" y="4983"/>
                  </a:cubicBezTo>
                  <a:cubicBezTo>
                    <a:pt x="1515" y="5124"/>
                    <a:pt x="1785" y="5188"/>
                    <a:pt x="2039" y="5188"/>
                  </a:cubicBezTo>
                  <a:cubicBezTo>
                    <a:pt x="2908" y="5188"/>
                    <a:pt x="3582" y="4445"/>
                    <a:pt x="3858" y="3516"/>
                  </a:cubicBezTo>
                  <a:cubicBezTo>
                    <a:pt x="4258" y="2270"/>
                    <a:pt x="2924" y="224"/>
                    <a:pt x="1233" y="2"/>
                  </a:cubicBezTo>
                  <a:cubicBezTo>
                    <a:pt x="1222" y="1"/>
                    <a:pt x="1211" y="0"/>
                    <a:pt x="1201" y="0"/>
                  </a:cubicBezTo>
                  <a:close/>
                </a:path>
              </a:pathLst>
            </a:custGeom>
            <a:solidFill>
              <a:srgbClr val="EDD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4"/>
            <p:cNvSpPr/>
            <p:nvPr/>
          </p:nvSpPr>
          <p:spPr>
            <a:xfrm flipH="1">
              <a:off x="7795486" y="3835361"/>
              <a:ext cx="221660" cy="273675"/>
            </a:xfrm>
            <a:custGeom>
              <a:rect b="b" l="l" r="r" t="t"/>
              <a:pathLst>
                <a:path extrusionOk="0" h="4709" w="3814">
                  <a:moveTo>
                    <a:pt x="1067" y="1"/>
                  </a:moveTo>
                  <a:cubicBezTo>
                    <a:pt x="75" y="1"/>
                    <a:pt x="0" y="3968"/>
                    <a:pt x="1100" y="4539"/>
                  </a:cubicBezTo>
                  <a:cubicBezTo>
                    <a:pt x="1343" y="4656"/>
                    <a:pt x="1577" y="4709"/>
                    <a:pt x="1798" y="4709"/>
                  </a:cubicBezTo>
                  <a:cubicBezTo>
                    <a:pt x="2590" y="4709"/>
                    <a:pt x="3214" y="4030"/>
                    <a:pt x="3458" y="3161"/>
                  </a:cubicBezTo>
                  <a:cubicBezTo>
                    <a:pt x="3814" y="2093"/>
                    <a:pt x="2613" y="180"/>
                    <a:pt x="1100" y="2"/>
                  </a:cubicBezTo>
                  <a:cubicBezTo>
                    <a:pt x="1089" y="1"/>
                    <a:pt x="1078" y="1"/>
                    <a:pt x="1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8" name="Shape 3228"/>
        <p:cNvGrpSpPr/>
        <p:nvPr/>
      </p:nvGrpSpPr>
      <p:grpSpPr>
        <a:xfrm>
          <a:off x="0" y="0"/>
          <a:ext cx="0" cy="0"/>
          <a:chOff x="0" y="0"/>
          <a:chExt cx="0" cy="0"/>
        </a:xfrm>
      </p:grpSpPr>
      <p:sp>
        <p:nvSpPr>
          <p:cNvPr id="3229" name="Google Shape;3229;p65"/>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Match character and play</a:t>
            </a:r>
            <a:endParaRPr/>
          </a:p>
        </p:txBody>
      </p:sp>
      <p:sp>
        <p:nvSpPr>
          <p:cNvPr id="3230" name="Google Shape;3230;p65"/>
          <p:cNvSpPr txBox="1"/>
          <p:nvPr/>
        </p:nvSpPr>
        <p:spPr>
          <a:xfrm>
            <a:off x="1841275" y="1789500"/>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Theseus</a:t>
            </a:r>
            <a:endParaRPr sz="2500">
              <a:solidFill>
                <a:schemeClr val="accent5"/>
              </a:solidFill>
              <a:latin typeface="Vidaloka"/>
              <a:ea typeface="Vidaloka"/>
              <a:cs typeface="Vidaloka"/>
              <a:sym typeface="Vidaloka"/>
            </a:endParaRPr>
          </a:p>
        </p:txBody>
      </p:sp>
      <p:sp>
        <p:nvSpPr>
          <p:cNvPr id="3231" name="Google Shape;3231;p65"/>
          <p:cNvSpPr txBox="1"/>
          <p:nvPr/>
        </p:nvSpPr>
        <p:spPr>
          <a:xfrm>
            <a:off x="1841275" y="2219563"/>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Helen of Troy</a:t>
            </a:r>
            <a:endParaRPr sz="2500">
              <a:solidFill>
                <a:schemeClr val="accent5"/>
              </a:solidFill>
              <a:latin typeface="Vidaloka"/>
              <a:ea typeface="Vidaloka"/>
              <a:cs typeface="Vidaloka"/>
              <a:sym typeface="Vidaloka"/>
            </a:endParaRPr>
          </a:p>
        </p:txBody>
      </p:sp>
      <p:sp>
        <p:nvSpPr>
          <p:cNvPr id="3232" name="Google Shape;3232;p65"/>
          <p:cNvSpPr txBox="1"/>
          <p:nvPr/>
        </p:nvSpPr>
        <p:spPr>
          <a:xfrm>
            <a:off x="1841275" y="2649625"/>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Oberon</a:t>
            </a:r>
            <a:endParaRPr sz="2500">
              <a:solidFill>
                <a:schemeClr val="accent5"/>
              </a:solidFill>
              <a:latin typeface="Vidaloka"/>
              <a:ea typeface="Vidaloka"/>
              <a:cs typeface="Vidaloka"/>
              <a:sym typeface="Vidaloka"/>
            </a:endParaRPr>
          </a:p>
        </p:txBody>
      </p:sp>
      <p:sp>
        <p:nvSpPr>
          <p:cNvPr id="3233" name="Google Shape;3233;p65"/>
          <p:cNvSpPr txBox="1"/>
          <p:nvPr/>
        </p:nvSpPr>
        <p:spPr>
          <a:xfrm>
            <a:off x="1841275" y="3079688"/>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Caliban</a:t>
            </a:r>
            <a:endParaRPr sz="2500">
              <a:solidFill>
                <a:schemeClr val="accent5"/>
              </a:solidFill>
              <a:latin typeface="Vidaloka"/>
              <a:ea typeface="Vidaloka"/>
              <a:cs typeface="Vidaloka"/>
              <a:sym typeface="Vidaloka"/>
            </a:endParaRPr>
          </a:p>
        </p:txBody>
      </p:sp>
      <p:sp>
        <p:nvSpPr>
          <p:cNvPr id="3234" name="Google Shape;3234;p65"/>
          <p:cNvSpPr txBox="1"/>
          <p:nvPr/>
        </p:nvSpPr>
        <p:spPr>
          <a:xfrm>
            <a:off x="1841275" y="3509750"/>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Mercutio</a:t>
            </a:r>
            <a:endParaRPr sz="2500">
              <a:solidFill>
                <a:schemeClr val="accent5"/>
              </a:solidFill>
              <a:latin typeface="Vidaloka"/>
              <a:ea typeface="Vidaloka"/>
              <a:cs typeface="Vidaloka"/>
              <a:sym typeface="Vidaloka"/>
            </a:endParaRPr>
          </a:p>
        </p:txBody>
      </p:sp>
      <p:sp>
        <p:nvSpPr>
          <p:cNvPr id="3235" name="Google Shape;3235;p65"/>
          <p:cNvSpPr txBox="1"/>
          <p:nvPr/>
        </p:nvSpPr>
        <p:spPr>
          <a:xfrm>
            <a:off x="1841275" y="3939800"/>
            <a:ext cx="2453700" cy="36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accent5"/>
                </a:solidFill>
                <a:latin typeface="Vidaloka"/>
                <a:ea typeface="Vidaloka"/>
                <a:cs typeface="Vidaloka"/>
                <a:sym typeface="Vidaloka"/>
              </a:rPr>
              <a:t>Desdemona</a:t>
            </a:r>
            <a:endParaRPr sz="2500">
              <a:solidFill>
                <a:schemeClr val="accent5"/>
              </a:solidFill>
              <a:latin typeface="Vidaloka"/>
              <a:ea typeface="Vidaloka"/>
              <a:cs typeface="Vidaloka"/>
              <a:sym typeface="Vidaloka"/>
            </a:endParaRPr>
          </a:p>
        </p:txBody>
      </p:sp>
      <p:sp>
        <p:nvSpPr>
          <p:cNvPr id="3236" name="Google Shape;3236;p65"/>
          <p:cNvSpPr txBox="1"/>
          <p:nvPr/>
        </p:nvSpPr>
        <p:spPr>
          <a:xfrm>
            <a:off x="5848075" y="1789500"/>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Troilus and Cressida</a:t>
            </a:r>
            <a:endParaRPr>
              <a:solidFill>
                <a:schemeClr val="accent5"/>
              </a:solidFill>
              <a:latin typeface="Source Sans Pro"/>
              <a:ea typeface="Source Sans Pro"/>
              <a:cs typeface="Source Sans Pro"/>
              <a:sym typeface="Source Sans Pro"/>
            </a:endParaRPr>
          </a:p>
        </p:txBody>
      </p:sp>
      <p:sp>
        <p:nvSpPr>
          <p:cNvPr id="3237" name="Google Shape;3237;p65"/>
          <p:cNvSpPr txBox="1"/>
          <p:nvPr/>
        </p:nvSpPr>
        <p:spPr>
          <a:xfrm>
            <a:off x="5848075" y="2219563"/>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The Tempest</a:t>
            </a:r>
            <a:endParaRPr>
              <a:solidFill>
                <a:schemeClr val="accent5"/>
              </a:solidFill>
              <a:latin typeface="Source Sans Pro"/>
              <a:ea typeface="Source Sans Pro"/>
              <a:cs typeface="Source Sans Pro"/>
              <a:sym typeface="Source Sans Pro"/>
            </a:endParaRPr>
          </a:p>
        </p:txBody>
      </p:sp>
      <p:sp>
        <p:nvSpPr>
          <p:cNvPr id="3238" name="Google Shape;3238;p65"/>
          <p:cNvSpPr txBox="1"/>
          <p:nvPr/>
        </p:nvSpPr>
        <p:spPr>
          <a:xfrm>
            <a:off x="5848075" y="2649625"/>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 Midsummer Night’s Dream</a:t>
            </a:r>
            <a:endParaRPr>
              <a:solidFill>
                <a:schemeClr val="accent5"/>
              </a:solidFill>
              <a:latin typeface="Source Sans Pro"/>
              <a:ea typeface="Source Sans Pro"/>
              <a:cs typeface="Source Sans Pro"/>
              <a:sym typeface="Source Sans Pro"/>
            </a:endParaRPr>
          </a:p>
        </p:txBody>
      </p:sp>
      <p:sp>
        <p:nvSpPr>
          <p:cNvPr id="3239" name="Google Shape;3239;p65"/>
          <p:cNvSpPr txBox="1"/>
          <p:nvPr/>
        </p:nvSpPr>
        <p:spPr>
          <a:xfrm>
            <a:off x="5848075" y="3079688"/>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The Two Noble Kinsmen</a:t>
            </a:r>
            <a:endParaRPr>
              <a:solidFill>
                <a:schemeClr val="accent5"/>
              </a:solidFill>
              <a:latin typeface="Source Sans Pro"/>
              <a:ea typeface="Source Sans Pro"/>
              <a:cs typeface="Source Sans Pro"/>
              <a:sym typeface="Source Sans Pro"/>
            </a:endParaRPr>
          </a:p>
        </p:txBody>
      </p:sp>
      <p:sp>
        <p:nvSpPr>
          <p:cNvPr id="3240" name="Google Shape;3240;p65"/>
          <p:cNvSpPr txBox="1"/>
          <p:nvPr/>
        </p:nvSpPr>
        <p:spPr>
          <a:xfrm>
            <a:off x="5848075" y="3509750"/>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Othello</a:t>
            </a:r>
            <a:endParaRPr>
              <a:solidFill>
                <a:schemeClr val="accent5"/>
              </a:solidFill>
              <a:latin typeface="Source Sans Pro"/>
              <a:ea typeface="Source Sans Pro"/>
              <a:cs typeface="Source Sans Pro"/>
              <a:sym typeface="Source Sans Pro"/>
            </a:endParaRPr>
          </a:p>
        </p:txBody>
      </p:sp>
      <p:sp>
        <p:nvSpPr>
          <p:cNvPr id="3241" name="Google Shape;3241;p65"/>
          <p:cNvSpPr txBox="1"/>
          <p:nvPr/>
        </p:nvSpPr>
        <p:spPr>
          <a:xfrm>
            <a:off x="5848075" y="3939800"/>
            <a:ext cx="24537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Romeo and Juliet</a:t>
            </a:r>
            <a:endParaRPr>
              <a:solidFill>
                <a:schemeClr val="accent5"/>
              </a:solidFill>
              <a:latin typeface="Source Sans Pro"/>
              <a:ea typeface="Source Sans Pro"/>
              <a:cs typeface="Source Sans Pro"/>
              <a:sym typeface="Source Sans Pro"/>
            </a:endParaRPr>
          </a:p>
        </p:txBody>
      </p:sp>
      <p:cxnSp>
        <p:nvCxnSpPr>
          <p:cNvPr id="3242" name="Google Shape;3242;p65"/>
          <p:cNvCxnSpPr>
            <a:stCxn id="3233" idx="3"/>
            <a:endCxn id="3237" idx="1"/>
          </p:cNvCxnSpPr>
          <p:nvPr/>
        </p:nvCxnSpPr>
        <p:spPr>
          <a:xfrm flipH="1" rot="10800000">
            <a:off x="4294975" y="2400488"/>
            <a:ext cx="1553100" cy="860100"/>
          </a:xfrm>
          <a:prstGeom prst="straightConnector1">
            <a:avLst/>
          </a:prstGeom>
          <a:noFill/>
          <a:ln cap="flat" cmpd="sng" w="19050">
            <a:solidFill>
              <a:schemeClr val="accent5"/>
            </a:solidFill>
            <a:prstDash val="solid"/>
            <a:round/>
            <a:headEnd len="med" w="med" type="none"/>
            <a:tailEnd len="med" w="med" type="oval"/>
          </a:ln>
        </p:spPr>
      </p:cxnSp>
      <p:grpSp>
        <p:nvGrpSpPr>
          <p:cNvPr id="3243" name="Google Shape;3243;p65"/>
          <p:cNvGrpSpPr/>
          <p:nvPr/>
        </p:nvGrpSpPr>
        <p:grpSpPr>
          <a:xfrm>
            <a:off x="502625" y="2854561"/>
            <a:ext cx="1143224" cy="1868801"/>
            <a:chOff x="884000" y="2851332"/>
            <a:chExt cx="1143224" cy="1868801"/>
          </a:xfrm>
        </p:grpSpPr>
        <p:sp>
          <p:nvSpPr>
            <p:cNvPr id="3244" name="Google Shape;3244;p65"/>
            <p:cNvSpPr/>
            <p:nvPr/>
          </p:nvSpPr>
          <p:spPr>
            <a:xfrm>
              <a:off x="1042064" y="2855195"/>
              <a:ext cx="664434" cy="240580"/>
            </a:xfrm>
            <a:custGeom>
              <a:rect b="b" l="l" r="r" t="t"/>
              <a:pathLst>
                <a:path extrusionOk="0" h="4671" w="12901">
                  <a:moveTo>
                    <a:pt x="12901" y="0"/>
                  </a:moveTo>
                  <a:lnTo>
                    <a:pt x="1" y="2536"/>
                  </a:lnTo>
                  <a:lnTo>
                    <a:pt x="891" y="4671"/>
                  </a:lnTo>
                  <a:lnTo>
                    <a:pt x="12545" y="2625"/>
                  </a:lnTo>
                  <a:lnTo>
                    <a:pt x="12901" y="0"/>
                  </a:ln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5"/>
            <p:cNvSpPr/>
            <p:nvPr/>
          </p:nvSpPr>
          <p:spPr>
            <a:xfrm>
              <a:off x="1965369" y="4449710"/>
              <a:ext cx="61855" cy="222244"/>
            </a:xfrm>
            <a:custGeom>
              <a:rect b="b" l="l" r="r" t="t"/>
              <a:pathLst>
                <a:path extrusionOk="0" h="4315" w="1201">
                  <a:moveTo>
                    <a:pt x="1201" y="0"/>
                  </a:moveTo>
                  <a:lnTo>
                    <a:pt x="1201" y="0"/>
                  </a:lnTo>
                  <a:cubicBezTo>
                    <a:pt x="1201" y="1"/>
                    <a:pt x="178" y="3248"/>
                    <a:pt x="0" y="4137"/>
                  </a:cubicBezTo>
                  <a:lnTo>
                    <a:pt x="489" y="4315"/>
                  </a:lnTo>
                  <a:cubicBezTo>
                    <a:pt x="1156" y="3114"/>
                    <a:pt x="1201" y="1"/>
                    <a:pt x="1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5"/>
            <p:cNvSpPr/>
            <p:nvPr/>
          </p:nvSpPr>
          <p:spPr>
            <a:xfrm>
              <a:off x="1947034" y="4419941"/>
              <a:ext cx="55005" cy="242898"/>
            </a:xfrm>
            <a:custGeom>
              <a:rect b="b" l="l" r="r" t="t"/>
              <a:pathLst>
                <a:path extrusionOk="0" h="4716" w="1068">
                  <a:moveTo>
                    <a:pt x="756" y="0"/>
                  </a:moveTo>
                  <a:lnTo>
                    <a:pt x="756" y="0"/>
                  </a:lnTo>
                  <a:cubicBezTo>
                    <a:pt x="756" y="1"/>
                    <a:pt x="89" y="3603"/>
                    <a:pt x="0" y="4537"/>
                  </a:cubicBezTo>
                  <a:lnTo>
                    <a:pt x="489" y="4715"/>
                  </a:lnTo>
                  <a:cubicBezTo>
                    <a:pt x="1068" y="3381"/>
                    <a:pt x="756" y="1"/>
                    <a:pt x="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5"/>
            <p:cNvSpPr/>
            <p:nvPr/>
          </p:nvSpPr>
          <p:spPr>
            <a:xfrm>
              <a:off x="1905780" y="4399288"/>
              <a:ext cx="71073" cy="261233"/>
            </a:xfrm>
            <a:custGeom>
              <a:rect b="b" l="l" r="r" t="t"/>
              <a:pathLst>
                <a:path extrusionOk="0" h="5072" w="1380">
                  <a:moveTo>
                    <a:pt x="801" y="1"/>
                  </a:moveTo>
                  <a:lnTo>
                    <a:pt x="801" y="1"/>
                  </a:lnTo>
                  <a:cubicBezTo>
                    <a:pt x="801" y="1"/>
                    <a:pt x="89" y="3515"/>
                    <a:pt x="0" y="4805"/>
                  </a:cubicBezTo>
                  <a:lnTo>
                    <a:pt x="712" y="5072"/>
                  </a:lnTo>
                  <a:cubicBezTo>
                    <a:pt x="1379" y="3204"/>
                    <a:pt x="801" y="1"/>
                    <a:pt x="8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5"/>
            <p:cNvSpPr/>
            <p:nvPr/>
          </p:nvSpPr>
          <p:spPr>
            <a:xfrm>
              <a:off x="1885178" y="4374102"/>
              <a:ext cx="50421" cy="284153"/>
            </a:xfrm>
            <a:custGeom>
              <a:rect b="b" l="l" r="r" t="t"/>
              <a:pathLst>
                <a:path extrusionOk="0" h="5517" w="979">
                  <a:moveTo>
                    <a:pt x="534" y="0"/>
                  </a:moveTo>
                  <a:lnTo>
                    <a:pt x="534" y="0"/>
                  </a:lnTo>
                  <a:cubicBezTo>
                    <a:pt x="534" y="1"/>
                    <a:pt x="0" y="4182"/>
                    <a:pt x="0" y="5294"/>
                  </a:cubicBezTo>
                  <a:lnTo>
                    <a:pt x="489" y="5516"/>
                  </a:lnTo>
                  <a:cubicBezTo>
                    <a:pt x="979" y="3959"/>
                    <a:pt x="534" y="1"/>
                    <a:pt x="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5"/>
            <p:cNvSpPr/>
            <p:nvPr/>
          </p:nvSpPr>
          <p:spPr>
            <a:xfrm>
              <a:off x="1859941" y="4337432"/>
              <a:ext cx="50472" cy="309339"/>
            </a:xfrm>
            <a:custGeom>
              <a:rect b="b" l="l" r="r" t="t"/>
              <a:pathLst>
                <a:path extrusionOk="0" h="6006" w="980">
                  <a:moveTo>
                    <a:pt x="179" y="1"/>
                  </a:moveTo>
                  <a:cubicBezTo>
                    <a:pt x="179" y="1"/>
                    <a:pt x="1" y="4582"/>
                    <a:pt x="90" y="5828"/>
                  </a:cubicBezTo>
                  <a:lnTo>
                    <a:pt x="624" y="6006"/>
                  </a:lnTo>
                  <a:cubicBezTo>
                    <a:pt x="979" y="4271"/>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5"/>
            <p:cNvSpPr/>
            <p:nvPr/>
          </p:nvSpPr>
          <p:spPr>
            <a:xfrm>
              <a:off x="1816421" y="4309928"/>
              <a:ext cx="64224" cy="334576"/>
            </a:xfrm>
            <a:custGeom>
              <a:rect b="b" l="l" r="r" t="t"/>
              <a:pathLst>
                <a:path extrusionOk="0" h="6496" w="1247">
                  <a:moveTo>
                    <a:pt x="179" y="1"/>
                  </a:moveTo>
                  <a:cubicBezTo>
                    <a:pt x="179" y="1"/>
                    <a:pt x="1" y="4494"/>
                    <a:pt x="90" y="6184"/>
                  </a:cubicBezTo>
                  <a:lnTo>
                    <a:pt x="890" y="6495"/>
                  </a:lnTo>
                  <a:cubicBezTo>
                    <a:pt x="1246" y="4093"/>
                    <a:pt x="179"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5"/>
            <p:cNvSpPr/>
            <p:nvPr/>
          </p:nvSpPr>
          <p:spPr>
            <a:xfrm>
              <a:off x="1594183" y="3976697"/>
              <a:ext cx="247470" cy="642576"/>
            </a:xfrm>
            <a:custGeom>
              <a:rect b="b" l="l" r="r" t="t"/>
              <a:pathLst>
                <a:path extrusionOk="0" h="12476" w="4805">
                  <a:moveTo>
                    <a:pt x="1211" y="1"/>
                  </a:moveTo>
                  <a:cubicBezTo>
                    <a:pt x="1134" y="1"/>
                    <a:pt x="1057" y="22"/>
                    <a:pt x="980" y="66"/>
                  </a:cubicBezTo>
                  <a:cubicBezTo>
                    <a:pt x="1" y="599"/>
                    <a:pt x="1113" y="12209"/>
                    <a:pt x="1069" y="12431"/>
                  </a:cubicBezTo>
                  <a:lnTo>
                    <a:pt x="4805" y="12476"/>
                  </a:lnTo>
                  <a:cubicBezTo>
                    <a:pt x="4805" y="12476"/>
                    <a:pt x="3081" y="1"/>
                    <a:pt x="1211" y="1"/>
                  </a:cubicBezTo>
                  <a:close/>
                </a:path>
              </a:pathLst>
            </a:custGeom>
            <a:solidFill>
              <a:srgbClr val="9E355A">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5"/>
            <p:cNvSpPr/>
            <p:nvPr/>
          </p:nvSpPr>
          <p:spPr>
            <a:xfrm>
              <a:off x="1594183" y="3976594"/>
              <a:ext cx="247470" cy="642679"/>
            </a:xfrm>
            <a:custGeom>
              <a:rect b="b" l="l" r="r" t="t"/>
              <a:pathLst>
                <a:path extrusionOk="0" h="12478" w="4805">
                  <a:moveTo>
                    <a:pt x="1202" y="1"/>
                  </a:moveTo>
                  <a:cubicBezTo>
                    <a:pt x="1124" y="1"/>
                    <a:pt x="1046" y="23"/>
                    <a:pt x="980" y="68"/>
                  </a:cubicBezTo>
                  <a:cubicBezTo>
                    <a:pt x="1" y="557"/>
                    <a:pt x="1113" y="12211"/>
                    <a:pt x="1069" y="12433"/>
                  </a:cubicBezTo>
                  <a:lnTo>
                    <a:pt x="4805" y="12478"/>
                  </a:lnTo>
                  <a:cubicBezTo>
                    <a:pt x="4805" y="12478"/>
                    <a:pt x="4761" y="12256"/>
                    <a:pt x="4672" y="11811"/>
                  </a:cubicBezTo>
                  <a:cubicBezTo>
                    <a:pt x="4651" y="11814"/>
                    <a:pt x="4630" y="11815"/>
                    <a:pt x="4610" y="11815"/>
                  </a:cubicBezTo>
                  <a:cubicBezTo>
                    <a:pt x="3639" y="11815"/>
                    <a:pt x="2389" y="8790"/>
                    <a:pt x="1736" y="4827"/>
                  </a:cubicBezTo>
                  <a:cubicBezTo>
                    <a:pt x="1469" y="3270"/>
                    <a:pt x="1380" y="1669"/>
                    <a:pt x="1424" y="68"/>
                  </a:cubicBezTo>
                  <a:cubicBezTo>
                    <a:pt x="1358" y="23"/>
                    <a:pt x="1280" y="1"/>
                    <a:pt x="1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5"/>
            <p:cNvSpPr/>
            <p:nvPr/>
          </p:nvSpPr>
          <p:spPr>
            <a:xfrm>
              <a:off x="1106238" y="2942237"/>
              <a:ext cx="552158" cy="1686222"/>
            </a:xfrm>
            <a:custGeom>
              <a:rect b="b" l="l" r="r" t="t"/>
              <a:pathLst>
                <a:path extrusionOk="0" h="32739" w="10721">
                  <a:moveTo>
                    <a:pt x="10587" y="1"/>
                  </a:moveTo>
                  <a:lnTo>
                    <a:pt x="623" y="2047"/>
                  </a:lnTo>
                  <a:lnTo>
                    <a:pt x="0" y="32739"/>
                  </a:lnTo>
                  <a:lnTo>
                    <a:pt x="10720" y="32739"/>
                  </a:lnTo>
                  <a:lnTo>
                    <a:pt x="105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5"/>
            <p:cNvSpPr/>
            <p:nvPr/>
          </p:nvSpPr>
          <p:spPr>
            <a:xfrm>
              <a:off x="1154342" y="3203363"/>
              <a:ext cx="116447" cy="1516771"/>
            </a:xfrm>
            <a:custGeom>
              <a:rect b="b" l="l" r="r" t="t"/>
              <a:pathLst>
                <a:path extrusionOk="0" h="29449" w="2261">
                  <a:moveTo>
                    <a:pt x="1344" y="1"/>
                  </a:moveTo>
                  <a:cubicBezTo>
                    <a:pt x="1341" y="1"/>
                    <a:pt x="1338" y="1"/>
                    <a:pt x="1335" y="1"/>
                  </a:cubicBezTo>
                  <a:cubicBezTo>
                    <a:pt x="757" y="90"/>
                    <a:pt x="445" y="8230"/>
                    <a:pt x="1" y="29448"/>
                  </a:cubicBezTo>
                  <a:lnTo>
                    <a:pt x="890" y="29226"/>
                  </a:lnTo>
                  <a:cubicBezTo>
                    <a:pt x="934" y="27231"/>
                    <a:pt x="2260" y="1"/>
                    <a:pt x="13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5"/>
            <p:cNvSpPr/>
            <p:nvPr/>
          </p:nvSpPr>
          <p:spPr>
            <a:xfrm>
              <a:off x="1271204" y="3185027"/>
              <a:ext cx="105117" cy="1507603"/>
            </a:xfrm>
            <a:custGeom>
              <a:rect b="b" l="l" r="r" t="t"/>
              <a:pathLst>
                <a:path extrusionOk="0" h="29271" w="2041">
                  <a:moveTo>
                    <a:pt x="1077" y="1"/>
                  </a:moveTo>
                  <a:cubicBezTo>
                    <a:pt x="1074" y="1"/>
                    <a:pt x="1071" y="1"/>
                    <a:pt x="1068" y="2"/>
                  </a:cubicBezTo>
                  <a:cubicBezTo>
                    <a:pt x="534" y="91"/>
                    <a:pt x="267" y="8987"/>
                    <a:pt x="0" y="29270"/>
                  </a:cubicBezTo>
                  <a:lnTo>
                    <a:pt x="1112" y="29003"/>
                  </a:lnTo>
                  <a:cubicBezTo>
                    <a:pt x="1201" y="26964"/>
                    <a:pt x="2041" y="1"/>
                    <a:pt x="1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5"/>
            <p:cNvSpPr/>
            <p:nvPr/>
          </p:nvSpPr>
          <p:spPr>
            <a:xfrm>
              <a:off x="1399499" y="3166692"/>
              <a:ext cx="80035" cy="1496169"/>
            </a:xfrm>
            <a:custGeom>
              <a:rect b="b" l="l" r="r" t="t"/>
              <a:pathLst>
                <a:path extrusionOk="0" h="29049" w="1554">
                  <a:moveTo>
                    <a:pt x="632" y="1"/>
                  </a:moveTo>
                  <a:cubicBezTo>
                    <a:pt x="629" y="1"/>
                    <a:pt x="626" y="1"/>
                    <a:pt x="623" y="2"/>
                  </a:cubicBezTo>
                  <a:cubicBezTo>
                    <a:pt x="45" y="91"/>
                    <a:pt x="133" y="9031"/>
                    <a:pt x="0" y="29048"/>
                  </a:cubicBezTo>
                  <a:lnTo>
                    <a:pt x="1068" y="28826"/>
                  </a:lnTo>
                  <a:cubicBezTo>
                    <a:pt x="1112" y="26786"/>
                    <a:pt x="1554" y="1"/>
                    <a:pt x="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5"/>
            <p:cNvSpPr/>
            <p:nvPr/>
          </p:nvSpPr>
          <p:spPr>
            <a:xfrm>
              <a:off x="1507142" y="3148356"/>
              <a:ext cx="77923" cy="1484683"/>
            </a:xfrm>
            <a:custGeom>
              <a:rect b="b" l="l" r="r" t="t"/>
              <a:pathLst>
                <a:path extrusionOk="0" h="28826" w="1513">
                  <a:moveTo>
                    <a:pt x="544" y="1"/>
                  </a:moveTo>
                  <a:cubicBezTo>
                    <a:pt x="541" y="1"/>
                    <a:pt x="538" y="1"/>
                    <a:pt x="534" y="2"/>
                  </a:cubicBezTo>
                  <a:cubicBezTo>
                    <a:pt x="1" y="91"/>
                    <a:pt x="312" y="9076"/>
                    <a:pt x="401" y="28826"/>
                  </a:cubicBezTo>
                  <a:lnTo>
                    <a:pt x="1380" y="28603"/>
                  </a:lnTo>
                  <a:cubicBezTo>
                    <a:pt x="1424" y="26564"/>
                    <a:pt x="1512" y="1"/>
                    <a:pt x="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5"/>
            <p:cNvSpPr/>
            <p:nvPr/>
          </p:nvSpPr>
          <p:spPr>
            <a:xfrm>
              <a:off x="1124573" y="2942237"/>
              <a:ext cx="529240" cy="756093"/>
            </a:xfrm>
            <a:custGeom>
              <a:rect b="b" l="l" r="r" t="t"/>
              <a:pathLst>
                <a:path extrusionOk="0" h="14680" w="10276">
                  <a:moveTo>
                    <a:pt x="10231" y="1"/>
                  </a:moveTo>
                  <a:lnTo>
                    <a:pt x="223" y="2047"/>
                  </a:lnTo>
                  <a:lnTo>
                    <a:pt x="0" y="14679"/>
                  </a:lnTo>
                  <a:cubicBezTo>
                    <a:pt x="1468" y="9964"/>
                    <a:pt x="3737" y="6895"/>
                    <a:pt x="6183" y="6895"/>
                  </a:cubicBezTo>
                  <a:cubicBezTo>
                    <a:pt x="7740" y="6895"/>
                    <a:pt x="9163" y="8096"/>
                    <a:pt x="10276" y="10231"/>
                  </a:cubicBezTo>
                  <a:lnTo>
                    <a:pt x="10231" y="1"/>
                  </a:lnTo>
                  <a:close/>
                </a:path>
              </a:pathLst>
            </a:custGeom>
            <a:solidFill>
              <a:srgbClr val="38232D">
                <a:alpha val="67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5"/>
            <p:cNvSpPr/>
            <p:nvPr/>
          </p:nvSpPr>
          <p:spPr>
            <a:xfrm>
              <a:off x="884000" y="2983749"/>
              <a:ext cx="320809" cy="401997"/>
            </a:xfrm>
            <a:custGeom>
              <a:rect b="b" l="l" r="r" t="t"/>
              <a:pathLst>
                <a:path extrusionOk="0" h="7805" w="6229">
                  <a:moveTo>
                    <a:pt x="3502" y="1"/>
                  </a:moveTo>
                  <a:cubicBezTo>
                    <a:pt x="2237" y="1"/>
                    <a:pt x="962" y="1289"/>
                    <a:pt x="534" y="3153"/>
                  </a:cubicBezTo>
                  <a:cubicBezTo>
                    <a:pt x="1" y="5244"/>
                    <a:pt x="801" y="7290"/>
                    <a:pt x="2225" y="7735"/>
                  </a:cubicBezTo>
                  <a:cubicBezTo>
                    <a:pt x="2391" y="7782"/>
                    <a:pt x="2559" y="7804"/>
                    <a:pt x="2728" y="7804"/>
                  </a:cubicBezTo>
                  <a:cubicBezTo>
                    <a:pt x="4006" y="7804"/>
                    <a:pt x="5307" y="6513"/>
                    <a:pt x="5739" y="4666"/>
                  </a:cubicBezTo>
                  <a:cubicBezTo>
                    <a:pt x="6228" y="2531"/>
                    <a:pt x="5472" y="484"/>
                    <a:pt x="4049" y="84"/>
                  </a:cubicBezTo>
                  <a:cubicBezTo>
                    <a:pt x="3868" y="28"/>
                    <a:pt x="3685" y="1"/>
                    <a:pt x="3502"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5"/>
            <p:cNvSpPr/>
            <p:nvPr/>
          </p:nvSpPr>
          <p:spPr>
            <a:xfrm>
              <a:off x="1552980" y="2851332"/>
              <a:ext cx="316174" cy="401842"/>
            </a:xfrm>
            <a:custGeom>
              <a:rect b="b" l="l" r="r" t="t"/>
              <a:pathLst>
                <a:path extrusionOk="0" h="7802" w="6139">
                  <a:moveTo>
                    <a:pt x="3486" y="0"/>
                  </a:moveTo>
                  <a:cubicBezTo>
                    <a:pt x="2125" y="0"/>
                    <a:pt x="770" y="1440"/>
                    <a:pt x="401" y="3411"/>
                  </a:cubicBezTo>
                  <a:cubicBezTo>
                    <a:pt x="0" y="5546"/>
                    <a:pt x="890" y="7504"/>
                    <a:pt x="2358" y="7771"/>
                  </a:cubicBezTo>
                  <a:cubicBezTo>
                    <a:pt x="2471" y="7791"/>
                    <a:pt x="2584" y="7801"/>
                    <a:pt x="2697" y="7801"/>
                  </a:cubicBezTo>
                  <a:cubicBezTo>
                    <a:pt x="4052" y="7801"/>
                    <a:pt x="5369" y="6361"/>
                    <a:pt x="5738" y="4390"/>
                  </a:cubicBezTo>
                  <a:cubicBezTo>
                    <a:pt x="6139" y="2255"/>
                    <a:pt x="5294" y="298"/>
                    <a:pt x="3826" y="31"/>
                  </a:cubicBezTo>
                  <a:cubicBezTo>
                    <a:pt x="3713" y="10"/>
                    <a:pt x="3599" y="0"/>
                    <a:pt x="3486"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5"/>
            <p:cNvSpPr/>
            <p:nvPr/>
          </p:nvSpPr>
          <p:spPr>
            <a:xfrm>
              <a:off x="1601084" y="2914064"/>
              <a:ext cx="222285" cy="276427"/>
            </a:xfrm>
            <a:custGeom>
              <a:rect b="b" l="l" r="r" t="t"/>
              <a:pathLst>
                <a:path extrusionOk="0" h="5367" w="4316">
                  <a:moveTo>
                    <a:pt x="2416" y="0"/>
                  </a:moveTo>
                  <a:cubicBezTo>
                    <a:pt x="1522" y="0"/>
                    <a:pt x="667" y="905"/>
                    <a:pt x="356" y="2149"/>
                  </a:cubicBezTo>
                  <a:cubicBezTo>
                    <a:pt x="0" y="3617"/>
                    <a:pt x="534" y="5040"/>
                    <a:pt x="1513" y="5307"/>
                  </a:cubicBezTo>
                  <a:cubicBezTo>
                    <a:pt x="1646" y="5347"/>
                    <a:pt x="1779" y="5367"/>
                    <a:pt x="1912" y="5367"/>
                  </a:cubicBezTo>
                  <a:cubicBezTo>
                    <a:pt x="2801" y="5367"/>
                    <a:pt x="3650" y="4494"/>
                    <a:pt x="3959" y="3216"/>
                  </a:cubicBezTo>
                  <a:cubicBezTo>
                    <a:pt x="4315" y="1749"/>
                    <a:pt x="3781" y="370"/>
                    <a:pt x="2803" y="58"/>
                  </a:cubicBezTo>
                  <a:cubicBezTo>
                    <a:pt x="2674" y="19"/>
                    <a:pt x="2544" y="0"/>
                    <a:pt x="2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5"/>
            <p:cNvSpPr/>
            <p:nvPr/>
          </p:nvSpPr>
          <p:spPr>
            <a:xfrm>
              <a:off x="936688" y="3049108"/>
              <a:ext cx="222285" cy="276479"/>
            </a:xfrm>
            <a:custGeom>
              <a:rect b="b" l="l" r="r" t="t"/>
              <a:pathLst>
                <a:path extrusionOk="0" h="5368" w="4316">
                  <a:moveTo>
                    <a:pt x="2375" y="1"/>
                  </a:moveTo>
                  <a:cubicBezTo>
                    <a:pt x="1515" y="1"/>
                    <a:pt x="666" y="874"/>
                    <a:pt x="357" y="2151"/>
                  </a:cubicBezTo>
                  <a:cubicBezTo>
                    <a:pt x="1" y="3619"/>
                    <a:pt x="535" y="4998"/>
                    <a:pt x="1513" y="5309"/>
                  </a:cubicBezTo>
                  <a:cubicBezTo>
                    <a:pt x="1642" y="5349"/>
                    <a:pt x="1771" y="5367"/>
                    <a:pt x="1900" y="5367"/>
                  </a:cubicBezTo>
                  <a:cubicBezTo>
                    <a:pt x="2794" y="5367"/>
                    <a:pt x="3649" y="4463"/>
                    <a:pt x="3960" y="3219"/>
                  </a:cubicBezTo>
                  <a:cubicBezTo>
                    <a:pt x="4315" y="1751"/>
                    <a:pt x="3782" y="328"/>
                    <a:pt x="2759" y="61"/>
                  </a:cubicBezTo>
                  <a:cubicBezTo>
                    <a:pt x="2632" y="20"/>
                    <a:pt x="2503" y="1"/>
                    <a:pt x="2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5"/>
            <p:cNvSpPr/>
            <p:nvPr/>
          </p:nvSpPr>
          <p:spPr>
            <a:xfrm>
              <a:off x="1653773" y="2979320"/>
              <a:ext cx="116911" cy="145141"/>
            </a:xfrm>
            <a:custGeom>
              <a:rect b="b" l="l" r="r" t="t"/>
              <a:pathLst>
                <a:path extrusionOk="0" h="2818" w="2270">
                  <a:moveTo>
                    <a:pt x="1245" y="0"/>
                  </a:moveTo>
                  <a:cubicBezTo>
                    <a:pt x="782" y="0"/>
                    <a:pt x="332" y="459"/>
                    <a:pt x="178" y="1149"/>
                  </a:cubicBezTo>
                  <a:cubicBezTo>
                    <a:pt x="1" y="1905"/>
                    <a:pt x="267" y="2661"/>
                    <a:pt x="801" y="2795"/>
                  </a:cubicBezTo>
                  <a:cubicBezTo>
                    <a:pt x="864" y="2810"/>
                    <a:pt x="928" y="2818"/>
                    <a:pt x="991" y="2818"/>
                  </a:cubicBezTo>
                  <a:cubicBezTo>
                    <a:pt x="1466" y="2818"/>
                    <a:pt x="1934" y="2389"/>
                    <a:pt x="2091" y="1683"/>
                  </a:cubicBezTo>
                  <a:cubicBezTo>
                    <a:pt x="2269" y="926"/>
                    <a:pt x="2002" y="170"/>
                    <a:pt x="1468" y="37"/>
                  </a:cubicBezTo>
                  <a:cubicBezTo>
                    <a:pt x="1394" y="12"/>
                    <a:pt x="1320" y="0"/>
                    <a:pt x="12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5"/>
            <p:cNvSpPr/>
            <p:nvPr/>
          </p:nvSpPr>
          <p:spPr>
            <a:xfrm>
              <a:off x="993960" y="3119050"/>
              <a:ext cx="107743" cy="136025"/>
            </a:xfrm>
            <a:custGeom>
              <a:rect b="b" l="l" r="r" t="t"/>
              <a:pathLst>
                <a:path extrusionOk="0" h="2641" w="2092">
                  <a:moveTo>
                    <a:pt x="1173" y="0"/>
                  </a:moveTo>
                  <a:cubicBezTo>
                    <a:pt x="748" y="0"/>
                    <a:pt x="332" y="448"/>
                    <a:pt x="179" y="1060"/>
                  </a:cubicBezTo>
                  <a:cubicBezTo>
                    <a:pt x="1" y="1772"/>
                    <a:pt x="268" y="2484"/>
                    <a:pt x="757" y="2617"/>
                  </a:cubicBezTo>
                  <a:cubicBezTo>
                    <a:pt x="810" y="2633"/>
                    <a:pt x="864" y="2641"/>
                    <a:pt x="919" y="2641"/>
                  </a:cubicBezTo>
                  <a:cubicBezTo>
                    <a:pt x="1324" y="2641"/>
                    <a:pt x="1757" y="2221"/>
                    <a:pt x="1914" y="1594"/>
                  </a:cubicBezTo>
                  <a:cubicBezTo>
                    <a:pt x="2091" y="882"/>
                    <a:pt x="1825" y="171"/>
                    <a:pt x="1380" y="37"/>
                  </a:cubicBezTo>
                  <a:cubicBezTo>
                    <a:pt x="1311" y="12"/>
                    <a:pt x="1242" y="0"/>
                    <a:pt x="11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5"/>
            <p:cNvSpPr/>
            <p:nvPr/>
          </p:nvSpPr>
          <p:spPr>
            <a:xfrm>
              <a:off x="1502558" y="3008265"/>
              <a:ext cx="36721" cy="48930"/>
            </a:xfrm>
            <a:custGeom>
              <a:rect b="b" l="l" r="r" t="t"/>
              <a:pathLst>
                <a:path extrusionOk="0" h="950" w="713">
                  <a:moveTo>
                    <a:pt x="380" y="0"/>
                  </a:moveTo>
                  <a:cubicBezTo>
                    <a:pt x="357" y="0"/>
                    <a:pt x="335" y="3"/>
                    <a:pt x="312" y="8"/>
                  </a:cubicBezTo>
                  <a:cubicBezTo>
                    <a:pt x="90" y="97"/>
                    <a:pt x="1" y="320"/>
                    <a:pt x="1" y="542"/>
                  </a:cubicBezTo>
                  <a:cubicBezTo>
                    <a:pt x="1" y="782"/>
                    <a:pt x="180" y="949"/>
                    <a:pt x="345" y="949"/>
                  </a:cubicBezTo>
                  <a:cubicBezTo>
                    <a:pt x="364" y="949"/>
                    <a:pt x="383" y="947"/>
                    <a:pt x="401" y="943"/>
                  </a:cubicBezTo>
                  <a:cubicBezTo>
                    <a:pt x="579" y="809"/>
                    <a:pt x="712" y="587"/>
                    <a:pt x="668" y="364"/>
                  </a:cubicBezTo>
                  <a:cubicBezTo>
                    <a:pt x="668" y="131"/>
                    <a:pt x="532" y="0"/>
                    <a:pt x="380"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5"/>
            <p:cNvSpPr/>
            <p:nvPr/>
          </p:nvSpPr>
          <p:spPr>
            <a:xfrm>
              <a:off x="1445286" y="3019699"/>
              <a:ext cx="36721" cy="48930"/>
            </a:xfrm>
            <a:custGeom>
              <a:rect b="b" l="l" r="r" t="t"/>
              <a:pathLst>
                <a:path extrusionOk="0" h="950" w="713">
                  <a:moveTo>
                    <a:pt x="379" y="0"/>
                  </a:moveTo>
                  <a:cubicBezTo>
                    <a:pt x="357" y="0"/>
                    <a:pt x="335" y="3"/>
                    <a:pt x="312" y="9"/>
                  </a:cubicBezTo>
                  <a:cubicBezTo>
                    <a:pt x="90" y="98"/>
                    <a:pt x="1" y="320"/>
                    <a:pt x="45" y="543"/>
                  </a:cubicBezTo>
                  <a:cubicBezTo>
                    <a:pt x="45" y="782"/>
                    <a:pt x="188" y="950"/>
                    <a:pt x="346" y="950"/>
                  </a:cubicBezTo>
                  <a:cubicBezTo>
                    <a:pt x="364" y="950"/>
                    <a:pt x="383" y="948"/>
                    <a:pt x="401" y="943"/>
                  </a:cubicBezTo>
                  <a:cubicBezTo>
                    <a:pt x="579" y="810"/>
                    <a:pt x="712" y="587"/>
                    <a:pt x="668" y="365"/>
                  </a:cubicBezTo>
                  <a:cubicBezTo>
                    <a:pt x="668" y="132"/>
                    <a:pt x="532" y="0"/>
                    <a:pt x="379"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5"/>
            <p:cNvSpPr/>
            <p:nvPr/>
          </p:nvSpPr>
          <p:spPr>
            <a:xfrm>
              <a:off x="1390332" y="3030412"/>
              <a:ext cx="36670" cy="48260"/>
            </a:xfrm>
            <a:custGeom>
              <a:rect b="b" l="l" r="r" t="t"/>
              <a:pathLst>
                <a:path extrusionOk="0" h="937" w="712">
                  <a:moveTo>
                    <a:pt x="405" y="0"/>
                  </a:moveTo>
                  <a:cubicBezTo>
                    <a:pt x="375" y="0"/>
                    <a:pt x="343" y="8"/>
                    <a:pt x="311" y="23"/>
                  </a:cubicBezTo>
                  <a:cubicBezTo>
                    <a:pt x="134" y="112"/>
                    <a:pt x="0" y="335"/>
                    <a:pt x="45" y="557"/>
                  </a:cubicBezTo>
                  <a:cubicBezTo>
                    <a:pt x="45" y="777"/>
                    <a:pt x="165" y="936"/>
                    <a:pt x="307" y="936"/>
                  </a:cubicBezTo>
                  <a:cubicBezTo>
                    <a:pt x="337" y="936"/>
                    <a:pt x="369" y="929"/>
                    <a:pt x="400" y="913"/>
                  </a:cubicBezTo>
                  <a:cubicBezTo>
                    <a:pt x="578" y="824"/>
                    <a:pt x="712" y="602"/>
                    <a:pt x="667" y="379"/>
                  </a:cubicBezTo>
                  <a:cubicBezTo>
                    <a:pt x="667" y="160"/>
                    <a:pt x="547" y="0"/>
                    <a:pt x="405"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5"/>
            <p:cNvSpPr/>
            <p:nvPr/>
          </p:nvSpPr>
          <p:spPr>
            <a:xfrm>
              <a:off x="1335326" y="3040404"/>
              <a:ext cx="36721" cy="49702"/>
            </a:xfrm>
            <a:custGeom>
              <a:rect b="b" l="l" r="r" t="t"/>
              <a:pathLst>
                <a:path extrusionOk="0" h="965" w="713">
                  <a:moveTo>
                    <a:pt x="367" y="0"/>
                  </a:moveTo>
                  <a:cubicBezTo>
                    <a:pt x="349" y="0"/>
                    <a:pt x="330" y="3"/>
                    <a:pt x="312" y="7"/>
                  </a:cubicBezTo>
                  <a:cubicBezTo>
                    <a:pt x="134" y="141"/>
                    <a:pt x="1" y="363"/>
                    <a:pt x="45" y="585"/>
                  </a:cubicBezTo>
                  <a:cubicBezTo>
                    <a:pt x="45" y="805"/>
                    <a:pt x="166" y="964"/>
                    <a:pt x="307" y="964"/>
                  </a:cubicBezTo>
                  <a:cubicBezTo>
                    <a:pt x="338" y="964"/>
                    <a:pt x="369" y="957"/>
                    <a:pt x="401" y="941"/>
                  </a:cubicBezTo>
                  <a:cubicBezTo>
                    <a:pt x="579" y="852"/>
                    <a:pt x="712" y="630"/>
                    <a:pt x="668" y="408"/>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5"/>
            <p:cNvSpPr/>
            <p:nvPr/>
          </p:nvSpPr>
          <p:spPr>
            <a:xfrm>
              <a:off x="1280320" y="3051838"/>
              <a:ext cx="36721" cy="48981"/>
            </a:xfrm>
            <a:custGeom>
              <a:rect b="b" l="l" r="r" t="t"/>
              <a:pathLst>
                <a:path extrusionOk="0" h="951" w="713">
                  <a:moveTo>
                    <a:pt x="367" y="1"/>
                  </a:moveTo>
                  <a:cubicBezTo>
                    <a:pt x="349" y="1"/>
                    <a:pt x="331" y="3"/>
                    <a:pt x="312" y="8"/>
                  </a:cubicBezTo>
                  <a:cubicBezTo>
                    <a:pt x="90" y="141"/>
                    <a:pt x="1" y="363"/>
                    <a:pt x="45" y="586"/>
                  </a:cubicBezTo>
                  <a:cubicBezTo>
                    <a:pt x="45" y="819"/>
                    <a:pt x="181" y="950"/>
                    <a:pt x="334" y="950"/>
                  </a:cubicBezTo>
                  <a:cubicBezTo>
                    <a:pt x="356" y="950"/>
                    <a:pt x="379" y="947"/>
                    <a:pt x="401" y="942"/>
                  </a:cubicBezTo>
                  <a:cubicBezTo>
                    <a:pt x="579" y="853"/>
                    <a:pt x="713" y="630"/>
                    <a:pt x="668" y="408"/>
                  </a:cubicBezTo>
                  <a:cubicBezTo>
                    <a:pt x="668" y="169"/>
                    <a:pt x="525" y="1"/>
                    <a:pt x="367"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5"/>
            <p:cNvSpPr/>
            <p:nvPr/>
          </p:nvSpPr>
          <p:spPr>
            <a:xfrm>
              <a:off x="1225366" y="3063323"/>
              <a:ext cx="36721" cy="48930"/>
            </a:xfrm>
            <a:custGeom>
              <a:rect b="b" l="l" r="r" t="t"/>
              <a:pathLst>
                <a:path extrusionOk="0" h="950" w="713">
                  <a:moveTo>
                    <a:pt x="367" y="0"/>
                  </a:moveTo>
                  <a:cubicBezTo>
                    <a:pt x="349" y="0"/>
                    <a:pt x="330" y="2"/>
                    <a:pt x="312" y="7"/>
                  </a:cubicBezTo>
                  <a:cubicBezTo>
                    <a:pt x="89" y="140"/>
                    <a:pt x="0" y="363"/>
                    <a:pt x="45" y="585"/>
                  </a:cubicBezTo>
                  <a:cubicBezTo>
                    <a:pt x="45" y="818"/>
                    <a:pt x="181" y="950"/>
                    <a:pt x="333" y="950"/>
                  </a:cubicBezTo>
                  <a:cubicBezTo>
                    <a:pt x="356" y="950"/>
                    <a:pt x="378" y="947"/>
                    <a:pt x="401" y="941"/>
                  </a:cubicBezTo>
                  <a:cubicBezTo>
                    <a:pt x="579" y="808"/>
                    <a:pt x="712" y="630"/>
                    <a:pt x="668" y="407"/>
                  </a:cubicBezTo>
                  <a:cubicBezTo>
                    <a:pt x="668" y="168"/>
                    <a:pt x="525" y="0"/>
                    <a:pt x="36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4" name="Shape 3274"/>
        <p:cNvGrpSpPr/>
        <p:nvPr/>
      </p:nvGrpSpPr>
      <p:grpSpPr>
        <a:xfrm>
          <a:off x="0" y="0"/>
          <a:ext cx="0" cy="0"/>
          <a:chOff x="0" y="0"/>
          <a:chExt cx="0" cy="0"/>
        </a:xfrm>
      </p:grpSpPr>
      <p:sp>
        <p:nvSpPr>
          <p:cNvPr id="3275" name="Google Shape;3275;p66"/>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Choose the correct answer</a:t>
            </a:r>
            <a:endParaRPr/>
          </a:p>
        </p:txBody>
      </p:sp>
      <p:sp>
        <p:nvSpPr>
          <p:cNvPr id="3276" name="Google Shape;3276;p66"/>
          <p:cNvSpPr txBox="1"/>
          <p:nvPr/>
        </p:nvSpPr>
        <p:spPr>
          <a:xfrm>
            <a:off x="2703975" y="2160857"/>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He moved to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to develop his career as a writer.</a:t>
            </a:r>
            <a:endParaRPr u="sng">
              <a:solidFill>
                <a:schemeClr val="accent5"/>
              </a:solidFill>
              <a:latin typeface="Source Sans Pro"/>
              <a:ea typeface="Source Sans Pro"/>
              <a:cs typeface="Source Sans Pro"/>
              <a:sym typeface="Source Sans Pro"/>
            </a:endParaRPr>
          </a:p>
        </p:txBody>
      </p:sp>
      <p:sp>
        <p:nvSpPr>
          <p:cNvPr id="3277" name="Google Shape;3277;p66"/>
          <p:cNvSpPr txBox="1"/>
          <p:nvPr/>
        </p:nvSpPr>
        <p:spPr>
          <a:xfrm>
            <a:off x="2703975" y="2893795"/>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Along with his wife Anne Hathaway they had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 children.</a:t>
            </a:r>
            <a:endParaRPr>
              <a:solidFill>
                <a:schemeClr val="accent5"/>
              </a:solidFill>
              <a:latin typeface="Source Sans Pro"/>
              <a:ea typeface="Source Sans Pro"/>
              <a:cs typeface="Source Sans Pro"/>
              <a:sym typeface="Source Sans Pro"/>
            </a:endParaRPr>
          </a:p>
        </p:txBody>
      </p:sp>
      <p:sp>
        <p:nvSpPr>
          <p:cNvPr id="3278" name="Google Shape;3278;p66"/>
          <p:cNvSpPr txBox="1"/>
          <p:nvPr/>
        </p:nvSpPr>
        <p:spPr>
          <a:xfrm>
            <a:off x="2703975" y="3636084"/>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The city Shakespeare chose to retire, in which would die, was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279" name="Google Shape;3279;p66"/>
          <p:cNvSpPr txBox="1"/>
          <p:nvPr/>
        </p:nvSpPr>
        <p:spPr>
          <a:xfrm>
            <a:off x="2151950" y="1427868"/>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1.</a:t>
            </a:r>
            <a:endParaRPr sz="2500">
              <a:solidFill>
                <a:schemeClr val="accent2"/>
              </a:solidFill>
              <a:latin typeface="Vidaloka"/>
              <a:ea typeface="Vidaloka"/>
              <a:cs typeface="Vidaloka"/>
              <a:sym typeface="Vidaloka"/>
            </a:endParaRPr>
          </a:p>
        </p:txBody>
      </p:sp>
      <p:sp>
        <p:nvSpPr>
          <p:cNvPr id="3280" name="Google Shape;3280;p66"/>
          <p:cNvSpPr txBox="1"/>
          <p:nvPr/>
        </p:nvSpPr>
        <p:spPr>
          <a:xfrm>
            <a:off x="2151950" y="2160843"/>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2.</a:t>
            </a:r>
            <a:endParaRPr sz="2500">
              <a:solidFill>
                <a:schemeClr val="accent2"/>
              </a:solidFill>
              <a:latin typeface="Vidaloka"/>
              <a:ea typeface="Vidaloka"/>
              <a:cs typeface="Vidaloka"/>
              <a:sym typeface="Vidaloka"/>
            </a:endParaRPr>
          </a:p>
        </p:txBody>
      </p:sp>
      <p:sp>
        <p:nvSpPr>
          <p:cNvPr id="3281" name="Google Shape;3281;p66"/>
          <p:cNvSpPr txBox="1"/>
          <p:nvPr/>
        </p:nvSpPr>
        <p:spPr>
          <a:xfrm>
            <a:off x="2151950" y="2893793"/>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3.</a:t>
            </a:r>
            <a:endParaRPr sz="2500">
              <a:solidFill>
                <a:schemeClr val="accent2"/>
              </a:solidFill>
              <a:latin typeface="Vidaloka"/>
              <a:ea typeface="Vidaloka"/>
              <a:cs typeface="Vidaloka"/>
              <a:sym typeface="Vidaloka"/>
            </a:endParaRPr>
          </a:p>
        </p:txBody>
      </p:sp>
      <p:sp>
        <p:nvSpPr>
          <p:cNvPr id="3282" name="Google Shape;3282;p66"/>
          <p:cNvSpPr txBox="1"/>
          <p:nvPr/>
        </p:nvSpPr>
        <p:spPr>
          <a:xfrm>
            <a:off x="2151950" y="3636081"/>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4.</a:t>
            </a:r>
            <a:endParaRPr sz="2500">
              <a:solidFill>
                <a:schemeClr val="accent2"/>
              </a:solidFill>
              <a:latin typeface="Vidaloka"/>
              <a:ea typeface="Vidaloka"/>
              <a:cs typeface="Vidaloka"/>
              <a:sym typeface="Vidaloka"/>
            </a:endParaRPr>
          </a:p>
        </p:txBody>
      </p:sp>
      <p:sp>
        <p:nvSpPr>
          <p:cNvPr id="3283" name="Google Shape;3283;p66"/>
          <p:cNvSpPr txBox="1"/>
          <p:nvPr/>
        </p:nvSpPr>
        <p:spPr>
          <a:xfrm>
            <a:off x="2703975" y="1427893"/>
            <a:ext cx="5502900" cy="36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Shakespeare was born in the year </a:t>
            </a:r>
            <a:r>
              <a:rPr lang="en" u="sng">
                <a:solidFill>
                  <a:schemeClr val="accent5"/>
                </a:solidFill>
                <a:latin typeface="Source Sans Pro"/>
                <a:ea typeface="Source Sans Pro"/>
                <a:cs typeface="Source Sans Pro"/>
                <a:sym typeface="Source Sans Pro"/>
              </a:rPr>
              <a:t>                     </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284" name="Google Shape;3284;p66"/>
          <p:cNvSpPr txBox="1"/>
          <p:nvPr/>
        </p:nvSpPr>
        <p:spPr>
          <a:xfrm>
            <a:off x="2703963" y="1799068"/>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 </a:t>
            </a:r>
            <a:r>
              <a:rPr lang="en">
                <a:solidFill>
                  <a:schemeClr val="accent5"/>
                </a:solidFill>
                <a:latin typeface="Source Sans Pro"/>
                <a:ea typeface="Source Sans Pro"/>
                <a:cs typeface="Source Sans Pro"/>
                <a:sym typeface="Source Sans Pro"/>
              </a:rPr>
              <a:t>1569</a:t>
            </a:r>
            <a:endParaRPr>
              <a:solidFill>
                <a:schemeClr val="accent5"/>
              </a:solidFill>
              <a:latin typeface="Source Sans Pro"/>
              <a:ea typeface="Source Sans Pro"/>
              <a:cs typeface="Source Sans Pro"/>
              <a:sym typeface="Source Sans Pro"/>
            </a:endParaRPr>
          </a:p>
        </p:txBody>
      </p:sp>
      <p:sp>
        <p:nvSpPr>
          <p:cNvPr id="3285" name="Google Shape;3285;p66"/>
          <p:cNvSpPr txBox="1"/>
          <p:nvPr/>
        </p:nvSpPr>
        <p:spPr>
          <a:xfrm>
            <a:off x="4217489" y="1799068"/>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b) 1564</a:t>
            </a:r>
            <a:endParaRPr>
              <a:solidFill>
                <a:schemeClr val="accent5"/>
              </a:solidFill>
              <a:latin typeface="Source Sans Pro"/>
              <a:ea typeface="Source Sans Pro"/>
              <a:cs typeface="Source Sans Pro"/>
              <a:sym typeface="Source Sans Pro"/>
            </a:endParaRPr>
          </a:p>
        </p:txBody>
      </p:sp>
      <p:sp>
        <p:nvSpPr>
          <p:cNvPr id="3286" name="Google Shape;3286;p66"/>
          <p:cNvSpPr txBox="1"/>
          <p:nvPr/>
        </p:nvSpPr>
        <p:spPr>
          <a:xfrm>
            <a:off x="5731015" y="1799068"/>
            <a:ext cx="15135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 1565</a:t>
            </a:r>
            <a:endParaRPr>
              <a:solidFill>
                <a:schemeClr val="accent5"/>
              </a:solidFill>
              <a:latin typeface="Source Sans Pro"/>
              <a:ea typeface="Source Sans Pro"/>
              <a:cs typeface="Source Sans Pro"/>
              <a:sym typeface="Source Sans Pro"/>
            </a:endParaRPr>
          </a:p>
        </p:txBody>
      </p:sp>
      <p:sp>
        <p:nvSpPr>
          <p:cNvPr id="3287" name="Google Shape;3287;p66"/>
          <p:cNvSpPr txBox="1"/>
          <p:nvPr/>
        </p:nvSpPr>
        <p:spPr>
          <a:xfrm>
            <a:off x="2703963" y="253199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 London</a:t>
            </a:r>
            <a:endParaRPr>
              <a:solidFill>
                <a:schemeClr val="accent5"/>
              </a:solidFill>
              <a:latin typeface="Source Sans Pro"/>
              <a:ea typeface="Source Sans Pro"/>
              <a:cs typeface="Source Sans Pro"/>
              <a:sym typeface="Source Sans Pro"/>
            </a:endParaRPr>
          </a:p>
        </p:txBody>
      </p:sp>
      <p:sp>
        <p:nvSpPr>
          <p:cNvPr id="3288" name="Google Shape;3288;p66"/>
          <p:cNvSpPr txBox="1"/>
          <p:nvPr/>
        </p:nvSpPr>
        <p:spPr>
          <a:xfrm>
            <a:off x="4217489" y="253199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b) York</a:t>
            </a:r>
            <a:endParaRPr>
              <a:solidFill>
                <a:schemeClr val="accent5"/>
              </a:solidFill>
              <a:latin typeface="Source Sans Pro"/>
              <a:ea typeface="Source Sans Pro"/>
              <a:cs typeface="Source Sans Pro"/>
              <a:sym typeface="Source Sans Pro"/>
            </a:endParaRPr>
          </a:p>
        </p:txBody>
      </p:sp>
      <p:sp>
        <p:nvSpPr>
          <p:cNvPr id="3289" name="Google Shape;3289;p66"/>
          <p:cNvSpPr txBox="1"/>
          <p:nvPr/>
        </p:nvSpPr>
        <p:spPr>
          <a:xfrm>
            <a:off x="5731015" y="2531993"/>
            <a:ext cx="15135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 Oxford</a:t>
            </a:r>
            <a:endParaRPr>
              <a:solidFill>
                <a:schemeClr val="accent5"/>
              </a:solidFill>
              <a:latin typeface="Source Sans Pro"/>
              <a:ea typeface="Source Sans Pro"/>
              <a:cs typeface="Source Sans Pro"/>
              <a:sym typeface="Source Sans Pro"/>
            </a:endParaRPr>
          </a:p>
        </p:txBody>
      </p:sp>
      <p:sp>
        <p:nvSpPr>
          <p:cNvPr id="3290" name="Google Shape;3290;p66"/>
          <p:cNvSpPr txBox="1"/>
          <p:nvPr/>
        </p:nvSpPr>
        <p:spPr>
          <a:xfrm>
            <a:off x="2703963" y="325559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 Five</a:t>
            </a:r>
            <a:endParaRPr>
              <a:solidFill>
                <a:schemeClr val="accent5"/>
              </a:solidFill>
              <a:latin typeface="Source Sans Pro"/>
              <a:ea typeface="Source Sans Pro"/>
              <a:cs typeface="Source Sans Pro"/>
              <a:sym typeface="Source Sans Pro"/>
            </a:endParaRPr>
          </a:p>
        </p:txBody>
      </p:sp>
      <p:sp>
        <p:nvSpPr>
          <p:cNvPr id="3291" name="Google Shape;3291;p66"/>
          <p:cNvSpPr txBox="1"/>
          <p:nvPr/>
        </p:nvSpPr>
        <p:spPr>
          <a:xfrm>
            <a:off x="4217489" y="325559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b) Two</a:t>
            </a:r>
            <a:endParaRPr>
              <a:solidFill>
                <a:schemeClr val="accent5"/>
              </a:solidFill>
              <a:latin typeface="Source Sans Pro"/>
              <a:ea typeface="Source Sans Pro"/>
              <a:cs typeface="Source Sans Pro"/>
              <a:sym typeface="Source Sans Pro"/>
            </a:endParaRPr>
          </a:p>
        </p:txBody>
      </p:sp>
      <p:sp>
        <p:nvSpPr>
          <p:cNvPr id="3292" name="Google Shape;3292;p66"/>
          <p:cNvSpPr txBox="1"/>
          <p:nvPr/>
        </p:nvSpPr>
        <p:spPr>
          <a:xfrm>
            <a:off x="5731015" y="3255593"/>
            <a:ext cx="15135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 Three</a:t>
            </a:r>
            <a:endParaRPr>
              <a:solidFill>
                <a:schemeClr val="accent5"/>
              </a:solidFill>
              <a:latin typeface="Source Sans Pro"/>
              <a:ea typeface="Source Sans Pro"/>
              <a:cs typeface="Source Sans Pro"/>
              <a:sym typeface="Source Sans Pro"/>
            </a:endParaRPr>
          </a:p>
        </p:txBody>
      </p:sp>
      <p:sp>
        <p:nvSpPr>
          <p:cNvPr id="3293" name="Google Shape;3293;p66"/>
          <p:cNvSpPr txBox="1"/>
          <p:nvPr/>
        </p:nvSpPr>
        <p:spPr>
          <a:xfrm>
            <a:off x="2703963" y="398854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a) Warwickshire</a:t>
            </a:r>
            <a:endParaRPr>
              <a:solidFill>
                <a:schemeClr val="accent5"/>
              </a:solidFill>
              <a:latin typeface="Source Sans Pro"/>
              <a:ea typeface="Source Sans Pro"/>
              <a:cs typeface="Source Sans Pro"/>
              <a:sym typeface="Source Sans Pro"/>
            </a:endParaRPr>
          </a:p>
        </p:txBody>
      </p:sp>
      <p:sp>
        <p:nvSpPr>
          <p:cNvPr id="3294" name="Google Shape;3294;p66"/>
          <p:cNvSpPr txBox="1"/>
          <p:nvPr/>
        </p:nvSpPr>
        <p:spPr>
          <a:xfrm>
            <a:off x="4217489" y="3988543"/>
            <a:ext cx="1513500" cy="36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b) Manchester</a:t>
            </a:r>
            <a:endParaRPr>
              <a:solidFill>
                <a:schemeClr val="accent5"/>
              </a:solidFill>
              <a:latin typeface="Source Sans Pro"/>
              <a:ea typeface="Source Sans Pro"/>
              <a:cs typeface="Source Sans Pro"/>
              <a:sym typeface="Source Sans Pro"/>
            </a:endParaRPr>
          </a:p>
        </p:txBody>
      </p:sp>
      <p:sp>
        <p:nvSpPr>
          <p:cNvPr id="3295" name="Google Shape;3295;p66"/>
          <p:cNvSpPr txBox="1"/>
          <p:nvPr/>
        </p:nvSpPr>
        <p:spPr>
          <a:xfrm>
            <a:off x="5731015" y="3988543"/>
            <a:ext cx="15135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 Plymouth</a:t>
            </a:r>
            <a:endParaRPr>
              <a:solidFill>
                <a:schemeClr val="accent5"/>
              </a:solidFill>
              <a:latin typeface="Source Sans Pro"/>
              <a:ea typeface="Source Sans Pro"/>
              <a:cs typeface="Source Sans Pro"/>
              <a:sym typeface="Source Sans Pro"/>
            </a:endParaRPr>
          </a:p>
        </p:txBody>
      </p:sp>
      <p:grpSp>
        <p:nvGrpSpPr>
          <p:cNvPr id="3296" name="Google Shape;3296;p66"/>
          <p:cNvGrpSpPr/>
          <p:nvPr/>
        </p:nvGrpSpPr>
        <p:grpSpPr>
          <a:xfrm>
            <a:off x="1730315" y="3643781"/>
            <a:ext cx="348006" cy="346419"/>
            <a:chOff x="2511025" y="3805300"/>
            <a:chExt cx="339850" cy="338300"/>
          </a:xfrm>
        </p:grpSpPr>
        <p:sp>
          <p:nvSpPr>
            <p:cNvPr id="3297" name="Google Shape;3297;p66"/>
            <p:cNvSpPr/>
            <p:nvPr/>
          </p:nvSpPr>
          <p:spPr>
            <a:xfrm>
              <a:off x="2560900" y="3904275"/>
              <a:ext cx="239325" cy="199575"/>
            </a:xfrm>
            <a:custGeom>
              <a:rect b="b" l="l" r="r" t="t"/>
              <a:pathLst>
                <a:path extrusionOk="0" h="7983" w="9573">
                  <a:moveTo>
                    <a:pt x="1" y="1"/>
                  </a:moveTo>
                  <a:lnTo>
                    <a:pt x="1" y="7982"/>
                  </a:lnTo>
                  <a:lnTo>
                    <a:pt x="9572" y="7982"/>
                  </a:lnTo>
                  <a:lnTo>
                    <a:pt x="957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6"/>
            <p:cNvSpPr/>
            <p:nvPr/>
          </p:nvSpPr>
          <p:spPr>
            <a:xfrm>
              <a:off x="2680950" y="3904275"/>
              <a:ext cx="120050" cy="199575"/>
            </a:xfrm>
            <a:custGeom>
              <a:rect b="b" l="l" r="r" t="t"/>
              <a:pathLst>
                <a:path extrusionOk="0" h="7983" w="4802">
                  <a:moveTo>
                    <a:pt x="0" y="1"/>
                  </a:moveTo>
                  <a:lnTo>
                    <a:pt x="0" y="7982"/>
                  </a:lnTo>
                  <a:lnTo>
                    <a:pt x="4802" y="7982"/>
                  </a:lnTo>
                  <a:lnTo>
                    <a:pt x="480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6"/>
            <p:cNvSpPr/>
            <p:nvPr/>
          </p:nvSpPr>
          <p:spPr>
            <a:xfrm>
              <a:off x="2531275" y="3904275"/>
              <a:ext cx="39775" cy="199575"/>
            </a:xfrm>
            <a:custGeom>
              <a:rect b="b" l="l" r="r" t="t"/>
              <a:pathLst>
                <a:path extrusionOk="0" h="7983" w="1591">
                  <a:moveTo>
                    <a:pt x="1" y="1"/>
                  </a:moveTo>
                  <a:lnTo>
                    <a:pt x="1" y="7982"/>
                  </a:lnTo>
                  <a:lnTo>
                    <a:pt x="1591" y="7982"/>
                  </a:lnTo>
                  <a:lnTo>
                    <a:pt x="15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6"/>
            <p:cNvSpPr/>
            <p:nvPr/>
          </p:nvSpPr>
          <p:spPr>
            <a:xfrm>
              <a:off x="2790075" y="3904275"/>
              <a:ext cx="39775" cy="199575"/>
            </a:xfrm>
            <a:custGeom>
              <a:rect b="b" l="l" r="r" t="t"/>
              <a:pathLst>
                <a:path extrusionOk="0" h="7983" w="1591">
                  <a:moveTo>
                    <a:pt x="0" y="1"/>
                  </a:moveTo>
                  <a:lnTo>
                    <a:pt x="0" y="7982"/>
                  </a:lnTo>
                  <a:lnTo>
                    <a:pt x="1590" y="7982"/>
                  </a:lnTo>
                  <a:lnTo>
                    <a:pt x="159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6"/>
            <p:cNvSpPr/>
            <p:nvPr/>
          </p:nvSpPr>
          <p:spPr>
            <a:xfrm>
              <a:off x="2511025" y="3806075"/>
              <a:ext cx="339850" cy="109150"/>
            </a:xfrm>
            <a:custGeom>
              <a:rect b="b" l="l" r="r" t="t"/>
              <a:pathLst>
                <a:path extrusionOk="0" h="4366" w="13594">
                  <a:moveTo>
                    <a:pt x="6797" y="0"/>
                  </a:moveTo>
                  <a:lnTo>
                    <a:pt x="0" y="2495"/>
                  </a:lnTo>
                  <a:lnTo>
                    <a:pt x="0" y="4365"/>
                  </a:lnTo>
                  <a:lnTo>
                    <a:pt x="6797" y="4365"/>
                  </a:lnTo>
                  <a:lnTo>
                    <a:pt x="13594" y="3555"/>
                  </a:lnTo>
                  <a:lnTo>
                    <a:pt x="6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6"/>
            <p:cNvSpPr/>
            <p:nvPr/>
          </p:nvSpPr>
          <p:spPr>
            <a:xfrm>
              <a:off x="2680950" y="3805300"/>
              <a:ext cx="169925" cy="109150"/>
            </a:xfrm>
            <a:custGeom>
              <a:rect b="b" l="l" r="r" t="t"/>
              <a:pathLst>
                <a:path extrusionOk="0" h="4366" w="6797">
                  <a:moveTo>
                    <a:pt x="0" y="0"/>
                  </a:moveTo>
                  <a:lnTo>
                    <a:pt x="0" y="4365"/>
                  </a:lnTo>
                  <a:lnTo>
                    <a:pt x="6797" y="4365"/>
                  </a:lnTo>
                  <a:lnTo>
                    <a:pt x="6797" y="2494"/>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6"/>
            <p:cNvSpPr/>
            <p:nvPr/>
          </p:nvSpPr>
          <p:spPr>
            <a:xfrm>
              <a:off x="2670025" y="3855175"/>
              <a:ext cx="20300" cy="20300"/>
            </a:xfrm>
            <a:custGeom>
              <a:rect b="b" l="l" r="r" t="t"/>
              <a:pathLst>
                <a:path extrusionOk="0" h="812" w="812">
                  <a:moveTo>
                    <a:pt x="1" y="1"/>
                  </a:moveTo>
                  <a:lnTo>
                    <a:pt x="1" y="811"/>
                  </a:lnTo>
                  <a:lnTo>
                    <a:pt x="811" y="811"/>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6"/>
            <p:cNvSpPr/>
            <p:nvPr/>
          </p:nvSpPr>
          <p:spPr>
            <a:xfrm>
              <a:off x="2680950" y="3855175"/>
              <a:ext cx="9375" cy="20300"/>
            </a:xfrm>
            <a:custGeom>
              <a:rect b="b" l="l" r="r" t="t"/>
              <a:pathLst>
                <a:path extrusionOk="0" h="812" w="375">
                  <a:moveTo>
                    <a:pt x="0" y="1"/>
                  </a:moveTo>
                  <a:lnTo>
                    <a:pt x="0" y="811"/>
                  </a:lnTo>
                  <a:lnTo>
                    <a:pt x="374" y="811"/>
                  </a:ln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6"/>
            <p:cNvSpPr/>
            <p:nvPr/>
          </p:nvSpPr>
          <p:spPr>
            <a:xfrm>
              <a:off x="2619375" y="3912850"/>
              <a:ext cx="122400" cy="201900"/>
            </a:xfrm>
            <a:custGeom>
              <a:rect b="b" l="l" r="r" t="t"/>
              <a:pathLst>
                <a:path extrusionOk="0" h="8076" w="4896">
                  <a:moveTo>
                    <a:pt x="2432" y="1"/>
                  </a:moveTo>
                  <a:cubicBezTo>
                    <a:pt x="1091" y="1"/>
                    <a:pt x="0" y="1154"/>
                    <a:pt x="62" y="2526"/>
                  </a:cubicBezTo>
                  <a:lnTo>
                    <a:pt x="62" y="8076"/>
                  </a:lnTo>
                  <a:lnTo>
                    <a:pt x="4864" y="8076"/>
                  </a:lnTo>
                  <a:lnTo>
                    <a:pt x="4864" y="2495"/>
                  </a:lnTo>
                  <a:cubicBezTo>
                    <a:pt x="4895" y="1123"/>
                    <a:pt x="3804" y="1"/>
                    <a:pt x="243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6"/>
            <p:cNvSpPr/>
            <p:nvPr/>
          </p:nvSpPr>
          <p:spPr>
            <a:xfrm>
              <a:off x="2680950" y="3915200"/>
              <a:ext cx="60025" cy="198775"/>
            </a:xfrm>
            <a:custGeom>
              <a:rect b="b" l="l" r="r" t="t"/>
              <a:pathLst>
                <a:path extrusionOk="0" h="7951" w="2401">
                  <a:moveTo>
                    <a:pt x="0" y="0"/>
                  </a:moveTo>
                  <a:lnTo>
                    <a:pt x="0" y="7951"/>
                  </a:lnTo>
                  <a:lnTo>
                    <a:pt x="1902" y="7171"/>
                  </a:lnTo>
                  <a:lnTo>
                    <a:pt x="2401" y="2370"/>
                  </a:lnTo>
                  <a:cubicBezTo>
                    <a:pt x="2401" y="2370"/>
                    <a:pt x="1310" y="0"/>
                    <a:pt x="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6"/>
            <p:cNvSpPr/>
            <p:nvPr/>
          </p:nvSpPr>
          <p:spPr>
            <a:xfrm>
              <a:off x="2620925" y="3915200"/>
              <a:ext cx="110700" cy="199550"/>
            </a:xfrm>
            <a:custGeom>
              <a:rect b="b" l="l" r="r" t="t"/>
              <a:pathLst>
                <a:path extrusionOk="0" h="7982" w="4428">
                  <a:moveTo>
                    <a:pt x="1996" y="811"/>
                  </a:moveTo>
                  <a:lnTo>
                    <a:pt x="1996" y="3149"/>
                  </a:lnTo>
                  <a:cubicBezTo>
                    <a:pt x="1996" y="3866"/>
                    <a:pt x="1528" y="4521"/>
                    <a:pt x="811" y="4708"/>
                  </a:cubicBezTo>
                  <a:lnTo>
                    <a:pt x="811" y="2370"/>
                  </a:lnTo>
                  <a:cubicBezTo>
                    <a:pt x="811" y="1622"/>
                    <a:pt x="1310" y="998"/>
                    <a:pt x="1996" y="811"/>
                  </a:cubicBezTo>
                  <a:close/>
                  <a:moveTo>
                    <a:pt x="2775" y="811"/>
                  </a:moveTo>
                  <a:cubicBezTo>
                    <a:pt x="3492" y="998"/>
                    <a:pt x="3991" y="1622"/>
                    <a:pt x="3991" y="2370"/>
                  </a:cubicBezTo>
                  <a:lnTo>
                    <a:pt x="3991" y="4708"/>
                  </a:lnTo>
                  <a:cubicBezTo>
                    <a:pt x="3274" y="4521"/>
                    <a:pt x="2775" y="3866"/>
                    <a:pt x="2775" y="3149"/>
                  </a:cubicBezTo>
                  <a:lnTo>
                    <a:pt x="2775" y="811"/>
                  </a:lnTo>
                  <a:close/>
                  <a:moveTo>
                    <a:pt x="2401" y="4490"/>
                  </a:moveTo>
                  <a:cubicBezTo>
                    <a:pt x="2775" y="5020"/>
                    <a:pt x="3336" y="5425"/>
                    <a:pt x="3991" y="5519"/>
                  </a:cubicBezTo>
                  <a:lnTo>
                    <a:pt x="3991" y="7140"/>
                  </a:lnTo>
                  <a:lnTo>
                    <a:pt x="811" y="7140"/>
                  </a:lnTo>
                  <a:lnTo>
                    <a:pt x="811" y="5519"/>
                  </a:lnTo>
                  <a:cubicBezTo>
                    <a:pt x="1466" y="5425"/>
                    <a:pt x="2027" y="5020"/>
                    <a:pt x="2401" y="4490"/>
                  </a:cubicBezTo>
                  <a:close/>
                  <a:moveTo>
                    <a:pt x="2401" y="0"/>
                  </a:moveTo>
                  <a:cubicBezTo>
                    <a:pt x="1060" y="0"/>
                    <a:pt x="0" y="1060"/>
                    <a:pt x="0" y="2401"/>
                  </a:cubicBezTo>
                  <a:lnTo>
                    <a:pt x="0" y="7982"/>
                  </a:lnTo>
                  <a:lnTo>
                    <a:pt x="2401" y="7982"/>
                  </a:lnTo>
                  <a:lnTo>
                    <a:pt x="4334" y="7202"/>
                  </a:lnTo>
                  <a:lnTo>
                    <a:pt x="4428" y="2401"/>
                  </a:lnTo>
                  <a:lnTo>
                    <a:pt x="3866" y="1060"/>
                  </a:lnTo>
                  <a:cubicBezTo>
                    <a:pt x="3866" y="1060"/>
                    <a:pt x="3025" y="0"/>
                    <a:pt x="2401"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6"/>
            <p:cNvSpPr/>
            <p:nvPr/>
          </p:nvSpPr>
          <p:spPr>
            <a:xfrm>
              <a:off x="2680950" y="3914425"/>
              <a:ext cx="60025" cy="200325"/>
            </a:xfrm>
            <a:custGeom>
              <a:rect b="b" l="l" r="r" t="t"/>
              <a:pathLst>
                <a:path extrusionOk="0" h="8013" w="2401">
                  <a:moveTo>
                    <a:pt x="374" y="842"/>
                  </a:moveTo>
                  <a:cubicBezTo>
                    <a:pt x="1091" y="1029"/>
                    <a:pt x="1590" y="1684"/>
                    <a:pt x="1590" y="2401"/>
                  </a:cubicBezTo>
                  <a:lnTo>
                    <a:pt x="1590" y="4739"/>
                  </a:lnTo>
                  <a:cubicBezTo>
                    <a:pt x="873" y="4552"/>
                    <a:pt x="374" y="3929"/>
                    <a:pt x="374" y="3180"/>
                  </a:cubicBezTo>
                  <a:lnTo>
                    <a:pt x="374" y="842"/>
                  </a:lnTo>
                  <a:close/>
                  <a:moveTo>
                    <a:pt x="0" y="0"/>
                  </a:moveTo>
                  <a:lnTo>
                    <a:pt x="0" y="4521"/>
                  </a:lnTo>
                  <a:cubicBezTo>
                    <a:pt x="374" y="5082"/>
                    <a:pt x="935" y="5456"/>
                    <a:pt x="1590" y="5550"/>
                  </a:cubicBezTo>
                  <a:lnTo>
                    <a:pt x="1590" y="7202"/>
                  </a:lnTo>
                  <a:lnTo>
                    <a:pt x="0" y="7202"/>
                  </a:lnTo>
                  <a:lnTo>
                    <a:pt x="0" y="8013"/>
                  </a:lnTo>
                  <a:lnTo>
                    <a:pt x="2401" y="8013"/>
                  </a:lnTo>
                  <a:lnTo>
                    <a:pt x="2401" y="2401"/>
                  </a:lnTo>
                  <a:cubicBezTo>
                    <a:pt x="2401" y="1091"/>
                    <a:pt x="1310" y="0"/>
                    <a:pt x="0"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6"/>
            <p:cNvSpPr/>
            <p:nvPr/>
          </p:nvSpPr>
          <p:spPr>
            <a:xfrm>
              <a:off x="2511025" y="4094475"/>
              <a:ext cx="339850" cy="49125"/>
            </a:xfrm>
            <a:custGeom>
              <a:rect b="b" l="l" r="r" t="t"/>
              <a:pathLst>
                <a:path extrusionOk="0" h="1965" w="13594">
                  <a:moveTo>
                    <a:pt x="0" y="0"/>
                  </a:moveTo>
                  <a:lnTo>
                    <a:pt x="0" y="1964"/>
                  </a:lnTo>
                  <a:lnTo>
                    <a:pt x="6797" y="1964"/>
                  </a:lnTo>
                  <a:lnTo>
                    <a:pt x="13594" y="780"/>
                  </a:lnTo>
                  <a:lnTo>
                    <a:pt x="6797"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6"/>
            <p:cNvSpPr/>
            <p:nvPr/>
          </p:nvSpPr>
          <p:spPr>
            <a:xfrm>
              <a:off x="2680950" y="4094475"/>
              <a:ext cx="169925" cy="49125"/>
            </a:xfrm>
            <a:custGeom>
              <a:rect b="b" l="l" r="r" t="t"/>
              <a:pathLst>
                <a:path extrusionOk="0" h="1965" w="6797">
                  <a:moveTo>
                    <a:pt x="0" y="0"/>
                  </a:moveTo>
                  <a:lnTo>
                    <a:pt x="0" y="1964"/>
                  </a:lnTo>
                  <a:lnTo>
                    <a:pt x="6797" y="1964"/>
                  </a:lnTo>
                  <a:lnTo>
                    <a:pt x="6797"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66"/>
          <p:cNvGrpSpPr/>
          <p:nvPr/>
        </p:nvGrpSpPr>
        <p:grpSpPr>
          <a:xfrm>
            <a:off x="1715980" y="2167761"/>
            <a:ext cx="347238" cy="348006"/>
            <a:chOff x="7172442" y="2974392"/>
            <a:chExt cx="347238" cy="348006"/>
          </a:xfrm>
        </p:grpSpPr>
        <p:sp>
          <p:nvSpPr>
            <p:cNvPr id="3312" name="Google Shape;3312;p66"/>
            <p:cNvSpPr/>
            <p:nvPr/>
          </p:nvSpPr>
          <p:spPr>
            <a:xfrm>
              <a:off x="7253057" y="3199467"/>
              <a:ext cx="68659" cy="71066"/>
            </a:xfrm>
            <a:custGeom>
              <a:rect b="b" l="l" r="r" t="t"/>
              <a:pathLst>
                <a:path extrusionOk="0" h="2776" w="2682">
                  <a:moveTo>
                    <a:pt x="562" y="1"/>
                  </a:moveTo>
                  <a:cubicBezTo>
                    <a:pt x="250" y="1"/>
                    <a:pt x="1" y="219"/>
                    <a:pt x="32" y="531"/>
                  </a:cubicBezTo>
                  <a:lnTo>
                    <a:pt x="32" y="2775"/>
                  </a:lnTo>
                  <a:lnTo>
                    <a:pt x="2401" y="2775"/>
                  </a:lnTo>
                  <a:lnTo>
                    <a:pt x="2682" y="1466"/>
                  </a:lnTo>
                  <a:lnTo>
                    <a:pt x="2401" y="531"/>
                  </a:lnTo>
                  <a:cubicBezTo>
                    <a:pt x="2401" y="219"/>
                    <a:pt x="2183" y="1"/>
                    <a:pt x="1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6"/>
            <p:cNvSpPr/>
            <p:nvPr/>
          </p:nvSpPr>
          <p:spPr>
            <a:xfrm>
              <a:off x="7369588" y="3199467"/>
              <a:ext cx="68659" cy="71066"/>
            </a:xfrm>
            <a:custGeom>
              <a:rect b="b" l="l" r="r" t="t"/>
              <a:pathLst>
                <a:path extrusionOk="0" h="2776" w="2682">
                  <a:moveTo>
                    <a:pt x="811" y="1"/>
                  </a:moveTo>
                  <a:cubicBezTo>
                    <a:pt x="531" y="1"/>
                    <a:pt x="281" y="219"/>
                    <a:pt x="281" y="531"/>
                  </a:cubicBezTo>
                  <a:lnTo>
                    <a:pt x="1" y="1559"/>
                  </a:lnTo>
                  <a:lnTo>
                    <a:pt x="281" y="2775"/>
                  </a:lnTo>
                  <a:lnTo>
                    <a:pt x="2682" y="2775"/>
                  </a:lnTo>
                  <a:lnTo>
                    <a:pt x="2682" y="531"/>
                  </a:lnTo>
                  <a:cubicBezTo>
                    <a:pt x="2682" y="219"/>
                    <a:pt x="2432" y="1"/>
                    <a:pt x="2152" y="1"/>
                  </a:cubicBez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6"/>
            <p:cNvSpPr/>
            <p:nvPr/>
          </p:nvSpPr>
          <p:spPr>
            <a:xfrm>
              <a:off x="7314522" y="3199467"/>
              <a:ext cx="61466" cy="71066"/>
            </a:xfrm>
            <a:custGeom>
              <a:rect b="b" l="l" r="r" t="t"/>
              <a:pathLst>
                <a:path extrusionOk="0" h="2776" w="2401">
                  <a:moveTo>
                    <a:pt x="561" y="1"/>
                  </a:moveTo>
                  <a:cubicBezTo>
                    <a:pt x="250" y="1"/>
                    <a:pt x="0" y="219"/>
                    <a:pt x="0" y="531"/>
                  </a:cubicBezTo>
                  <a:lnTo>
                    <a:pt x="0" y="2775"/>
                  </a:lnTo>
                  <a:lnTo>
                    <a:pt x="1216" y="2775"/>
                  </a:lnTo>
                  <a:lnTo>
                    <a:pt x="2401" y="1466"/>
                  </a:lnTo>
                  <a:lnTo>
                    <a:pt x="1216"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6"/>
            <p:cNvSpPr/>
            <p:nvPr/>
          </p:nvSpPr>
          <p:spPr>
            <a:xfrm>
              <a:off x="7346446" y="3199467"/>
              <a:ext cx="30362" cy="71066"/>
            </a:xfrm>
            <a:custGeom>
              <a:rect b="b" l="l" r="r" t="t"/>
              <a:pathLst>
                <a:path extrusionOk="0" h="2776" w="1186">
                  <a:moveTo>
                    <a:pt x="0" y="1"/>
                  </a:moveTo>
                  <a:lnTo>
                    <a:pt x="0" y="2775"/>
                  </a:lnTo>
                  <a:lnTo>
                    <a:pt x="1185" y="2775"/>
                  </a:lnTo>
                  <a:lnTo>
                    <a:pt x="1185" y="531"/>
                  </a:lnTo>
                  <a:cubicBezTo>
                    <a:pt x="1185" y="219"/>
                    <a:pt x="936" y="1"/>
                    <a:pt x="655" y="1"/>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6"/>
            <p:cNvSpPr/>
            <p:nvPr/>
          </p:nvSpPr>
          <p:spPr>
            <a:xfrm>
              <a:off x="7253850" y="2985554"/>
              <a:ext cx="183603" cy="142899"/>
            </a:xfrm>
            <a:custGeom>
              <a:rect b="b" l="l" r="r" t="t"/>
              <a:pathLst>
                <a:path extrusionOk="0" h="5582" w="7172">
                  <a:moveTo>
                    <a:pt x="3586" y="1"/>
                  </a:moveTo>
                  <a:cubicBezTo>
                    <a:pt x="3586" y="1"/>
                    <a:pt x="1" y="344"/>
                    <a:pt x="1" y="1996"/>
                  </a:cubicBezTo>
                  <a:cubicBezTo>
                    <a:pt x="1" y="3960"/>
                    <a:pt x="1591" y="5582"/>
                    <a:pt x="3586" y="5582"/>
                  </a:cubicBezTo>
                  <a:cubicBezTo>
                    <a:pt x="5582" y="5582"/>
                    <a:pt x="7172" y="1996"/>
                    <a:pt x="7172" y="1996"/>
                  </a:cubicBezTo>
                  <a:lnTo>
                    <a:pt x="35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6"/>
            <p:cNvSpPr/>
            <p:nvPr/>
          </p:nvSpPr>
          <p:spPr>
            <a:xfrm>
              <a:off x="7345652" y="2983506"/>
              <a:ext cx="91802" cy="144947"/>
            </a:xfrm>
            <a:custGeom>
              <a:rect b="b" l="l" r="r" t="t"/>
              <a:pathLst>
                <a:path extrusionOk="0" h="5662" w="3586">
                  <a:moveTo>
                    <a:pt x="504" y="0"/>
                  </a:moveTo>
                  <a:cubicBezTo>
                    <a:pt x="335" y="0"/>
                    <a:pt x="167" y="25"/>
                    <a:pt x="0" y="81"/>
                  </a:cubicBezTo>
                  <a:lnTo>
                    <a:pt x="0" y="5662"/>
                  </a:lnTo>
                  <a:cubicBezTo>
                    <a:pt x="1996" y="5662"/>
                    <a:pt x="3586" y="4040"/>
                    <a:pt x="3586" y="2076"/>
                  </a:cubicBezTo>
                  <a:cubicBezTo>
                    <a:pt x="3586" y="2076"/>
                    <a:pt x="2041" y="0"/>
                    <a:pt x="5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6"/>
            <p:cNvSpPr/>
            <p:nvPr/>
          </p:nvSpPr>
          <p:spPr>
            <a:xfrm>
              <a:off x="7222721" y="3250539"/>
              <a:ext cx="67866" cy="71859"/>
            </a:xfrm>
            <a:custGeom>
              <a:rect b="b" l="l" r="r" t="t"/>
              <a:pathLst>
                <a:path extrusionOk="0" h="2807" w="2651">
                  <a:moveTo>
                    <a:pt x="531" y="1"/>
                  </a:moveTo>
                  <a:cubicBezTo>
                    <a:pt x="250" y="1"/>
                    <a:pt x="1" y="250"/>
                    <a:pt x="1" y="562"/>
                  </a:cubicBezTo>
                  <a:lnTo>
                    <a:pt x="1" y="2807"/>
                  </a:lnTo>
                  <a:lnTo>
                    <a:pt x="2401" y="2807"/>
                  </a:lnTo>
                  <a:lnTo>
                    <a:pt x="2651" y="1685"/>
                  </a:lnTo>
                  <a:lnTo>
                    <a:pt x="2401" y="562"/>
                  </a:lnTo>
                  <a:cubicBezTo>
                    <a:pt x="2401" y="250"/>
                    <a:pt x="2152" y="1"/>
                    <a:pt x="187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6"/>
            <p:cNvSpPr/>
            <p:nvPr/>
          </p:nvSpPr>
          <p:spPr>
            <a:xfrm>
              <a:off x="7338458" y="3251359"/>
              <a:ext cx="75059" cy="71040"/>
            </a:xfrm>
            <a:custGeom>
              <a:rect b="b" l="l" r="r" t="t"/>
              <a:pathLst>
                <a:path extrusionOk="0" h="2775" w="2932">
                  <a:moveTo>
                    <a:pt x="811" y="0"/>
                  </a:moveTo>
                  <a:cubicBezTo>
                    <a:pt x="531" y="0"/>
                    <a:pt x="281" y="218"/>
                    <a:pt x="281" y="530"/>
                  </a:cubicBezTo>
                  <a:lnTo>
                    <a:pt x="1" y="1590"/>
                  </a:lnTo>
                  <a:lnTo>
                    <a:pt x="281" y="2775"/>
                  </a:lnTo>
                  <a:lnTo>
                    <a:pt x="2682" y="2775"/>
                  </a:lnTo>
                  <a:lnTo>
                    <a:pt x="2931" y="1621"/>
                  </a:lnTo>
                  <a:lnTo>
                    <a:pt x="2682" y="530"/>
                  </a:lnTo>
                  <a:cubicBezTo>
                    <a:pt x="2682" y="218"/>
                    <a:pt x="2433" y="0"/>
                    <a:pt x="2152"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6"/>
            <p:cNvSpPr/>
            <p:nvPr/>
          </p:nvSpPr>
          <p:spPr>
            <a:xfrm>
              <a:off x="7264244" y="2975186"/>
              <a:ext cx="151654" cy="82227"/>
            </a:xfrm>
            <a:custGeom>
              <a:rect b="b" l="l" r="r" t="t"/>
              <a:pathLst>
                <a:path extrusionOk="0" h="3212" w="5924">
                  <a:moveTo>
                    <a:pt x="0" y="0"/>
                  </a:moveTo>
                  <a:cubicBezTo>
                    <a:pt x="0" y="1778"/>
                    <a:pt x="1434" y="3212"/>
                    <a:pt x="3180" y="3212"/>
                  </a:cubicBezTo>
                  <a:cubicBezTo>
                    <a:pt x="4365" y="3212"/>
                    <a:pt x="5924" y="1653"/>
                    <a:pt x="5924" y="1653"/>
                  </a:cubicBezTo>
                  <a:lnTo>
                    <a:pt x="31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6"/>
            <p:cNvSpPr/>
            <p:nvPr/>
          </p:nvSpPr>
          <p:spPr>
            <a:xfrm>
              <a:off x="7345652" y="2974392"/>
              <a:ext cx="81434" cy="82227"/>
            </a:xfrm>
            <a:custGeom>
              <a:rect b="b" l="l" r="r" t="t"/>
              <a:pathLst>
                <a:path extrusionOk="0" h="3212" w="3181">
                  <a:moveTo>
                    <a:pt x="0" y="0"/>
                  </a:moveTo>
                  <a:lnTo>
                    <a:pt x="0" y="3212"/>
                  </a:lnTo>
                  <a:cubicBezTo>
                    <a:pt x="1777" y="3212"/>
                    <a:pt x="3180" y="1777"/>
                    <a:pt x="3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6"/>
            <p:cNvSpPr/>
            <p:nvPr/>
          </p:nvSpPr>
          <p:spPr>
            <a:xfrm>
              <a:off x="7417486" y="2974392"/>
              <a:ext cx="102195" cy="227507"/>
            </a:xfrm>
            <a:custGeom>
              <a:rect b="b" l="l" r="r" t="t"/>
              <a:pathLst>
                <a:path extrusionOk="0" h="8887" w="3992">
                  <a:moveTo>
                    <a:pt x="0" y="0"/>
                  </a:moveTo>
                  <a:lnTo>
                    <a:pt x="0" y="4802"/>
                  </a:lnTo>
                  <a:cubicBezTo>
                    <a:pt x="0" y="6859"/>
                    <a:pt x="1497" y="8574"/>
                    <a:pt x="3523" y="8824"/>
                  </a:cubicBezTo>
                  <a:lnTo>
                    <a:pt x="3991" y="8886"/>
                  </a:lnTo>
                  <a:lnTo>
                    <a:pt x="399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6"/>
            <p:cNvSpPr/>
            <p:nvPr/>
          </p:nvSpPr>
          <p:spPr>
            <a:xfrm>
              <a:off x="7172442" y="2974392"/>
              <a:ext cx="102195" cy="227507"/>
            </a:xfrm>
            <a:custGeom>
              <a:rect b="b" l="l" r="r" t="t"/>
              <a:pathLst>
                <a:path extrusionOk="0" h="8887" w="3992">
                  <a:moveTo>
                    <a:pt x="0" y="0"/>
                  </a:moveTo>
                  <a:lnTo>
                    <a:pt x="0" y="8886"/>
                  </a:lnTo>
                  <a:lnTo>
                    <a:pt x="437" y="8824"/>
                  </a:lnTo>
                  <a:cubicBezTo>
                    <a:pt x="2464" y="8574"/>
                    <a:pt x="3991" y="6828"/>
                    <a:pt x="3991" y="4802"/>
                  </a:cubicBezTo>
                  <a:lnTo>
                    <a:pt x="399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6"/>
            <p:cNvSpPr/>
            <p:nvPr/>
          </p:nvSpPr>
          <p:spPr>
            <a:xfrm>
              <a:off x="7458190" y="2974392"/>
              <a:ext cx="61491" cy="164429"/>
            </a:xfrm>
            <a:custGeom>
              <a:rect b="b" l="l" r="r" t="t"/>
              <a:pathLst>
                <a:path extrusionOk="0" h="6423" w="2402">
                  <a:moveTo>
                    <a:pt x="0" y="0"/>
                  </a:moveTo>
                  <a:lnTo>
                    <a:pt x="0" y="4428"/>
                  </a:lnTo>
                  <a:cubicBezTo>
                    <a:pt x="0" y="5519"/>
                    <a:pt x="905" y="6423"/>
                    <a:pt x="1996" y="6423"/>
                  </a:cubicBezTo>
                  <a:lnTo>
                    <a:pt x="2401" y="6423"/>
                  </a:lnTo>
                  <a:lnTo>
                    <a:pt x="240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6"/>
            <p:cNvSpPr/>
            <p:nvPr/>
          </p:nvSpPr>
          <p:spPr>
            <a:xfrm>
              <a:off x="7172442" y="2974392"/>
              <a:ext cx="61491" cy="164429"/>
            </a:xfrm>
            <a:custGeom>
              <a:rect b="b" l="l" r="r" t="t"/>
              <a:pathLst>
                <a:path extrusionOk="0" h="6423" w="2402">
                  <a:moveTo>
                    <a:pt x="0" y="0"/>
                  </a:moveTo>
                  <a:lnTo>
                    <a:pt x="0" y="6423"/>
                  </a:lnTo>
                  <a:lnTo>
                    <a:pt x="375" y="6423"/>
                  </a:lnTo>
                  <a:lnTo>
                    <a:pt x="375" y="6392"/>
                  </a:lnTo>
                  <a:cubicBezTo>
                    <a:pt x="1497" y="6392"/>
                    <a:pt x="2370" y="5519"/>
                    <a:pt x="2401" y="4396"/>
                  </a:cubicBez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6"/>
            <p:cNvSpPr/>
            <p:nvPr/>
          </p:nvSpPr>
          <p:spPr>
            <a:xfrm>
              <a:off x="7284186" y="3250539"/>
              <a:ext cx="61491" cy="71859"/>
            </a:xfrm>
            <a:custGeom>
              <a:rect b="b" l="l" r="r" t="t"/>
              <a:pathLst>
                <a:path extrusionOk="0" h="2807" w="2402">
                  <a:moveTo>
                    <a:pt x="531" y="1"/>
                  </a:moveTo>
                  <a:cubicBezTo>
                    <a:pt x="250" y="1"/>
                    <a:pt x="0" y="250"/>
                    <a:pt x="0" y="562"/>
                  </a:cubicBezTo>
                  <a:lnTo>
                    <a:pt x="0" y="2807"/>
                  </a:lnTo>
                  <a:lnTo>
                    <a:pt x="2401" y="2807"/>
                  </a:lnTo>
                  <a:lnTo>
                    <a:pt x="2401" y="562"/>
                  </a:lnTo>
                  <a:cubicBezTo>
                    <a:pt x="2401" y="250"/>
                    <a:pt x="2152" y="1"/>
                    <a:pt x="187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6"/>
            <p:cNvSpPr/>
            <p:nvPr/>
          </p:nvSpPr>
          <p:spPr>
            <a:xfrm>
              <a:off x="7407092" y="3250539"/>
              <a:ext cx="61491" cy="71859"/>
            </a:xfrm>
            <a:custGeom>
              <a:rect b="b" l="l" r="r" t="t"/>
              <a:pathLst>
                <a:path extrusionOk="0" h="2807" w="2402">
                  <a:moveTo>
                    <a:pt x="531" y="1"/>
                  </a:moveTo>
                  <a:cubicBezTo>
                    <a:pt x="250" y="1"/>
                    <a:pt x="1" y="250"/>
                    <a:pt x="1" y="562"/>
                  </a:cubicBezTo>
                  <a:lnTo>
                    <a:pt x="1" y="2807"/>
                  </a:lnTo>
                  <a:lnTo>
                    <a:pt x="2402" y="2807"/>
                  </a:lnTo>
                  <a:lnTo>
                    <a:pt x="2402" y="562"/>
                  </a:lnTo>
                  <a:cubicBezTo>
                    <a:pt x="2402" y="250"/>
                    <a:pt x="2183" y="1"/>
                    <a:pt x="1872"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8" name="Google Shape;3328;p66"/>
          <p:cNvGrpSpPr/>
          <p:nvPr/>
        </p:nvGrpSpPr>
        <p:grpSpPr>
          <a:xfrm>
            <a:off x="1699179" y="1430498"/>
            <a:ext cx="410266" cy="347341"/>
            <a:chOff x="5539225" y="2110700"/>
            <a:chExt cx="400650" cy="339200"/>
          </a:xfrm>
        </p:grpSpPr>
        <p:sp>
          <p:nvSpPr>
            <p:cNvPr id="3329" name="Google Shape;3329;p66"/>
            <p:cNvSpPr/>
            <p:nvPr/>
          </p:nvSpPr>
          <p:spPr>
            <a:xfrm>
              <a:off x="5539225" y="2110700"/>
              <a:ext cx="343750" cy="339200"/>
            </a:xfrm>
            <a:custGeom>
              <a:rect b="b" l="l" r="r" t="t"/>
              <a:pathLst>
                <a:path extrusionOk="0" h="13568" w="13750">
                  <a:moveTo>
                    <a:pt x="6785" y="1"/>
                  </a:moveTo>
                  <a:cubicBezTo>
                    <a:pt x="3057" y="1"/>
                    <a:pt x="0" y="3052"/>
                    <a:pt x="0" y="6800"/>
                  </a:cubicBezTo>
                  <a:cubicBezTo>
                    <a:pt x="0" y="10547"/>
                    <a:pt x="3056" y="13567"/>
                    <a:pt x="6783" y="13567"/>
                  </a:cubicBezTo>
                  <a:cubicBezTo>
                    <a:pt x="6840" y="13567"/>
                    <a:pt x="6896" y="13567"/>
                    <a:pt x="6953" y="13565"/>
                  </a:cubicBezTo>
                  <a:lnTo>
                    <a:pt x="13750" y="6800"/>
                  </a:lnTo>
                  <a:lnTo>
                    <a:pt x="6953" y="3"/>
                  </a:lnTo>
                  <a:cubicBezTo>
                    <a:pt x="6897" y="1"/>
                    <a:pt x="6841" y="1"/>
                    <a:pt x="6785"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6"/>
            <p:cNvSpPr/>
            <p:nvPr/>
          </p:nvSpPr>
          <p:spPr>
            <a:xfrm>
              <a:off x="5713050" y="2110750"/>
              <a:ext cx="226825" cy="339100"/>
            </a:xfrm>
            <a:custGeom>
              <a:rect b="b" l="l" r="r" t="t"/>
              <a:pathLst>
                <a:path extrusionOk="0" h="13564" w="9073">
                  <a:moveTo>
                    <a:pt x="0" y="1"/>
                  </a:moveTo>
                  <a:lnTo>
                    <a:pt x="0" y="13563"/>
                  </a:lnTo>
                  <a:cubicBezTo>
                    <a:pt x="6049" y="13563"/>
                    <a:pt x="9073" y="6268"/>
                    <a:pt x="4802" y="1996"/>
                  </a:cubicBezTo>
                  <a:cubicBezTo>
                    <a:pt x="3523" y="718"/>
                    <a:pt x="1808" y="1"/>
                    <a:pt x="0"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6"/>
            <p:cNvSpPr/>
            <p:nvPr/>
          </p:nvSpPr>
          <p:spPr>
            <a:xfrm>
              <a:off x="5575075" y="2198825"/>
              <a:ext cx="111475" cy="145025"/>
            </a:xfrm>
            <a:custGeom>
              <a:rect b="b" l="l" r="r" t="t"/>
              <a:pathLst>
                <a:path extrusionOk="0" h="5801" w="4459">
                  <a:moveTo>
                    <a:pt x="1466" y="1"/>
                  </a:moveTo>
                  <a:cubicBezTo>
                    <a:pt x="312" y="1466"/>
                    <a:pt x="0" y="3431"/>
                    <a:pt x="686" y="5145"/>
                  </a:cubicBezTo>
                  <a:lnTo>
                    <a:pt x="718" y="5145"/>
                  </a:lnTo>
                  <a:lnTo>
                    <a:pt x="2401" y="5800"/>
                  </a:lnTo>
                  <a:lnTo>
                    <a:pt x="4428" y="5145"/>
                  </a:lnTo>
                  <a:lnTo>
                    <a:pt x="4459" y="5145"/>
                  </a:lnTo>
                  <a:lnTo>
                    <a:pt x="3368" y="3275"/>
                  </a:lnTo>
                  <a:cubicBezTo>
                    <a:pt x="3056" y="2745"/>
                    <a:pt x="3025" y="1061"/>
                    <a:pt x="3025" y="1061"/>
                  </a:cubicBezTo>
                  <a:cubicBezTo>
                    <a:pt x="3025" y="1061"/>
                    <a:pt x="1653" y="313"/>
                    <a:pt x="1466"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6"/>
            <p:cNvSpPr/>
            <p:nvPr/>
          </p:nvSpPr>
          <p:spPr>
            <a:xfrm>
              <a:off x="5685750" y="2152075"/>
              <a:ext cx="148900" cy="102125"/>
            </a:xfrm>
            <a:custGeom>
              <a:rect b="b" l="l" r="r" t="t"/>
              <a:pathLst>
                <a:path extrusionOk="0" h="4085" w="5956">
                  <a:moveTo>
                    <a:pt x="1903" y="0"/>
                  </a:moveTo>
                  <a:lnTo>
                    <a:pt x="1" y="1497"/>
                  </a:lnTo>
                  <a:lnTo>
                    <a:pt x="1" y="3243"/>
                  </a:lnTo>
                  <a:lnTo>
                    <a:pt x="2183" y="3243"/>
                  </a:lnTo>
                  <a:cubicBezTo>
                    <a:pt x="2776" y="3243"/>
                    <a:pt x="4054" y="4085"/>
                    <a:pt x="4054" y="4085"/>
                  </a:cubicBezTo>
                  <a:cubicBezTo>
                    <a:pt x="4054" y="4085"/>
                    <a:pt x="5800" y="3243"/>
                    <a:pt x="5925" y="3243"/>
                  </a:cubicBezTo>
                  <a:lnTo>
                    <a:pt x="5956" y="3243"/>
                  </a:lnTo>
                  <a:cubicBezTo>
                    <a:pt x="5582" y="2339"/>
                    <a:pt x="3212" y="1996"/>
                    <a:pt x="3212" y="1996"/>
                  </a:cubicBezTo>
                  <a:cubicBezTo>
                    <a:pt x="3212" y="1996"/>
                    <a:pt x="2745" y="125"/>
                    <a:pt x="1903"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6"/>
            <p:cNvSpPr/>
            <p:nvPr/>
          </p:nvSpPr>
          <p:spPr>
            <a:xfrm>
              <a:off x="5688100" y="2280675"/>
              <a:ext cx="125525" cy="129425"/>
            </a:xfrm>
            <a:custGeom>
              <a:rect b="b" l="l" r="r" t="t"/>
              <a:pathLst>
                <a:path extrusionOk="0" h="5177" w="5021">
                  <a:moveTo>
                    <a:pt x="3149" y="1"/>
                  </a:moveTo>
                  <a:lnTo>
                    <a:pt x="2058" y="1871"/>
                  </a:lnTo>
                  <a:cubicBezTo>
                    <a:pt x="1778" y="2308"/>
                    <a:pt x="0" y="3243"/>
                    <a:pt x="0" y="3243"/>
                  </a:cubicBezTo>
                  <a:cubicBezTo>
                    <a:pt x="0" y="3243"/>
                    <a:pt x="343" y="4771"/>
                    <a:pt x="187" y="5052"/>
                  </a:cubicBezTo>
                  <a:lnTo>
                    <a:pt x="187" y="5114"/>
                  </a:lnTo>
                  <a:cubicBezTo>
                    <a:pt x="437" y="5145"/>
                    <a:pt x="717" y="5176"/>
                    <a:pt x="998" y="5176"/>
                  </a:cubicBezTo>
                  <a:cubicBezTo>
                    <a:pt x="1933" y="5176"/>
                    <a:pt x="2682" y="3524"/>
                    <a:pt x="2682" y="3524"/>
                  </a:cubicBezTo>
                  <a:cubicBezTo>
                    <a:pt x="2682" y="3524"/>
                    <a:pt x="3109" y="3571"/>
                    <a:pt x="3604" y="3571"/>
                  </a:cubicBezTo>
                  <a:cubicBezTo>
                    <a:pt x="4169" y="3571"/>
                    <a:pt x="4821" y="3509"/>
                    <a:pt x="5020" y="3243"/>
                  </a:cubicBezTo>
                  <a:lnTo>
                    <a:pt x="4646" y="874"/>
                  </a:lnTo>
                  <a:lnTo>
                    <a:pt x="318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6"/>
            <p:cNvSpPr/>
            <p:nvPr/>
          </p:nvSpPr>
          <p:spPr>
            <a:xfrm>
              <a:off x="5713050" y="2280675"/>
              <a:ext cx="101350" cy="129425"/>
            </a:xfrm>
            <a:custGeom>
              <a:rect b="b" l="l" r="r" t="t"/>
              <a:pathLst>
                <a:path extrusionOk="0" h="5177" w="4054">
                  <a:moveTo>
                    <a:pt x="2183" y="1"/>
                  </a:moveTo>
                  <a:lnTo>
                    <a:pt x="1091" y="1871"/>
                  </a:lnTo>
                  <a:cubicBezTo>
                    <a:pt x="780" y="2214"/>
                    <a:pt x="405" y="2495"/>
                    <a:pt x="0" y="2682"/>
                  </a:cubicBezTo>
                  <a:lnTo>
                    <a:pt x="0" y="5176"/>
                  </a:lnTo>
                  <a:cubicBezTo>
                    <a:pt x="1590" y="5176"/>
                    <a:pt x="3056" y="4459"/>
                    <a:pt x="4053" y="3243"/>
                  </a:cubicBezTo>
                  <a:lnTo>
                    <a:pt x="3648" y="874"/>
                  </a:lnTo>
                  <a:lnTo>
                    <a:pt x="2183"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6"/>
            <p:cNvSpPr/>
            <p:nvPr/>
          </p:nvSpPr>
          <p:spPr>
            <a:xfrm>
              <a:off x="5593000" y="2328225"/>
              <a:ext cx="138000" cy="81100"/>
            </a:xfrm>
            <a:custGeom>
              <a:rect b="b" l="l" r="r" t="t"/>
              <a:pathLst>
                <a:path extrusionOk="0" h="3244" w="5520">
                  <a:moveTo>
                    <a:pt x="1" y="1"/>
                  </a:moveTo>
                  <a:cubicBezTo>
                    <a:pt x="655" y="1715"/>
                    <a:pt x="2214" y="2962"/>
                    <a:pt x="4023" y="3243"/>
                  </a:cubicBezTo>
                  <a:lnTo>
                    <a:pt x="4023" y="3181"/>
                  </a:lnTo>
                  <a:lnTo>
                    <a:pt x="4802" y="1809"/>
                  </a:lnTo>
                  <a:lnTo>
                    <a:pt x="5519" y="250"/>
                  </a:lnTo>
                  <a:cubicBezTo>
                    <a:pt x="5519" y="250"/>
                    <a:pt x="5426" y="1"/>
                    <a:pt x="4833"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6"/>
            <p:cNvSpPr/>
            <p:nvPr/>
          </p:nvSpPr>
          <p:spPr>
            <a:xfrm>
              <a:off x="5713050" y="2327450"/>
              <a:ext cx="26525" cy="46000"/>
            </a:xfrm>
            <a:custGeom>
              <a:rect b="b" l="l" r="r" t="t"/>
              <a:pathLst>
                <a:path extrusionOk="0" h="1840" w="1061">
                  <a:moveTo>
                    <a:pt x="0" y="0"/>
                  </a:moveTo>
                  <a:lnTo>
                    <a:pt x="0" y="1840"/>
                  </a:lnTo>
                  <a:lnTo>
                    <a:pt x="106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6"/>
            <p:cNvSpPr/>
            <p:nvPr/>
          </p:nvSpPr>
          <p:spPr>
            <a:xfrm>
              <a:off x="5658475" y="2233900"/>
              <a:ext cx="109150" cy="93575"/>
            </a:xfrm>
            <a:custGeom>
              <a:rect b="b" l="l" r="r" t="t"/>
              <a:pathLst>
                <a:path extrusionOk="0" h="3743" w="4366">
                  <a:moveTo>
                    <a:pt x="1092" y="1"/>
                  </a:moveTo>
                  <a:lnTo>
                    <a:pt x="1" y="1872"/>
                  </a:lnTo>
                  <a:lnTo>
                    <a:pt x="1092" y="3742"/>
                  </a:lnTo>
                  <a:lnTo>
                    <a:pt x="3274" y="3742"/>
                  </a:lnTo>
                  <a:lnTo>
                    <a:pt x="4366" y="1872"/>
                  </a:lnTo>
                  <a:lnTo>
                    <a:pt x="3243"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6"/>
            <p:cNvSpPr/>
            <p:nvPr/>
          </p:nvSpPr>
          <p:spPr>
            <a:xfrm>
              <a:off x="5713050" y="2233900"/>
              <a:ext cx="54575" cy="93575"/>
            </a:xfrm>
            <a:custGeom>
              <a:rect b="b" l="l" r="r" t="t"/>
              <a:pathLst>
                <a:path extrusionOk="0" h="3743" w="2183">
                  <a:moveTo>
                    <a:pt x="0" y="1"/>
                  </a:moveTo>
                  <a:lnTo>
                    <a:pt x="0" y="3742"/>
                  </a:lnTo>
                  <a:lnTo>
                    <a:pt x="1091" y="3742"/>
                  </a:lnTo>
                  <a:lnTo>
                    <a:pt x="2183" y="1872"/>
                  </a:lnTo>
                  <a:lnTo>
                    <a:pt x="10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6"/>
            <p:cNvSpPr/>
            <p:nvPr/>
          </p:nvSpPr>
          <p:spPr>
            <a:xfrm>
              <a:off x="5713050" y="2152075"/>
              <a:ext cx="120825" cy="102900"/>
            </a:xfrm>
            <a:custGeom>
              <a:rect b="b" l="l" r="r" t="t"/>
              <a:pathLst>
                <a:path extrusionOk="0" h="4116" w="4833">
                  <a:moveTo>
                    <a:pt x="811" y="0"/>
                  </a:moveTo>
                  <a:lnTo>
                    <a:pt x="0" y="655"/>
                  </a:lnTo>
                  <a:lnTo>
                    <a:pt x="0" y="3274"/>
                  </a:lnTo>
                  <a:lnTo>
                    <a:pt x="1964" y="3274"/>
                  </a:lnTo>
                  <a:lnTo>
                    <a:pt x="1964" y="3555"/>
                  </a:lnTo>
                  <a:cubicBezTo>
                    <a:pt x="2307" y="3710"/>
                    <a:pt x="2619" y="3898"/>
                    <a:pt x="2962" y="4116"/>
                  </a:cubicBezTo>
                  <a:cubicBezTo>
                    <a:pt x="2962" y="4116"/>
                    <a:pt x="4708" y="3274"/>
                    <a:pt x="4833" y="3274"/>
                  </a:cubicBezTo>
                  <a:cubicBezTo>
                    <a:pt x="4178" y="1559"/>
                    <a:pt x="2650" y="312"/>
                    <a:pt x="811" y="31"/>
                  </a:cubicBezTo>
                  <a:lnTo>
                    <a:pt x="81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6"/>
            <p:cNvSpPr/>
            <p:nvPr/>
          </p:nvSpPr>
          <p:spPr>
            <a:xfrm>
              <a:off x="5740325" y="2233900"/>
              <a:ext cx="110700" cy="127875"/>
            </a:xfrm>
            <a:custGeom>
              <a:rect b="b" l="l" r="r" t="t"/>
              <a:pathLst>
                <a:path extrusionOk="0" h="5115" w="4428">
                  <a:moveTo>
                    <a:pt x="0" y="1"/>
                  </a:moveTo>
                  <a:lnTo>
                    <a:pt x="2962" y="5114"/>
                  </a:lnTo>
                  <a:cubicBezTo>
                    <a:pt x="4116" y="3680"/>
                    <a:pt x="4428" y="1716"/>
                    <a:pt x="3742"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6"/>
            <p:cNvSpPr/>
            <p:nvPr/>
          </p:nvSpPr>
          <p:spPr>
            <a:xfrm>
              <a:off x="5612500" y="2150500"/>
              <a:ext cx="113025" cy="130200"/>
            </a:xfrm>
            <a:custGeom>
              <a:rect b="b" l="l" r="r" t="t"/>
              <a:pathLst>
                <a:path extrusionOk="0" h="5208" w="4521">
                  <a:moveTo>
                    <a:pt x="4022" y="1"/>
                  </a:moveTo>
                  <a:cubicBezTo>
                    <a:pt x="2463" y="1"/>
                    <a:pt x="967" y="718"/>
                    <a:pt x="0" y="1934"/>
                  </a:cubicBezTo>
                  <a:lnTo>
                    <a:pt x="1871" y="5208"/>
                  </a:lnTo>
                  <a:lnTo>
                    <a:pt x="4022" y="1466"/>
                  </a:lnTo>
                  <a:cubicBezTo>
                    <a:pt x="4240" y="1092"/>
                    <a:pt x="4396" y="687"/>
                    <a:pt x="4521" y="250"/>
                  </a:cubicBezTo>
                  <a:cubicBezTo>
                    <a:pt x="4396" y="94"/>
                    <a:pt x="4209" y="32"/>
                    <a:pt x="4022"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6"/>
            <p:cNvSpPr/>
            <p:nvPr/>
          </p:nvSpPr>
          <p:spPr>
            <a:xfrm>
              <a:off x="5713050" y="2150500"/>
              <a:ext cx="20275" cy="36675"/>
            </a:xfrm>
            <a:custGeom>
              <a:rect b="b" l="l" r="r" t="t"/>
              <a:pathLst>
                <a:path extrusionOk="0" h="1467" w="811">
                  <a:moveTo>
                    <a:pt x="0" y="1"/>
                  </a:moveTo>
                  <a:lnTo>
                    <a:pt x="0" y="1466"/>
                  </a:lnTo>
                  <a:lnTo>
                    <a:pt x="811" y="63"/>
                  </a:lnTo>
                  <a:cubicBezTo>
                    <a:pt x="530" y="32"/>
                    <a:pt x="281" y="1"/>
                    <a:pt x="0"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3" name="Google Shape;3343;p66"/>
          <p:cNvGrpSpPr/>
          <p:nvPr/>
        </p:nvGrpSpPr>
        <p:grpSpPr>
          <a:xfrm>
            <a:off x="1700817" y="2905686"/>
            <a:ext cx="377549" cy="348160"/>
            <a:chOff x="4744950" y="2110750"/>
            <a:chExt cx="368700" cy="340000"/>
          </a:xfrm>
        </p:grpSpPr>
        <p:sp>
          <p:nvSpPr>
            <p:cNvPr id="3344" name="Google Shape;3344;p66"/>
            <p:cNvSpPr/>
            <p:nvPr/>
          </p:nvSpPr>
          <p:spPr>
            <a:xfrm>
              <a:off x="4744950" y="2176350"/>
              <a:ext cx="273625" cy="240750"/>
            </a:xfrm>
            <a:custGeom>
              <a:rect b="b" l="l" r="r" t="t"/>
              <a:pathLst>
                <a:path extrusionOk="0" h="9630" w="10945">
                  <a:moveTo>
                    <a:pt x="8506" y="1"/>
                  </a:moveTo>
                  <a:cubicBezTo>
                    <a:pt x="7341" y="1"/>
                    <a:pt x="6201" y="567"/>
                    <a:pt x="5488" y="1586"/>
                  </a:cubicBezTo>
                  <a:cubicBezTo>
                    <a:pt x="5270" y="1929"/>
                    <a:pt x="4927" y="2178"/>
                    <a:pt x="4521" y="2272"/>
                  </a:cubicBezTo>
                  <a:cubicBezTo>
                    <a:pt x="1185" y="3082"/>
                    <a:pt x="0" y="7229"/>
                    <a:pt x="2432" y="9630"/>
                  </a:cubicBezTo>
                  <a:lnTo>
                    <a:pt x="9822" y="7541"/>
                  </a:lnTo>
                  <a:lnTo>
                    <a:pt x="10944" y="1118"/>
                  </a:lnTo>
                  <a:lnTo>
                    <a:pt x="10352" y="526"/>
                  </a:lnTo>
                  <a:lnTo>
                    <a:pt x="10321" y="495"/>
                  </a:lnTo>
                  <a:cubicBezTo>
                    <a:pt x="9748" y="160"/>
                    <a:pt x="9123" y="1"/>
                    <a:pt x="8506"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6"/>
            <p:cNvSpPr/>
            <p:nvPr/>
          </p:nvSpPr>
          <p:spPr>
            <a:xfrm>
              <a:off x="4773800" y="2129475"/>
              <a:ext cx="20275" cy="20275"/>
            </a:xfrm>
            <a:custGeom>
              <a:rect b="b" l="l" r="r" t="t"/>
              <a:pathLst>
                <a:path extrusionOk="0" h="811"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6"/>
            <p:cNvSpPr/>
            <p:nvPr/>
          </p:nvSpPr>
          <p:spPr>
            <a:xfrm>
              <a:off x="4793275" y="2110750"/>
              <a:ext cx="20300" cy="20300"/>
            </a:xfrm>
            <a:custGeom>
              <a:rect b="b" l="l" r="r" t="t"/>
              <a:pathLst>
                <a:path extrusionOk="0" h="812" w="812">
                  <a:moveTo>
                    <a:pt x="1" y="1"/>
                  </a:moveTo>
                  <a:lnTo>
                    <a:pt x="1" y="811"/>
                  </a:lnTo>
                  <a:lnTo>
                    <a:pt x="811" y="81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6"/>
            <p:cNvSpPr/>
            <p:nvPr/>
          </p:nvSpPr>
          <p:spPr>
            <a:xfrm>
              <a:off x="4813550" y="2129475"/>
              <a:ext cx="20275" cy="20275"/>
            </a:xfrm>
            <a:custGeom>
              <a:rect b="b" l="l" r="r" t="t"/>
              <a:pathLst>
                <a:path extrusionOk="0" h="811"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6"/>
            <p:cNvSpPr/>
            <p:nvPr/>
          </p:nvSpPr>
          <p:spPr>
            <a:xfrm>
              <a:off x="4793275" y="2149725"/>
              <a:ext cx="20300" cy="20300"/>
            </a:xfrm>
            <a:custGeom>
              <a:rect b="b" l="l" r="r" t="t"/>
              <a:pathLst>
                <a:path extrusionOk="0" h="812" w="812">
                  <a:moveTo>
                    <a:pt x="1" y="1"/>
                  </a:moveTo>
                  <a:lnTo>
                    <a:pt x="1" y="811"/>
                  </a:lnTo>
                  <a:lnTo>
                    <a:pt x="811" y="81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6"/>
            <p:cNvSpPr/>
            <p:nvPr/>
          </p:nvSpPr>
          <p:spPr>
            <a:xfrm>
              <a:off x="4805750" y="2204300"/>
              <a:ext cx="252575" cy="245225"/>
            </a:xfrm>
            <a:custGeom>
              <a:rect b="b" l="l" r="r" t="t"/>
              <a:pathLst>
                <a:path extrusionOk="0" h="9809" w="10103">
                  <a:moveTo>
                    <a:pt x="8512" y="0"/>
                  </a:moveTo>
                  <a:lnTo>
                    <a:pt x="0" y="8512"/>
                  </a:lnTo>
                  <a:cubicBezTo>
                    <a:pt x="887" y="9398"/>
                    <a:pt x="2001" y="9808"/>
                    <a:pt x="3099" y="9808"/>
                  </a:cubicBezTo>
                  <a:cubicBezTo>
                    <a:pt x="5012" y="9808"/>
                    <a:pt x="6875" y="8563"/>
                    <a:pt x="7390" y="6423"/>
                  </a:cubicBezTo>
                  <a:cubicBezTo>
                    <a:pt x="7452" y="6049"/>
                    <a:pt x="7701" y="5706"/>
                    <a:pt x="8044" y="5456"/>
                  </a:cubicBezTo>
                  <a:cubicBezTo>
                    <a:pt x="9635" y="4396"/>
                    <a:pt x="10102" y="2307"/>
                    <a:pt x="9136" y="655"/>
                  </a:cubicBezTo>
                  <a:lnTo>
                    <a:pt x="9105" y="624"/>
                  </a:lnTo>
                  <a:lnTo>
                    <a:pt x="851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6"/>
            <p:cNvSpPr/>
            <p:nvPr/>
          </p:nvSpPr>
          <p:spPr>
            <a:xfrm>
              <a:off x="5062975" y="2160650"/>
              <a:ext cx="42900" cy="42900"/>
            </a:xfrm>
            <a:custGeom>
              <a:rect b="b" l="l" r="r" t="t"/>
              <a:pathLst>
                <a:path extrusionOk="0" h="1716" w="1716">
                  <a:moveTo>
                    <a:pt x="561" y="0"/>
                  </a:moveTo>
                  <a:lnTo>
                    <a:pt x="0" y="561"/>
                  </a:lnTo>
                  <a:lnTo>
                    <a:pt x="1154" y="1715"/>
                  </a:lnTo>
                  <a:lnTo>
                    <a:pt x="1715" y="1154"/>
                  </a:lnTo>
                  <a:lnTo>
                    <a:pt x="56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6"/>
            <p:cNvSpPr/>
            <p:nvPr/>
          </p:nvSpPr>
          <p:spPr>
            <a:xfrm>
              <a:off x="5020100" y="2117775"/>
              <a:ext cx="46000" cy="46000"/>
            </a:xfrm>
            <a:custGeom>
              <a:rect b="b" l="l" r="r" t="t"/>
              <a:pathLst>
                <a:path extrusionOk="0" h="1840" w="1840">
                  <a:moveTo>
                    <a:pt x="593" y="0"/>
                  </a:moveTo>
                  <a:lnTo>
                    <a:pt x="0" y="562"/>
                  </a:lnTo>
                  <a:lnTo>
                    <a:pt x="1279" y="1840"/>
                  </a:lnTo>
                  <a:lnTo>
                    <a:pt x="1840" y="1279"/>
                  </a:lnTo>
                  <a:lnTo>
                    <a:pt x="5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6"/>
            <p:cNvSpPr/>
            <p:nvPr/>
          </p:nvSpPr>
          <p:spPr>
            <a:xfrm>
              <a:off x="4900850" y="2159075"/>
              <a:ext cx="148900" cy="149700"/>
            </a:xfrm>
            <a:custGeom>
              <a:rect b="b" l="l" r="r" t="t"/>
              <a:pathLst>
                <a:path extrusionOk="0" h="5988" w="5956">
                  <a:moveTo>
                    <a:pt x="5394" y="1"/>
                  </a:moveTo>
                  <a:lnTo>
                    <a:pt x="0" y="5426"/>
                  </a:lnTo>
                  <a:lnTo>
                    <a:pt x="561" y="5987"/>
                  </a:lnTo>
                  <a:lnTo>
                    <a:pt x="4053" y="3586"/>
                  </a:lnTo>
                  <a:lnTo>
                    <a:pt x="5955" y="562"/>
                  </a:lnTo>
                  <a:lnTo>
                    <a:pt x="5394"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6"/>
            <p:cNvSpPr/>
            <p:nvPr/>
          </p:nvSpPr>
          <p:spPr>
            <a:xfrm>
              <a:off x="4914875" y="2173125"/>
              <a:ext cx="148900" cy="149675"/>
            </a:xfrm>
            <a:custGeom>
              <a:rect b="b" l="l" r="r" t="t"/>
              <a:pathLst>
                <a:path extrusionOk="0" h="5987" w="5956">
                  <a:moveTo>
                    <a:pt x="5394" y="0"/>
                  </a:moveTo>
                  <a:lnTo>
                    <a:pt x="0" y="5425"/>
                  </a:lnTo>
                  <a:lnTo>
                    <a:pt x="562" y="5986"/>
                  </a:lnTo>
                  <a:lnTo>
                    <a:pt x="5955" y="561"/>
                  </a:lnTo>
                  <a:lnTo>
                    <a:pt x="5394"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6"/>
            <p:cNvSpPr/>
            <p:nvPr/>
          </p:nvSpPr>
          <p:spPr>
            <a:xfrm>
              <a:off x="4872000" y="2265875"/>
              <a:ext cx="85000" cy="84975"/>
            </a:xfrm>
            <a:custGeom>
              <a:rect b="b" l="l" r="r" t="t"/>
              <a:pathLst>
                <a:path extrusionOk="0" h="3399" w="3400">
                  <a:moveTo>
                    <a:pt x="593" y="0"/>
                  </a:moveTo>
                  <a:lnTo>
                    <a:pt x="1" y="561"/>
                  </a:lnTo>
                  <a:lnTo>
                    <a:pt x="2838" y="3399"/>
                  </a:lnTo>
                  <a:lnTo>
                    <a:pt x="3399" y="2837"/>
                  </a:lnTo>
                  <a:lnTo>
                    <a:pt x="593"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6"/>
            <p:cNvSpPr/>
            <p:nvPr/>
          </p:nvSpPr>
          <p:spPr>
            <a:xfrm>
              <a:off x="4907850" y="2301725"/>
              <a:ext cx="49150" cy="49125"/>
            </a:xfrm>
            <a:custGeom>
              <a:rect b="b" l="l" r="r" t="t"/>
              <a:pathLst>
                <a:path extrusionOk="0" h="1965" w="1966">
                  <a:moveTo>
                    <a:pt x="562" y="0"/>
                  </a:moveTo>
                  <a:lnTo>
                    <a:pt x="1" y="562"/>
                  </a:lnTo>
                  <a:lnTo>
                    <a:pt x="1404" y="1965"/>
                  </a:lnTo>
                  <a:lnTo>
                    <a:pt x="1965" y="1403"/>
                  </a:lnTo>
                  <a:lnTo>
                    <a:pt x="5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6"/>
            <p:cNvSpPr/>
            <p:nvPr/>
          </p:nvSpPr>
          <p:spPr>
            <a:xfrm>
              <a:off x="5027900" y="2117775"/>
              <a:ext cx="63925" cy="63950"/>
            </a:xfrm>
            <a:custGeom>
              <a:rect b="b" l="l" r="r" t="t"/>
              <a:pathLst>
                <a:path extrusionOk="0" h="2558" w="2557">
                  <a:moveTo>
                    <a:pt x="1964" y="0"/>
                  </a:moveTo>
                  <a:lnTo>
                    <a:pt x="0" y="1996"/>
                  </a:lnTo>
                  <a:lnTo>
                    <a:pt x="561" y="2557"/>
                  </a:lnTo>
                  <a:lnTo>
                    <a:pt x="2152" y="2089"/>
                  </a:lnTo>
                  <a:lnTo>
                    <a:pt x="2557" y="562"/>
                  </a:lnTo>
                  <a:lnTo>
                    <a:pt x="19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6"/>
            <p:cNvSpPr/>
            <p:nvPr/>
          </p:nvSpPr>
          <p:spPr>
            <a:xfrm>
              <a:off x="5041925" y="2131800"/>
              <a:ext cx="63150" cy="63950"/>
            </a:xfrm>
            <a:custGeom>
              <a:rect b="b" l="l" r="r" t="t"/>
              <a:pathLst>
                <a:path extrusionOk="0" h="2558" w="2526">
                  <a:moveTo>
                    <a:pt x="1965" y="1"/>
                  </a:moveTo>
                  <a:lnTo>
                    <a:pt x="0" y="1996"/>
                  </a:lnTo>
                  <a:lnTo>
                    <a:pt x="562" y="2557"/>
                  </a:lnTo>
                  <a:lnTo>
                    <a:pt x="2526" y="593"/>
                  </a:ln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6"/>
            <p:cNvSpPr/>
            <p:nvPr/>
          </p:nvSpPr>
          <p:spPr>
            <a:xfrm>
              <a:off x="4821325" y="2329775"/>
              <a:ext cx="64725" cy="67850"/>
            </a:xfrm>
            <a:custGeom>
              <a:rect b="b" l="l" r="r" t="t"/>
              <a:pathLst>
                <a:path extrusionOk="0" h="2714" w="2589">
                  <a:moveTo>
                    <a:pt x="625" y="1"/>
                  </a:moveTo>
                  <a:cubicBezTo>
                    <a:pt x="1" y="624"/>
                    <a:pt x="1" y="1622"/>
                    <a:pt x="625" y="2246"/>
                  </a:cubicBezTo>
                  <a:cubicBezTo>
                    <a:pt x="968" y="2495"/>
                    <a:pt x="1342" y="2651"/>
                    <a:pt x="1747" y="2713"/>
                  </a:cubicBezTo>
                  <a:lnTo>
                    <a:pt x="2589" y="1965"/>
                  </a:lnTo>
                  <a:lnTo>
                    <a:pt x="1653" y="2090"/>
                  </a:lnTo>
                  <a:cubicBezTo>
                    <a:pt x="1435" y="2090"/>
                    <a:pt x="1342" y="1840"/>
                    <a:pt x="1186" y="1685"/>
                  </a:cubicBezTo>
                  <a:cubicBezTo>
                    <a:pt x="874" y="1373"/>
                    <a:pt x="874" y="874"/>
                    <a:pt x="1186" y="562"/>
                  </a:cubicBezTo>
                  <a:lnTo>
                    <a:pt x="62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6"/>
            <p:cNvSpPr/>
            <p:nvPr/>
          </p:nvSpPr>
          <p:spPr>
            <a:xfrm>
              <a:off x="4836925" y="2371875"/>
              <a:ext cx="56150" cy="25750"/>
            </a:xfrm>
            <a:custGeom>
              <a:rect b="b" l="l" r="r" t="t"/>
              <a:pathLst>
                <a:path extrusionOk="0" h="1030" w="2246">
                  <a:moveTo>
                    <a:pt x="562" y="1"/>
                  </a:moveTo>
                  <a:lnTo>
                    <a:pt x="1" y="562"/>
                  </a:lnTo>
                  <a:cubicBezTo>
                    <a:pt x="312" y="873"/>
                    <a:pt x="725" y="1029"/>
                    <a:pt x="1135" y="1029"/>
                  </a:cubicBezTo>
                  <a:cubicBezTo>
                    <a:pt x="1544" y="1029"/>
                    <a:pt x="1949" y="873"/>
                    <a:pt x="2245" y="562"/>
                  </a:cubicBezTo>
                  <a:lnTo>
                    <a:pt x="1715" y="1"/>
                  </a:lnTo>
                  <a:cubicBezTo>
                    <a:pt x="1544" y="156"/>
                    <a:pt x="1333" y="234"/>
                    <a:pt x="1127" y="234"/>
                  </a:cubicBezTo>
                  <a:cubicBezTo>
                    <a:pt x="920" y="234"/>
                    <a:pt x="718" y="156"/>
                    <a:pt x="5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6"/>
            <p:cNvSpPr/>
            <p:nvPr/>
          </p:nvSpPr>
          <p:spPr>
            <a:xfrm>
              <a:off x="5000200" y="2329000"/>
              <a:ext cx="113450" cy="121750"/>
            </a:xfrm>
            <a:custGeom>
              <a:rect b="b" l="l" r="r" t="t"/>
              <a:pathLst>
                <a:path extrusionOk="0" h="4870" w="4538">
                  <a:moveTo>
                    <a:pt x="2293" y="1"/>
                  </a:moveTo>
                  <a:lnTo>
                    <a:pt x="2293" y="2152"/>
                  </a:lnTo>
                  <a:cubicBezTo>
                    <a:pt x="2093" y="2061"/>
                    <a:pt x="1883" y="2013"/>
                    <a:pt x="1674" y="2013"/>
                  </a:cubicBezTo>
                  <a:cubicBezTo>
                    <a:pt x="1525" y="2013"/>
                    <a:pt x="1376" y="2038"/>
                    <a:pt x="1233" y="2090"/>
                  </a:cubicBezTo>
                  <a:cubicBezTo>
                    <a:pt x="796" y="2214"/>
                    <a:pt x="454" y="2557"/>
                    <a:pt x="298" y="3025"/>
                  </a:cubicBezTo>
                  <a:cubicBezTo>
                    <a:pt x="0" y="3971"/>
                    <a:pt x="733" y="4869"/>
                    <a:pt x="1664" y="4869"/>
                  </a:cubicBezTo>
                  <a:cubicBezTo>
                    <a:pt x="1808" y="4869"/>
                    <a:pt x="1956" y="4848"/>
                    <a:pt x="2106" y="4802"/>
                  </a:cubicBezTo>
                  <a:cubicBezTo>
                    <a:pt x="2667" y="4584"/>
                    <a:pt x="3072" y="4054"/>
                    <a:pt x="3072" y="3461"/>
                  </a:cubicBezTo>
                  <a:lnTo>
                    <a:pt x="3072" y="1622"/>
                  </a:lnTo>
                  <a:lnTo>
                    <a:pt x="4070" y="2339"/>
                  </a:lnTo>
                  <a:lnTo>
                    <a:pt x="4538" y="1684"/>
                  </a:lnTo>
                  <a:lnTo>
                    <a:pt x="2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0" name="Shape 1900"/>
        <p:cNvGrpSpPr/>
        <p:nvPr/>
      </p:nvGrpSpPr>
      <p:grpSpPr>
        <a:xfrm>
          <a:off x="0" y="0"/>
          <a:ext cx="0" cy="0"/>
          <a:chOff x="0" y="0"/>
          <a:chExt cx="0" cy="0"/>
        </a:xfrm>
      </p:grpSpPr>
      <p:sp>
        <p:nvSpPr>
          <p:cNvPr id="1901" name="Google Shape;1901;p40"/>
          <p:cNvSpPr txBox="1"/>
          <p:nvPr>
            <p:ph type="title"/>
          </p:nvPr>
        </p:nvSpPr>
        <p:spPr>
          <a:xfrm>
            <a:off x="864825" y="1766588"/>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02" name="Google Shape;1902;p40"/>
          <p:cNvSpPr txBox="1"/>
          <p:nvPr>
            <p:ph idx="2" type="title"/>
          </p:nvPr>
        </p:nvSpPr>
        <p:spPr>
          <a:xfrm>
            <a:off x="1250775" y="1325813"/>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903" name="Google Shape;1903;p40"/>
          <p:cNvSpPr txBox="1"/>
          <p:nvPr>
            <p:ph idx="1" type="subTitle"/>
          </p:nvPr>
        </p:nvSpPr>
        <p:spPr>
          <a:xfrm>
            <a:off x="864825" y="2200713"/>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04" name="Google Shape;1904;p40"/>
          <p:cNvSpPr txBox="1"/>
          <p:nvPr>
            <p:ph idx="3" type="title"/>
          </p:nvPr>
        </p:nvSpPr>
        <p:spPr>
          <a:xfrm>
            <a:off x="3548625" y="1766588"/>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05" name="Google Shape;1905;p40"/>
          <p:cNvSpPr txBox="1"/>
          <p:nvPr>
            <p:ph idx="4" type="title"/>
          </p:nvPr>
        </p:nvSpPr>
        <p:spPr>
          <a:xfrm>
            <a:off x="3934575" y="1325813"/>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906" name="Google Shape;1906;p40"/>
          <p:cNvSpPr txBox="1"/>
          <p:nvPr>
            <p:ph idx="5" type="subTitle"/>
          </p:nvPr>
        </p:nvSpPr>
        <p:spPr>
          <a:xfrm>
            <a:off x="3548625" y="2200713"/>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07" name="Google Shape;1907;p40"/>
          <p:cNvSpPr txBox="1"/>
          <p:nvPr>
            <p:ph idx="6" type="title"/>
          </p:nvPr>
        </p:nvSpPr>
        <p:spPr>
          <a:xfrm>
            <a:off x="6232425" y="1766588"/>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08" name="Google Shape;1908;p40"/>
          <p:cNvSpPr txBox="1"/>
          <p:nvPr>
            <p:ph idx="7" type="title"/>
          </p:nvPr>
        </p:nvSpPr>
        <p:spPr>
          <a:xfrm>
            <a:off x="6618375" y="1325813"/>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909" name="Google Shape;1909;p40"/>
          <p:cNvSpPr txBox="1"/>
          <p:nvPr>
            <p:ph idx="8" type="subTitle"/>
          </p:nvPr>
        </p:nvSpPr>
        <p:spPr>
          <a:xfrm>
            <a:off x="6232425" y="2200713"/>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10" name="Google Shape;1910;p40"/>
          <p:cNvSpPr txBox="1"/>
          <p:nvPr>
            <p:ph idx="9" type="title"/>
          </p:nvPr>
        </p:nvSpPr>
        <p:spPr>
          <a:xfrm>
            <a:off x="864825" y="3434375"/>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11" name="Google Shape;1911;p40"/>
          <p:cNvSpPr txBox="1"/>
          <p:nvPr>
            <p:ph idx="13" type="title"/>
          </p:nvPr>
        </p:nvSpPr>
        <p:spPr>
          <a:xfrm>
            <a:off x="1250775" y="2993600"/>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912" name="Google Shape;1912;p40"/>
          <p:cNvSpPr txBox="1"/>
          <p:nvPr>
            <p:ph idx="14" type="subTitle"/>
          </p:nvPr>
        </p:nvSpPr>
        <p:spPr>
          <a:xfrm>
            <a:off x="864825" y="3868500"/>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13" name="Google Shape;1913;p40"/>
          <p:cNvSpPr txBox="1"/>
          <p:nvPr>
            <p:ph idx="15" type="title"/>
          </p:nvPr>
        </p:nvSpPr>
        <p:spPr>
          <a:xfrm>
            <a:off x="3548625" y="3434375"/>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14" name="Google Shape;1914;p40"/>
          <p:cNvSpPr txBox="1"/>
          <p:nvPr>
            <p:ph idx="16" type="title"/>
          </p:nvPr>
        </p:nvSpPr>
        <p:spPr>
          <a:xfrm>
            <a:off x="3934575" y="2993600"/>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915" name="Google Shape;1915;p40"/>
          <p:cNvSpPr txBox="1"/>
          <p:nvPr>
            <p:ph idx="17" type="subTitle"/>
          </p:nvPr>
        </p:nvSpPr>
        <p:spPr>
          <a:xfrm>
            <a:off x="3548625" y="3868500"/>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16" name="Google Shape;1916;p40"/>
          <p:cNvSpPr txBox="1"/>
          <p:nvPr>
            <p:ph idx="18" type="title"/>
          </p:nvPr>
        </p:nvSpPr>
        <p:spPr>
          <a:xfrm>
            <a:off x="6232425" y="3434375"/>
            <a:ext cx="204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ection</a:t>
            </a:r>
            <a:endParaRPr/>
          </a:p>
        </p:txBody>
      </p:sp>
      <p:sp>
        <p:nvSpPr>
          <p:cNvPr id="1917" name="Google Shape;1917;p40"/>
          <p:cNvSpPr txBox="1"/>
          <p:nvPr>
            <p:ph idx="19" type="title"/>
          </p:nvPr>
        </p:nvSpPr>
        <p:spPr>
          <a:xfrm>
            <a:off x="6618375" y="2993600"/>
            <a:ext cx="12753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1918" name="Google Shape;1918;p40"/>
          <p:cNvSpPr txBox="1"/>
          <p:nvPr>
            <p:ph idx="20" type="subTitle"/>
          </p:nvPr>
        </p:nvSpPr>
        <p:spPr>
          <a:xfrm>
            <a:off x="6232425" y="3868500"/>
            <a:ext cx="2047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1919" name="Google Shape;1919;p40"/>
          <p:cNvSpPr txBox="1"/>
          <p:nvPr>
            <p:ph idx="21" type="title"/>
          </p:nvPr>
        </p:nvSpPr>
        <p:spPr>
          <a:xfrm>
            <a:off x="1916600" y="445025"/>
            <a:ext cx="531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4" name="Shape 3364"/>
        <p:cNvGrpSpPr/>
        <p:nvPr/>
      </p:nvGrpSpPr>
      <p:grpSpPr>
        <a:xfrm>
          <a:off x="0" y="0"/>
          <a:ext cx="0" cy="0"/>
          <a:chOff x="0" y="0"/>
          <a:chExt cx="0" cy="0"/>
        </a:xfrm>
      </p:grpSpPr>
      <p:sp>
        <p:nvSpPr>
          <p:cNvPr id="3365" name="Google Shape;3365;p67"/>
          <p:cNvSpPr/>
          <p:nvPr/>
        </p:nvSpPr>
        <p:spPr>
          <a:xfrm rot="6721179">
            <a:off x="3050911" y="2527853"/>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7"/>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Describe in your own words</a:t>
            </a:r>
            <a:endParaRPr/>
          </a:p>
        </p:txBody>
      </p:sp>
      <p:sp>
        <p:nvSpPr>
          <p:cNvPr id="3367" name="Google Shape;3367;p67"/>
          <p:cNvSpPr txBox="1"/>
          <p:nvPr/>
        </p:nvSpPr>
        <p:spPr>
          <a:xfrm>
            <a:off x="707475" y="1098220"/>
            <a:ext cx="2453700" cy="88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Troilus and Cressida</a:t>
            </a:r>
            <a:endParaRPr sz="2500">
              <a:solidFill>
                <a:schemeClr val="accent5"/>
              </a:solidFill>
              <a:latin typeface="Vidaloka"/>
              <a:ea typeface="Vidaloka"/>
              <a:cs typeface="Vidaloka"/>
              <a:sym typeface="Vidaloka"/>
            </a:endParaRPr>
          </a:p>
        </p:txBody>
      </p:sp>
      <p:sp>
        <p:nvSpPr>
          <p:cNvPr id="3368" name="Google Shape;3368;p67"/>
          <p:cNvSpPr txBox="1"/>
          <p:nvPr/>
        </p:nvSpPr>
        <p:spPr>
          <a:xfrm>
            <a:off x="5961279" y="1098220"/>
            <a:ext cx="2453700" cy="88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Romeo and Juliet</a:t>
            </a:r>
            <a:endParaRPr sz="2500">
              <a:solidFill>
                <a:schemeClr val="accent5"/>
              </a:solidFill>
              <a:latin typeface="Vidaloka"/>
              <a:ea typeface="Vidaloka"/>
              <a:cs typeface="Vidaloka"/>
              <a:sym typeface="Vidaloka"/>
            </a:endParaRPr>
          </a:p>
        </p:txBody>
      </p:sp>
      <p:sp>
        <p:nvSpPr>
          <p:cNvPr id="3369" name="Google Shape;3369;p67"/>
          <p:cNvSpPr txBox="1"/>
          <p:nvPr/>
        </p:nvSpPr>
        <p:spPr>
          <a:xfrm>
            <a:off x="707475" y="2862857"/>
            <a:ext cx="2453700" cy="88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A Midsummer Night’s Dream</a:t>
            </a:r>
            <a:endParaRPr sz="2500">
              <a:solidFill>
                <a:schemeClr val="accent5"/>
              </a:solidFill>
              <a:latin typeface="Vidaloka"/>
              <a:ea typeface="Vidaloka"/>
              <a:cs typeface="Vidaloka"/>
              <a:sym typeface="Vidaloka"/>
            </a:endParaRPr>
          </a:p>
        </p:txBody>
      </p:sp>
      <p:sp>
        <p:nvSpPr>
          <p:cNvPr id="3370" name="Google Shape;3370;p67"/>
          <p:cNvSpPr txBox="1"/>
          <p:nvPr/>
        </p:nvSpPr>
        <p:spPr>
          <a:xfrm>
            <a:off x="5961279" y="2862857"/>
            <a:ext cx="2453700" cy="88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5"/>
                </a:solidFill>
                <a:latin typeface="Vidaloka"/>
                <a:ea typeface="Vidaloka"/>
                <a:cs typeface="Vidaloka"/>
                <a:sym typeface="Vidaloka"/>
              </a:rPr>
              <a:t>The Two Noble Kinsmen</a:t>
            </a:r>
            <a:endParaRPr sz="2500">
              <a:solidFill>
                <a:schemeClr val="accent5"/>
              </a:solidFill>
              <a:latin typeface="Vidaloka"/>
              <a:ea typeface="Vidaloka"/>
              <a:cs typeface="Vidaloka"/>
              <a:sym typeface="Vidaloka"/>
            </a:endParaRPr>
          </a:p>
        </p:txBody>
      </p:sp>
      <p:cxnSp>
        <p:nvCxnSpPr>
          <p:cNvPr id="3371" name="Google Shape;3371;p67"/>
          <p:cNvCxnSpPr/>
          <p:nvPr/>
        </p:nvCxnSpPr>
        <p:spPr>
          <a:xfrm>
            <a:off x="939250" y="4078420"/>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2" name="Google Shape;3372;p67"/>
          <p:cNvCxnSpPr/>
          <p:nvPr/>
        </p:nvCxnSpPr>
        <p:spPr>
          <a:xfrm>
            <a:off x="939250" y="4449585"/>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3" name="Google Shape;3373;p67"/>
          <p:cNvCxnSpPr/>
          <p:nvPr/>
        </p:nvCxnSpPr>
        <p:spPr>
          <a:xfrm>
            <a:off x="6190779" y="4078420"/>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4" name="Google Shape;3374;p67"/>
          <p:cNvCxnSpPr/>
          <p:nvPr/>
        </p:nvCxnSpPr>
        <p:spPr>
          <a:xfrm>
            <a:off x="6190779" y="4449585"/>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5" name="Google Shape;3375;p67"/>
          <p:cNvCxnSpPr/>
          <p:nvPr/>
        </p:nvCxnSpPr>
        <p:spPr>
          <a:xfrm>
            <a:off x="939250" y="2311220"/>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6" name="Google Shape;3376;p67"/>
          <p:cNvCxnSpPr/>
          <p:nvPr/>
        </p:nvCxnSpPr>
        <p:spPr>
          <a:xfrm>
            <a:off x="939250" y="2682385"/>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7" name="Google Shape;3377;p67"/>
          <p:cNvCxnSpPr/>
          <p:nvPr/>
        </p:nvCxnSpPr>
        <p:spPr>
          <a:xfrm>
            <a:off x="6190779" y="2311220"/>
            <a:ext cx="1994700" cy="0"/>
          </a:xfrm>
          <a:prstGeom prst="straightConnector1">
            <a:avLst/>
          </a:prstGeom>
          <a:noFill/>
          <a:ln cap="flat" cmpd="sng" w="19050">
            <a:solidFill>
              <a:schemeClr val="accent5"/>
            </a:solidFill>
            <a:prstDash val="dot"/>
            <a:round/>
            <a:headEnd len="med" w="med" type="none"/>
            <a:tailEnd len="med" w="med" type="none"/>
          </a:ln>
        </p:spPr>
      </p:cxnSp>
      <p:cxnSp>
        <p:nvCxnSpPr>
          <p:cNvPr id="3378" name="Google Shape;3378;p67"/>
          <p:cNvCxnSpPr/>
          <p:nvPr/>
        </p:nvCxnSpPr>
        <p:spPr>
          <a:xfrm>
            <a:off x="6190779" y="2682385"/>
            <a:ext cx="1994700" cy="0"/>
          </a:xfrm>
          <a:prstGeom prst="straightConnector1">
            <a:avLst/>
          </a:prstGeom>
          <a:noFill/>
          <a:ln cap="flat" cmpd="sng" w="19050">
            <a:solidFill>
              <a:schemeClr val="accent5"/>
            </a:solidFill>
            <a:prstDash val="dot"/>
            <a:round/>
            <a:headEnd len="med" w="med" type="none"/>
            <a:tailEnd len="med" w="med" type="none"/>
          </a:ln>
        </p:spPr>
      </p:cxnSp>
      <p:grpSp>
        <p:nvGrpSpPr>
          <p:cNvPr id="3379" name="Google Shape;3379;p67"/>
          <p:cNvGrpSpPr/>
          <p:nvPr/>
        </p:nvGrpSpPr>
        <p:grpSpPr>
          <a:xfrm>
            <a:off x="3503500" y="1945730"/>
            <a:ext cx="2115456" cy="2684924"/>
            <a:chOff x="3533325" y="1943100"/>
            <a:chExt cx="2115456" cy="2684924"/>
          </a:xfrm>
        </p:grpSpPr>
        <p:sp>
          <p:nvSpPr>
            <p:cNvPr id="3380" name="Google Shape;3380;p67"/>
            <p:cNvSpPr/>
            <p:nvPr/>
          </p:nvSpPr>
          <p:spPr>
            <a:xfrm>
              <a:off x="5319025" y="2043001"/>
              <a:ext cx="290843" cy="297894"/>
            </a:xfrm>
            <a:custGeom>
              <a:rect b="b" l="l" r="r" t="t"/>
              <a:pathLst>
                <a:path extrusionOk="0" h="5788" w="5651">
                  <a:moveTo>
                    <a:pt x="5143" y="1"/>
                  </a:moveTo>
                  <a:cubicBezTo>
                    <a:pt x="4810" y="1"/>
                    <a:pt x="4357" y="301"/>
                    <a:pt x="4093" y="539"/>
                  </a:cubicBezTo>
                  <a:cubicBezTo>
                    <a:pt x="4014" y="597"/>
                    <a:pt x="3915" y="621"/>
                    <a:pt x="3804" y="621"/>
                  </a:cubicBezTo>
                  <a:cubicBezTo>
                    <a:pt x="3274" y="621"/>
                    <a:pt x="2466" y="81"/>
                    <a:pt x="2195" y="81"/>
                  </a:cubicBezTo>
                  <a:cubicBezTo>
                    <a:pt x="2171" y="81"/>
                    <a:pt x="2151" y="85"/>
                    <a:pt x="2136" y="94"/>
                  </a:cubicBezTo>
                  <a:cubicBezTo>
                    <a:pt x="1380" y="361"/>
                    <a:pt x="1647" y="3519"/>
                    <a:pt x="1" y="4320"/>
                  </a:cubicBezTo>
                  <a:lnTo>
                    <a:pt x="2358" y="5788"/>
                  </a:lnTo>
                  <a:cubicBezTo>
                    <a:pt x="2714" y="5121"/>
                    <a:pt x="3293" y="3920"/>
                    <a:pt x="4227" y="3653"/>
                  </a:cubicBezTo>
                  <a:cubicBezTo>
                    <a:pt x="5650" y="3252"/>
                    <a:pt x="5606" y="1251"/>
                    <a:pt x="5561" y="539"/>
                  </a:cubicBezTo>
                  <a:cubicBezTo>
                    <a:pt x="5543" y="142"/>
                    <a:pt x="5371" y="1"/>
                    <a:pt x="5143"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7"/>
            <p:cNvSpPr/>
            <p:nvPr/>
          </p:nvSpPr>
          <p:spPr>
            <a:xfrm>
              <a:off x="5378574" y="1945982"/>
              <a:ext cx="132169" cy="235412"/>
            </a:xfrm>
            <a:custGeom>
              <a:rect b="b" l="l" r="r" t="t"/>
              <a:pathLst>
                <a:path extrusionOk="0" h="4574" w="2568">
                  <a:moveTo>
                    <a:pt x="1913" y="1"/>
                  </a:moveTo>
                  <a:cubicBezTo>
                    <a:pt x="1804" y="1"/>
                    <a:pt x="1717" y="33"/>
                    <a:pt x="1691" y="111"/>
                  </a:cubicBezTo>
                  <a:cubicBezTo>
                    <a:pt x="1468" y="689"/>
                    <a:pt x="1201" y="1223"/>
                    <a:pt x="935" y="1757"/>
                  </a:cubicBezTo>
                  <a:cubicBezTo>
                    <a:pt x="623" y="2157"/>
                    <a:pt x="0" y="4070"/>
                    <a:pt x="134" y="4426"/>
                  </a:cubicBezTo>
                  <a:cubicBezTo>
                    <a:pt x="181" y="4509"/>
                    <a:pt x="347" y="4573"/>
                    <a:pt x="561" y="4573"/>
                  </a:cubicBezTo>
                  <a:cubicBezTo>
                    <a:pt x="1147" y="4573"/>
                    <a:pt x="2100" y="4092"/>
                    <a:pt x="2002" y="2202"/>
                  </a:cubicBezTo>
                  <a:cubicBezTo>
                    <a:pt x="2136" y="1579"/>
                    <a:pt x="2313" y="956"/>
                    <a:pt x="2536" y="378"/>
                  </a:cubicBezTo>
                  <a:cubicBezTo>
                    <a:pt x="2567" y="189"/>
                    <a:pt x="2176" y="1"/>
                    <a:pt x="191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7"/>
            <p:cNvSpPr/>
            <p:nvPr/>
          </p:nvSpPr>
          <p:spPr>
            <a:xfrm>
              <a:off x="5498495" y="1943100"/>
              <a:ext cx="145704" cy="155380"/>
            </a:xfrm>
            <a:custGeom>
              <a:rect b="b" l="l" r="r" t="t"/>
              <a:pathLst>
                <a:path extrusionOk="0" h="3019" w="2831">
                  <a:moveTo>
                    <a:pt x="2345" y="0"/>
                  </a:moveTo>
                  <a:cubicBezTo>
                    <a:pt x="2207" y="0"/>
                    <a:pt x="2080" y="17"/>
                    <a:pt x="2030" y="34"/>
                  </a:cubicBezTo>
                  <a:cubicBezTo>
                    <a:pt x="1896" y="78"/>
                    <a:pt x="1674" y="1502"/>
                    <a:pt x="1629" y="1679"/>
                  </a:cubicBezTo>
                  <a:cubicBezTo>
                    <a:pt x="1585" y="1902"/>
                    <a:pt x="740" y="2258"/>
                    <a:pt x="206" y="2658"/>
                  </a:cubicBezTo>
                  <a:cubicBezTo>
                    <a:pt x="0" y="2781"/>
                    <a:pt x="1087" y="3019"/>
                    <a:pt x="1358" y="3019"/>
                  </a:cubicBezTo>
                  <a:cubicBezTo>
                    <a:pt x="1380" y="3019"/>
                    <a:pt x="1397" y="3017"/>
                    <a:pt x="1407" y="3014"/>
                  </a:cubicBezTo>
                  <a:cubicBezTo>
                    <a:pt x="1763" y="2836"/>
                    <a:pt x="2119" y="2569"/>
                    <a:pt x="2430" y="2258"/>
                  </a:cubicBezTo>
                  <a:cubicBezTo>
                    <a:pt x="2652" y="1591"/>
                    <a:pt x="2786" y="879"/>
                    <a:pt x="2830" y="212"/>
                  </a:cubicBezTo>
                  <a:cubicBezTo>
                    <a:pt x="2830" y="46"/>
                    <a:pt x="2572" y="0"/>
                    <a:pt x="2345"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7"/>
            <p:cNvSpPr/>
            <p:nvPr/>
          </p:nvSpPr>
          <p:spPr>
            <a:xfrm>
              <a:off x="5529685" y="2002701"/>
              <a:ext cx="119096" cy="152035"/>
            </a:xfrm>
            <a:custGeom>
              <a:rect b="b" l="l" r="r" t="t"/>
              <a:pathLst>
                <a:path extrusionOk="0" h="2954" w="2314">
                  <a:moveTo>
                    <a:pt x="755" y="1"/>
                  </a:moveTo>
                  <a:cubicBezTo>
                    <a:pt x="706" y="1"/>
                    <a:pt x="662" y="11"/>
                    <a:pt x="623" y="32"/>
                  </a:cubicBezTo>
                  <a:cubicBezTo>
                    <a:pt x="267" y="210"/>
                    <a:pt x="0" y="833"/>
                    <a:pt x="223" y="1055"/>
                  </a:cubicBezTo>
                  <a:cubicBezTo>
                    <a:pt x="489" y="1233"/>
                    <a:pt x="801" y="1456"/>
                    <a:pt x="1112" y="1634"/>
                  </a:cubicBezTo>
                  <a:cubicBezTo>
                    <a:pt x="1112" y="1634"/>
                    <a:pt x="904" y="2954"/>
                    <a:pt x="1224" y="2954"/>
                  </a:cubicBezTo>
                  <a:cubicBezTo>
                    <a:pt x="1266" y="2954"/>
                    <a:pt x="1317" y="2931"/>
                    <a:pt x="1379" y="2879"/>
                  </a:cubicBezTo>
                  <a:cubicBezTo>
                    <a:pt x="1913" y="2434"/>
                    <a:pt x="2313" y="1545"/>
                    <a:pt x="2180" y="1189"/>
                  </a:cubicBezTo>
                  <a:cubicBezTo>
                    <a:pt x="2059" y="867"/>
                    <a:pt x="1212" y="1"/>
                    <a:pt x="75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7"/>
            <p:cNvSpPr/>
            <p:nvPr/>
          </p:nvSpPr>
          <p:spPr>
            <a:xfrm>
              <a:off x="5493040" y="2069199"/>
              <a:ext cx="112251" cy="149667"/>
            </a:xfrm>
            <a:custGeom>
              <a:rect b="b" l="l" r="r" t="t"/>
              <a:pathLst>
                <a:path extrusionOk="0" h="2908" w="2181">
                  <a:moveTo>
                    <a:pt x="645" y="1"/>
                  </a:moveTo>
                  <a:cubicBezTo>
                    <a:pt x="603" y="1"/>
                    <a:pt x="566" y="10"/>
                    <a:pt x="534" y="30"/>
                  </a:cubicBezTo>
                  <a:cubicBezTo>
                    <a:pt x="134" y="253"/>
                    <a:pt x="0" y="786"/>
                    <a:pt x="223" y="964"/>
                  </a:cubicBezTo>
                  <a:cubicBezTo>
                    <a:pt x="490" y="1187"/>
                    <a:pt x="801" y="1409"/>
                    <a:pt x="1068" y="1587"/>
                  </a:cubicBezTo>
                  <a:cubicBezTo>
                    <a:pt x="1068" y="1587"/>
                    <a:pt x="894" y="2907"/>
                    <a:pt x="1192" y="2907"/>
                  </a:cubicBezTo>
                  <a:cubicBezTo>
                    <a:pt x="1231" y="2907"/>
                    <a:pt x="1278" y="2884"/>
                    <a:pt x="1335" y="2832"/>
                  </a:cubicBezTo>
                  <a:cubicBezTo>
                    <a:pt x="1869" y="2388"/>
                    <a:pt x="2180" y="1631"/>
                    <a:pt x="2047" y="1276"/>
                  </a:cubicBezTo>
                  <a:cubicBezTo>
                    <a:pt x="1925" y="952"/>
                    <a:pt x="1066" y="1"/>
                    <a:pt x="64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7"/>
            <p:cNvSpPr/>
            <p:nvPr/>
          </p:nvSpPr>
          <p:spPr>
            <a:xfrm>
              <a:off x="3672959" y="3606936"/>
              <a:ext cx="192386" cy="176328"/>
            </a:xfrm>
            <a:custGeom>
              <a:rect b="b" l="l" r="r" t="t"/>
              <a:pathLst>
                <a:path extrusionOk="0" h="3426" w="3738">
                  <a:moveTo>
                    <a:pt x="1557" y="0"/>
                  </a:moveTo>
                  <a:cubicBezTo>
                    <a:pt x="1113" y="578"/>
                    <a:pt x="579" y="1112"/>
                    <a:pt x="1" y="1513"/>
                  </a:cubicBezTo>
                  <a:lnTo>
                    <a:pt x="2225" y="3425"/>
                  </a:lnTo>
                  <a:cubicBezTo>
                    <a:pt x="2581" y="2580"/>
                    <a:pt x="3070" y="1824"/>
                    <a:pt x="3737" y="1201"/>
                  </a:cubicBezTo>
                  <a:lnTo>
                    <a:pt x="1557"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7"/>
            <p:cNvSpPr/>
            <p:nvPr/>
          </p:nvSpPr>
          <p:spPr>
            <a:xfrm>
              <a:off x="3601984" y="3670448"/>
              <a:ext cx="217553" cy="247867"/>
            </a:xfrm>
            <a:custGeom>
              <a:rect b="b" l="l" r="r" t="t"/>
              <a:pathLst>
                <a:path extrusionOk="0" h="4816" w="4227">
                  <a:moveTo>
                    <a:pt x="2087" y="0"/>
                  </a:moveTo>
                  <a:cubicBezTo>
                    <a:pt x="2054" y="0"/>
                    <a:pt x="2026" y="4"/>
                    <a:pt x="2002" y="12"/>
                  </a:cubicBezTo>
                  <a:cubicBezTo>
                    <a:pt x="935" y="323"/>
                    <a:pt x="1" y="1391"/>
                    <a:pt x="90" y="1835"/>
                  </a:cubicBezTo>
                  <a:cubicBezTo>
                    <a:pt x="221" y="2274"/>
                    <a:pt x="828" y="3794"/>
                    <a:pt x="1229" y="3794"/>
                  </a:cubicBezTo>
                  <a:cubicBezTo>
                    <a:pt x="1235" y="3794"/>
                    <a:pt x="1241" y="3793"/>
                    <a:pt x="1246" y="3793"/>
                  </a:cubicBezTo>
                  <a:cubicBezTo>
                    <a:pt x="1469" y="3748"/>
                    <a:pt x="1958" y="2947"/>
                    <a:pt x="2358" y="2947"/>
                  </a:cubicBezTo>
                  <a:cubicBezTo>
                    <a:pt x="2375" y="2945"/>
                    <a:pt x="2391" y="2944"/>
                    <a:pt x="2406" y="2944"/>
                  </a:cubicBezTo>
                  <a:cubicBezTo>
                    <a:pt x="2993" y="2944"/>
                    <a:pt x="2362" y="4595"/>
                    <a:pt x="2492" y="4682"/>
                  </a:cubicBezTo>
                  <a:cubicBezTo>
                    <a:pt x="2558" y="4771"/>
                    <a:pt x="2658" y="4816"/>
                    <a:pt x="2764" y="4816"/>
                  </a:cubicBezTo>
                  <a:cubicBezTo>
                    <a:pt x="2870" y="4816"/>
                    <a:pt x="2981" y="4771"/>
                    <a:pt x="3070" y="4682"/>
                  </a:cubicBezTo>
                  <a:cubicBezTo>
                    <a:pt x="3248" y="4593"/>
                    <a:pt x="3648" y="2770"/>
                    <a:pt x="3737" y="2325"/>
                  </a:cubicBezTo>
                  <a:cubicBezTo>
                    <a:pt x="3826" y="1880"/>
                    <a:pt x="4226" y="1124"/>
                    <a:pt x="4226" y="946"/>
                  </a:cubicBezTo>
                  <a:cubicBezTo>
                    <a:pt x="4226" y="946"/>
                    <a:pt x="2611" y="0"/>
                    <a:pt x="208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7"/>
            <p:cNvSpPr/>
            <p:nvPr/>
          </p:nvSpPr>
          <p:spPr>
            <a:xfrm>
              <a:off x="3591947" y="3805760"/>
              <a:ext cx="130213" cy="134382"/>
            </a:xfrm>
            <a:custGeom>
              <a:rect b="b" l="l" r="r" t="t"/>
              <a:pathLst>
                <a:path extrusionOk="0" h="2611" w="2530">
                  <a:moveTo>
                    <a:pt x="1745" y="0"/>
                  </a:moveTo>
                  <a:cubicBezTo>
                    <a:pt x="1726" y="0"/>
                    <a:pt x="1713" y="2"/>
                    <a:pt x="1708" y="7"/>
                  </a:cubicBezTo>
                  <a:cubicBezTo>
                    <a:pt x="1397" y="318"/>
                    <a:pt x="1085" y="630"/>
                    <a:pt x="818" y="941"/>
                  </a:cubicBezTo>
                  <a:cubicBezTo>
                    <a:pt x="507" y="1386"/>
                    <a:pt x="240" y="1920"/>
                    <a:pt x="62" y="2409"/>
                  </a:cubicBezTo>
                  <a:cubicBezTo>
                    <a:pt x="1" y="2563"/>
                    <a:pt x="215" y="2610"/>
                    <a:pt x="398" y="2610"/>
                  </a:cubicBezTo>
                  <a:cubicBezTo>
                    <a:pt x="480" y="2610"/>
                    <a:pt x="555" y="2601"/>
                    <a:pt x="596" y="2587"/>
                  </a:cubicBezTo>
                  <a:cubicBezTo>
                    <a:pt x="863" y="2231"/>
                    <a:pt x="1085" y="1831"/>
                    <a:pt x="1263" y="1430"/>
                  </a:cubicBezTo>
                  <a:cubicBezTo>
                    <a:pt x="1619" y="1075"/>
                    <a:pt x="1930" y="719"/>
                    <a:pt x="2331" y="363"/>
                  </a:cubicBezTo>
                  <a:cubicBezTo>
                    <a:pt x="2530" y="164"/>
                    <a:pt x="1908" y="0"/>
                    <a:pt x="174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7"/>
            <p:cNvSpPr/>
            <p:nvPr/>
          </p:nvSpPr>
          <p:spPr>
            <a:xfrm>
              <a:off x="3543001" y="3766901"/>
              <a:ext cx="147300" cy="127022"/>
            </a:xfrm>
            <a:custGeom>
              <a:rect b="b" l="l" r="r" t="t"/>
              <a:pathLst>
                <a:path extrusionOk="0" h="2468" w="2862">
                  <a:moveTo>
                    <a:pt x="2031" y="1"/>
                  </a:moveTo>
                  <a:cubicBezTo>
                    <a:pt x="2015" y="1"/>
                    <a:pt x="2002" y="3"/>
                    <a:pt x="1992" y="6"/>
                  </a:cubicBezTo>
                  <a:cubicBezTo>
                    <a:pt x="1636" y="273"/>
                    <a:pt x="1325" y="540"/>
                    <a:pt x="1013" y="851"/>
                  </a:cubicBezTo>
                  <a:cubicBezTo>
                    <a:pt x="613" y="1251"/>
                    <a:pt x="301" y="1741"/>
                    <a:pt x="35" y="2230"/>
                  </a:cubicBezTo>
                  <a:cubicBezTo>
                    <a:pt x="0" y="2402"/>
                    <a:pt x="286" y="2468"/>
                    <a:pt x="479" y="2468"/>
                  </a:cubicBezTo>
                  <a:cubicBezTo>
                    <a:pt x="535" y="2468"/>
                    <a:pt x="583" y="2462"/>
                    <a:pt x="613" y="2452"/>
                  </a:cubicBezTo>
                  <a:cubicBezTo>
                    <a:pt x="924" y="2141"/>
                    <a:pt x="1191" y="1785"/>
                    <a:pt x="1414" y="1385"/>
                  </a:cubicBezTo>
                  <a:cubicBezTo>
                    <a:pt x="1814" y="1029"/>
                    <a:pt x="2214" y="718"/>
                    <a:pt x="2615" y="451"/>
                  </a:cubicBezTo>
                  <a:cubicBezTo>
                    <a:pt x="2862" y="245"/>
                    <a:pt x="2232" y="1"/>
                    <a:pt x="203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7"/>
            <p:cNvSpPr/>
            <p:nvPr/>
          </p:nvSpPr>
          <p:spPr>
            <a:xfrm>
              <a:off x="3533325" y="3700764"/>
              <a:ext cx="158005" cy="121412"/>
            </a:xfrm>
            <a:custGeom>
              <a:rect b="b" l="l" r="r" t="t"/>
              <a:pathLst>
                <a:path extrusionOk="0" h="2359" w="3070">
                  <a:moveTo>
                    <a:pt x="2313" y="1"/>
                  </a:moveTo>
                  <a:cubicBezTo>
                    <a:pt x="1913" y="223"/>
                    <a:pt x="1557" y="490"/>
                    <a:pt x="1201" y="757"/>
                  </a:cubicBezTo>
                  <a:cubicBezTo>
                    <a:pt x="801" y="1157"/>
                    <a:pt x="401" y="1602"/>
                    <a:pt x="89" y="2092"/>
                  </a:cubicBezTo>
                  <a:cubicBezTo>
                    <a:pt x="0" y="2314"/>
                    <a:pt x="489" y="2358"/>
                    <a:pt x="623" y="2358"/>
                  </a:cubicBezTo>
                  <a:cubicBezTo>
                    <a:pt x="979" y="2047"/>
                    <a:pt x="1290" y="1691"/>
                    <a:pt x="1602" y="1335"/>
                  </a:cubicBezTo>
                  <a:cubicBezTo>
                    <a:pt x="2002" y="1024"/>
                    <a:pt x="2402" y="757"/>
                    <a:pt x="2847" y="490"/>
                  </a:cubicBezTo>
                  <a:cubicBezTo>
                    <a:pt x="3069" y="357"/>
                    <a:pt x="2358" y="1"/>
                    <a:pt x="231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7"/>
            <p:cNvSpPr/>
            <p:nvPr/>
          </p:nvSpPr>
          <p:spPr>
            <a:xfrm>
              <a:off x="5325921" y="2157725"/>
              <a:ext cx="169431" cy="196915"/>
            </a:xfrm>
            <a:custGeom>
              <a:rect b="b" l="l" r="r" t="t"/>
              <a:pathLst>
                <a:path extrusionOk="0" h="3826" w="3292">
                  <a:moveTo>
                    <a:pt x="579" y="0"/>
                  </a:moveTo>
                  <a:lnTo>
                    <a:pt x="0" y="801"/>
                  </a:lnTo>
                  <a:lnTo>
                    <a:pt x="2892" y="3826"/>
                  </a:lnTo>
                  <a:lnTo>
                    <a:pt x="3292" y="2536"/>
                  </a:lnTo>
                  <a:lnTo>
                    <a:pt x="5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7"/>
            <p:cNvSpPr/>
            <p:nvPr/>
          </p:nvSpPr>
          <p:spPr>
            <a:xfrm>
              <a:off x="4845154" y="2180629"/>
              <a:ext cx="647924" cy="993632"/>
            </a:xfrm>
            <a:custGeom>
              <a:rect b="b" l="l" r="r" t="t"/>
              <a:pathLst>
                <a:path extrusionOk="0" h="19306" w="12589">
                  <a:moveTo>
                    <a:pt x="9252" y="0"/>
                  </a:moveTo>
                  <a:cubicBezTo>
                    <a:pt x="9252" y="0"/>
                    <a:pt x="1957" y="8407"/>
                    <a:pt x="0" y="9475"/>
                  </a:cubicBezTo>
                  <a:lnTo>
                    <a:pt x="4537" y="19305"/>
                  </a:lnTo>
                  <a:cubicBezTo>
                    <a:pt x="5338" y="15346"/>
                    <a:pt x="11610" y="5205"/>
                    <a:pt x="12588" y="3203"/>
                  </a:cubicBezTo>
                  <a:lnTo>
                    <a:pt x="92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7"/>
            <p:cNvSpPr/>
            <p:nvPr/>
          </p:nvSpPr>
          <p:spPr>
            <a:xfrm>
              <a:off x="5014537" y="2260766"/>
              <a:ext cx="478545" cy="913497"/>
            </a:xfrm>
            <a:custGeom>
              <a:rect b="b" l="l" r="r" t="t"/>
              <a:pathLst>
                <a:path extrusionOk="0" h="17749" w="9298">
                  <a:moveTo>
                    <a:pt x="7563" y="0"/>
                  </a:moveTo>
                  <a:cubicBezTo>
                    <a:pt x="6095" y="2802"/>
                    <a:pt x="1113" y="11076"/>
                    <a:pt x="1" y="14990"/>
                  </a:cubicBezTo>
                  <a:lnTo>
                    <a:pt x="1246" y="17748"/>
                  </a:lnTo>
                  <a:cubicBezTo>
                    <a:pt x="2047" y="13789"/>
                    <a:pt x="8319" y="3648"/>
                    <a:pt x="9297" y="1646"/>
                  </a:cubicBezTo>
                  <a:lnTo>
                    <a:pt x="7563" y="0"/>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7"/>
            <p:cNvSpPr/>
            <p:nvPr/>
          </p:nvSpPr>
          <p:spPr>
            <a:xfrm>
              <a:off x="3709604" y="3558864"/>
              <a:ext cx="199231" cy="196915"/>
            </a:xfrm>
            <a:custGeom>
              <a:rect b="b" l="l" r="r" t="t"/>
              <a:pathLst>
                <a:path extrusionOk="0" h="3826" w="3871">
                  <a:moveTo>
                    <a:pt x="623" y="0"/>
                  </a:moveTo>
                  <a:lnTo>
                    <a:pt x="0" y="979"/>
                  </a:lnTo>
                  <a:lnTo>
                    <a:pt x="2936" y="3825"/>
                  </a:lnTo>
                  <a:lnTo>
                    <a:pt x="3870" y="2624"/>
                  </a:lnTo>
                  <a:lnTo>
                    <a:pt x="6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7"/>
            <p:cNvSpPr/>
            <p:nvPr/>
          </p:nvSpPr>
          <p:spPr>
            <a:xfrm>
              <a:off x="4137720" y="3700764"/>
              <a:ext cx="162586" cy="451061"/>
            </a:xfrm>
            <a:custGeom>
              <a:rect b="b" l="l" r="r" t="t"/>
              <a:pathLst>
                <a:path extrusionOk="0" h="8764" w="3159">
                  <a:moveTo>
                    <a:pt x="1557" y="1"/>
                  </a:moveTo>
                  <a:lnTo>
                    <a:pt x="0" y="8764"/>
                  </a:lnTo>
                  <a:lnTo>
                    <a:pt x="3159" y="1780"/>
                  </a:lnTo>
                  <a:lnTo>
                    <a:pt x="1557" y="1"/>
                  </a:lnTo>
                  <a:close/>
                </a:path>
              </a:pathLst>
            </a:custGeom>
            <a:solidFill>
              <a:srgbClr val="51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7"/>
            <p:cNvSpPr/>
            <p:nvPr/>
          </p:nvSpPr>
          <p:spPr>
            <a:xfrm>
              <a:off x="4139984" y="3604620"/>
              <a:ext cx="464803" cy="547202"/>
            </a:xfrm>
            <a:custGeom>
              <a:rect b="b" l="l" r="r" t="t"/>
              <a:pathLst>
                <a:path extrusionOk="0" h="10632" w="9031">
                  <a:moveTo>
                    <a:pt x="5428" y="1"/>
                  </a:moveTo>
                  <a:lnTo>
                    <a:pt x="1647" y="4582"/>
                  </a:lnTo>
                  <a:lnTo>
                    <a:pt x="1" y="10632"/>
                  </a:lnTo>
                  <a:lnTo>
                    <a:pt x="9031" y="2848"/>
                  </a:lnTo>
                  <a:lnTo>
                    <a:pt x="5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7"/>
            <p:cNvSpPr/>
            <p:nvPr/>
          </p:nvSpPr>
          <p:spPr>
            <a:xfrm>
              <a:off x="4595583" y="3558864"/>
              <a:ext cx="478545" cy="618176"/>
            </a:xfrm>
            <a:custGeom>
              <a:rect b="b" l="l" r="r" t="t"/>
              <a:pathLst>
                <a:path extrusionOk="0" h="12011" w="9298">
                  <a:moveTo>
                    <a:pt x="9253" y="0"/>
                  </a:moveTo>
                  <a:lnTo>
                    <a:pt x="890" y="3559"/>
                  </a:lnTo>
                  <a:lnTo>
                    <a:pt x="1" y="12010"/>
                  </a:lnTo>
                  <a:cubicBezTo>
                    <a:pt x="1" y="12010"/>
                    <a:pt x="9075" y="4048"/>
                    <a:pt x="9297" y="2135"/>
                  </a:cubicBezTo>
                  <a:lnTo>
                    <a:pt x="92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7"/>
            <p:cNvSpPr/>
            <p:nvPr/>
          </p:nvSpPr>
          <p:spPr>
            <a:xfrm>
              <a:off x="4336903" y="2149387"/>
              <a:ext cx="318275" cy="246478"/>
            </a:xfrm>
            <a:custGeom>
              <a:rect b="b" l="l" r="r" t="t"/>
              <a:pathLst>
                <a:path extrusionOk="0" h="4789" w="6184">
                  <a:moveTo>
                    <a:pt x="2815" y="0"/>
                  </a:moveTo>
                  <a:cubicBezTo>
                    <a:pt x="1683" y="0"/>
                    <a:pt x="2180" y="1452"/>
                    <a:pt x="2180" y="1452"/>
                  </a:cubicBezTo>
                  <a:cubicBezTo>
                    <a:pt x="1997" y="1400"/>
                    <a:pt x="1815" y="1379"/>
                    <a:pt x="1642" y="1379"/>
                  </a:cubicBezTo>
                  <a:cubicBezTo>
                    <a:pt x="1519" y="1379"/>
                    <a:pt x="1401" y="1389"/>
                    <a:pt x="1290" y="1408"/>
                  </a:cubicBezTo>
                  <a:cubicBezTo>
                    <a:pt x="712" y="1541"/>
                    <a:pt x="1023" y="2209"/>
                    <a:pt x="1023" y="2209"/>
                  </a:cubicBezTo>
                  <a:cubicBezTo>
                    <a:pt x="356" y="2209"/>
                    <a:pt x="0" y="3009"/>
                    <a:pt x="490" y="3499"/>
                  </a:cubicBezTo>
                  <a:lnTo>
                    <a:pt x="490" y="4299"/>
                  </a:lnTo>
                  <a:lnTo>
                    <a:pt x="5516" y="4788"/>
                  </a:lnTo>
                  <a:cubicBezTo>
                    <a:pt x="5516" y="4788"/>
                    <a:pt x="6183" y="4344"/>
                    <a:pt x="5961" y="3810"/>
                  </a:cubicBezTo>
                  <a:cubicBezTo>
                    <a:pt x="5827" y="3454"/>
                    <a:pt x="5560" y="3232"/>
                    <a:pt x="5205" y="3143"/>
                  </a:cubicBezTo>
                  <a:cubicBezTo>
                    <a:pt x="5516" y="2742"/>
                    <a:pt x="5516" y="2164"/>
                    <a:pt x="5116" y="1808"/>
                  </a:cubicBezTo>
                  <a:cubicBezTo>
                    <a:pt x="4814" y="1485"/>
                    <a:pt x="4628" y="1402"/>
                    <a:pt x="4515" y="1402"/>
                  </a:cubicBezTo>
                  <a:cubicBezTo>
                    <a:pt x="4395" y="1402"/>
                    <a:pt x="4359" y="1497"/>
                    <a:pt x="4359" y="1497"/>
                  </a:cubicBezTo>
                  <a:cubicBezTo>
                    <a:pt x="4359" y="1497"/>
                    <a:pt x="4626" y="251"/>
                    <a:pt x="3114" y="29"/>
                  </a:cubicBezTo>
                  <a:cubicBezTo>
                    <a:pt x="3003" y="9"/>
                    <a:pt x="2904" y="0"/>
                    <a:pt x="2815" y="0"/>
                  </a:cubicBezTo>
                  <a:close/>
                </a:path>
              </a:pathLst>
            </a:custGeom>
            <a:solidFill>
              <a:srgbClr val="8E3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7"/>
            <p:cNvSpPr/>
            <p:nvPr/>
          </p:nvSpPr>
          <p:spPr>
            <a:xfrm>
              <a:off x="4330006" y="2157725"/>
              <a:ext cx="325172" cy="235824"/>
            </a:xfrm>
            <a:custGeom>
              <a:rect b="b" l="l" r="r" t="t"/>
              <a:pathLst>
                <a:path extrusionOk="0" h="4582" w="6318">
                  <a:moveTo>
                    <a:pt x="2403" y="0"/>
                  </a:moveTo>
                  <a:lnTo>
                    <a:pt x="2403" y="0"/>
                  </a:lnTo>
                  <a:cubicBezTo>
                    <a:pt x="2002" y="401"/>
                    <a:pt x="2314" y="1290"/>
                    <a:pt x="2314" y="1290"/>
                  </a:cubicBezTo>
                  <a:cubicBezTo>
                    <a:pt x="2110" y="1154"/>
                    <a:pt x="1854" y="1096"/>
                    <a:pt x="1606" y="1096"/>
                  </a:cubicBezTo>
                  <a:cubicBezTo>
                    <a:pt x="1529" y="1096"/>
                    <a:pt x="1453" y="1102"/>
                    <a:pt x="1380" y="1112"/>
                  </a:cubicBezTo>
                  <a:cubicBezTo>
                    <a:pt x="801" y="1201"/>
                    <a:pt x="1024" y="1958"/>
                    <a:pt x="1024" y="1958"/>
                  </a:cubicBezTo>
                  <a:cubicBezTo>
                    <a:pt x="312" y="2002"/>
                    <a:pt x="1" y="2803"/>
                    <a:pt x="446" y="3337"/>
                  </a:cubicBezTo>
                  <a:lnTo>
                    <a:pt x="446" y="4226"/>
                  </a:lnTo>
                  <a:lnTo>
                    <a:pt x="5650" y="4582"/>
                  </a:lnTo>
                  <a:cubicBezTo>
                    <a:pt x="5650" y="4582"/>
                    <a:pt x="6317" y="4182"/>
                    <a:pt x="6095" y="3648"/>
                  </a:cubicBezTo>
                  <a:cubicBezTo>
                    <a:pt x="5961" y="3292"/>
                    <a:pt x="5694" y="3070"/>
                    <a:pt x="5339" y="2981"/>
                  </a:cubicBezTo>
                  <a:cubicBezTo>
                    <a:pt x="5517" y="2758"/>
                    <a:pt x="5605" y="2491"/>
                    <a:pt x="5561" y="2224"/>
                  </a:cubicBezTo>
                  <a:lnTo>
                    <a:pt x="5561" y="2224"/>
                  </a:lnTo>
                  <a:cubicBezTo>
                    <a:pt x="5392" y="2478"/>
                    <a:pt x="5103" y="2591"/>
                    <a:pt x="4765" y="2591"/>
                  </a:cubicBezTo>
                  <a:cubicBezTo>
                    <a:pt x="3680" y="2591"/>
                    <a:pt x="2098" y="1425"/>
                    <a:pt x="2403" y="0"/>
                  </a:cubicBezTo>
                  <a:close/>
                </a:path>
              </a:pathLst>
            </a:custGeom>
            <a:solidFill>
              <a:srgbClr val="722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7"/>
            <p:cNvSpPr/>
            <p:nvPr/>
          </p:nvSpPr>
          <p:spPr>
            <a:xfrm>
              <a:off x="4224701" y="2309970"/>
              <a:ext cx="288527" cy="382867"/>
            </a:xfrm>
            <a:custGeom>
              <a:rect b="b" l="l" r="r" t="t"/>
              <a:pathLst>
                <a:path extrusionOk="0" h="7439" w="5606">
                  <a:moveTo>
                    <a:pt x="2490" y="1"/>
                  </a:moveTo>
                  <a:cubicBezTo>
                    <a:pt x="2408" y="1"/>
                    <a:pt x="2319" y="20"/>
                    <a:pt x="2225" y="67"/>
                  </a:cubicBezTo>
                  <a:cubicBezTo>
                    <a:pt x="1958" y="112"/>
                    <a:pt x="1780" y="423"/>
                    <a:pt x="1824" y="734"/>
                  </a:cubicBezTo>
                  <a:cubicBezTo>
                    <a:pt x="1469" y="1046"/>
                    <a:pt x="1246" y="1491"/>
                    <a:pt x="1157" y="1935"/>
                  </a:cubicBezTo>
                  <a:cubicBezTo>
                    <a:pt x="1157" y="1935"/>
                    <a:pt x="1144" y="1935"/>
                    <a:pt x="1120" y="1935"/>
                  </a:cubicBezTo>
                  <a:cubicBezTo>
                    <a:pt x="968" y="1935"/>
                    <a:pt x="395" y="1968"/>
                    <a:pt x="357" y="2469"/>
                  </a:cubicBezTo>
                  <a:cubicBezTo>
                    <a:pt x="312" y="2825"/>
                    <a:pt x="490" y="3136"/>
                    <a:pt x="801" y="3270"/>
                  </a:cubicBezTo>
                  <a:cubicBezTo>
                    <a:pt x="312" y="3670"/>
                    <a:pt x="45" y="4248"/>
                    <a:pt x="1" y="4871"/>
                  </a:cubicBezTo>
                  <a:cubicBezTo>
                    <a:pt x="1" y="5708"/>
                    <a:pt x="750" y="6972"/>
                    <a:pt x="1832" y="6972"/>
                  </a:cubicBezTo>
                  <a:cubicBezTo>
                    <a:pt x="1959" y="6972"/>
                    <a:pt x="2090" y="6955"/>
                    <a:pt x="2225" y="6917"/>
                  </a:cubicBezTo>
                  <a:cubicBezTo>
                    <a:pt x="2225" y="6917"/>
                    <a:pt x="2287" y="7439"/>
                    <a:pt x="2856" y="7439"/>
                  </a:cubicBezTo>
                  <a:cubicBezTo>
                    <a:pt x="3117" y="7439"/>
                    <a:pt x="3485" y="7329"/>
                    <a:pt x="4004" y="7006"/>
                  </a:cubicBezTo>
                  <a:cubicBezTo>
                    <a:pt x="5605" y="6028"/>
                    <a:pt x="3470" y="1268"/>
                    <a:pt x="3470" y="1268"/>
                  </a:cubicBezTo>
                  <a:lnTo>
                    <a:pt x="3114" y="423"/>
                  </a:lnTo>
                  <a:cubicBezTo>
                    <a:pt x="3114" y="423"/>
                    <a:pt x="2873" y="1"/>
                    <a:pt x="2490" y="1"/>
                  </a:cubicBezTo>
                  <a:close/>
                </a:path>
              </a:pathLst>
            </a:custGeom>
            <a:solidFill>
              <a:srgbClr val="722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7"/>
            <p:cNvSpPr/>
            <p:nvPr/>
          </p:nvSpPr>
          <p:spPr>
            <a:xfrm>
              <a:off x="4236179" y="2290258"/>
              <a:ext cx="549467" cy="401652"/>
            </a:xfrm>
            <a:custGeom>
              <a:rect b="b" l="l" r="r" t="t"/>
              <a:pathLst>
                <a:path extrusionOk="0" h="7804" w="10676">
                  <a:moveTo>
                    <a:pt x="5209" y="0"/>
                  </a:moveTo>
                  <a:cubicBezTo>
                    <a:pt x="4565" y="0"/>
                    <a:pt x="3757" y="226"/>
                    <a:pt x="2669" y="806"/>
                  </a:cubicBezTo>
                  <a:cubicBezTo>
                    <a:pt x="0" y="2229"/>
                    <a:pt x="2358" y="6411"/>
                    <a:pt x="3959" y="7300"/>
                  </a:cubicBezTo>
                  <a:cubicBezTo>
                    <a:pt x="4625" y="7658"/>
                    <a:pt x="5390" y="7804"/>
                    <a:pt x="6155" y="7804"/>
                  </a:cubicBezTo>
                  <a:cubicBezTo>
                    <a:pt x="8148" y="7804"/>
                    <a:pt x="10139" y="6814"/>
                    <a:pt x="10364" y="6010"/>
                  </a:cubicBezTo>
                  <a:cubicBezTo>
                    <a:pt x="10676" y="4854"/>
                    <a:pt x="8363" y="1963"/>
                    <a:pt x="7340" y="1028"/>
                  </a:cubicBezTo>
                  <a:cubicBezTo>
                    <a:pt x="6734" y="475"/>
                    <a:pt x="6143" y="0"/>
                    <a:pt x="520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7"/>
            <p:cNvSpPr/>
            <p:nvPr/>
          </p:nvSpPr>
          <p:spPr>
            <a:xfrm>
              <a:off x="4259031" y="2356910"/>
              <a:ext cx="510609" cy="335002"/>
            </a:xfrm>
            <a:custGeom>
              <a:rect b="b" l="l" r="r" t="t"/>
              <a:pathLst>
                <a:path extrusionOk="0" h="6509" w="9921">
                  <a:moveTo>
                    <a:pt x="1602" y="0"/>
                  </a:moveTo>
                  <a:lnTo>
                    <a:pt x="1602" y="0"/>
                  </a:lnTo>
                  <a:cubicBezTo>
                    <a:pt x="1" y="1691"/>
                    <a:pt x="2047" y="5205"/>
                    <a:pt x="3515" y="6005"/>
                  </a:cubicBezTo>
                  <a:cubicBezTo>
                    <a:pt x="4181" y="6363"/>
                    <a:pt x="4943" y="6509"/>
                    <a:pt x="5703" y="6509"/>
                  </a:cubicBezTo>
                  <a:cubicBezTo>
                    <a:pt x="7687" y="6509"/>
                    <a:pt x="9663" y="5519"/>
                    <a:pt x="9920" y="4715"/>
                  </a:cubicBezTo>
                  <a:lnTo>
                    <a:pt x="9920" y="4715"/>
                  </a:lnTo>
                  <a:cubicBezTo>
                    <a:pt x="9235" y="5371"/>
                    <a:pt x="7669" y="5987"/>
                    <a:pt x="6096" y="5987"/>
                  </a:cubicBezTo>
                  <a:cubicBezTo>
                    <a:pt x="5322" y="5987"/>
                    <a:pt x="4545" y="5838"/>
                    <a:pt x="3871" y="5472"/>
                  </a:cubicBezTo>
                  <a:cubicBezTo>
                    <a:pt x="2536" y="4760"/>
                    <a:pt x="713" y="1824"/>
                    <a:pt x="1602"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7"/>
            <p:cNvSpPr/>
            <p:nvPr/>
          </p:nvSpPr>
          <p:spPr>
            <a:xfrm>
              <a:off x="4414723" y="2934391"/>
              <a:ext cx="650240" cy="491720"/>
            </a:xfrm>
            <a:custGeom>
              <a:rect b="b" l="l" r="r" t="t"/>
              <a:pathLst>
                <a:path extrusionOk="0" h="9554" w="12634">
                  <a:moveTo>
                    <a:pt x="9766" y="1"/>
                  </a:moveTo>
                  <a:cubicBezTo>
                    <a:pt x="6170" y="1"/>
                    <a:pt x="45" y="1458"/>
                    <a:pt x="45" y="1458"/>
                  </a:cubicBezTo>
                  <a:cubicBezTo>
                    <a:pt x="1" y="1546"/>
                    <a:pt x="45" y="9553"/>
                    <a:pt x="45" y="9553"/>
                  </a:cubicBezTo>
                  <a:lnTo>
                    <a:pt x="12633" y="8975"/>
                  </a:lnTo>
                  <a:cubicBezTo>
                    <a:pt x="12633" y="8975"/>
                    <a:pt x="12144" y="2258"/>
                    <a:pt x="11254" y="123"/>
                  </a:cubicBezTo>
                  <a:cubicBezTo>
                    <a:pt x="10845" y="38"/>
                    <a:pt x="10337" y="1"/>
                    <a:pt x="97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7"/>
            <p:cNvSpPr/>
            <p:nvPr/>
          </p:nvSpPr>
          <p:spPr>
            <a:xfrm>
              <a:off x="4098809" y="3372649"/>
              <a:ext cx="989051" cy="1156938"/>
            </a:xfrm>
            <a:custGeom>
              <a:rect b="b" l="l" r="r" t="t"/>
              <a:pathLst>
                <a:path extrusionOk="0" h="22479" w="19217">
                  <a:moveTo>
                    <a:pt x="14595" y="1"/>
                  </a:moveTo>
                  <a:cubicBezTo>
                    <a:pt x="12403" y="1"/>
                    <a:pt x="9837" y="332"/>
                    <a:pt x="6183" y="994"/>
                  </a:cubicBezTo>
                  <a:cubicBezTo>
                    <a:pt x="4493" y="8511"/>
                    <a:pt x="0" y="22478"/>
                    <a:pt x="0" y="22478"/>
                  </a:cubicBezTo>
                  <a:lnTo>
                    <a:pt x="267" y="22478"/>
                  </a:lnTo>
                  <a:lnTo>
                    <a:pt x="11121" y="8644"/>
                  </a:lnTo>
                  <a:lnTo>
                    <a:pt x="12944" y="8378"/>
                  </a:lnTo>
                  <a:lnTo>
                    <a:pt x="15613" y="22478"/>
                  </a:lnTo>
                  <a:lnTo>
                    <a:pt x="15925" y="22478"/>
                  </a:lnTo>
                  <a:cubicBezTo>
                    <a:pt x="15925" y="22478"/>
                    <a:pt x="19216" y="9223"/>
                    <a:pt x="18771" y="460"/>
                  </a:cubicBezTo>
                  <a:cubicBezTo>
                    <a:pt x="17403" y="154"/>
                    <a:pt x="16086" y="1"/>
                    <a:pt x="14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7"/>
            <p:cNvSpPr/>
            <p:nvPr/>
          </p:nvSpPr>
          <p:spPr>
            <a:xfrm>
              <a:off x="4547512" y="3213147"/>
              <a:ext cx="435055" cy="366346"/>
            </a:xfrm>
            <a:custGeom>
              <a:rect b="b" l="l" r="r" t="t"/>
              <a:pathLst>
                <a:path extrusionOk="0" h="7118" w="8453">
                  <a:moveTo>
                    <a:pt x="6539" y="0"/>
                  </a:moveTo>
                  <a:lnTo>
                    <a:pt x="2580" y="1824"/>
                  </a:lnTo>
                  <a:lnTo>
                    <a:pt x="935" y="4715"/>
                  </a:lnTo>
                  <a:lnTo>
                    <a:pt x="1" y="7117"/>
                  </a:lnTo>
                  <a:cubicBezTo>
                    <a:pt x="1379" y="4849"/>
                    <a:pt x="6272" y="1379"/>
                    <a:pt x="6272" y="1379"/>
                  </a:cubicBezTo>
                  <a:lnTo>
                    <a:pt x="7473" y="3959"/>
                  </a:lnTo>
                  <a:lnTo>
                    <a:pt x="8452" y="3203"/>
                  </a:lnTo>
                  <a:lnTo>
                    <a:pt x="6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7"/>
            <p:cNvSpPr/>
            <p:nvPr/>
          </p:nvSpPr>
          <p:spPr>
            <a:xfrm>
              <a:off x="4913813" y="3373421"/>
              <a:ext cx="155741" cy="364030"/>
            </a:xfrm>
            <a:custGeom>
              <a:rect b="b" l="l" r="r" t="t"/>
              <a:pathLst>
                <a:path extrusionOk="0" h="7073" w="3026">
                  <a:moveTo>
                    <a:pt x="1" y="0"/>
                  </a:moveTo>
                  <a:lnTo>
                    <a:pt x="2714" y="7073"/>
                  </a:lnTo>
                  <a:cubicBezTo>
                    <a:pt x="2936" y="4849"/>
                    <a:pt x="3025" y="2669"/>
                    <a:pt x="2936" y="445"/>
                  </a:cubicBezTo>
                  <a:cubicBezTo>
                    <a:pt x="1958" y="222"/>
                    <a:pt x="979" y="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7"/>
            <p:cNvSpPr/>
            <p:nvPr/>
          </p:nvSpPr>
          <p:spPr>
            <a:xfrm>
              <a:off x="4096493" y="3387112"/>
              <a:ext cx="558680" cy="1144740"/>
            </a:xfrm>
            <a:custGeom>
              <a:rect b="b" l="l" r="r" t="t"/>
              <a:pathLst>
                <a:path extrusionOk="0" h="22242" w="10855">
                  <a:moveTo>
                    <a:pt x="10854" y="1"/>
                  </a:moveTo>
                  <a:lnTo>
                    <a:pt x="10854" y="1"/>
                  </a:lnTo>
                  <a:cubicBezTo>
                    <a:pt x="9520" y="179"/>
                    <a:pt x="8007" y="401"/>
                    <a:pt x="6228" y="757"/>
                  </a:cubicBezTo>
                  <a:cubicBezTo>
                    <a:pt x="4538" y="8230"/>
                    <a:pt x="1" y="22242"/>
                    <a:pt x="1" y="22242"/>
                  </a:cubicBezTo>
                  <a:lnTo>
                    <a:pt x="268" y="22242"/>
                  </a:lnTo>
                  <a:lnTo>
                    <a:pt x="108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7"/>
            <p:cNvSpPr/>
            <p:nvPr/>
          </p:nvSpPr>
          <p:spPr>
            <a:xfrm>
              <a:off x="4533770" y="3774055"/>
              <a:ext cx="377823" cy="755543"/>
            </a:xfrm>
            <a:custGeom>
              <a:rect b="b" l="l" r="r" t="t"/>
              <a:pathLst>
                <a:path extrusionOk="0" h="14680" w="7341">
                  <a:moveTo>
                    <a:pt x="5694" y="0"/>
                  </a:moveTo>
                  <a:lnTo>
                    <a:pt x="2625" y="178"/>
                  </a:lnTo>
                  <a:lnTo>
                    <a:pt x="1" y="4226"/>
                  </a:lnTo>
                  <a:lnTo>
                    <a:pt x="1" y="4226"/>
                  </a:lnTo>
                  <a:lnTo>
                    <a:pt x="2670" y="845"/>
                  </a:lnTo>
                  <a:lnTo>
                    <a:pt x="4493" y="579"/>
                  </a:lnTo>
                  <a:lnTo>
                    <a:pt x="7162" y="14679"/>
                  </a:lnTo>
                  <a:lnTo>
                    <a:pt x="7340" y="14679"/>
                  </a:lnTo>
                  <a:lnTo>
                    <a:pt x="5694" y="0"/>
                  </a:lnTo>
                  <a:close/>
                </a:path>
              </a:pathLst>
            </a:custGeom>
            <a:solidFill>
              <a:srgbClr val="4C343E">
                <a:alpha val="48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7"/>
            <p:cNvSpPr/>
            <p:nvPr/>
          </p:nvSpPr>
          <p:spPr>
            <a:xfrm>
              <a:off x="4178946" y="2653525"/>
              <a:ext cx="950090" cy="1356323"/>
            </a:xfrm>
            <a:custGeom>
              <a:rect b="b" l="l" r="r" t="t"/>
              <a:pathLst>
                <a:path extrusionOk="0" h="26353" w="18460">
                  <a:moveTo>
                    <a:pt x="12662" y="1"/>
                  </a:moveTo>
                  <a:cubicBezTo>
                    <a:pt x="9969" y="1"/>
                    <a:pt x="3241" y="281"/>
                    <a:pt x="1334" y="3000"/>
                  </a:cubicBezTo>
                  <a:cubicBezTo>
                    <a:pt x="311" y="4424"/>
                    <a:pt x="2447" y="10340"/>
                    <a:pt x="2046" y="12519"/>
                  </a:cubicBezTo>
                  <a:cubicBezTo>
                    <a:pt x="1690" y="14476"/>
                    <a:pt x="89" y="24040"/>
                    <a:pt x="0" y="26353"/>
                  </a:cubicBezTo>
                  <a:cubicBezTo>
                    <a:pt x="2046" y="22038"/>
                    <a:pt x="8229" y="14209"/>
                    <a:pt x="13567" y="11763"/>
                  </a:cubicBezTo>
                  <a:cubicBezTo>
                    <a:pt x="13567" y="11763"/>
                    <a:pt x="16636" y="15677"/>
                    <a:pt x="17348" y="19903"/>
                  </a:cubicBezTo>
                  <a:cubicBezTo>
                    <a:pt x="17348" y="19903"/>
                    <a:pt x="18460" y="9806"/>
                    <a:pt x="17259" y="6203"/>
                  </a:cubicBezTo>
                  <a:cubicBezTo>
                    <a:pt x="16458" y="3979"/>
                    <a:pt x="15302" y="1844"/>
                    <a:pt x="13789" y="20"/>
                  </a:cubicBezTo>
                  <a:cubicBezTo>
                    <a:pt x="13789" y="20"/>
                    <a:pt x="13362" y="1"/>
                    <a:pt x="12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7"/>
            <p:cNvSpPr/>
            <p:nvPr/>
          </p:nvSpPr>
          <p:spPr>
            <a:xfrm>
              <a:off x="4176630" y="2872011"/>
              <a:ext cx="325120" cy="1137843"/>
            </a:xfrm>
            <a:custGeom>
              <a:rect b="b" l="l" r="r" t="t"/>
              <a:pathLst>
                <a:path extrusionOk="0" h="22108" w="6317">
                  <a:moveTo>
                    <a:pt x="1068" y="1"/>
                  </a:moveTo>
                  <a:cubicBezTo>
                    <a:pt x="1068" y="2314"/>
                    <a:pt x="2403" y="6539"/>
                    <a:pt x="2091" y="8274"/>
                  </a:cubicBezTo>
                  <a:cubicBezTo>
                    <a:pt x="1735" y="10231"/>
                    <a:pt x="134" y="19795"/>
                    <a:pt x="1" y="22108"/>
                  </a:cubicBezTo>
                  <a:cubicBezTo>
                    <a:pt x="1735" y="18905"/>
                    <a:pt x="3826" y="15925"/>
                    <a:pt x="6317" y="13301"/>
                  </a:cubicBezTo>
                  <a:lnTo>
                    <a:pt x="6317" y="13212"/>
                  </a:lnTo>
                  <a:cubicBezTo>
                    <a:pt x="5917" y="5561"/>
                    <a:pt x="2136" y="401"/>
                    <a:pt x="1068"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7"/>
            <p:cNvSpPr/>
            <p:nvPr/>
          </p:nvSpPr>
          <p:spPr>
            <a:xfrm>
              <a:off x="3723347" y="2771286"/>
              <a:ext cx="744066" cy="966148"/>
            </a:xfrm>
            <a:custGeom>
              <a:rect b="b" l="l" r="r" t="t"/>
              <a:pathLst>
                <a:path extrusionOk="0" h="18772" w="14457">
                  <a:moveTo>
                    <a:pt x="10854" y="0"/>
                  </a:moveTo>
                  <a:cubicBezTo>
                    <a:pt x="7784" y="1913"/>
                    <a:pt x="0" y="15436"/>
                    <a:pt x="0" y="15436"/>
                  </a:cubicBezTo>
                  <a:lnTo>
                    <a:pt x="3336" y="18772"/>
                  </a:lnTo>
                  <a:cubicBezTo>
                    <a:pt x="6050" y="15169"/>
                    <a:pt x="9074" y="11788"/>
                    <a:pt x="12322" y="8630"/>
                  </a:cubicBezTo>
                  <a:cubicBezTo>
                    <a:pt x="14457" y="5739"/>
                    <a:pt x="13389" y="979"/>
                    <a:pt x="10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7"/>
            <p:cNvSpPr/>
            <p:nvPr/>
          </p:nvSpPr>
          <p:spPr>
            <a:xfrm>
              <a:off x="3849239" y="3036866"/>
              <a:ext cx="588428" cy="700576"/>
            </a:xfrm>
            <a:custGeom>
              <a:rect b="b" l="l" r="r" t="t"/>
              <a:pathLst>
                <a:path extrusionOk="0" h="13612" w="11433">
                  <a:moveTo>
                    <a:pt x="11432" y="0"/>
                  </a:moveTo>
                  <a:lnTo>
                    <a:pt x="11432" y="0"/>
                  </a:lnTo>
                  <a:cubicBezTo>
                    <a:pt x="9742" y="1557"/>
                    <a:pt x="3203" y="8452"/>
                    <a:pt x="1" y="12722"/>
                  </a:cubicBezTo>
                  <a:lnTo>
                    <a:pt x="890" y="13612"/>
                  </a:lnTo>
                  <a:cubicBezTo>
                    <a:pt x="4449" y="8630"/>
                    <a:pt x="10009" y="3514"/>
                    <a:pt x="10009" y="3514"/>
                  </a:cubicBezTo>
                  <a:cubicBezTo>
                    <a:pt x="10676" y="2402"/>
                    <a:pt x="11166" y="1246"/>
                    <a:pt x="11432"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7"/>
            <p:cNvSpPr/>
            <p:nvPr/>
          </p:nvSpPr>
          <p:spPr>
            <a:xfrm>
              <a:off x="4414723" y="2652599"/>
              <a:ext cx="439635" cy="276689"/>
            </a:xfrm>
            <a:custGeom>
              <a:rect b="b" l="l" r="r" t="t"/>
              <a:pathLst>
                <a:path extrusionOk="0" h="5376" w="8542">
                  <a:moveTo>
                    <a:pt x="6345" y="0"/>
                  </a:moveTo>
                  <a:cubicBezTo>
                    <a:pt x="3339" y="0"/>
                    <a:pt x="1" y="1016"/>
                    <a:pt x="1" y="1016"/>
                  </a:cubicBezTo>
                  <a:cubicBezTo>
                    <a:pt x="186" y="988"/>
                    <a:pt x="380" y="974"/>
                    <a:pt x="581" y="974"/>
                  </a:cubicBezTo>
                  <a:cubicBezTo>
                    <a:pt x="3161" y="974"/>
                    <a:pt x="6807" y="3271"/>
                    <a:pt x="7963" y="5376"/>
                  </a:cubicBezTo>
                  <a:cubicBezTo>
                    <a:pt x="7963" y="5376"/>
                    <a:pt x="8541" y="2262"/>
                    <a:pt x="7296" y="38"/>
                  </a:cubicBezTo>
                  <a:cubicBezTo>
                    <a:pt x="6986" y="12"/>
                    <a:pt x="6667" y="0"/>
                    <a:pt x="63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7"/>
            <p:cNvSpPr/>
            <p:nvPr/>
          </p:nvSpPr>
          <p:spPr>
            <a:xfrm>
              <a:off x="4419304" y="2654503"/>
              <a:ext cx="433305" cy="293107"/>
            </a:xfrm>
            <a:custGeom>
              <a:rect b="b" l="l" r="r" t="t"/>
              <a:pathLst>
                <a:path extrusionOk="0" h="5695" w="8419">
                  <a:moveTo>
                    <a:pt x="7207" y="1"/>
                  </a:moveTo>
                  <a:lnTo>
                    <a:pt x="7207" y="1"/>
                  </a:lnTo>
                  <a:cubicBezTo>
                    <a:pt x="7740" y="1469"/>
                    <a:pt x="7963" y="3070"/>
                    <a:pt x="7740" y="4671"/>
                  </a:cubicBezTo>
                  <a:cubicBezTo>
                    <a:pt x="6495" y="2803"/>
                    <a:pt x="3070" y="979"/>
                    <a:pt x="534" y="846"/>
                  </a:cubicBezTo>
                  <a:lnTo>
                    <a:pt x="1" y="979"/>
                  </a:lnTo>
                  <a:cubicBezTo>
                    <a:pt x="166" y="954"/>
                    <a:pt x="338" y="942"/>
                    <a:pt x="515" y="942"/>
                  </a:cubicBezTo>
                  <a:cubicBezTo>
                    <a:pt x="3105" y="942"/>
                    <a:pt x="6873" y="3562"/>
                    <a:pt x="8046" y="5684"/>
                  </a:cubicBezTo>
                  <a:lnTo>
                    <a:pt x="8046" y="5684"/>
                  </a:lnTo>
                  <a:cubicBezTo>
                    <a:pt x="7988" y="5467"/>
                    <a:pt x="8419" y="2165"/>
                    <a:pt x="7207" y="1"/>
                  </a:cubicBezTo>
                  <a:close/>
                  <a:moveTo>
                    <a:pt x="8046" y="5684"/>
                  </a:moveTo>
                  <a:cubicBezTo>
                    <a:pt x="8047" y="5690"/>
                    <a:pt x="8049" y="5693"/>
                    <a:pt x="8052" y="5695"/>
                  </a:cubicBezTo>
                  <a:cubicBezTo>
                    <a:pt x="8050" y="5691"/>
                    <a:pt x="8048" y="5687"/>
                    <a:pt x="8046" y="56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7"/>
            <p:cNvSpPr/>
            <p:nvPr/>
          </p:nvSpPr>
          <p:spPr>
            <a:xfrm>
              <a:off x="4398716" y="2592689"/>
              <a:ext cx="396094" cy="112251"/>
            </a:xfrm>
            <a:custGeom>
              <a:rect b="b" l="l" r="r" t="t"/>
              <a:pathLst>
                <a:path extrusionOk="0" h="2181" w="7696">
                  <a:moveTo>
                    <a:pt x="7206" y="1"/>
                  </a:moveTo>
                  <a:cubicBezTo>
                    <a:pt x="6939" y="535"/>
                    <a:pt x="6495" y="935"/>
                    <a:pt x="5916" y="1113"/>
                  </a:cubicBezTo>
                  <a:cubicBezTo>
                    <a:pt x="5004" y="1180"/>
                    <a:pt x="4081" y="1213"/>
                    <a:pt x="3153" y="1213"/>
                  </a:cubicBezTo>
                  <a:cubicBezTo>
                    <a:pt x="2224" y="1213"/>
                    <a:pt x="1290" y="1180"/>
                    <a:pt x="356" y="1113"/>
                  </a:cubicBezTo>
                  <a:cubicBezTo>
                    <a:pt x="0" y="1335"/>
                    <a:pt x="312" y="2180"/>
                    <a:pt x="312" y="2180"/>
                  </a:cubicBezTo>
                  <a:lnTo>
                    <a:pt x="5961" y="1825"/>
                  </a:lnTo>
                  <a:lnTo>
                    <a:pt x="7562" y="1202"/>
                  </a:lnTo>
                  <a:cubicBezTo>
                    <a:pt x="7696" y="757"/>
                    <a:pt x="7518" y="312"/>
                    <a:pt x="7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7"/>
            <p:cNvSpPr/>
            <p:nvPr/>
          </p:nvSpPr>
          <p:spPr>
            <a:xfrm>
              <a:off x="4286618" y="2383108"/>
              <a:ext cx="146477" cy="239427"/>
            </a:xfrm>
            <a:custGeom>
              <a:rect b="b" l="l" r="r" t="t"/>
              <a:pathLst>
                <a:path extrusionOk="0" h="4652" w="2846">
                  <a:moveTo>
                    <a:pt x="1007" y="1"/>
                  </a:moveTo>
                  <a:cubicBezTo>
                    <a:pt x="664" y="1"/>
                    <a:pt x="322" y="324"/>
                    <a:pt x="221" y="1004"/>
                  </a:cubicBezTo>
                  <a:cubicBezTo>
                    <a:pt x="1" y="2588"/>
                    <a:pt x="1262" y="4652"/>
                    <a:pt x="2323" y="4652"/>
                  </a:cubicBezTo>
                  <a:cubicBezTo>
                    <a:pt x="2334" y="4652"/>
                    <a:pt x="2345" y="4652"/>
                    <a:pt x="2356" y="4651"/>
                  </a:cubicBezTo>
                  <a:cubicBezTo>
                    <a:pt x="2668" y="4651"/>
                    <a:pt x="2845" y="4340"/>
                    <a:pt x="2757" y="4028"/>
                  </a:cubicBezTo>
                  <a:cubicBezTo>
                    <a:pt x="2534" y="3539"/>
                    <a:pt x="2178" y="3139"/>
                    <a:pt x="1778" y="2783"/>
                  </a:cubicBezTo>
                  <a:cubicBezTo>
                    <a:pt x="1778" y="2783"/>
                    <a:pt x="2089" y="1360"/>
                    <a:pt x="1689" y="559"/>
                  </a:cubicBezTo>
                  <a:cubicBezTo>
                    <a:pt x="1534" y="192"/>
                    <a:pt x="1271" y="1"/>
                    <a:pt x="1007" y="1"/>
                  </a:cubicBezTo>
                  <a:close/>
                </a:path>
              </a:pathLst>
            </a:custGeom>
            <a:solidFill>
              <a:srgbClr val="8E3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7"/>
            <p:cNvSpPr/>
            <p:nvPr/>
          </p:nvSpPr>
          <p:spPr>
            <a:xfrm>
              <a:off x="4279670" y="2432466"/>
              <a:ext cx="153425" cy="190069"/>
            </a:xfrm>
            <a:custGeom>
              <a:rect b="b" l="l" r="r" t="t"/>
              <a:pathLst>
                <a:path extrusionOk="0" h="3693" w="2981">
                  <a:moveTo>
                    <a:pt x="356" y="0"/>
                  </a:moveTo>
                  <a:cubicBezTo>
                    <a:pt x="0" y="1779"/>
                    <a:pt x="1424" y="3692"/>
                    <a:pt x="2491" y="3692"/>
                  </a:cubicBezTo>
                  <a:cubicBezTo>
                    <a:pt x="2758" y="3648"/>
                    <a:pt x="2980" y="3381"/>
                    <a:pt x="2892" y="3114"/>
                  </a:cubicBezTo>
                  <a:cubicBezTo>
                    <a:pt x="2669" y="2625"/>
                    <a:pt x="2313" y="2180"/>
                    <a:pt x="1913" y="1824"/>
                  </a:cubicBezTo>
                  <a:cubicBezTo>
                    <a:pt x="2046" y="1201"/>
                    <a:pt x="2046" y="578"/>
                    <a:pt x="1957" y="0"/>
                  </a:cubicBezTo>
                  <a:lnTo>
                    <a:pt x="1957" y="0"/>
                  </a:lnTo>
                  <a:cubicBezTo>
                    <a:pt x="2046" y="845"/>
                    <a:pt x="1824" y="1602"/>
                    <a:pt x="1424" y="1646"/>
                  </a:cubicBezTo>
                  <a:cubicBezTo>
                    <a:pt x="1401" y="1651"/>
                    <a:pt x="1378" y="1654"/>
                    <a:pt x="1354" y="1654"/>
                  </a:cubicBezTo>
                  <a:cubicBezTo>
                    <a:pt x="964" y="1654"/>
                    <a:pt x="482" y="968"/>
                    <a:pt x="356" y="45"/>
                  </a:cubicBezTo>
                  <a:cubicBezTo>
                    <a:pt x="356" y="45"/>
                    <a:pt x="356" y="45"/>
                    <a:pt x="356" y="0"/>
                  </a:cubicBezTo>
                  <a:close/>
                </a:path>
              </a:pathLst>
            </a:custGeom>
            <a:solidFill>
              <a:srgbClr val="722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7"/>
            <p:cNvSpPr/>
            <p:nvPr/>
          </p:nvSpPr>
          <p:spPr>
            <a:xfrm>
              <a:off x="4300566" y="2576476"/>
              <a:ext cx="125684" cy="77356"/>
            </a:xfrm>
            <a:custGeom>
              <a:rect b="b" l="l" r="r" t="t"/>
              <a:pathLst>
                <a:path extrusionOk="0" h="1503" w="2442">
                  <a:moveTo>
                    <a:pt x="1246" y="0"/>
                  </a:moveTo>
                  <a:cubicBezTo>
                    <a:pt x="635" y="0"/>
                    <a:pt x="1" y="728"/>
                    <a:pt x="350" y="1117"/>
                  </a:cubicBezTo>
                  <a:cubicBezTo>
                    <a:pt x="636" y="1374"/>
                    <a:pt x="1308" y="1503"/>
                    <a:pt x="1787" y="1503"/>
                  </a:cubicBezTo>
                  <a:cubicBezTo>
                    <a:pt x="2053" y="1503"/>
                    <a:pt x="2260" y="1463"/>
                    <a:pt x="2308" y="1383"/>
                  </a:cubicBezTo>
                  <a:cubicBezTo>
                    <a:pt x="2441" y="1161"/>
                    <a:pt x="1863" y="138"/>
                    <a:pt x="1507" y="49"/>
                  </a:cubicBezTo>
                  <a:cubicBezTo>
                    <a:pt x="1423" y="15"/>
                    <a:pt x="1335" y="0"/>
                    <a:pt x="1246"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7"/>
            <p:cNvSpPr/>
            <p:nvPr/>
          </p:nvSpPr>
          <p:spPr>
            <a:xfrm>
              <a:off x="4554409" y="2652239"/>
              <a:ext cx="254147" cy="114515"/>
            </a:xfrm>
            <a:custGeom>
              <a:rect b="b" l="l" r="r" t="t"/>
              <a:pathLst>
                <a:path extrusionOk="0" h="2225" w="4938">
                  <a:moveTo>
                    <a:pt x="4671" y="0"/>
                  </a:moveTo>
                  <a:lnTo>
                    <a:pt x="3603" y="223"/>
                  </a:lnTo>
                  <a:lnTo>
                    <a:pt x="2980" y="757"/>
                  </a:lnTo>
                  <a:lnTo>
                    <a:pt x="2713" y="1691"/>
                  </a:lnTo>
                  <a:lnTo>
                    <a:pt x="0" y="1468"/>
                  </a:lnTo>
                  <a:lnTo>
                    <a:pt x="0" y="1468"/>
                  </a:lnTo>
                  <a:lnTo>
                    <a:pt x="712" y="1824"/>
                  </a:lnTo>
                  <a:lnTo>
                    <a:pt x="2980" y="2224"/>
                  </a:lnTo>
                  <a:lnTo>
                    <a:pt x="3336" y="623"/>
                  </a:lnTo>
                  <a:lnTo>
                    <a:pt x="3736" y="490"/>
                  </a:lnTo>
                  <a:lnTo>
                    <a:pt x="4937" y="846"/>
                  </a:lnTo>
                  <a:lnTo>
                    <a:pt x="46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7"/>
            <p:cNvSpPr/>
            <p:nvPr/>
          </p:nvSpPr>
          <p:spPr>
            <a:xfrm>
              <a:off x="4330572" y="2594851"/>
              <a:ext cx="72775" cy="41431"/>
            </a:xfrm>
            <a:custGeom>
              <a:rect b="b" l="l" r="r" t="t"/>
              <a:pathLst>
                <a:path extrusionOk="0" h="805" w="1414">
                  <a:moveTo>
                    <a:pt x="787" y="1"/>
                  </a:moveTo>
                  <a:cubicBezTo>
                    <a:pt x="400" y="1"/>
                    <a:pt x="0" y="500"/>
                    <a:pt x="257" y="671"/>
                  </a:cubicBezTo>
                  <a:cubicBezTo>
                    <a:pt x="435" y="760"/>
                    <a:pt x="635" y="804"/>
                    <a:pt x="829" y="804"/>
                  </a:cubicBezTo>
                  <a:cubicBezTo>
                    <a:pt x="1024" y="804"/>
                    <a:pt x="1213" y="760"/>
                    <a:pt x="1369" y="671"/>
                  </a:cubicBezTo>
                  <a:cubicBezTo>
                    <a:pt x="1413" y="582"/>
                    <a:pt x="1013" y="48"/>
                    <a:pt x="835" y="3"/>
                  </a:cubicBezTo>
                  <a:cubicBezTo>
                    <a:pt x="819" y="2"/>
                    <a:pt x="803" y="1"/>
                    <a:pt x="787"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7"/>
            <p:cNvSpPr/>
            <p:nvPr/>
          </p:nvSpPr>
          <p:spPr>
            <a:xfrm>
              <a:off x="4363203" y="2607924"/>
              <a:ext cx="51570" cy="31447"/>
            </a:xfrm>
            <a:custGeom>
              <a:rect b="b" l="l" r="r" t="t"/>
              <a:pathLst>
                <a:path extrusionOk="0" h="611" w="1002">
                  <a:moveTo>
                    <a:pt x="532" y="1"/>
                  </a:moveTo>
                  <a:cubicBezTo>
                    <a:pt x="256" y="1"/>
                    <a:pt x="0" y="260"/>
                    <a:pt x="156" y="417"/>
                  </a:cubicBezTo>
                  <a:cubicBezTo>
                    <a:pt x="292" y="553"/>
                    <a:pt x="506" y="611"/>
                    <a:pt x="719" y="611"/>
                  </a:cubicBezTo>
                  <a:cubicBezTo>
                    <a:pt x="784" y="611"/>
                    <a:pt x="850" y="605"/>
                    <a:pt x="913" y="595"/>
                  </a:cubicBezTo>
                  <a:cubicBezTo>
                    <a:pt x="1002" y="506"/>
                    <a:pt x="779" y="61"/>
                    <a:pt x="646" y="16"/>
                  </a:cubicBezTo>
                  <a:cubicBezTo>
                    <a:pt x="608" y="6"/>
                    <a:pt x="570" y="1"/>
                    <a:pt x="53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7"/>
            <p:cNvSpPr/>
            <p:nvPr/>
          </p:nvSpPr>
          <p:spPr>
            <a:xfrm>
              <a:off x="4868006" y="3146495"/>
              <a:ext cx="34432" cy="55225"/>
            </a:xfrm>
            <a:custGeom>
              <a:rect b="b" l="l" r="r" t="t"/>
              <a:pathLst>
                <a:path extrusionOk="0" h="1073" w="669">
                  <a:moveTo>
                    <a:pt x="352" y="1"/>
                  </a:moveTo>
                  <a:cubicBezTo>
                    <a:pt x="339" y="1"/>
                    <a:pt x="326" y="2"/>
                    <a:pt x="312" y="5"/>
                  </a:cubicBezTo>
                  <a:cubicBezTo>
                    <a:pt x="134" y="5"/>
                    <a:pt x="1" y="228"/>
                    <a:pt x="45" y="539"/>
                  </a:cubicBezTo>
                  <a:cubicBezTo>
                    <a:pt x="45" y="851"/>
                    <a:pt x="179" y="1073"/>
                    <a:pt x="357" y="1073"/>
                  </a:cubicBezTo>
                  <a:cubicBezTo>
                    <a:pt x="535" y="1028"/>
                    <a:pt x="668" y="806"/>
                    <a:pt x="668" y="495"/>
                  </a:cubicBezTo>
                  <a:cubicBezTo>
                    <a:pt x="668" y="248"/>
                    <a:pt x="51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7"/>
            <p:cNvSpPr/>
            <p:nvPr/>
          </p:nvSpPr>
          <p:spPr>
            <a:xfrm>
              <a:off x="4854316" y="3007117"/>
              <a:ext cx="36645" cy="54967"/>
            </a:xfrm>
            <a:custGeom>
              <a:rect b="b" l="l" r="r" t="t"/>
              <a:pathLst>
                <a:path extrusionOk="0" h="1068" w="712">
                  <a:moveTo>
                    <a:pt x="267" y="0"/>
                  </a:moveTo>
                  <a:cubicBezTo>
                    <a:pt x="89" y="45"/>
                    <a:pt x="0" y="267"/>
                    <a:pt x="45" y="578"/>
                  </a:cubicBezTo>
                  <a:cubicBezTo>
                    <a:pt x="89" y="845"/>
                    <a:pt x="223" y="1068"/>
                    <a:pt x="400" y="1068"/>
                  </a:cubicBezTo>
                  <a:cubicBezTo>
                    <a:pt x="578" y="1023"/>
                    <a:pt x="712" y="801"/>
                    <a:pt x="667" y="489"/>
                  </a:cubicBezTo>
                  <a:cubicBezTo>
                    <a:pt x="623" y="222"/>
                    <a:pt x="445" y="0"/>
                    <a:pt x="2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7"/>
            <p:cNvSpPr/>
            <p:nvPr/>
          </p:nvSpPr>
          <p:spPr>
            <a:xfrm>
              <a:off x="4819935" y="3389428"/>
              <a:ext cx="55019" cy="36696"/>
            </a:xfrm>
            <a:custGeom>
              <a:rect b="b" l="l" r="r" t="t"/>
              <a:pathLst>
                <a:path extrusionOk="0" h="713" w="1069">
                  <a:moveTo>
                    <a:pt x="1" y="0"/>
                  </a:moveTo>
                  <a:lnTo>
                    <a:pt x="1" y="712"/>
                  </a:lnTo>
                  <a:lnTo>
                    <a:pt x="1068" y="712"/>
                  </a:lnTo>
                  <a:lnTo>
                    <a:pt x="10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7"/>
            <p:cNvSpPr/>
            <p:nvPr/>
          </p:nvSpPr>
          <p:spPr>
            <a:xfrm>
              <a:off x="4881748" y="4491686"/>
              <a:ext cx="109935" cy="136337"/>
            </a:xfrm>
            <a:custGeom>
              <a:rect b="b" l="l" r="r" t="t"/>
              <a:pathLst>
                <a:path extrusionOk="0" h="2649" w="2136">
                  <a:moveTo>
                    <a:pt x="586" y="1"/>
                  </a:moveTo>
                  <a:cubicBezTo>
                    <a:pt x="185" y="1"/>
                    <a:pt x="1" y="736"/>
                    <a:pt x="1" y="736"/>
                  </a:cubicBezTo>
                  <a:lnTo>
                    <a:pt x="802" y="2649"/>
                  </a:lnTo>
                  <a:lnTo>
                    <a:pt x="2136" y="2649"/>
                  </a:lnTo>
                  <a:lnTo>
                    <a:pt x="1068" y="2071"/>
                  </a:lnTo>
                  <a:cubicBezTo>
                    <a:pt x="1068" y="2071"/>
                    <a:pt x="1157" y="202"/>
                    <a:pt x="713" y="24"/>
                  </a:cubicBezTo>
                  <a:cubicBezTo>
                    <a:pt x="668" y="8"/>
                    <a:pt x="626" y="1"/>
                    <a:pt x="5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7"/>
            <p:cNvSpPr/>
            <p:nvPr/>
          </p:nvSpPr>
          <p:spPr>
            <a:xfrm>
              <a:off x="4000350" y="4491944"/>
              <a:ext cx="137418" cy="136080"/>
            </a:xfrm>
            <a:custGeom>
              <a:rect b="b" l="l" r="r" t="t"/>
              <a:pathLst>
                <a:path extrusionOk="0" h="2644" w="2670">
                  <a:moveTo>
                    <a:pt x="2234" y="1"/>
                  </a:moveTo>
                  <a:cubicBezTo>
                    <a:pt x="2203" y="1"/>
                    <a:pt x="2171" y="7"/>
                    <a:pt x="2136" y="19"/>
                  </a:cubicBezTo>
                  <a:cubicBezTo>
                    <a:pt x="1602" y="197"/>
                    <a:pt x="1201" y="2066"/>
                    <a:pt x="1201" y="2066"/>
                  </a:cubicBezTo>
                  <a:lnTo>
                    <a:pt x="0" y="2644"/>
                  </a:lnTo>
                  <a:lnTo>
                    <a:pt x="1335" y="2644"/>
                  </a:lnTo>
                  <a:lnTo>
                    <a:pt x="2669" y="998"/>
                  </a:lnTo>
                  <a:cubicBezTo>
                    <a:pt x="2669" y="998"/>
                    <a:pt x="2631" y="1"/>
                    <a:pt x="22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7"/>
            <p:cNvSpPr/>
            <p:nvPr/>
          </p:nvSpPr>
          <p:spPr>
            <a:xfrm>
              <a:off x="4623068" y="2901245"/>
              <a:ext cx="97891" cy="76120"/>
            </a:xfrm>
            <a:custGeom>
              <a:rect b="b" l="l" r="r" t="t"/>
              <a:pathLst>
                <a:path extrusionOk="0" h="1479" w="1902">
                  <a:moveTo>
                    <a:pt x="263" y="0"/>
                  </a:moveTo>
                  <a:cubicBezTo>
                    <a:pt x="246" y="0"/>
                    <a:pt x="233" y="4"/>
                    <a:pt x="223" y="11"/>
                  </a:cubicBezTo>
                  <a:cubicBezTo>
                    <a:pt x="0" y="189"/>
                    <a:pt x="0" y="1434"/>
                    <a:pt x="89" y="1479"/>
                  </a:cubicBezTo>
                  <a:cubicBezTo>
                    <a:pt x="623" y="1390"/>
                    <a:pt x="1157" y="1256"/>
                    <a:pt x="1691" y="1078"/>
                  </a:cubicBezTo>
                  <a:cubicBezTo>
                    <a:pt x="1901" y="1036"/>
                    <a:pt x="560" y="0"/>
                    <a:pt x="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7"/>
            <p:cNvSpPr/>
            <p:nvPr/>
          </p:nvSpPr>
          <p:spPr>
            <a:xfrm>
              <a:off x="4719211" y="2650849"/>
              <a:ext cx="52188" cy="45755"/>
            </a:xfrm>
            <a:custGeom>
              <a:rect b="b" l="l" r="r" t="t"/>
              <a:pathLst>
                <a:path extrusionOk="0" h="889" w="1014">
                  <a:moveTo>
                    <a:pt x="325" y="1"/>
                  </a:moveTo>
                  <a:cubicBezTo>
                    <a:pt x="288" y="1"/>
                    <a:pt x="254" y="9"/>
                    <a:pt x="223" y="27"/>
                  </a:cubicBezTo>
                  <a:cubicBezTo>
                    <a:pt x="45" y="161"/>
                    <a:pt x="1" y="828"/>
                    <a:pt x="179" y="873"/>
                  </a:cubicBezTo>
                  <a:cubicBezTo>
                    <a:pt x="222" y="883"/>
                    <a:pt x="267" y="888"/>
                    <a:pt x="312" y="888"/>
                  </a:cubicBezTo>
                  <a:cubicBezTo>
                    <a:pt x="644" y="888"/>
                    <a:pt x="1013" y="629"/>
                    <a:pt x="935" y="472"/>
                  </a:cubicBezTo>
                  <a:cubicBezTo>
                    <a:pt x="858" y="319"/>
                    <a:pt x="550" y="1"/>
                    <a:pt x="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7"/>
            <p:cNvSpPr/>
            <p:nvPr/>
          </p:nvSpPr>
          <p:spPr>
            <a:xfrm>
              <a:off x="4623068" y="2662224"/>
              <a:ext cx="109935" cy="84046"/>
            </a:xfrm>
            <a:custGeom>
              <a:rect b="b" l="l" r="r" t="t"/>
              <a:pathLst>
                <a:path extrusionOk="0" h="1633" w="2136">
                  <a:moveTo>
                    <a:pt x="589" y="0"/>
                  </a:moveTo>
                  <a:cubicBezTo>
                    <a:pt x="412" y="0"/>
                    <a:pt x="276" y="20"/>
                    <a:pt x="223" y="73"/>
                  </a:cubicBezTo>
                  <a:cubicBezTo>
                    <a:pt x="0" y="251"/>
                    <a:pt x="356" y="518"/>
                    <a:pt x="445" y="785"/>
                  </a:cubicBezTo>
                  <a:cubicBezTo>
                    <a:pt x="534" y="1007"/>
                    <a:pt x="534" y="1630"/>
                    <a:pt x="801" y="1630"/>
                  </a:cubicBezTo>
                  <a:cubicBezTo>
                    <a:pt x="811" y="1632"/>
                    <a:pt x="821" y="1633"/>
                    <a:pt x="831" y="1633"/>
                  </a:cubicBezTo>
                  <a:cubicBezTo>
                    <a:pt x="1097" y="1633"/>
                    <a:pt x="1493" y="1071"/>
                    <a:pt x="2136" y="385"/>
                  </a:cubicBezTo>
                  <a:lnTo>
                    <a:pt x="2136" y="207"/>
                  </a:lnTo>
                  <a:cubicBezTo>
                    <a:pt x="2136" y="207"/>
                    <a:pt x="1154" y="0"/>
                    <a:pt x="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7"/>
            <p:cNvSpPr/>
            <p:nvPr/>
          </p:nvSpPr>
          <p:spPr>
            <a:xfrm>
              <a:off x="4742114" y="2597167"/>
              <a:ext cx="103089" cy="83120"/>
            </a:xfrm>
            <a:custGeom>
              <a:rect b="b" l="l" r="r" t="t"/>
              <a:pathLst>
                <a:path extrusionOk="0" h="1615" w="2003">
                  <a:moveTo>
                    <a:pt x="1085" y="1"/>
                  </a:moveTo>
                  <a:cubicBezTo>
                    <a:pt x="824" y="1"/>
                    <a:pt x="516" y="607"/>
                    <a:pt x="0" y="1337"/>
                  </a:cubicBezTo>
                  <a:lnTo>
                    <a:pt x="45" y="1515"/>
                  </a:lnTo>
                  <a:cubicBezTo>
                    <a:pt x="45" y="1515"/>
                    <a:pt x="757" y="1614"/>
                    <a:pt x="1284" y="1614"/>
                  </a:cubicBezTo>
                  <a:cubicBezTo>
                    <a:pt x="1547" y="1614"/>
                    <a:pt x="1765" y="1589"/>
                    <a:pt x="1824" y="1515"/>
                  </a:cubicBezTo>
                  <a:cubicBezTo>
                    <a:pt x="2002" y="1337"/>
                    <a:pt x="1646" y="1070"/>
                    <a:pt x="1557" y="848"/>
                  </a:cubicBezTo>
                  <a:cubicBezTo>
                    <a:pt x="1424" y="581"/>
                    <a:pt x="1379" y="3"/>
                    <a:pt x="1113" y="3"/>
                  </a:cubicBezTo>
                  <a:cubicBezTo>
                    <a:pt x="1104" y="1"/>
                    <a:pt x="1094" y="1"/>
                    <a:pt x="10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7"/>
            <p:cNvSpPr/>
            <p:nvPr/>
          </p:nvSpPr>
          <p:spPr>
            <a:xfrm>
              <a:off x="4526924" y="2111918"/>
              <a:ext cx="48122" cy="123676"/>
            </a:xfrm>
            <a:custGeom>
              <a:rect b="b" l="l" r="r" t="t"/>
              <a:pathLst>
                <a:path extrusionOk="0" h="2403" w="935">
                  <a:moveTo>
                    <a:pt x="0" y="1"/>
                  </a:moveTo>
                  <a:cubicBezTo>
                    <a:pt x="0" y="1"/>
                    <a:pt x="578" y="446"/>
                    <a:pt x="178" y="1647"/>
                  </a:cubicBezTo>
                  <a:lnTo>
                    <a:pt x="623" y="2403"/>
                  </a:lnTo>
                  <a:cubicBezTo>
                    <a:pt x="890" y="1825"/>
                    <a:pt x="934" y="446"/>
                    <a:pt x="0" y="1"/>
                  </a:cubicBezTo>
                  <a:close/>
                </a:path>
              </a:pathLst>
            </a:custGeom>
            <a:solidFill>
              <a:srgbClr val="8E3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7"/>
            <p:cNvSpPr/>
            <p:nvPr/>
          </p:nvSpPr>
          <p:spPr>
            <a:xfrm>
              <a:off x="5351090" y="2305956"/>
              <a:ext cx="45960" cy="35924"/>
            </a:xfrm>
            <a:custGeom>
              <a:rect b="b" l="l" r="r" t="t"/>
              <a:pathLst>
                <a:path extrusionOk="0" h="698" w="893">
                  <a:moveTo>
                    <a:pt x="399" y="0"/>
                  </a:moveTo>
                  <a:cubicBezTo>
                    <a:pt x="254" y="0"/>
                    <a:pt x="119" y="87"/>
                    <a:pt x="45" y="234"/>
                  </a:cubicBezTo>
                  <a:cubicBezTo>
                    <a:pt x="1" y="412"/>
                    <a:pt x="90" y="590"/>
                    <a:pt x="268" y="679"/>
                  </a:cubicBezTo>
                  <a:cubicBezTo>
                    <a:pt x="306" y="692"/>
                    <a:pt x="343" y="698"/>
                    <a:pt x="378" y="698"/>
                  </a:cubicBezTo>
                  <a:cubicBezTo>
                    <a:pt x="712" y="698"/>
                    <a:pt x="892" y="173"/>
                    <a:pt x="490" y="12"/>
                  </a:cubicBezTo>
                  <a:cubicBezTo>
                    <a:pt x="459" y="4"/>
                    <a:pt x="429" y="0"/>
                    <a:pt x="3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7"/>
            <p:cNvSpPr/>
            <p:nvPr/>
          </p:nvSpPr>
          <p:spPr>
            <a:xfrm>
              <a:off x="5323605" y="2361954"/>
              <a:ext cx="45755" cy="35461"/>
            </a:xfrm>
            <a:custGeom>
              <a:rect b="b" l="l" r="r" t="t"/>
              <a:pathLst>
                <a:path extrusionOk="0" h="689" w="889">
                  <a:moveTo>
                    <a:pt x="386" y="1"/>
                  </a:moveTo>
                  <a:cubicBezTo>
                    <a:pt x="250" y="1"/>
                    <a:pt x="122" y="83"/>
                    <a:pt x="90" y="214"/>
                  </a:cubicBezTo>
                  <a:cubicBezTo>
                    <a:pt x="1" y="392"/>
                    <a:pt x="90" y="570"/>
                    <a:pt x="268" y="658"/>
                  </a:cubicBezTo>
                  <a:cubicBezTo>
                    <a:pt x="314" y="679"/>
                    <a:pt x="359" y="688"/>
                    <a:pt x="401" y="688"/>
                  </a:cubicBezTo>
                  <a:cubicBezTo>
                    <a:pt x="721" y="688"/>
                    <a:pt x="888" y="154"/>
                    <a:pt x="535" y="36"/>
                  </a:cubicBezTo>
                  <a:cubicBezTo>
                    <a:pt x="487" y="12"/>
                    <a:pt x="436" y="1"/>
                    <a:pt x="3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7"/>
            <p:cNvSpPr/>
            <p:nvPr/>
          </p:nvSpPr>
          <p:spPr>
            <a:xfrm>
              <a:off x="3917949" y="3558761"/>
              <a:ext cx="47196" cy="34741"/>
            </a:xfrm>
            <a:custGeom>
              <a:rect b="b" l="l" r="r" t="t"/>
              <a:pathLst>
                <a:path extrusionOk="0" h="675" w="917">
                  <a:moveTo>
                    <a:pt x="380" y="0"/>
                  </a:moveTo>
                  <a:cubicBezTo>
                    <a:pt x="260" y="0"/>
                    <a:pt x="147" y="49"/>
                    <a:pt x="89" y="136"/>
                  </a:cubicBezTo>
                  <a:cubicBezTo>
                    <a:pt x="0" y="313"/>
                    <a:pt x="45" y="536"/>
                    <a:pt x="223" y="625"/>
                  </a:cubicBezTo>
                  <a:cubicBezTo>
                    <a:pt x="285" y="660"/>
                    <a:pt x="347" y="675"/>
                    <a:pt x="405" y="675"/>
                  </a:cubicBezTo>
                  <a:cubicBezTo>
                    <a:pt x="716" y="675"/>
                    <a:pt x="916" y="234"/>
                    <a:pt x="578" y="47"/>
                  </a:cubicBezTo>
                  <a:cubicBezTo>
                    <a:pt x="515" y="15"/>
                    <a:pt x="447"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7"/>
            <p:cNvSpPr/>
            <p:nvPr/>
          </p:nvSpPr>
          <p:spPr>
            <a:xfrm>
              <a:off x="3883568" y="3608119"/>
              <a:ext cx="41277" cy="35461"/>
            </a:xfrm>
            <a:custGeom>
              <a:rect b="b" l="l" r="r" t="t"/>
              <a:pathLst>
                <a:path extrusionOk="0" h="689" w="802">
                  <a:moveTo>
                    <a:pt x="384" y="0"/>
                  </a:moveTo>
                  <a:cubicBezTo>
                    <a:pt x="262" y="0"/>
                    <a:pt x="148" y="68"/>
                    <a:pt x="90" y="155"/>
                  </a:cubicBezTo>
                  <a:cubicBezTo>
                    <a:pt x="1" y="333"/>
                    <a:pt x="45" y="555"/>
                    <a:pt x="223" y="644"/>
                  </a:cubicBezTo>
                  <a:cubicBezTo>
                    <a:pt x="283" y="674"/>
                    <a:pt x="342" y="689"/>
                    <a:pt x="400" y="689"/>
                  </a:cubicBezTo>
                  <a:cubicBezTo>
                    <a:pt x="515" y="689"/>
                    <a:pt x="624" y="630"/>
                    <a:pt x="713" y="511"/>
                  </a:cubicBezTo>
                  <a:cubicBezTo>
                    <a:pt x="802" y="333"/>
                    <a:pt x="713" y="155"/>
                    <a:pt x="579" y="66"/>
                  </a:cubicBezTo>
                  <a:cubicBezTo>
                    <a:pt x="517" y="20"/>
                    <a:pt x="450" y="0"/>
                    <a:pt x="3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7"/>
            <p:cNvSpPr/>
            <p:nvPr/>
          </p:nvSpPr>
          <p:spPr>
            <a:xfrm>
              <a:off x="4636810" y="2498089"/>
              <a:ext cx="66445" cy="88524"/>
            </a:xfrm>
            <a:custGeom>
              <a:rect b="b" l="l" r="r" t="t"/>
              <a:pathLst>
                <a:path extrusionOk="0" h="1720" w="1291">
                  <a:moveTo>
                    <a:pt x="362" y="0"/>
                  </a:moveTo>
                  <a:cubicBezTo>
                    <a:pt x="330" y="0"/>
                    <a:pt x="298" y="5"/>
                    <a:pt x="267" y="15"/>
                  </a:cubicBezTo>
                  <a:cubicBezTo>
                    <a:pt x="0" y="60"/>
                    <a:pt x="0" y="549"/>
                    <a:pt x="223" y="994"/>
                  </a:cubicBezTo>
                  <a:cubicBezTo>
                    <a:pt x="382" y="1392"/>
                    <a:pt x="684" y="1719"/>
                    <a:pt x="937" y="1719"/>
                  </a:cubicBezTo>
                  <a:cubicBezTo>
                    <a:pt x="967" y="1719"/>
                    <a:pt x="996" y="1715"/>
                    <a:pt x="1023" y="1705"/>
                  </a:cubicBezTo>
                  <a:cubicBezTo>
                    <a:pt x="1290" y="1616"/>
                    <a:pt x="1290" y="1172"/>
                    <a:pt x="1068" y="727"/>
                  </a:cubicBezTo>
                  <a:cubicBezTo>
                    <a:pt x="910" y="294"/>
                    <a:pt x="61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7"/>
            <p:cNvSpPr/>
            <p:nvPr/>
          </p:nvSpPr>
          <p:spPr>
            <a:xfrm>
              <a:off x="4478853" y="2428297"/>
              <a:ext cx="43542" cy="33969"/>
            </a:xfrm>
            <a:custGeom>
              <a:rect b="b" l="l" r="r" t="t"/>
              <a:pathLst>
                <a:path extrusionOk="0" h="660" w="846">
                  <a:moveTo>
                    <a:pt x="688" y="1"/>
                  </a:moveTo>
                  <a:cubicBezTo>
                    <a:pt x="547" y="1"/>
                    <a:pt x="395" y="74"/>
                    <a:pt x="267" y="170"/>
                  </a:cubicBezTo>
                  <a:cubicBezTo>
                    <a:pt x="89" y="304"/>
                    <a:pt x="0" y="482"/>
                    <a:pt x="0" y="659"/>
                  </a:cubicBezTo>
                  <a:cubicBezTo>
                    <a:pt x="134" y="526"/>
                    <a:pt x="267" y="393"/>
                    <a:pt x="400" y="304"/>
                  </a:cubicBezTo>
                  <a:cubicBezTo>
                    <a:pt x="534" y="215"/>
                    <a:pt x="712" y="126"/>
                    <a:pt x="845" y="37"/>
                  </a:cubicBezTo>
                  <a:cubicBezTo>
                    <a:pt x="796" y="12"/>
                    <a:pt x="742" y="1"/>
                    <a:pt x="688"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7"/>
            <p:cNvSpPr/>
            <p:nvPr/>
          </p:nvSpPr>
          <p:spPr>
            <a:xfrm>
              <a:off x="4565835" y="2364219"/>
              <a:ext cx="52703" cy="22491"/>
            </a:xfrm>
            <a:custGeom>
              <a:rect b="b" l="l" r="r" t="t"/>
              <a:pathLst>
                <a:path extrusionOk="0" h="437" w="1024">
                  <a:moveTo>
                    <a:pt x="658" y="0"/>
                  </a:moveTo>
                  <a:cubicBezTo>
                    <a:pt x="565" y="0"/>
                    <a:pt x="475" y="25"/>
                    <a:pt x="401" y="81"/>
                  </a:cubicBezTo>
                  <a:cubicBezTo>
                    <a:pt x="223" y="125"/>
                    <a:pt x="45" y="259"/>
                    <a:pt x="0" y="437"/>
                  </a:cubicBezTo>
                  <a:cubicBezTo>
                    <a:pt x="134" y="348"/>
                    <a:pt x="312" y="259"/>
                    <a:pt x="490" y="214"/>
                  </a:cubicBezTo>
                  <a:cubicBezTo>
                    <a:pt x="668" y="170"/>
                    <a:pt x="846" y="125"/>
                    <a:pt x="1023" y="125"/>
                  </a:cubicBezTo>
                  <a:cubicBezTo>
                    <a:pt x="920" y="48"/>
                    <a:pt x="787" y="0"/>
                    <a:pt x="658"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7"/>
            <p:cNvSpPr/>
            <p:nvPr/>
          </p:nvSpPr>
          <p:spPr>
            <a:xfrm>
              <a:off x="4540666" y="2317999"/>
              <a:ext cx="59548" cy="38961"/>
            </a:xfrm>
            <a:custGeom>
              <a:rect b="b" l="l" r="r" t="t"/>
              <a:pathLst>
                <a:path extrusionOk="0" h="757" w="1157">
                  <a:moveTo>
                    <a:pt x="1023" y="0"/>
                  </a:moveTo>
                  <a:cubicBezTo>
                    <a:pt x="667" y="0"/>
                    <a:pt x="311" y="45"/>
                    <a:pt x="0" y="134"/>
                  </a:cubicBezTo>
                  <a:lnTo>
                    <a:pt x="134" y="756"/>
                  </a:lnTo>
                  <a:cubicBezTo>
                    <a:pt x="489" y="712"/>
                    <a:pt x="845" y="534"/>
                    <a:pt x="1157" y="356"/>
                  </a:cubicBezTo>
                  <a:lnTo>
                    <a:pt x="1023" y="0"/>
                  </a:lnTo>
                  <a:close/>
                </a:path>
              </a:pathLst>
            </a:custGeom>
            <a:solidFill>
              <a:srgbClr val="A34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7"/>
            <p:cNvSpPr/>
            <p:nvPr/>
          </p:nvSpPr>
          <p:spPr>
            <a:xfrm>
              <a:off x="4433046" y="2363755"/>
              <a:ext cx="77870" cy="73341"/>
            </a:xfrm>
            <a:custGeom>
              <a:rect b="b" l="l" r="r" t="t"/>
              <a:pathLst>
                <a:path extrusionOk="0" h="1425" w="1513">
                  <a:moveTo>
                    <a:pt x="935" y="1"/>
                  </a:moveTo>
                  <a:cubicBezTo>
                    <a:pt x="668" y="357"/>
                    <a:pt x="356" y="712"/>
                    <a:pt x="0" y="1068"/>
                  </a:cubicBezTo>
                  <a:lnTo>
                    <a:pt x="267" y="1424"/>
                  </a:lnTo>
                  <a:cubicBezTo>
                    <a:pt x="757" y="1157"/>
                    <a:pt x="1157" y="757"/>
                    <a:pt x="1513" y="357"/>
                  </a:cubicBezTo>
                  <a:lnTo>
                    <a:pt x="935" y="1"/>
                  </a:lnTo>
                  <a:close/>
                </a:path>
              </a:pathLst>
            </a:custGeom>
            <a:solidFill>
              <a:srgbClr val="A34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7"/>
            <p:cNvSpPr/>
            <p:nvPr/>
          </p:nvSpPr>
          <p:spPr>
            <a:xfrm>
              <a:off x="4565835" y="2402666"/>
              <a:ext cx="96193" cy="96244"/>
            </a:xfrm>
            <a:custGeom>
              <a:rect b="b" l="l" r="r" t="t"/>
              <a:pathLst>
                <a:path extrusionOk="0" h="1870" w="1869">
                  <a:moveTo>
                    <a:pt x="89" y="1"/>
                  </a:moveTo>
                  <a:lnTo>
                    <a:pt x="0" y="179"/>
                  </a:lnTo>
                  <a:lnTo>
                    <a:pt x="979" y="1869"/>
                  </a:lnTo>
                  <a:cubicBezTo>
                    <a:pt x="979" y="1869"/>
                    <a:pt x="1869" y="1068"/>
                    <a:pt x="1780" y="935"/>
                  </a:cubicBezTo>
                  <a:cubicBezTo>
                    <a:pt x="1646" y="846"/>
                    <a:pt x="579" y="268"/>
                    <a:pt x="89"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7"/>
            <p:cNvSpPr/>
            <p:nvPr/>
          </p:nvSpPr>
          <p:spPr>
            <a:xfrm>
              <a:off x="4561254" y="2402666"/>
              <a:ext cx="82451" cy="98509"/>
            </a:xfrm>
            <a:custGeom>
              <a:rect b="b" l="l" r="r" t="t"/>
              <a:pathLst>
                <a:path extrusionOk="0" h="1914" w="1602">
                  <a:moveTo>
                    <a:pt x="134" y="1"/>
                  </a:moveTo>
                  <a:lnTo>
                    <a:pt x="0" y="268"/>
                  </a:lnTo>
                  <a:lnTo>
                    <a:pt x="890" y="1914"/>
                  </a:lnTo>
                  <a:cubicBezTo>
                    <a:pt x="890" y="1914"/>
                    <a:pt x="1602" y="1202"/>
                    <a:pt x="1557" y="1068"/>
                  </a:cubicBezTo>
                  <a:cubicBezTo>
                    <a:pt x="1468" y="980"/>
                    <a:pt x="490" y="357"/>
                    <a:pt x="13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7"/>
            <p:cNvSpPr/>
            <p:nvPr/>
          </p:nvSpPr>
          <p:spPr>
            <a:xfrm>
              <a:off x="4639074" y="2505140"/>
              <a:ext cx="27535" cy="18940"/>
            </a:xfrm>
            <a:custGeom>
              <a:rect b="b" l="l" r="r" t="t"/>
              <a:pathLst>
                <a:path extrusionOk="0" h="368" w="535">
                  <a:moveTo>
                    <a:pt x="203" y="0"/>
                  </a:moveTo>
                  <a:cubicBezTo>
                    <a:pt x="180" y="0"/>
                    <a:pt x="157" y="4"/>
                    <a:pt x="134" y="12"/>
                  </a:cubicBezTo>
                  <a:cubicBezTo>
                    <a:pt x="45" y="56"/>
                    <a:pt x="1" y="190"/>
                    <a:pt x="45" y="367"/>
                  </a:cubicBezTo>
                  <a:cubicBezTo>
                    <a:pt x="179" y="278"/>
                    <a:pt x="357" y="234"/>
                    <a:pt x="535" y="234"/>
                  </a:cubicBezTo>
                  <a:cubicBezTo>
                    <a:pt x="424" y="87"/>
                    <a:pt x="314" y="0"/>
                    <a:pt x="203" y="0"/>
                  </a:cubicBezTo>
                  <a:close/>
                </a:path>
              </a:pathLst>
            </a:custGeom>
            <a:solidFill>
              <a:srgbClr val="E8D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7"/>
            <p:cNvSpPr/>
            <p:nvPr/>
          </p:nvSpPr>
          <p:spPr>
            <a:xfrm>
              <a:off x="4643655" y="2583528"/>
              <a:ext cx="52703" cy="20227"/>
            </a:xfrm>
            <a:custGeom>
              <a:rect b="b" l="l" r="r" t="t"/>
              <a:pathLst>
                <a:path extrusionOk="0" h="393" w="1024">
                  <a:moveTo>
                    <a:pt x="1" y="1"/>
                  </a:moveTo>
                  <a:lnTo>
                    <a:pt x="1" y="1"/>
                  </a:lnTo>
                  <a:cubicBezTo>
                    <a:pt x="90" y="179"/>
                    <a:pt x="268" y="312"/>
                    <a:pt x="446" y="357"/>
                  </a:cubicBezTo>
                  <a:cubicBezTo>
                    <a:pt x="508" y="382"/>
                    <a:pt x="570" y="393"/>
                    <a:pt x="630" y="393"/>
                  </a:cubicBezTo>
                  <a:cubicBezTo>
                    <a:pt x="785" y="393"/>
                    <a:pt x="928" y="320"/>
                    <a:pt x="1024" y="223"/>
                  </a:cubicBezTo>
                  <a:lnTo>
                    <a:pt x="1024" y="223"/>
                  </a:lnTo>
                  <a:cubicBezTo>
                    <a:pt x="914" y="265"/>
                    <a:pt x="799" y="285"/>
                    <a:pt x="686" y="285"/>
                  </a:cubicBezTo>
                  <a:cubicBezTo>
                    <a:pt x="433" y="285"/>
                    <a:pt x="185" y="185"/>
                    <a:pt x="1"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4" name="Google Shape;3444;p67"/>
          <p:cNvSpPr txBox="1"/>
          <p:nvPr/>
        </p:nvSpPr>
        <p:spPr>
          <a:xfrm>
            <a:off x="6188500" y="1932157"/>
            <a:ext cx="1994700" cy="798900"/>
          </a:xfrm>
          <a:prstGeom prst="rect">
            <a:avLst/>
          </a:prstGeom>
          <a:noFill/>
          <a:ln>
            <a:noFill/>
          </a:ln>
        </p:spPr>
        <p:txBody>
          <a:bodyPr anchorCtr="0" anchor="t" bIns="91425" lIns="91425" spcFirstLastPara="1" rIns="91425" wrap="square" tIns="91425">
            <a:noAutofit/>
          </a:bodyPr>
          <a:lstStyle/>
          <a:p>
            <a:pPr indent="0" lvl="0" marL="0" rtl="0" algn="ctr">
              <a:lnSpc>
                <a:spcPct val="180000"/>
              </a:lnSpc>
              <a:spcBef>
                <a:spcPts val="0"/>
              </a:spcBef>
              <a:spcAft>
                <a:spcPts val="0"/>
              </a:spcAft>
              <a:buNone/>
            </a:pPr>
            <a:r>
              <a:rPr lang="en">
                <a:solidFill>
                  <a:schemeClr val="accent5"/>
                </a:solidFill>
                <a:latin typeface="Source Sans Pro"/>
                <a:ea typeface="Source Sans Pro"/>
                <a:cs typeface="Source Sans Pro"/>
                <a:sym typeface="Source Sans Pro"/>
              </a:rPr>
              <a:t>Jupiter is the biggest </a:t>
            </a:r>
            <a:r>
              <a:rPr lang="en">
                <a:solidFill>
                  <a:schemeClr val="accent5"/>
                </a:solidFill>
                <a:latin typeface="Source Sans Pro"/>
                <a:ea typeface="Source Sans Pro"/>
                <a:cs typeface="Source Sans Pro"/>
                <a:sym typeface="Source Sans Pro"/>
              </a:rPr>
              <a:t>planet of them all</a:t>
            </a:r>
            <a:endParaRPr>
              <a:solidFill>
                <a:schemeClr val="accent5"/>
              </a:solidFill>
              <a:latin typeface="Source Sans Pro"/>
              <a:ea typeface="Source Sans Pro"/>
              <a:cs typeface="Source Sans Pro"/>
              <a:sym typeface="Source Sans Pro"/>
            </a:endParaRPr>
          </a:p>
        </p:txBody>
      </p:sp>
      <p:sp>
        <p:nvSpPr>
          <p:cNvPr id="3445" name="Google Shape;3445;p67"/>
          <p:cNvSpPr txBox="1"/>
          <p:nvPr/>
        </p:nvSpPr>
        <p:spPr>
          <a:xfrm>
            <a:off x="936975" y="1933475"/>
            <a:ext cx="1994700" cy="798900"/>
          </a:xfrm>
          <a:prstGeom prst="rect">
            <a:avLst/>
          </a:prstGeom>
          <a:noFill/>
          <a:ln>
            <a:noFill/>
          </a:ln>
        </p:spPr>
        <p:txBody>
          <a:bodyPr anchorCtr="0" anchor="t" bIns="91425" lIns="91425" spcFirstLastPara="1" rIns="91425" wrap="square" tIns="91425">
            <a:noAutofit/>
          </a:bodyPr>
          <a:lstStyle/>
          <a:p>
            <a:pPr indent="0" lvl="0" marL="0" rtl="0" algn="ctr">
              <a:lnSpc>
                <a:spcPct val="180000"/>
              </a:lnSpc>
              <a:spcBef>
                <a:spcPts val="0"/>
              </a:spcBef>
              <a:spcAft>
                <a:spcPts val="0"/>
              </a:spcAft>
              <a:buNone/>
            </a:pPr>
            <a:r>
              <a:rPr lang="en">
                <a:solidFill>
                  <a:schemeClr val="accent5"/>
                </a:solidFill>
                <a:latin typeface="Source Sans Pro"/>
                <a:ea typeface="Source Sans Pro"/>
                <a:cs typeface="Source Sans Pro"/>
                <a:sym typeface="Source Sans Pro"/>
              </a:rPr>
              <a:t>Venus is the second </a:t>
            </a:r>
            <a:r>
              <a:rPr lang="en">
                <a:solidFill>
                  <a:schemeClr val="accent5"/>
                </a:solidFill>
                <a:latin typeface="Source Sans Pro"/>
                <a:ea typeface="Source Sans Pro"/>
                <a:cs typeface="Source Sans Pro"/>
                <a:sym typeface="Source Sans Pro"/>
              </a:rPr>
              <a:t>planet from the Sun</a:t>
            </a:r>
            <a:endParaRPr>
              <a:solidFill>
                <a:schemeClr val="accent5"/>
              </a:solidFill>
              <a:latin typeface="Source Sans Pro"/>
              <a:ea typeface="Source Sans Pro"/>
              <a:cs typeface="Source Sans Pro"/>
              <a:sym typeface="Source Sans Pro"/>
            </a:endParaRPr>
          </a:p>
          <a:p>
            <a:pPr indent="0" lvl="0" marL="0" rtl="0" algn="ctr">
              <a:lnSpc>
                <a:spcPct val="180000"/>
              </a:lnSpc>
              <a:spcBef>
                <a:spcPts val="0"/>
              </a:spcBef>
              <a:spcAft>
                <a:spcPts val="0"/>
              </a:spcAft>
              <a:buNone/>
            </a:pPr>
            <a:r>
              <a:t/>
            </a:r>
            <a:endParaRPr>
              <a:latin typeface="Source Sans Pro"/>
              <a:ea typeface="Source Sans Pro"/>
              <a:cs typeface="Source Sans Pro"/>
              <a:sym typeface="Source Sans Pro"/>
            </a:endParaRPr>
          </a:p>
        </p:txBody>
      </p:sp>
      <p:sp>
        <p:nvSpPr>
          <p:cNvPr id="3446" name="Google Shape;3446;p67"/>
          <p:cNvSpPr txBox="1"/>
          <p:nvPr/>
        </p:nvSpPr>
        <p:spPr>
          <a:xfrm>
            <a:off x="6188500" y="3678982"/>
            <a:ext cx="1994700" cy="798900"/>
          </a:xfrm>
          <a:prstGeom prst="rect">
            <a:avLst/>
          </a:prstGeom>
          <a:noFill/>
          <a:ln>
            <a:noFill/>
          </a:ln>
        </p:spPr>
        <p:txBody>
          <a:bodyPr anchorCtr="0" anchor="t" bIns="91425" lIns="91425" spcFirstLastPara="1" rIns="91425" wrap="square" tIns="91425">
            <a:noAutofit/>
          </a:bodyPr>
          <a:lstStyle/>
          <a:p>
            <a:pPr indent="0" lvl="0" marL="0" rtl="0" algn="ctr">
              <a:lnSpc>
                <a:spcPct val="180000"/>
              </a:lnSpc>
              <a:spcBef>
                <a:spcPts val="0"/>
              </a:spcBef>
              <a:spcAft>
                <a:spcPts val="0"/>
              </a:spcAft>
              <a:buNone/>
            </a:pPr>
            <a:r>
              <a:rPr lang="en">
                <a:solidFill>
                  <a:schemeClr val="accent5"/>
                </a:solidFill>
                <a:latin typeface="Source Sans Pro"/>
                <a:ea typeface="Source Sans Pro"/>
                <a:cs typeface="Source Sans Pro"/>
                <a:sym typeface="Source Sans Pro"/>
              </a:rPr>
              <a:t>Mars is </a:t>
            </a:r>
            <a:r>
              <a:rPr lang="en">
                <a:solidFill>
                  <a:schemeClr val="accent5"/>
                </a:solidFill>
                <a:latin typeface="Source Sans Pro"/>
                <a:ea typeface="Source Sans Pro"/>
                <a:cs typeface="Source Sans Pro"/>
                <a:sym typeface="Source Sans Pro"/>
              </a:rPr>
              <a:t>actually</a:t>
            </a:r>
            <a:r>
              <a:rPr lang="en">
                <a:solidFill>
                  <a:schemeClr val="accent5"/>
                </a:solidFill>
                <a:latin typeface="Source Sans Pro"/>
                <a:ea typeface="Source Sans Pro"/>
                <a:cs typeface="Source Sans Pro"/>
                <a:sym typeface="Source Sans Pro"/>
              </a:rPr>
              <a:t> a very cold planet</a:t>
            </a:r>
            <a:endParaRPr>
              <a:solidFill>
                <a:schemeClr val="accent5"/>
              </a:solidFill>
              <a:latin typeface="Source Sans Pro"/>
              <a:ea typeface="Source Sans Pro"/>
              <a:cs typeface="Source Sans Pro"/>
              <a:sym typeface="Source Sans Pro"/>
            </a:endParaRPr>
          </a:p>
        </p:txBody>
      </p:sp>
      <p:sp>
        <p:nvSpPr>
          <p:cNvPr id="3447" name="Google Shape;3447;p67"/>
          <p:cNvSpPr txBox="1"/>
          <p:nvPr/>
        </p:nvSpPr>
        <p:spPr>
          <a:xfrm>
            <a:off x="939250" y="3678982"/>
            <a:ext cx="1994700" cy="798900"/>
          </a:xfrm>
          <a:prstGeom prst="rect">
            <a:avLst/>
          </a:prstGeom>
          <a:noFill/>
          <a:ln>
            <a:noFill/>
          </a:ln>
        </p:spPr>
        <p:txBody>
          <a:bodyPr anchorCtr="0" anchor="t" bIns="91425" lIns="91425" spcFirstLastPara="1" rIns="91425" wrap="square" tIns="91425">
            <a:noAutofit/>
          </a:bodyPr>
          <a:lstStyle/>
          <a:p>
            <a:pPr indent="0" lvl="0" marL="0" rtl="0" algn="ctr">
              <a:lnSpc>
                <a:spcPct val="180000"/>
              </a:lnSpc>
              <a:spcBef>
                <a:spcPts val="0"/>
              </a:spcBef>
              <a:spcAft>
                <a:spcPts val="0"/>
              </a:spcAft>
              <a:buNone/>
            </a:pPr>
            <a:r>
              <a:rPr lang="en">
                <a:solidFill>
                  <a:schemeClr val="accent5"/>
                </a:solidFill>
                <a:latin typeface="Source Sans Pro"/>
                <a:ea typeface="Source Sans Pro"/>
                <a:cs typeface="Source Sans Pro"/>
                <a:sym typeface="Source Sans Pro"/>
              </a:rPr>
              <a:t>Saturn is a gas giant with several rings</a:t>
            </a:r>
            <a:endParaRPr>
              <a:solidFill>
                <a:schemeClr val="accent5"/>
              </a:solidFill>
              <a:latin typeface="Source Sans Pro"/>
              <a:ea typeface="Source Sans Pro"/>
              <a:cs typeface="Source Sans Pro"/>
              <a:sym typeface="Source Sans Pr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1" name="Shape 3451"/>
        <p:cNvGrpSpPr/>
        <p:nvPr/>
      </p:nvGrpSpPr>
      <p:grpSpPr>
        <a:xfrm>
          <a:off x="0" y="0"/>
          <a:ext cx="0" cy="0"/>
          <a:chOff x="0" y="0"/>
          <a:chExt cx="0" cy="0"/>
        </a:xfrm>
      </p:grpSpPr>
      <p:sp>
        <p:nvSpPr>
          <p:cNvPr id="3452" name="Google Shape;3452;p68"/>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Let’s see who knows more</a:t>
            </a:r>
            <a:endParaRPr/>
          </a:p>
        </p:txBody>
      </p:sp>
      <p:sp>
        <p:nvSpPr>
          <p:cNvPr id="3453" name="Google Shape;3453;p68"/>
          <p:cNvSpPr txBox="1"/>
          <p:nvPr/>
        </p:nvSpPr>
        <p:spPr>
          <a:xfrm>
            <a:off x="1571477" y="1748968"/>
            <a:ext cx="29718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To whom was Shakespeare married throughout his life?</a:t>
            </a:r>
            <a:endParaRPr>
              <a:solidFill>
                <a:schemeClr val="accent5"/>
              </a:solidFill>
              <a:latin typeface="Source Sans Pro"/>
              <a:ea typeface="Source Sans Pro"/>
              <a:cs typeface="Source Sans Pro"/>
              <a:sym typeface="Source Sans Pro"/>
            </a:endParaRPr>
          </a:p>
        </p:txBody>
      </p:sp>
      <p:sp>
        <p:nvSpPr>
          <p:cNvPr id="3454" name="Google Shape;3454;p68"/>
          <p:cNvSpPr txBox="1"/>
          <p:nvPr/>
        </p:nvSpPr>
        <p:spPr>
          <a:xfrm>
            <a:off x="5152728" y="1748968"/>
            <a:ext cx="29718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How is the play Romeo and Juliet </a:t>
            </a:r>
            <a:r>
              <a:rPr lang="en">
                <a:solidFill>
                  <a:schemeClr val="accent5"/>
                </a:solidFill>
                <a:latin typeface="Source Sans Pro"/>
                <a:ea typeface="Source Sans Pro"/>
                <a:cs typeface="Source Sans Pro"/>
                <a:sym typeface="Source Sans Pro"/>
              </a:rPr>
              <a:t>classified</a:t>
            </a:r>
            <a:r>
              <a:rPr lang="en">
                <a:solidFill>
                  <a:schemeClr val="accent5"/>
                </a:solidFill>
                <a:latin typeface="Source Sans Pro"/>
                <a:ea typeface="Source Sans Pro"/>
                <a:cs typeface="Source Sans Pro"/>
                <a:sym typeface="Source Sans Pro"/>
              </a:rPr>
              <a:t> as?</a:t>
            </a:r>
            <a:endParaRPr>
              <a:solidFill>
                <a:schemeClr val="accent5"/>
              </a:solidFill>
              <a:latin typeface="Source Sans Pro"/>
              <a:ea typeface="Source Sans Pro"/>
              <a:cs typeface="Source Sans Pro"/>
              <a:sym typeface="Source Sans Pro"/>
            </a:endParaRPr>
          </a:p>
        </p:txBody>
      </p:sp>
      <p:sp>
        <p:nvSpPr>
          <p:cNvPr id="3455" name="Google Shape;3455;p68"/>
          <p:cNvSpPr txBox="1"/>
          <p:nvPr/>
        </p:nvSpPr>
        <p:spPr>
          <a:xfrm>
            <a:off x="5152709" y="2315668"/>
            <a:ext cx="1960200" cy="715800"/>
          </a:xfrm>
          <a:prstGeom prst="rect">
            <a:avLst/>
          </a:prstGeom>
          <a:noFill/>
          <a:ln>
            <a:noFill/>
          </a:ln>
        </p:spPr>
        <p:txBody>
          <a:bodyPr anchorCtr="0" anchor="ctr" bIns="91425" lIns="91425" spcFirstLastPara="1" rIns="91425" wrap="square" tIns="91425">
            <a:noAutofit/>
          </a:bodyPr>
          <a:lstStyle/>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As a tragedy</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As a </a:t>
            </a:r>
            <a:r>
              <a:rPr lang="en">
                <a:solidFill>
                  <a:schemeClr val="accent5"/>
                </a:solidFill>
                <a:latin typeface="Source Sans Pro"/>
                <a:ea typeface="Source Sans Pro"/>
                <a:cs typeface="Source Sans Pro"/>
                <a:sym typeface="Source Sans Pro"/>
              </a:rPr>
              <a:t>mystery</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As a comedy</a:t>
            </a:r>
            <a:endParaRPr>
              <a:solidFill>
                <a:schemeClr val="accent5"/>
              </a:solidFill>
              <a:latin typeface="Source Sans Pro"/>
              <a:ea typeface="Source Sans Pro"/>
              <a:cs typeface="Source Sans Pro"/>
              <a:sym typeface="Source Sans Pro"/>
            </a:endParaRPr>
          </a:p>
        </p:txBody>
      </p:sp>
      <p:sp>
        <p:nvSpPr>
          <p:cNvPr id="3456" name="Google Shape;3456;p68"/>
          <p:cNvSpPr txBox="1"/>
          <p:nvPr/>
        </p:nvSpPr>
        <p:spPr>
          <a:xfrm>
            <a:off x="5152728" y="3157093"/>
            <a:ext cx="29718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Do you know, how many siblings did Shakespeare have?</a:t>
            </a:r>
            <a:endParaRPr>
              <a:solidFill>
                <a:schemeClr val="accent5"/>
              </a:solidFill>
              <a:latin typeface="Source Sans Pro"/>
              <a:ea typeface="Source Sans Pro"/>
              <a:cs typeface="Source Sans Pro"/>
              <a:sym typeface="Source Sans Pro"/>
            </a:endParaRPr>
          </a:p>
        </p:txBody>
      </p:sp>
      <p:sp>
        <p:nvSpPr>
          <p:cNvPr id="3457" name="Google Shape;3457;p68"/>
          <p:cNvSpPr txBox="1"/>
          <p:nvPr/>
        </p:nvSpPr>
        <p:spPr>
          <a:xfrm>
            <a:off x="1571459" y="2315668"/>
            <a:ext cx="1960200" cy="715800"/>
          </a:xfrm>
          <a:prstGeom prst="rect">
            <a:avLst/>
          </a:prstGeom>
          <a:noFill/>
          <a:ln>
            <a:noFill/>
          </a:ln>
        </p:spPr>
        <p:txBody>
          <a:bodyPr anchorCtr="0" anchor="ctr" bIns="91425" lIns="91425" spcFirstLastPara="1" rIns="91425" wrap="square" tIns="91425">
            <a:noAutofit/>
          </a:bodyPr>
          <a:lstStyle/>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Louise Hathaway</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Anne Bronte</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Anne Hathaway</a:t>
            </a:r>
            <a:endParaRPr>
              <a:solidFill>
                <a:schemeClr val="accent5"/>
              </a:solidFill>
              <a:latin typeface="Source Sans Pro"/>
              <a:ea typeface="Source Sans Pro"/>
              <a:cs typeface="Source Sans Pro"/>
              <a:sym typeface="Source Sans Pro"/>
            </a:endParaRPr>
          </a:p>
        </p:txBody>
      </p:sp>
      <p:sp>
        <p:nvSpPr>
          <p:cNvPr id="3458" name="Google Shape;3458;p68"/>
          <p:cNvSpPr txBox="1"/>
          <p:nvPr/>
        </p:nvSpPr>
        <p:spPr>
          <a:xfrm>
            <a:off x="5152709" y="3723793"/>
            <a:ext cx="1960200" cy="715800"/>
          </a:xfrm>
          <a:prstGeom prst="rect">
            <a:avLst/>
          </a:prstGeom>
          <a:noFill/>
          <a:ln>
            <a:noFill/>
          </a:ln>
        </p:spPr>
        <p:txBody>
          <a:bodyPr anchorCtr="0" anchor="ctr" bIns="91425" lIns="91425" spcFirstLastPara="1" rIns="91425" wrap="square" tIns="91425">
            <a:noAutofit/>
          </a:bodyPr>
          <a:lstStyle/>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Two siblings</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Seven siblings</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Only child</a:t>
            </a:r>
            <a:endParaRPr>
              <a:solidFill>
                <a:schemeClr val="accent5"/>
              </a:solidFill>
              <a:latin typeface="Source Sans Pro"/>
              <a:ea typeface="Source Sans Pro"/>
              <a:cs typeface="Source Sans Pro"/>
              <a:sym typeface="Source Sans Pro"/>
            </a:endParaRPr>
          </a:p>
        </p:txBody>
      </p:sp>
      <p:sp>
        <p:nvSpPr>
          <p:cNvPr id="3459" name="Google Shape;3459;p68"/>
          <p:cNvSpPr txBox="1"/>
          <p:nvPr/>
        </p:nvSpPr>
        <p:spPr>
          <a:xfrm>
            <a:off x="1571477" y="3157093"/>
            <a:ext cx="2971800" cy="45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latin typeface="Source Sans Pro"/>
                <a:ea typeface="Source Sans Pro"/>
                <a:cs typeface="Source Sans Pro"/>
                <a:sym typeface="Source Sans Pro"/>
              </a:rPr>
              <a:t>What was the occupation of </a:t>
            </a:r>
            <a:r>
              <a:rPr lang="en">
                <a:solidFill>
                  <a:schemeClr val="accent5"/>
                </a:solidFill>
                <a:latin typeface="Source Sans Pro"/>
                <a:ea typeface="Source Sans Pro"/>
                <a:cs typeface="Source Sans Pro"/>
                <a:sym typeface="Source Sans Pro"/>
              </a:rPr>
              <a:t>Shakespeare’s father</a:t>
            </a:r>
            <a:r>
              <a:rPr lang="en">
                <a:solidFill>
                  <a:schemeClr val="accent5"/>
                </a:solidFill>
                <a:latin typeface="Source Sans Pro"/>
                <a:ea typeface="Source Sans Pro"/>
                <a:cs typeface="Source Sans Pro"/>
                <a:sym typeface="Source Sans Pro"/>
              </a:rPr>
              <a:t>?</a:t>
            </a:r>
            <a:endParaRPr>
              <a:solidFill>
                <a:schemeClr val="accent5"/>
              </a:solidFill>
              <a:latin typeface="Source Sans Pro"/>
              <a:ea typeface="Source Sans Pro"/>
              <a:cs typeface="Source Sans Pro"/>
              <a:sym typeface="Source Sans Pro"/>
            </a:endParaRPr>
          </a:p>
        </p:txBody>
      </p:sp>
      <p:sp>
        <p:nvSpPr>
          <p:cNvPr id="3460" name="Google Shape;3460;p68"/>
          <p:cNvSpPr txBox="1"/>
          <p:nvPr/>
        </p:nvSpPr>
        <p:spPr>
          <a:xfrm>
            <a:off x="1571459" y="3723793"/>
            <a:ext cx="1960200" cy="715800"/>
          </a:xfrm>
          <a:prstGeom prst="rect">
            <a:avLst/>
          </a:prstGeom>
          <a:noFill/>
          <a:ln>
            <a:noFill/>
          </a:ln>
        </p:spPr>
        <p:txBody>
          <a:bodyPr anchorCtr="0" anchor="ctr" bIns="91425" lIns="91425" spcFirstLastPara="1" rIns="91425" wrap="square" tIns="91425">
            <a:noAutofit/>
          </a:bodyPr>
          <a:lstStyle/>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Also a writer</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A farmer</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AutoNum type="alphaLcParenR"/>
            </a:pPr>
            <a:r>
              <a:rPr lang="en">
                <a:solidFill>
                  <a:schemeClr val="accent5"/>
                </a:solidFill>
                <a:latin typeface="Source Sans Pro"/>
                <a:ea typeface="Source Sans Pro"/>
                <a:cs typeface="Source Sans Pro"/>
                <a:sym typeface="Source Sans Pro"/>
              </a:rPr>
              <a:t>Glove merchant</a:t>
            </a:r>
            <a:endParaRPr>
              <a:solidFill>
                <a:schemeClr val="accent5"/>
              </a:solidFill>
              <a:latin typeface="Source Sans Pro"/>
              <a:ea typeface="Source Sans Pro"/>
              <a:cs typeface="Source Sans Pro"/>
              <a:sym typeface="Source Sans Pro"/>
            </a:endParaRPr>
          </a:p>
        </p:txBody>
      </p:sp>
      <p:sp>
        <p:nvSpPr>
          <p:cNvPr id="3461" name="Google Shape;3461;p68"/>
          <p:cNvSpPr txBox="1"/>
          <p:nvPr/>
        </p:nvSpPr>
        <p:spPr>
          <a:xfrm>
            <a:off x="1019472" y="1748968"/>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1</a:t>
            </a:r>
            <a:endParaRPr sz="2500">
              <a:solidFill>
                <a:schemeClr val="accent2"/>
              </a:solidFill>
              <a:latin typeface="Vidaloka"/>
              <a:ea typeface="Vidaloka"/>
              <a:cs typeface="Vidaloka"/>
              <a:sym typeface="Vidaloka"/>
            </a:endParaRPr>
          </a:p>
        </p:txBody>
      </p:sp>
      <p:sp>
        <p:nvSpPr>
          <p:cNvPr id="3462" name="Google Shape;3462;p68"/>
          <p:cNvSpPr txBox="1"/>
          <p:nvPr/>
        </p:nvSpPr>
        <p:spPr>
          <a:xfrm>
            <a:off x="1019472" y="3206143"/>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2</a:t>
            </a:r>
            <a:endParaRPr sz="2500">
              <a:solidFill>
                <a:schemeClr val="accent2"/>
              </a:solidFill>
              <a:latin typeface="Vidaloka"/>
              <a:ea typeface="Vidaloka"/>
              <a:cs typeface="Vidaloka"/>
              <a:sym typeface="Vidaloka"/>
            </a:endParaRPr>
          </a:p>
        </p:txBody>
      </p:sp>
      <p:sp>
        <p:nvSpPr>
          <p:cNvPr id="3463" name="Google Shape;3463;p68"/>
          <p:cNvSpPr txBox="1"/>
          <p:nvPr/>
        </p:nvSpPr>
        <p:spPr>
          <a:xfrm>
            <a:off x="4572022" y="1748968"/>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3</a:t>
            </a:r>
            <a:endParaRPr sz="2500">
              <a:solidFill>
                <a:schemeClr val="accent2"/>
              </a:solidFill>
              <a:latin typeface="Vidaloka"/>
              <a:ea typeface="Vidaloka"/>
              <a:cs typeface="Vidaloka"/>
              <a:sym typeface="Vidaloka"/>
            </a:endParaRPr>
          </a:p>
        </p:txBody>
      </p:sp>
      <p:sp>
        <p:nvSpPr>
          <p:cNvPr id="3464" name="Google Shape;3464;p68"/>
          <p:cNvSpPr txBox="1"/>
          <p:nvPr/>
        </p:nvSpPr>
        <p:spPr>
          <a:xfrm>
            <a:off x="4572022" y="3206143"/>
            <a:ext cx="552000" cy="36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2"/>
                </a:solidFill>
                <a:latin typeface="Vidaloka"/>
                <a:ea typeface="Vidaloka"/>
                <a:cs typeface="Vidaloka"/>
                <a:sym typeface="Vidaloka"/>
              </a:rPr>
              <a:t>4</a:t>
            </a:r>
            <a:endParaRPr sz="2500">
              <a:solidFill>
                <a:schemeClr val="accent2"/>
              </a:solidFill>
              <a:latin typeface="Vidaloka"/>
              <a:ea typeface="Vidaloka"/>
              <a:cs typeface="Vidaloka"/>
              <a:sym typeface="Vidaloka"/>
            </a:endParaRPr>
          </a:p>
        </p:txBody>
      </p:sp>
      <p:sp>
        <p:nvSpPr>
          <p:cNvPr id="3465" name="Google Shape;3465;p68"/>
          <p:cNvSpPr/>
          <p:nvPr/>
        </p:nvSpPr>
        <p:spPr>
          <a:xfrm>
            <a:off x="1678098" y="2773340"/>
            <a:ext cx="261300" cy="2613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9" name="Shape 3469"/>
        <p:cNvGrpSpPr/>
        <p:nvPr/>
      </p:nvGrpSpPr>
      <p:grpSpPr>
        <a:xfrm>
          <a:off x="0" y="0"/>
          <a:ext cx="0" cy="0"/>
          <a:chOff x="0" y="0"/>
          <a:chExt cx="0" cy="0"/>
        </a:xfrm>
      </p:grpSpPr>
      <p:sp>
        <p:nvSpPr>
          <p:cNvPr id="3470" name="Google Shape;3470;p69"/>
          <p:cNvSpPr txBox="1"/>
          <p:nvPr>
            <p:ph type="title"/>
          </p:nvPr>
        </p:nvSpPr>
        <p:spPr>
          <a:xfrm>
            <a:off x="1142404" y="1664063"/>
            <a:ext cx="3604200" cy="74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t>
            </a:r>
            <a:r>
              <a:rPr lang="en"/>
              <a:t>esktop mockup</a:t>
            </a:r>
            <a:endParaRPr/>
          </a:p>
        </p:txBody>
      </p:sp>
      <p:sp>
        <p:nvSpPr>
          <p:cNvPr id="3471" name="Google Shape;3471;p69"/>
          <p:cNvSpPr txBox="1"/>
          <p:nvPr>
            <p:ph idx="1" type="subTitle"/>
          </p:nvPr>
        </p:nvSpPr>
        <p:spPr>
          <a:xfrm>
            <a:off x="1142403" y="2351138"/>
            <a:ext cx="3101700" cy="112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3472" name="Google Shape;3472;p69"/>
          <p:cNvPicPr preferRelativeResize="0"/>
          <p:nvPr/>
        </p:nvPicPr>
        <p:blipFill rotWithShape="1">
          <a:blip r:embed="rId3">
            <a:alphaModFix/>
          </a:blip>
          <a:srcRect b="-1522" l="3720" r="3720" t="0"/>
          <a:stretch/>
        </p:blipFill>
        <p:spPr>
          <a:xfrm>
            <a:off x="5152810" y="2349759"/>
            <a:ext cx="2739475" cy="1690250"/>
          </a:xfrm>
          <a:prstGeom prst="rect">
            <a:avLst/>
          </a:prstGeom>
          <a:noFill/>
          <a:ln cap="flat" cmpd="sng" w="9525">
            <a:solidFill>
              <a:srgbClr val="FDF9CF"/>
            </a:solidFill>
            <a:prstDash val="solid"/>
            <a:round/>
            <a:headEnd len="sm" w="sm" type="none"/>
            <a:tailEnd len="sm" w="sm" type="none"/>
          </a:ln>
        </p:spPr>
      </p:pic>
      <p:sp>
        <p:nvSpPr>
          <p:cNvPr id="3473" name="Google Shape;3473;p69"/>
          <p:cNvSpPr/>
          <p:nvPr/>
        </p:nvSpPr>
        <p:spPr>
          <a:xfrm>
            <a:off x="5059837" y="2305306"/>
            <a:ext cx="2941759" cy="2323281"/>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7" name="Shape 3477"/>
        <p:cNvGrpSpPr/>
        <p:nvPr/>
      </p:nvGrpSpPr>
      <p:grpSpPr>
        <a:xfrm>
          <a:off x="0" y="0"/>
          <a:ext cx="0" cy="0"/>
          <a:chOff x="0" y="0"/>
          <a:chExt cx="0" cy="0"/>
        </a:xfrm>
      </p:grpSpPr>
      <p:sp>
        <p:nvSpPr>
          <p:cNvPr id="3478" name="Google Shape;3478;p70"/>
          <p:cNvSpPr txBox="1"/>
          <p:nvPr>
            <p:ph idx="1" type="subTitle"/>
          </p:nvPr>
        </p:nvSpPr>
        <p:spPr>
          <a:xfrm>
            <a:off x="4814112" y="2471413"/>
            <a:ext cx="2862900" cy="102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479" name="Google Shape;3479;p70"/>
          <p:cNvSpPr txBox="1"/>
          <p:nvPr>
            <p:ph type="title"/>
          </p:nvPr>
        </p:nvSpPr>
        <p:spPr>
          <a:xfrm>
            <a:off x="4814114" y="1771788"/>
            <a:ext cx="2862900" cy="74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ablet app</a:t>
            </a:r>
            <a:endParaRPr/>
          </a:p>
        </p:txBody>
      </p:sp>
      <p:sp>
        <p:nvSpPr>
          <p:cNvPr id="3480" name="Google Shape;3480;p70"/>
          <p:cNvSpPr/>
          <p:nvPr/>
        </p:nvSpPr>
        <p:spPr>
          <a:xfrm rot="-5400000">
            <a:off x="1833312" y="2215217"/>
            <a:ext cx="2053378" cy="2786029"/>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81" name="Google Shape;3481;p70"/>
          <p:cNvPicPr preferRelativeResize="0"/>
          <p:nvPr/>
        </p:nvPicPr>
        <p:blipFill rotWithShape="1">
          <a:blip r:embed="rId3">
            <a:alphaModFix/>
          </a:blip>
          <a:srcRect b="8292" l="16207" r="17206" t="1859"/>
          <a:stretch/>
        </p:blipFill>
        <p:spPr>
          <a:xfrm>
            <a:off x="1683962" y="2723723"/>
            <a:ext cx="2352199" cy="1785299"/>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5" name="Shape 3485"/>
        <p:cNvGrpSpPr/>
        <p:nvPr/>
      </p:nvGrpSpPr>
      <p:grpSpPr>
        <a:xfrm>
          <a:off x="0" y="0"/>
          <a:ext cx="0" cy="0"/>
          <a:chOff x="0" y="0"/>
          <a:chExt cx="0" cy="0"/>
        </a:xfrm>
      </p:grpSpPr>
      <p:sp>
        <p:nvSpPr>
          <p:cNvPr id="3486" name="Google Shape;3486;p71"/>
          <p:cNvSpPr txBox="1"/>
          <p:nvPr>
            <p:ph idx="1" type="subTitle"/>
          </p:nvPr>
        </p:nvSpPr>
        <p:spPr>
          <a:xfrm>
            <a:off x="1807383" y="2517575"/>
            <a:ext cx="2997000" cy="103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487" name="Google Shape;3487;p71"/>
          <p:cNvSpPr txBox="1"/>
          <p:nvPr>
            <p:ph type="title"/>
          </p:nvPr>
        </p:nvSpPr>
        <p:spPr>
          <a:xfrm>
            <a:off x="1807381" y="1815275"/>
            <a:ext cx="2997000" cy="74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Smartphone</a:t>
            </a:r>
            <a:endParaRPr/>
          </a:p>
        </p:txBody>
      </p:sp>
      <p:sp>
        <p:nvSpPr>
          <p:cNvPr id="3488" name="Google Shape;3488;p71"/>
          <p:cNvSpPr/>
          <p:nvPr/>
        </p:nvSpPr>
        <p:spPr>
          <a:xfrm>
            <a:off x="5912468" y="1815285"/>
            <a:ext cx="1424151" cy="2816412"/>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89" name="Google Shape;3489;p71"/>
          <p:cNvPicPr preferRelativeResize="0"/>
          <p:nvPr/>
        </p:nvPicPr>
        <p:blipFill rotWithShape="1">
          <a:blip r:embed="rId3">
            <a:alphaModFix/>
          </a:blip>
          <a:srcRect b="0" l="33824" r="33824" t="0"/>
          <a:stretch/>
        </p:blipFill>
        <p:spPr>
          <a:xfrm>
            <a:off x="5958810" y="2038467"/>
            <a:ext cx="1329331" cy="2311316"/>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3" name="Shape 3493"/>
        <p:cNvGrpSpPr/>
        <p:nvPr/>
      </p:nvGrpSpPr>
      <p:grpSpPr>
        <a:xfrm>
          <a:off x="0" y="0"/>
          <a:ext cx="0" cy="0"/>
          <a:chOff x="0" y="0"/>
          <a:chExt cx="0" cy="0"/>
        </a:xfrm>
      </p:grpSpPr>
      <p:sp>
        <p:nvSpPr>
          <p:cNvPr id="3494" name="Google Shape;3494;p72"/>
          <p:cNvSpPr txBox="1"/>
          <p:nvPr>
            <p:ph idx="3" type="subTitle"/>
          </p:nvPr>
        </p:nvSpPr>
        <p:spPr>
          <a:xfrm>
            <a:off x="929150" y="2798100"/>
            <a:ext cx="1898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495" name="Google Shape;3495;p72"/>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496" name="Google Shape;3496;p72"/>
          <p:cNvSpPr txBox="1"/>
          <p:nvPr>
            <p:ph idx="1" type="subTitle"/>
          </p:nvPr>
        </p:nvSpPr>
        <p:spPr>
          <a:xfrm>
            <a:off x="744200" y="2283600"/>
            <a:ext cx="2268600" cy="51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Timmy Jimmy</a:t>
            </a:r>
            <a:endParaRPr/>
          </a:p>
        </p:txBody>
      </p:sp>
      <p:sp>
        <p:nvSpPr>
          <p:cNvPr id="3497" name="Google Shape;3497;p72"/>
          <p:cNvSpPr txBox="1"/>
          <p:nvPr>
            <p:ph idx="2" type="subTitle"/>
          </p:nvPr>
        </p:nvSpPr>
        <p:spPr>
          <a:xfrm>
            <a:off x="6131200" y="2283600"/>
            <a:ext cx="2268600" cy="51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Sophia Hill</a:t>
            </a:r>
            <a:endParaRPr/>
          </a:p>
        </p:txBody>
      </p:sp>
      <p:sp>
        <p:nvSpPr>
          <p:cNvPr id="3498" name="Google Shape;3498;p72"/>
          <p:cNvSpPr txBox="1"/>
          <p:nvPr>
            <p:ph idx="4" type="subTitle"/>
          </p:nvPr>
        </p:nvSpPr>
        <p:spPr>
          <a:xfrm>
            <a:off x="6316150" y="2798100"/>
            <a:ext cx="1898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pic>
        <p:nvPicPr>
          <p:cNvPr id="3499" name="Google Shape;3499;p72"/>
          <p:cNvPicPr preferRelativeResize="0"/>
          <p:nvPr/>
        </p:nvPicPr>
        <p:blipFill rotWithShape="1">
          <a:blip r:embed="rId3">
            <a:alphaModFix/>
          </a:blip>
          <a:srcRect b="0" l="17903" r="16586" t="0"/>
          <a:stretch/>
        </p:blipFill>
        <p:spPr>
          <a:xfrm>
            <a:off x="3195649" y="1426800"/>
            <a:ext cx="2752800" cy="2800800"/>
          </a:xfrm>
          <a:prstGeom prst="ellipse">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3" name="Shape 3503"/>
        <p:cNvGrpSpPr/>
        <p:nvPr/>
      </p:nvGrpSpPr>
      <p:grpSpPr>
        <a:xfrm>
          <a:off x="0" y="0"/>
          <a:ext cx="0" cy="0"/>
          <a:chOff x="0" y="0"/>
          <a:chExt cx="0" cy="0"/>
        </a:xfrm>
      </p:grpSpPr>
      <p:sp>
        <p:nvSpPr>
          <p:cNvPr id="3504" name="Google Shape;3504;p73"/>
          <p:cNvSpPr/>
          <p:nvPr/>
        </p:nvSpPr>
        <p:spPr>
          <a:xfrm rot="6721179">
            <a:off x="4955911" y="2527853"/>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txBox="1"/>
          <p:nvPr>
            <p:ph idx="1" type="subTitle"/>
          </p:nvPr>
        </p:nvSpPr>
        <p:spPr>
          <a:xfrm>
            <a:off x="1052575" y="1667625"/>
            <a:ext cx="3168600" cy="133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Does anyone have any questions?</a:t>
            </a:r>
            <a:endParaRPr/>
          </a:p>
          <a:p>
            <a:pPr indent="0" lvl="0" marL="0" rtl="0" algn="l">
              <a:spcBef>
                <a:spcPts val="1000"/>
              </a:spcBef>
              <a:spcAft>
                <a:spcPts val="0"/>
              </a:spcAft>
              <a:buNone/>
            </a:pPr>
            <a:r>
              <a:rPr lang="en"/>
              <a:t>addyouremail@freepik.com </a:t>
            </a:r>
            <a:endParaRPr/>
          </a:p>
          <a:p>
            <a:pPr indent="0" lvl="0" marL="0" rtl="0" algn="l">
              <a:spcBef>
                <a:spcPts val="0"/>
              </a:spcBef>
              <a:spcAft>
                <a:spcPts val="0"/>
              </a:spcAft>
              <a:buNone/>
            </a:pPr>
            <a:r>
              <a:rPr lang="en"/>
              <a:t>+91  620 421 88 </a:t>
            </a:r>
            <a:endParaRPr/>
          </a:p>
          <a:p>
            <a:pPr indent="0" lvl="0" marL="0" rtl="0" algn="l">
              <a:spcBef>
                <a:spcPts val="0"/>
              </a:spcBef>
              <a:spcAft>
                <a:spcPts val="0"/>
              </a:spcAft>
              <a:buNone/>
            </a:pPr>
            <a:r>
              <a:rPr lang="en"/>
              <a:t>yourcompany.com</a:t>
            </a:r>
            <a:endParaRPr/>
          </a:p>
        </p:txBody>
      </p:sp>
      <p:sp>
        <p:nvSpPr>
          <p:cNvPr id="3506" name="Google Shape;3506;p73"/>
          <p:cNvSpPr txBox="1"/>
          <p:nvPr>
            <p:ph type="ctrTitle"/>
          </p:nvPr>
        </p:nvSpPr>
        <p:spPr>
          <a:xfrm>
            <a:off x="1052525" y="669825"/>
            <a:ext cx="3168600" cy="9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507" name="Google Shape;3507;p73"/>
          <p:cNvSpPr txBox="1"/>
          <p:nvPr/>
        </p:nvSpPr>
        <p:spPr>
          <a:xfrm>
            <a:off x="1052575" y="4033790"/>
            <a:ext cx="3840000" cy="317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100">
                <a:solidFill>
                  <a:schemeClr val="accent5"/>
                </a:solidFill>
                <a:latin typeface="Source Sans Pro"/>
                <a:ea typeface="Source Sans Pro"/>
                <a:cs typeface="Source Sans Pro"/>
                <a:sym typeface="Source Sans Pro"/>
              </a:rPr>
              <a:t>Please keep this slide for attribution</a:t>
            </a:r>
            <a:endParaRPr sz="1500">
              <a:solidFill>
                <a:schemeClr val="accent5"/>
              </a:solidFill>
              <a:latin typeface="Source Sans Pro"/>
              <a:ea typeface="Source Sans Pro"/>
              <a:cs typeface="Source Sans Pro"/>
              <a:sym typeface="Source Sans Pro"/>
            </a:endParaRPr>
          </a:p>
        </p:txBody>
      </p:sp>
      <p:grpSp>
        <p:nvGrpSpPr>
          <p:cNvPr id="3508" name="Google Shape;3508;p73"/>
          <p:cNvGrpSpPr/>
          <p:nvPr/>
        </p:nvGrpSpPr>
        <p:grpSpPr>
          <a:xfrm>
            <a:off x="5486661" y="1811665"/>
            <a:ext cx="1569914" cy="2805767"/>
            <a:chOff x="6226695" y="1900192"/>
            <a:chExt cx="1515361" cy="2708269"/>
          </a:xfrm>
        </p:grpSpPr>
        <p:sp>
          <p:nvSpPr>
            <p:cNvPr id="3509" name="Google Shape;3509;p73"/>
            <p:cNvSpPr/>
            <p:nvPr/>
          </p:nvSpPr>
          <p:spPr>
            <a:xfrm>
              <a:off x="7294511" y="1900192"/>
              <a:ext cx="447545" cy="529912"/>
            </a:xfrm>
            <a:custGeom>
              <a:rect b="b" l="l" r="r" t="t"/>
              <a:pathLst>
                <a:path extrusionOk="0" h="8007" w="6762">
                  <a:moveTo>
                    <a:pt x="1679" y="0"/>
                  </a:moveTo>
                  <a:cubicBezTo>
                    <a:pt x="1161" y="0"/>
                    <a:pt x="639" y="324"/>
                    <a:pt x="668" y="667"/>
                  </a:cubicBezTo>
                  <a:cubicBezTo>
                    <a:pt x="668" y="934"/>
                    <a:pt x="757" y="1201"/>
                    <a:pt x="890" y="1423"/>
                  </a:cubicBezTo>
                  <a:cubicBezTo>
                    <a:pt x="490" y="1557"/>
                    <a:pt x="223" y="1868"/>
                    <a:pt x="134" y="2268"/>
                  </a:cubicBezTo>
                  <a:cubicBezTo>
                    <a:pt x="1" y="3069"/>
                    <a:pt x="178" y="3870"/>
                    <a:pt x="579" y="4581"/>
                  </a:cubicBezTo>
                  <a:lnTo>
                    <a:pt x="3515" y="8007"/>
                  </a:lnTo>
                  <a:cubicBezTo>
                    <a:pt x="3959" y="6939"/>
                    <a:pt x="6272" y="5026"/>
                    <a:pt x="6406" y="4537"/>
                  </a:cubicBezTo>
                  <a:cubicBezTo>
                    <a:pt x="6450" y="3959"/>
                    <a:pt x="6361" y="3425"/>
                    <a:pt x="6139" y="2936"/>
                  </a:cubicBezTo>
                  <a:cubicBezTo>
                    <a:pt x="6139" y="2936"/>
                    <a:pt x="6762" y="2313"/>
                    <a:pt x="6406" y="1824"/>
                  </a:cubicBezTo>
                  <a:cubicBezTo>
                    <a:pt x="6006" y="1334"/>
                    <a:pt x="3025" y="1023"/>
                    <a:pt x="2447" y="356"/>
                  </a:cubicBezTo>
                  <a:cubicBezTo>
                    <a:pt x="2256" y="101"/>
                    <a:pt x="1968" y="0"/>
                    <a:pt x="1679" y="0"/>
                  </a:cubicBezTo>
                  <a:close/>
                </a:path>
              </a:pathLst>
            </a:custGeom>
            <a:solidFill>
              <a:srgbClr val="8E38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7303313" y="1976696"/>
              <a:ext cx="438742" cy="453407"/>
            </a:xfrm>
            <a:custGeom>
              <a:rect b="b" l="l" r="r" t="t"/>
              <a:pathLst>
                <a:path extrusionOk="0" h="6851" w="6629">
                  <a:moveTo>
                    <a:pt x="4449" y="0"/>
                  </a:moveTo>
                  <a:cubicBezTo>
                    <a:pt x="5205" y="1557"/>
                    <a:pt x="1780" y="312"/>
                    <a:pt x="1" y="2224"/>
                  </a:cubicBezTo>
                  <a:cubicBezTo>
                    <a:pt x="90" y="2625"/>
                    <a:pt x="223" y="3025"/>
                    <a:pt x="446" y="3381"/>
                  </a:cubicBezTo>
                  <a:lnTo>
                    <a:pt x="3337" y="6851"/>
                  </a:lnTo>
                  <a:cubicBezTo>
                    <a:pt x="3826" y="5783"/>
                    <a:pt x="6139" y="3826"/>
                    <a:pt x="6273" y="3336"/>
                  </a:cubicBezTo>
                  <a:cubicBezTo>
                    <a:pt x="6273" y="2803"/>
                    <a:pt x="6184" y="2269"/>
                    <a:pt x="6006" y="1780"/>
                  </a:cubicBezTo>
                  <a:cubicBezTo>
                    <a:pt x="6006" y="1780"/>
                    <a:pt x="6629" y="1157"/>
                    <a:pt x="6273" y="668"/>
                  </a:cubicBezTo>
                  <a:cubicBezTo>
                    <a:pt x="6050" y="401"/>
                    <a:pt x="5294" y="223"/>
                    <a:pt x="4449" y="0"/>
                  </a:cubicBezTo>
                  <a:close/>
                </a:path>
              </a:pathLst>
            </a:custGeom>
            <a:solidFill>
              <a:srgbClr val="7729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6676284" y="3024650"/>
              <a:ext cx="109007" cy="156121"/>
            </a:xfrm>
            <a:custGeom>
              <a:rect b="b" l="l" r="r" t="t"/>
              <a:pathLst>
                <a:path extrusionOk="0" h="2359" w="1647">
                  <a:moveTo>
                    <a:pt x="801" y="1"/>
                  </a:moveTo>
                  <a:lnTo>
                    <a:pt x="0" y="357"/>
                  </a:lnTo>
                  <a:lnTo>
                    <a:pt x="846" y="2358"/>
                  </a:lnTo>
                  <a:lnTo>
                    <a:pt x="1646" y="2002"/>
                  </a:lnTo>
                  <a:lnTo>
                    <a:pt x="801" y="1"/>
                  </a:lnTo>
                  <a:close/>
                </a:path>
              </a:pathLst>
            </a:custGeom>
            <a:solidFill>
              <a:srgbClr val="E8E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6699846" y="2546569"/>
              <a:ext cx="708579" cy="628323"/>
            </a:xfrm>
            <a:custGeom>
              <a:rect b="b" l="l" r="r" t="t"/>
              <a:pathLst>
                <a:path extrusionOk="0" h="9494" w="10706">
                  <a:moveTo>
                    <a:pt x="9440" y="0"/>
                  </a:moveTo>
                  <a:cubicBezTo>
                    <a:pt x="9380" y="0"/>
                    <a:pt x="9318" y="6"/>
                    <a:pt x="9252" y="19"/>
                  </a:cubicBezTo>
                  <a:cubicBezTo>
                    <a:pt x="7962" y="241"/>
                    <a:pt x="5471" y="4333"/>
                    <a:pt x="4982" y="4645"/>
                  </a:cubicBezTo>
                  <a:cubicBezTo>
                    <a:pt x="4537" y="4956"/>
                    <a:pt x="0" y="6958"/>
                    <a:pt x="0" y="6958"/>
                  </a:cubicBezTo>
                  <a:lnTo>
                    <a:pt x="1068" y="9493"/>
                  </a:lnTo>
                  <a:cubicBezTo>
                    <a:pt x="1068" y="9493"/>
                    <a:pt x="5694" y="7536"/>
                    <a:pt x="6717" y="6913"/>
                  </a:cubicBezTo>
                  <a:cubicBezTo>
                    <a:pt x="7785" y="6335"/>
                    <a:pt x="10187" y="4289"/>
                    <a:pt x="10453" y="2955"/>
                  </a:cubicBezTo>
                  <a:cubicBezTo>
                    <a:pt x="10705" y="1695"/>
                    <a:pt x="10442" y="0"/>
                    <a:pt x="94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6708648" y="3163032"/>
              <a:ext cx="933345" cy="1416010"/>
            </a:xfrm>
            <a:custGeom>
              <a:rect b="b" l="l" r="r" t="t"/>
              <a:pathLst>
                <a:path extrusionOk="0" h="21396" w="14102">
                  <a:moveTo>
                    <a:pt x="5338" y="0"/>
                  </a:moveTo>
                  <a:lnTo>
                    <a:pt x="1" y="21396"/>
                  </a:lnTo>
                  <a:lnTo>
                    <a:pt x="179" y="21396"/>
                  </a:lnTo>
                  <a:lnTo>
                    <a:pt x="7118" y="6539"/>
                  </a:lnTo>
                  <a:lnTo>
                    <a:pt x="7741" y="6806"/>
                  </a:lnTo>
                  <a:lnTo>
                    <a:pt x="13923" y="21396"/>
                  </a:lnTo>
                  <a:lnTo>
                    <a:pt x="14101" y="21396"/>
                  </a:lnTo>
                  <a:cubicBezTo>
                    <a:pt x="14101" y="21396"/>
                    <a:pt x="10721" y="4360"/>
                    <a:pt x="11032" y="1023"/>
                  </a:cubicBezTo>
                  <a:lnTo>
                    <a:pt x="53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6720429" y="3539858"/>
              <a:ext cx="568267" cy="1039175"/>
            </a:xfrm>
            <a:custGeom>
              <a:rect b="b" l="l" r="r" t="t"/>
              <a:pathLst>
                <a:path extrusionOk="0" h="15702" w="8586">
                  <a:moveTo>
                    <a:pt x="5783" y="0"/>
                  </a:moveTo>
                  <a:lnTo>
                    <a:pt x="6495" y="667"/>
                  </a:lnTo>
                  <a:lnTo>
                    <a:pt x="1" y="15702"/>
                  </a:lnTo>
                  <a:lnTo>
                    <a:pt x="6940" y="845"/>
                  </a:lnTo>
                  <a:lnTo>
                    <a:pt x="7518" y="1157"/>
                  </a:lnTo>
                  <a:lnTo>
                    <a:pt x="7607" y="1334"/>
                  </a:lnTo>
                  <a:lnTo>
                    <a:pt x="8586" y="623"/>
                  </a:lnTo>
                  <a:lnTo>
                    <a:pt x="578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6988343" y="3163032"/>
              <a:ext cx="653646" cy="1416010"/>
            </a:xfrm>
            <a:custGeom>
              <a:rect b="b" l="l" r="r" t="t"/>
              <a:pathLst>
                <a:path extrusionOk="0" h="21396" w="9876">
                  <a:moveTo>
                    <a:pt x="1112" y="0"/>
                  </a:moveTo>
                  <a:lnTo>
                    <a:pt x="0" y="4404"/>
                  </a:lnTo>
                  <a:lnTo>
                    <a:pt x="1780" y="2224"/>
                  </a:lnTo>
                  <a:lnTo>
                    <a:pt x="3648" y="3337"/>
                  </a:lnTo>
                  <a:lnTo>
                    <a:pt x="4627" y="5472"/>
                  </a:lnTo>
                  <a:lnTo>
                    <a:pt x="5071" y="5116"/>
                  </a:lnTo>
                  <a:lnTo>
                    <a:pt x="6361" y="7562"/>
                  </a:lnTo>
                  <a:lnTo>
                    <a:pt x="9831" y="21396"/>
                  </a:lnTo>
                  <a:lnTo>
                    <a:pt x="9875" y="21396"/>
                  </a:lnTo>
                  <a:cubicBezTo>
                    <a:pt x="9875" y="21396"/>
                    <a:pt x="6495" y="4360"/>
                    <a:pt x="6806" y="1023"/>
                  </a:cubicBezTo>
                  <a:lnTo>
                    <a:pt x="11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a:off x="7047247" y="2921609"/>
              <a:ext cx="385728" cy="468165"/>
            </a:xfrm>
            <a:custGeom>
              <a:rect b="b" l="l" r="r" t="t"/>
              <a:pathLst>
                <a:path extrusionOk="0" h="7074" w="5828">
                  <a:moveTo>
                    <a:pt x="5783" y="1"/>
                  </a:moveTo>
                  <a:lnTo>
                    <a:pt x="712" y="1246"/>
                  </a:lnTo>
                  <a:lnTo>
                    <a:pt x="0" y="4938"/>
                  </a:lnTo>
                  <a:lnTo>
                    <a:pt x="5827" y="7073"/>
                  </a:lnTo>
                  <a:lnTo>
                    <a:pt x="5827" y="7073"/>
                  </a:lnTo>
                  <a:lnTo>
                    <a:pt x="57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a:off x="6988343" y="2535318"/>
              <a:ext cx="715463" cy="1128917"/>
            </a:xfrm>
            <a:custGeom>
              <a:rect b="b" l="l" r="r" t="t"/>
              <a:pathLst>
                <a:path extrusionOk="0" h="17058" w="10810">
                  <a:moveTo>
                    <a:pt x="6114" y="0"/>
                  </a:moveTo>
                  <a:cubicBezTo>
                    <a:pt x="5283" y="0"/>
                    <a:pt x="4592" y="121"/>
                    <a:pt x="4360" y="322"/>
                  </a:cubicBezTo>
                  <a:cubicBezTo>
                    <a:pt x="178" y="4059"/>
                    <a:pt x="0" y="13756"/>
                    <a:pt x="0" y="13756"/>
                  </a:cubicBezTo>
                  <a:lnTo>
                    <a:pt x="2491" y="8818"/>
                  </a:lnTo>
                  <a:cubicBezTo>
                    <a:pt x="2491" y="8818"/>
                    <a:pt x="5605" y="15090"/>
                    <a:pt x="7295" y="17003"/>
                  </a:cubicBezTo>
                  <a:cubicBezTo>
                    <a:pt x="7331" y="17040"/>
                    <a:pt x="7364" y="17058"/>
                    <a:pt x="7395" y="17058"/>
                  </a:cubicBezTo>
                  <a:cubicBezTo>
                    <a:pt x="7999" y="17058"/>
                    <a:pt x="7931" y="10447"/>
                    <a:pt x="8185" y="9263"/>
                  </a:cubicBezTo>
                  <a:cubicBezTo>
                    <a:pt x="8452" y="8018"/>
                    <a:pt x="10809" y="3214"/>
                    <a:pt x="10142" y="1523"/>
                  </a:cubicBezTo>
                  <a:cubicBezTo>
                    <a:pt x="9707" y="422"/>
                    <a:pt x="7667" y="0"/>
                    <a:pt x="6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a:off x="7350436" y="2659670"/>
              <a:ext cx="359254" cy="1004629"/>
            </a:xfrm>
            <a:custGeom>
              <a:rect b="b" l="l" r="r" t="t"/>
              <a:pathLst>
                <a:path extrusionOk="0" h="15180" w="5428">
                  <a:moveTo>
                    <a:pt x="3826" y="0"/>
                  </a:moveTo>
                  <a:cubicBezTo>
                    <a:pt x="2002" y="0"/>
                    <a:pt x="1" y="2447"/>
                    <a:pt x="1" y="7340"/>
                  </a:cubicBezTo>
                  <a:cubicBezTo>
                    <a:pt x="90" y="9875"/>
                    <a:pt x="623" y="12410"/>
                    <a:pt x="1558" y="14768"/>
                  </a:cubicBezTo>
                  <a:lnTo>
                    <a:pt x="1824" y="15124"/>
                  </a:lnTo>
                  <a:cubicBezTo>
                    <a:pt x="1858" y="15161"/>
                    <a:pt x="1889" y="15179"/>
                    <a:pt x="1919" y="15179"/>
                  </a:cubicBezTo>
                  <a:cubicBezTo>
                    <a:pt x="2497" y="15179"/>
                    <a:pt x="2549" y="8612"/>
                    <a:pt x="2803" y="7428"/>
                  </a:cubicBezTo>
                  <a:cubicBezTo>
                    <a:pt x="3070" y="6183"/>
                    <a:pt x="5427" y="2135"/>
                    <a:pt x="4760" y="445"/>
                  </a:cubicBezTo>
                  <a:cubicBezTo>
                    <a:pt x="4716" y="400"/>
                    <a:pt x="4671" y="311"/>
                    <a:pt x="4671" y="267"/>
                  </a:cubicBezTo>
                  <a:cubicBezTo>
                    <a:pt x="4404" y="89"/>
                    <a:pt x="4137" y="0"/>
                    <a:pt x="38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a:off x="7179681" y="2531943"/>
              <a:ext cx="365144" cy="410389"/>
            </a:xfrm>
            <a:custGeom>
              <a:rect b="b" l="l" r="r" t="t"/>
              <a:pathLst>
                <a:path extrusionOk="0" h="6201" w="5517">
                  <a:moveTo>
                    <a:pt x="3253" y="1"/>
                  </a:moveTo>
                  <a:cubicBezTo>
                    <a:pt x="2809" y="1"/>
                    <a:pt x="2358" y="51"/>
                    <a:pt x="1958" y="151"/>
                  </a:cubicBezTo>
                  <a:cubicBezTo>
                    <a:pt x="668" y="1930"/>
                    <a:pt x="1" y="4021"/>
                    <a:pt x="90" y="6200"/>
                  </a:cubicBezTo>
                  <a:cubicBezTo>
                    <a:pt x="712" y="4243"/>
                    <a:pt x="2981" y="1574"/>
                    <a:pt x="5516" y="373"/>
                  </a:cubicBezTo>
                  <a:cubicBezTo>
                    <a:pt x="4938" y="195"/>
                    <a:pt x="4315" y="62"/>
                    <a:pt x="3693" y="17"/>
                  </a:cubicBezTo>
                  <a:cubicBezTo>
                    <a:pt x="3548" y="6"/>
                    <a:pt x="3401" y="1"/>
                    <a:pt x="32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7350436" y="2533068"/>
              <a:ext cx="194386" cy="47187"/>
            </a:xfrm>
            <a:custGeom>
              <a:rect b="b" l="l" r="r" t="t"/>
              <a:pathLst>
                <a:path extrusionOk="0" h="713" w="2937">
                  <a:moveTo>
                    <a:pt x="268" y="0"/>
                  </a:moveTo>
                  <a:lnTo>
                    <a:pt x="1" y="45"/>
                  </a:lnTo>
                  <a:lnTo>
                    <a:pt x="1" y="490"/>
                  </a:lnTo>
                  <a:lnTo>
                    <a:pt x="268" y="356"/>
                  </a:lnTo>
                  <a:lnTo>
                    <a:pt x="357" y="712"/>
                  </a:lnTo>
                  <a:lnTo>
                    <a:pt x="801" y="490"/>
                  </a:lnTo>
                  <a:lnTo>
                    <a:pt x="979" y="712"/>
                  </a:lnTo>
                  <a:lnTo>
                    <a:pt x="2936" y="356"/>
                  </a:lnTo>
                  <a:lnTo>
                    <a:pt x="2714" y="223"/>
                  </a:lnTo>
                  <a:lnTo>
                    <a:pt x="757" y="89"/>
                  </a:lnTo>
                  <a:lnTo>
                    <a:pt x="534" y="45"/>
                  </a:lnTo>
                  <a:lnTo>
                    <a:pt x="2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7200331" y="2565430"/>
              <a:ext cx="191408" cy="341561"/>
            </a:xfrm>
            <a:custGeom>
              <a:rect b="b" l="l" r="r" t="t"/>
              <a:pathLst>
                <a:path extrusionOk="0" h="5161" w="2892">
                  <a:moveTo>
                    <a:pt x="2714" y="1"/>
                  </a:moveTo>
                  <a:cubicBezTo>
                    <a:pt x="1468" y="1291"/>
                    <a:pt x="534" y="2847"/>
                    <a:pt x="0" y="4538"/>
                  </a:cubicBezTo>
                  <a:cubicBezTo>
                    <a:pt x="0" y="4760"/>
                    <a:pt x="0" y="5027"/>
                    <a:pt x="0" y="5161"/>
                  </a:cubicBezTo>
                  <a:cubicBezTo>
                    <a:pt x="223" y="4671"/>
                    <a:pt x="489" y="4182"/>
                    <a:pt x="845" y="3737"/>
                  </a:cubicBezTo>
                  <a:cubicBezTo>
                    <a:pt x="1290" y="2358"/>
                    <a:pt x="2002" y="1113"/>
                    <a:pt x="28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7368108" y="2341743"/>
              <a:ext cx="194386" cy="203176"/>
            </a:xfrm>
            <a:custGeom>
              <a:rect b="b" l="l" r="r" t="t"/>
              <a:pathLst>
                <a:path extrusionOk="0" h="3070" w="2937">
                  <a:moveTo>
                    <a:pt x="2936" y="0"/>
                  </a:moveTo>
                  <a:lnTo>
                    <a:pt x="801" y="623"/>
                  </a:lnTo>
                  <a:lnTo>
                    <a:pt x="1" y="2936"/>
                  </a:lnTo>
                  <a:lnTo>
                    <a:pt x="2447" y="3069"/>
                  </a:lnTo>
                  <a:lnTo>
                    <a:pt x="2936"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7388691" y="2521288"/>
              <a:ext cx="162022" cy="50099"/>
            </a:xfrm>
            <a:custGeom>
              <a:rect b="b" l="l" r="r" t="t"/>
              <a:pathLst>
                <a:path extrusionOk="0" h="757" w="2448">
                  <a:moveTo>
                    <a:pt x="2270" y="0"/>
                  </a:moveTo>
                  <a:lnTo>
                    <a:pt x="1" y="134"/>
                  </a:lnTo>
                  <a:lnTo>
                    <a:pt x="401" y="757"/>
                  </a:lnTo>
                  <a:lnTo>
                    <a:pt x="2447" y="490"/>
                  </a:lnTo>
                  <a:lnTo>
                    <a:pt x="22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7356327" y="2518310"/>
              <a:ext cx="35409" cy="38385"/>
            </a:xfrm>
            <a:custGeom>
              <a:rect b="b" l="l" r="r" t="t"/>
              <a:pathLst>
                <a:path extrusionOk="0" h="580" w="535">
                  <a:moveTo>
                    <a:pt x="223" y="1"/>
                  </a:moveTo>
                  <a:lnTo>
                    <a:pt x="45" y="223"/>
                  </a:lnTo>
                  <a:lnTo>
                    <a:pt x="1" y="579"/>
                  </a:lnTo>
                  <a:lnTo>
                    <a:pt x="534" y="223"/>
                  </a:lnTo>
                  <a:lnTo>
                    <a:pt x="2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7368108" y="2527178"/>
              <a:ext cx="35409" cy="44209"/>
            </a:xfrm>
            <a:custGeom>
              <a:rect b="b" l="l" r="r" t="t"/>
              <a:pathLst>
                <a:path extrusionOk="0" h="668" w="535">
                  <a:moveTo>
                    <a:pt x="267" y="0"/>
                  </a:moveTo>
                  <a:lnTo>
                    <a:pt x="1" y="312"/>
                  </a:lnTo>
                  <a:lnTo>
                    <a:pt x="90" y="668"/>
                  </a:lnTo>
                  <a:lnTo>
                    <a:pt x="534" y="445"/>
                  </a:lnTo>
                  <a:lnTo>
                    <a:pt x="490" y="45"/>
                  </a:lnTo>
                  <a:lnTo>
                    <a:pt x="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7182659" y="2562518"/>
              <a:ext cx="200210" cy="382725"/>
            </a:xfrm>
            <a:custGeom>
              <a:rect b="b" l="l" r="r" t="t"/>
              <a:pathLst>
                <a:path extrusionOk="0" h="5783" w="3025">
                  <a:moveTo>
                    <a:pt x="2892" y="0"/>
                  </a:moveTo>
                  <a:cubicBezTo>
                    <a:pt x="1602" y="1290"/>
                    <a:pt x="623" y="2847"/>
                    <a:pt x="45" y="4582"/>
                  </a:cubicBezTo>
                  <a:cubicBezTo>
                    <a:pt x="0" y="4982"/>
                    <a:pt x="0" y="5382"/>
                    <a:pt x="0" y="5783"/>
                  </a:cubicBezTo>
                  <a:lnTo>
                    <a:pt x="579" y="4582"/>
                  </a:lnTo>
                  <a:cubicBezTo>
                    <a:pt x="1068" y="2891"/>
                    <a:pt x="1913" y="1335"/>
                    <a:pt x="3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6579126" y="4570010"/>
              <a:ext cx="151961" cy="38451"/>
            </a:xfrm>
            <a:custGeom>
              <a:rect b="b" l="l" r="r" t="t"/>
              <a:pathLst>
                <a:path extrusionOk="0" h="581" w="2296">
                  <a:moveTo>
                    <a:pt x="2072" y="0"/>
                  </a:moveTo>
                  <a:cubicBezTo>
                    <a:pt x="2064" y="0"/>
                    <a:pt x="2056" y="1"/>
                    <a:pt x="2047" y="3"/>
                  </a:cubicBezTo>
                  <a:cubicBezTo>
                    <a:pt x="1780" y="47"/>
                    <a:pt x="1" y="581"/>
                    <a:pt x="1" y="581"/>
                  </a:cubicBezTo>
                  <a:lnTo>
                    <a:pt x="2047" y="581"/>
                  </a:lnTo>
                  <a:cubicBezTo>
                    <a:pt x="2047" y="581"/>
                    <a:pt x="2295" y="0"/>
                    <a:pt x="2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a:off x="7615438" y="4572525"/>
              <a:ext cx="100138" cy="35936"/>
            </a:xfrm>
            <a:custGeom>
              <a:rect b="b" l="l" r="r" t="t"/>
              <a:pathLst>
                <a:path extrusionOk="0" h="543" w="1513">
                  <a:moveTo>
                    <a:pt x="373" y="0"/>
                  </a:moveTo>
                  <a:cubicBezTo>
                    <a:pt x="350" y="0"/>
                    <a:pt x="329" y="3"/>
                    <a:pt x="311" y="9"/>
                  </a:cubicBezTo>
                  <a:cubicBezTo>
                    <a:pt x="0" y="98"/>
                    <a:pt x="222" y="543"/>
                    <a:pt x="222" y="543"/>
                  </a:cubicBezTo>
                  <a:lnTo>
                    <a:pt x="1512" y="543"/>
                  </a:lnTo>
                  <a:cubicBezTo>
                    <a:pt x="1512" y="543"/>
                    <a:pt x="699" y="0"/>
                    <a:pt x="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a:off x="6452979" y="2505537"/>
              <a:ext cx="302864" cy="222236"/>
            </a:xfrm>
            <a:custGeom>
              <a:rect b="b" l="l" r="r" t="t"/>
              <a:pathLst>
                <a:path extrusionOk="0" h="3358" w="4576">
                  <a:moveTo>
                    <a:pt x="2673" y="0"/>
                  </a:moveTo>
                  <a:cubicBezTo>
                    <a:pt x="2597" y="0"/>
                    <a:pt x="2506" y="19"/>
                    <a:pt x="2396" y="61"/>
                  </a:cubicBezTo>
                  <a:cubicBezTo>
                    <a:pt x="1862" y="149"/>
                    <a:pt x="1595" y="728"/>
                    <a:pt x="1818" y="1217"/>
                  </a:cubicBezTo>
                  <a:cubicBezTo>
                    <a:pt x="1818" y="1217"/>
                    <a:pt x="1383" y="783"/>
                    <a:pt x="1006" y="783"/>
                  </a:cubicBezTo>
                  <a:cubicBezTo>
                    <a:pt x="857" y="783"/>
                    <a:pt x="717" y="850"/>
                    <a:pt x="617" y="1039"/>
                  </a:cubicBezTo>
                  <a:cubicBezTo>
                    <a:pt x="420" y="1315"/>
                    <a:pt x="572" y="1695"/>
                    <a:pt x="887" y="1779"/>
                  </a:cubicBezTo>
                  <a:lnTo>
                    <a:pt x="887" y="1779"/>
                  </a:lnTo>
                  <a:cubicBezTo>
                    <a:pt x="851" y="1776"/>
                    <a:pt x="810" y="1774"/>
                    <a:pt x="765" y="1774"/>
                  </a:cubicBezTo>
                  <a:cubicBezTo>
                    <a:pt x="495" y="1774"/>
                    <a:pt x="96" y="1849"/>
                    <a:pt x="38" y="2285"/>
                  </a:cubicBezTo>
                  <a:cubicBezTo>
                    <a:pt x="0" y="2571"/>
                    <a:pt x="142" y="2652"/>
                    <a:pt x="316" y="2652"/>
                  </a:cubicBezTo>
                  <a:cubicBezTo>
                    <a:pt x="382" y="2652"/>
                    <a:pt x="453" y="2640"/>
                    <a:pt x="521" y="2624"/>
                  </a:cubicBezTo>
                  <a:lnTo>
                    <a:pt x="521" y="2624"/>
                  </a:lnTo>
                  <a:cubicBezTo>
                    <a:pt x="386" y="2703"/>
                    <a:pt x="261" y="2833"/>
                    <a:pt x="261" y="3041"/>
                  </a:cubicBezTo>
                  <a:cubicBezTo>
                    <a:pt x="261" y="3232"/>
                    <a:pt x="367" y="3357"/>
                    <a:pt x="598" y="3357"/>
                  </a:cubicBezTo>
                  <a:cubicBezTo>
                    <a:pt x="905" y="3357"/>
                    <a:pt x="1431" y="3135"/>
                    <a:pt x="2218" y="2551"/>
                  </a:cubicBezTo>
                  <a:cubicBezTo>
                    <a:pt x="2218" y="2551"/>
                    <a:pt x="4575" y="1884"/>
                    <a:pt x="3953" y="594"/>
                  </a:cubicBezTo>
                  <a:cubicBezTo>
                    <a:pt x="3841" y="372"/>
                    <a:pt x="3722" y="288"/>
                    <a:pt x="3605" y="288"/>
                  </a:cubicBezTo>
                  <a:cubicBezTo>
                    <a:pt x="3255" y="288"/>
                    <a:pt x="2930" y="1039"/>
                    <a:pt x="2930" y="1039"/>
                  </a:cubicBezTo>
                  <a:cubicBezTo>
                    <a:pt x="2930" y="1039"/>
                    <a:pt x="3241" y="0"/>
                    <a:pt x="26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a:off x="6311212" y="2617182"/>
              <a:ext cx="288568" cy="229251"/>
            </a:xfrm>
            <a:custGeom>
              <a:rect b="b" l="l" r="r" t="t"/>
              <a:pathLst>
                <a:path extrusionOk="0" h="3464" w="4360">
                  <a:moveTo>
                    <a:pt x="2279" y="0"/>
                  </a:moveTo>
                  <a:cubicBezTo>
                    <a:pt x="2194" y="0"/>
                    <a:pt x="2089" y="32"/>
                    <a:pt x="1958" y="108"/>
                  </a:cubicBezTo>
                  <a:cubicBezTo>
                    <a:pt x="1469" y="286"/>
                    <a:pt x="1291" y="820"/>
                    <a:pt x="1602" y="1265"/>
                  </a:cubicBezTo>
                  <a:cubicBezTo>
                    <a:pt x="1602" y="1265"/>
                    <a:pt x="1187" y="968"/>
                    <a:pt x="831" y="968"/>
                  </a:cubicBezTo>
                  <a:cubicBezTo>
                    <a:pt x="653" y="968"/>
                    <a:pt x="490" y="1042"/>
                    <a:pt x="401" y="1265"/>
                  </a:cubicBezTo>
                  <a:cubicBezTo>
                    <a:pt x="199" y="1872"/>
                    <a:pt x="770" y="1927"/>
                    <a:pt x="874" y="1932"/>
                  </a:cubicBezTo>
                  <a:lnTo>
                    <a:pt x="874" y="1932"/>
                  </a:lnTo>
                  <a:cubicBezTo>
                    <a:pt x="868" y="1931"/>
                    <a:pt x="861" y="1931"/>
                    <a:pt x="852" y="1931"/>
                  </a:cubicBezTo>
                  <a:cubicBezTo>
                    <a:pt x="682" y="1931"/>
                    <a:pt x="1" y="1965"/>
                    <a:pt x="1" y="2510"/>
                  </a:cubicBezTo>
                  <a:cubicBezTo>
                    <a:pt x="1" y="2754"/>
                    <a:pt x="108" y="2832"/>
                    <a:pt x="244" y="2832"/>
                  </a:cubicBezTo>
                  <a:cubicBezTo>
                    <a:pt x="348" y="2832"/>
                    <a:pt x="470" y="2786"/>
                    <a:pt x="573" y="2735"/>
                  </a:cubicBezTo>
                  <a:lnTo>
                    <a:pt x="573" y="2735"/>
                  </a:lnTo>
                  <a:cubicBezTo>
                    <a:pt x="452" y="2835"/>
                    <a:pt x="334" y="2993"/>
                    <a:pt x="357" y="3222"/>
                  </a:cubicBezTo>
                  <a:cubicBezTo>
                    <a:pt x="389" y="3370"/>
                    <a:pt x="490" y="3464"/>
                    <a:pt x="661" y="3464"/>
                  </a:cubicBezTo>
                  <a:cubicBezTo>
                    <a:pt x="953" y="3464"/>
                    <a:pt x="1452" y="3194"/>
                    <a:pt x="2180" y="2466"/>
                  </a:cubicBezTo>
                  <a:cubicBezTo>
                    <a:pt x="2180" y="2466"/>
                    <a:pt x="4360" y="1487"/>
                    <a:pt x="3515" y="420"/>
                  </a:cubicBezTo>
                  <a:cubicBezTo>
                    <a:pt x="3381" y="235"/>
                    <a:pt x="3260" y="164"/>
                    <a:pt x="3152" y="164"/>
                  </a:cubicBezTo>
                  <a:cubicBezTo>
                    <a:pt x="2791" y="164"/>
                    <a:pt x="2581" y="953"/>
                    <a:pt x="2581" y="953"/>
                  </a:cubicBezTo>
                  <a:cubicBezTo>
                    <a:pt x="2581" y="953"/>
                    <a:pt x="2739" y="0"/>
                    <a:pt x="22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a:off x="6226695" y="2703348"/>
              <a:ext cx="252431" cy="261283"/>
            </a:xfrm>
            <a:custGeom>
              <a:rect b="b" l="l" r="r" t="t"/>
              <a:pathLst>
                <a:path extrusionOk="0" h="3948" w="3814">
                  <a:moveTo>
                    <a:pt x="2348" y="0"/>
                  </a:moveTo>
                  <a:cubicBezTo>
                    <a:pt x="1771" y="0"/>
                    <a:pt x="1945" y="941"/>
                    <a:pt x="1945" y="941"/>
                  </a:cubicBezTo>
                  <a:cubicBezTo>
                    <a:pt x="1945" y="941"/>
                    <a:pt x="1773" y="303"/>
                    <a:pt x="1429" y="303"/>
                  </a:cubicBezTo>
                  <a:cubicBezTo>
                    <a:pt x="1310" y="303"/>
                    <a:pt x="1171" y="380"/>
                    <a:pt x="1011" y="586"/>
                  </a:cubicBezTo>
                  <a:cubicBezTo>
                    <a:pt x="433" y="1342"/>
                    <a:pt x="1189" y="1698"/>
                    <a:pt x="1189" y="1698"/>
                  </a:cubicBezTo>
                  <a:cubicBezTo>
                    <a:pt x="1189" y="1698"/>
                    <a:pt x="1094" y="1687"/>
                    <a:pt x="960" y="1687"/>
                  </a:cubicBezTo>
                  <a:cubicBezTo>
                    <a:pt x="626" y="1687"/>
                    <a:pt x="45" y="1755"/>
                    <a:pt x="77" y="2231"/>
                  </a:cubicBezTo>
                  <a:cubicBezTo>
                    <a:pt x="98" y="2554"/>
                    <a:pt x="266" y="2638"/>
                    <a:pt x="433" y="2638"/>
                  </a:cubicBezTo>
                  <a:cubicBezTo>
                    <a:pt x="592" y="2638"/>
                    <a:pt x="751" y="2561"/>
                    <a:pt x="783" y="2546"/>
                  </a:cubicBezTo>
                  <a:lnTo>
                    <a:pt x="783" y="2546"/>
                  </a:lnTo>
                  <a:cubicBezTo>
                    <a:pt x="712" y="2582"/>
                    <a:pt x="1" y="2969"/>
                    <a:pt x="255" y="3477"/>
                  </a:cubicBezTo>
                  <a:cubicBezTo>
                    <a:pt x="305" y="3587"/>
                    <a:pt x="370" y="3629"/>
                    <a:pt x="442" y="3629"/>
                  </a:cubicBezTo>
                  <a:cubicBezTo>
                    <a:pt x="582" y="3629"/>
                    <a:pt x="747" y="3466"/>
                    <a:pt x="862" y="3324"/>
                  </a:cubicBezTo>
                  <a:lnTo>
                    <a:pt x="862" y="3324"/>
                  </a:lnTo>
                  <a:cubicBezTo>
                    <a:pt x="784" y="3467"/>
                    <a:pt x="732" y="3663"/>
                    <a:pt x="877" y="3833"/>
                  </a:cubicBezTo>
                  <a:cubicBezTo>
                    <a:pt x="930" y="3906"/>
                    <a:pt x="1000" y="3948"/>
                    <a:pt x="1084" y="3948"/>
                  </a:cubicBezTo>
                  <a:cubicBezTo>
                    <a:pt x="1355" y="3948"/>
                    <a:pt x="1770" y="3519"/>
                    <a:pt x="2212" y="2365"/>
                  </a:cubicBezTo>
                  <a:cubicBezTo>
                    <a:pt x="2212" y="2365"/>
                    <a:pt x="3813" y="541"/>
                    <a:pt x="2612" y="52"/>
                  </a:cubicBezTo>
                  <a:cubicBezTo>
                    <a:pt x="2510" y="16"/>
                    <a:pt x="2423" y="0"/>
                    <a:pt x="23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6244366" y="2807449"/>
              <a:ext cx="246540" cy="211118"/>
            </a:xfrm>
            <a:custGeom>
              <a:rect b="b" l="l" r="r" t="t"/>
              <a:pathLst>
                <a:path extrusionOk="0" h="3190" w="3725">
                  <a:moveTo>
                    <a:pt x="1715" y="0"/>
                  </a:moveTo>
                  <a:cubicBezTo>
                    <a:pt x="1631" y="0"/>
                    <a:pt x="1531" y="36"/>
                    <a:pt x="1411" y="125"/>
                  </a:cubicBezTo>
                  <a:cubicBezTo>
                    <a:pt x="1011" y="347"/>
                    <a:pt x="966" y="881"/>
                    <a:pt x="1278" y="1192"/>
                  </a:cubicBezTo>
                  <a:cubicBezTo>
                    <a:pt x="1278" y="1192"/>
                    <a:pt x="954" y="1038"/>
                    <a:pt x="670" y="1038"/>
                  </a:cubicBezTo>
                  <a:cubicBezTo>
                    <a:pt x="471" y="1038"/>
                    <a:pt x="291" y="1114"/>
                    <a:pt x="254" y="1370"/>
                  </a:cubicBezTo>
                  <a:cubicBezTo>
                    <a:pt x="161" y="1806"/>
                    <a:pt x="438" y="1871"/>
                    <a:pt x="613" y="1871"/>
                  </a:cubicBezTo>
                  <a:cubicBezTo>
                    <a:pt x="649" y="1871"/>
                    <a:pt x="680" y="1869"/>
                    <a:pt x="703" y="1866"/>
                  </a:cubicBezTo>
                  <a:lnTo>
                    <a:pt x="703" y="1866"/>
                  </a:lnTo>
                  <a:cubicBezTo>
                    <a:pt x="548" y="1894"/>
                    <a:pt x="0" y="2030"/>
                    <a:pt x="77" y="2527"/>
                  </a:cubicBezTo>
                  <a:cubicBezTo>
                    <a:pt x="103" y="2687"/>
                    <a:pt x="178" y="2743"/>
                    <a:pt x="270" y="2743"/>
                  </a:cubicBezTo>
                  <a:cubicBezTo>
                    <a:pt x="375" y="2743"/>
                    <a:pt x="502" y="2669"/>
                    <a:pt x="605" y="2593"/>
                  </a:cubicBezTo>
                  <a:lnTo>
                    <a:pt x="605" y="2593"/>
                  </a:lnTo>
                  <a:cubicBezTo>
                    <a:pt x="521" y="2693"/>
                    <a:pt x="455" y="2838"/>
                    <a:pt x="521" y="3016"/>
                  </a:cubicBezTo>
                  <a:cubicBezTo>
                    <a:pt x="563" y="3127"/>
                    <a:pt x="639" y="3190"/>
                    <a:pt x="749" y="3190"/>
                  </a:cubicBezTo>
                  <a:cubicBezTo>
                    <a:pt x="993" y="3190"/>
                    <a:pt x="1407" y="2879"/>
                    <a:pt x="1989" y="2082"/>
                  </a:cubicBezTo>
                  <a:cubicBezTo>
                    <a:pt x="1989" y="2082"/>
                    <a:pt x="3724" y="881"/>
                    <a:pt x="2834" y="169"/>
                  </a:cubicBezTo>
                  <a:cubicBezTo>
                    <a:pt x="2710" y="53"/>
                    <a:pt x="2607" y="7"/>
                    <a:pt x="2521" y="7"/>
                  </a:cubicBezTo>
                  <a:cubicBezTo>
                    <a:pt x="2180" y="7"/>
                    <a:pt x="2123" y="747"/>
                    <a:pt x="2123" y="747"/>
                  </a:cubicBezTo>
                  <a:cubicBezTo>
                    <a:pt x="2123" y="747"/>
                    <a:pt x="2093" y="0"/>
                    <a:pt x="17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6288445" y="2725254"/>
              <a:ext cx="223044" cy="239046"/>
            </a:xfrm>
            <a:custGeom>
              <a:rect b="b" l="l" r="r" t="t"/>
              <a:pathLst>
                <a:path extrusionOk="0" h="3612" w="3370">
                  <a:moveTo>
                    <a:pt x="2041" y="1"/>
                  </a:moveTo>
                  <a:cubicBezTo>
                    <a:pt x="1470" y="1"/>
                    <a:pt x="1724" y="833"/>
                    <a:pt x="1724" y="833"/>
                  </a:cubicBezTo>
                  <a:cubicBezTo>
                    <a:pt x="1724" y="833"/>
                    <a:pt x="1515" y="324"/>
                    <a:pt x="1216" y="324"/>
                  </a:cubicBezTo>
                  <a:cubicBezTo>
                    <a:pt x="1100" y="324"/>
                    <a:pt x="970" y="400"/>
                    <a:pt x="834" y="610"/>
                  </a:cubicBezTo>
                  <a:cubicBezTo>
                    <a:pt x="300" y="1322"/>
                    <a:pt x="1012" y="1589"/>
                    <a:pt x="1012" y="1589"/>
                  </a:cubicBezTo>
                  <a:cubicBezTo>
                    <a:pt x="1012" y="1589"/>
                    <a:pt x="994" y="1588"/>
                    <a:pt x="962" y="1588"/>
                  </a:cubicBezTo>
                  <a:cubicBezTo>
                    <a:pt x="759" y="1588"/>
                    <a:pt x="1" y="1622"/>
                    <a:pt x="78" y="2123"/>
                  </a:cubicBezTo>
                  <a:cubicBezTo>
                    <a:pt x="97" y="2395"/>
                    <a:pt x="227" y="2472"/>
                    <a:pt x="368" y="2472"/>
                  </a:cubicBezTo>
                  <a:cubicBezTo>
                    <a:pt x="520" y="2472"/>
                    <a:pt x="684" y="2381"/>
                    <a:pt x="732" y="2353"/>
                  </a:cubicBezTo>
                  <a:lnTo>
                    <a:pt x="732" y="2353"/>
                  </a:lnTo>
                  <a:cubicBezTo>
                    <a:pt x="631" y="2416"/>
                    <a:pt x="10" y="2825"/>
                    <a:pt x="256" y="3235"/>
                  </a:cubicBezTo>
                  <a:cubicBezTo>
                    <a:pt x="314" y="3332"/>
                    <a:pt x="380" y="3369"/>
                    <a:pt x="449" y="3369"/>
                  </a:cubicBezTo>
                  <a:cubicBezTo>
                    <a:pt x="579" y="3369"/>
                    <a:pt x="717" y="3232"/>
                    <a:pt x="817" y="3103"/>
                  </a:cubicBezTo>
                  <a:lnTo>
                    <a:pt x="817" y="3103"/>
                  </a:lnTo>
                  <a:cubicBezTo>
                    <a:pt x="766" y="3223"/>
                    <a:pt x="750" y="3373"/>
                    <a:pt x="878" y="3502"/>
                  </a:cubicBezTo>
                  <a:cubicBezTo>
                    <a:pt x="929" y="3573"/>
                    <a:pt x="995" y="3612"/>
                    <a:pt x="1070" y="3612"/>
                  </a:cubicBezTo>
                  <a:cubicBezTo>
                    <a:pt x="1323" y="3612"/>
                    <a:pt x="1692" y="3175"/>
                    <a:pt x="2035" y="2078"/>
                  </a:cubicBezTo>
                  <a:cubicBezTo>
                    <a:pt x="2035" y="2078"/>
                    <a:pt x="3369" y="344"/>
                    <a:pt x="2257" y="32"/>
                  </a:cubicBezTo>
                  <a:cubicBezTo>
                    <a:pt x="2175" y="10"/>
                    <a:pt x="2103" y="1"/>
                    <a:pt x="20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6385206" y="2660729"/>
              <a:ext cx="264675" cy="215221"/>
            </a:xfrm>
            <a:custGeom>
              <a:rect b="b" l="l" r="r" t="t"/>
              <a:pathLst>
                <a:path extrusionOk="0" h="3252" w="3999">
                  <a:moveTo>
                    <a:pt x="2042" y="0"/>
                  </a:moveTo>
                  <a:cubicBezTo>
                    <a:pt x="1960" y="0"/>
                    <a:pt x="1857" y="35"/>
                    <a:pt x="1730" y="118"/>
                  </a:cubicBezTo>
                  <a:cubicBezTo>
                    <a:pt x="1285" y="295"/>
                    <a:pt x="1151" y="874"/>
                    <a:pt x="1463" y="1185"/>
                  </a:cubicBezTo>
                  <a:cubicBezTo>
                    <a:pt x="1463" y="1185"/>
                    <a:pt x="1090" y="972"/>
                    <a:pt x="771" y="972"/>
                  </a:cubicBezTo>
                  <a:cubicBezTo>
                    <a:pt x="584" y="972"/>
                    <a:pt x="416" y="1045"/>
                    <a:pt x="351" y="1274"/>
                  </a:cubicBezTo>
                  <a:cubicBezTo>
                    <a:pt x="210" y="1801"/>
                    <a:pt x="596" y="1856"/>
                    <a:pt x="765" y="1856"/>
                  </a:cubicBezTo>
                  <a:cubicBezTo>
                    <a:pt x="780" y="1856"/>
                    <a:pt x="794" y="1856"/>
                    <a:pt x="805" y="1855"/>
                  </a:cubicBezTo>
                  <a:lnTo>
                    <a:pt x="805" y="1855"/>
                  </a:lnTo>
                  <a:cubicBezTo>
                    <a:pt x="646" y="1871"/>
                    <a:pt x="0" y="1968"/>
                    <a:pt x="39" y="2475"/>
                  </a:cubicBezTo>
                  <a:cubicBezTo>
                    <a:pt x="54" y="2653"/>
                    <a:pt x="143" y="2712"/>
                    <a:pt x="255" y="2712"/>
                  </a:cubicBezTo>
                  <a:cubicBezTo>
                    <a:pt x="384" y="2712"/>
                    <a:pt x="544" y="2633"/>
                    <a:pt x="656" y="2567"/>
                  </a:cubicBezTo>
                  <a:lnTo>
                    <a:pt x="656" y="2567"/>
                  </a:lnTo>
                  <a:cubicBezTo>
                    <a:pt x="534" y="2664"/>
                    <a:pt x="384" y="2833"/>
                    <a:pt x="440" y="3053"/>
                  </a:cubicBezTo>
                  <a:cubicBezTo>
                    <a:pt x="470" y="3176"/>
                    <a:pt x="554" y="3251"/>
                    <a:pt x="692" y="3251"/>
                  </a:cubicBezTo>
                  <a:cubicBezTo>
                    <a:pt x="955" y="3251"/>
                    <a:pt x="1415" y="2981"/>
                    <a:pt x="2085" y="2253"/>
                  </a:cubicBezTo>
                  <a:cubicBezTo>
                    <a:pt x="2085" y="2253"/>
                    <a:pt x="3998" y="1185"/>
                    <a:pt x="3197" y="251"/>
                  </a:cubicBezTo>
                  <a:cubicBezTo>
                    <a:pt x="3069" y="123"/>
                    <a:pt x="2958" y="72"/>
                    <a:pt x="2862" y="72"/>
                  </a:cubicBezTo>
                  <a:cubicBezTo>
                    <a:pt x="2492" y="72"/>
                    <a:pt x="2352" y="829"/>
                    <a:pt x="2352" y="829"/>
                  </a:cubicBezTo>
                  <a:cubicBezTo>
                    <a:pt x="2352" y="829"/>
                    <a:pt x="2444" y="0"/>
                    <a:pt x="20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6651664" y="2441608"/>
              <a:ext cx="267455" cy="164791"/>
            </a:xfrm>
            <a:custGeom>
              <a:rect b="b" l="l" r="r" t="t"/>
              <a:pathLst>
                <a:path extrusionOk="0" h="2490" w="4041">
                  <a:moveTo>
                    <a:pt x="2878" y="0"/>
                  </a:moveTo>
                  <a:cubicBezTo>
                    <a:pt x="2423" y="0"/>
                    <a:pt x="2063" y="384"/>
                    <a:pt x="2063" y="849"/>
                  </a:cubicBezTo>
                  <a:cubicBezTo>
                    <a:pt x="2063" y="849"/>
                    <a:pt x="1824" y="101"/>
                    <a:pt x="1443" y="101"/>
                  </a:cubicBezTo>
                  <a:cubicBezTo>
                    <a:pt x="1360" y="101"/>
                    <a:pt x="1269" y="138"/>
                    <a:pt x="1173" y="226"/>
                  </a:cubicBezTo>
                  <a:cubicBezTo>
                    <a:pt x="886" y="431"/>
                    <a:pt x="864" y="824"/>
                    <a:pt x="1140" y="1024"/>
                  </a:cubicBezTo>
                  <a:lnTo>
                    <a:pt x="1140" y="1024"/>
                  </a:lnTo>
                  <a:cubicBezTo>
                    <a:pt x="1037" y="967"/>
                    <a:pt x="845" y="878"/>
                    <a:pt x="650" y="878"/>
                  </a:cubicBezTo>
                  <a:cubicBezTo>
                    <a:pt x="481" y="878"/>
                    <a:pt x="310" y="945"/>
                    <a:pt x="194" y="1160"/>
                  </a:cubicBezTo>
                  <a:cubicBezTo>
                    <a:pt x="0" y="1520"/>
                    <a:pt x="273" y="1639"/>
                    <a:pt x="506" y="1677"/>
                  </a:cubicBezTo>
                  <a:lnTo>
                    <a:pt x="506" y="1677"/>
                  </a:lnTo>
                  <a:cubicBezTo>
                    <a:pt x="344" y="1712"/>
                    <a:pt x="208" y="1830"/>
                    <a:pt x="150" y="2005"/>
                  </a:cubicBezTo>
                  <a:cubicBezTo>
                    <a:pt x="34" y="2266"/>
                    <a:pt x="183" y="2490"/>
                    <a:pt x="709" y="2490"/>
                  </a:cubicBezTo>
                  <a:cubicBezTo>
                    <a:pt x="988" y="2490"/>
                    <a:pt x="1375" y="2427"/>
                    <a:pt x="1885" y="2272"/>
                  </a:cubicBezTo>
                  <a:cubicBezTo>
                    <a:pt x="1885" y="2272"/>
                    <a:pt x="2047" y="2292"/>
                    <a:pt x="2281" y="2292"/>
                  </a:cubicBezTo>
                  <a:cubicBezTo>
                    <a:pt x="2905" y="2292"/>
                    <a:pt x="4040" y="2151"/>
                    <a:pt x="3975" y="1115"/>
                  </a:cubicBezTo>
                  <a:cubicBezTo>
                    <a:pt x="3975" y="774"/>
                    <a:pt x="3867" y="661"/>
                    <a:pt x="3722" y="661"/>
                  </a:cubicBezTo>
                  <a:cubicBezTo>
                    <a:pt x="3432" y="661"/>
                    <a:pt x="2997" y="1115"/>
                    <a:pt x="2997" y="1115"/>
                  </a:cubicBezTo>
                  <a:cubicBezTo>
                    <a:pt x="2997" y="1115"/>
                    <a:pt x="3842" y="48"/>
                    <a:pt x="2952" y="3"/>
                  </a:cubicBezTo>
                  <a:cubicBezTo>
                    <a:pt x="2927" y="1"/>
                    <a:pt x="2903" y="0"/>
                    <a:pt x="28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6542658" y="2521950"/>
              <a:ext cx="280890" cy="215221"/>
            </a:xfrm>
            <a:custGeom>
              <a:rect b="b" l="l" r="r" t="t"/>
              <a:pathLst>
                <a:path extrusionOk="0" h="3252" w="4244">
                  <a:moveTo>
                    <a:pt x="2324" y="0"/>
                  </a:moveTo>
                  <a:cubicBezTo>
                    <a:pt x="2243" y="0"/>
                    <a:pt x="2143" y="24"/>
                    <a:pt x="2019" y="79"/>
                  </a:cubicBezTo>
                  <a:cubicBezTo>
                    <a:pt x="1530" y="213"/>
                    <a:pt x="1352" y="747"/>
                    <a:pt x="1619" y="1191"/>
                  </a:cubicBezTo>
                  <a:cubicBezTo>
                    <a:pt x="1619" y="1191"/>
                    <a:pt x="1210" y="847"/>
                    <a:pt x="871" y="847"/>
                  </a:cubicBezTo>
                  <a:cubicBezTo>
                    <a:pt x="723" y="847"/>
                    <a:pt x="588" y="913"/>
                    <a:pt x="507" y="1102"/>
                  </a:cubicBezTo>
                  <a:cubicBezTo>
                    <a:pt x="225" y="1707"/>
                    <a:pt x="782" y="1764"/>
                    <a:pt x="890" y="1769"/>
                  </a:cubicBezTo>
                  <a:lnTo>
                    <a:pt x="890" y="1769"/>
                  </a:lnTo>
                  <a:cubicBezTo>
                    <a:pt x="884" y="1769"/>
                    <a:pt x="876" y="1769"/>
                    <a:pt x="866" y="1769"/>
                  </a:cubicBezTo>
                  <a:cubicBezTo>
                    <a:pt x="696" y="1769"/>
                    <a:pt x="56" y="1802"/>
                    <a:pt x="18" y="2303"/>
                  </a:cubicBezTo>
                  <a:cubicBezTo>
                    <a:pt x="0" y="2546"/>
                    <a:pt x="111" y="2620"/>
                    <a:pt x="252" y="2620"/>
                  </a:cubicBezTo>
                  <a:cubicBezTo>
                    <a:pt x="342" y="2620"/>
                    <a:pt x="443" y="2590"/>
                    <a:pt x="533" y="2555"/>
                  </a:cubicBezTo>
                  <a:lnTo>
                    <a:pt x="533" y="2555"/>
                  </a:lnTo>
                  <a:cubicBezTo>
                    <a:pt x="417" y="2638"/>
                    <a:pt x="307" y="2772"/>
                    <a:pt x="329" y="2971"/>
                  </a:cubicBezTo>
                  <a:cubicBezTo>
                    <a:pt x="347" y="3145"/>
                    <a:pt x="439" y="3251"/>
                    <a:pt x="618" y="3251"/>
                  </a:cubicBezTo>
                  <a:cubicBezTo>
                    <a:pt x="895" y="3251"/>
                    <a:pt x="1378" y="2997"/>
                    <a:pt x="2108" y="2348"/>
                  </a:cubicBezTo>
                  <a:cubicBezTo>
                    <a:pt x="2108" y="2348"/>
                    <a:pt x="4243" y="1547"/>
                    <a:pt x="3532" y="435"/>
                  </a:cubicBezTo>
                  <a:cubicBezTo>
                    <a:pt x="3407" y="259"/>
                    <a:pt x="3290" y="192"/>
                    <a:pt x="3184" y="192"/>
                  </a:cubicBezTo>
                  <a:cubicBezTo>
                    <a:pt x="2833" y="192"/>
                    <a:pt x="2598" y="925"/>
                    <a:pt x="2598" y="925"/>
                  </a:cubicBezTo>
                  <a:cubicBezTo>
                    <a:pt x="2598" y="925"/>
                    <a:pt x="2829" y="0"/>
                    <a:pt x="2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a:off x="7000123" y="3242513"/>
              <a:ext cx="423983" cy="344472"/>
            </a:xfrm>
            <a:custGeom>
              <a:rect b="b" l="l" r="r" t="t"/>
              <a:pathLst>
                <a:path extrusionOk="0" h="5205" w="6406">
                  <a:moveTo>
                    <a:pt x="0" y="0"/>
                  </a:moveTo>
                  <a:lnTo>
                    <a:pt x="0" y="0"/>
                  </a:lnTo>
                  <a:cubicBezTo>
                    <a:pt x="757" y="2136"/>
                    <a:pt x="1468" y="3159"/>
                    <a:pt x="3159" y="5205"/>
                  </a:cubicBezTo>
                  <a:cubicBezTo>
                    <a:pt x="4849" y="4449"/>
                    <a:pt x="6406" y="1335"/>
                    <a:pt x="6406" y="1335"/>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p:cNvSpPr/>
            <p:nvPr/>
          </p:nvSpPr>
          <p:spPr>
            <a:xfrm>
              <a:off x="7000123" y="3242513"/>
              <a:ext cx="423983" cy="223758"/>
            </a:xfrm>
            <a:custGeom>
              <a:rect b="b" l="l" r="r" t="t"/>
              <a:pathLst>
                <a:path extrusionOk="0" h="3381" w="6406">
                  <a:moveTo>
                    <a:pt x="0" y="0"/>
                  </a:moveTo>
                  <a:lnTo>
                    <a:pt x="0" y="0"/>
                  </a:lnTo>
                  <a:cubicBezTo>
                    <a:pt x="401" y="1201"/>
                    <a:pt x="979" y="2358"/>
                    <a:pt x="1735" y="3381"/>
                  </a:cubicBezTo>
                  <a:cubicBezTo>
                    <a:pt x="2079" y="2846"/>
                    <a:pt x="3014" y="2508"/>
                    <a:pt x="4117" y="2508"/>
                  </a:cubicBezTo>
                  <a:cubicBezTo>
                    <a:pt x="4298" y="2508"/>
                    <a:pt x="4483" y="2517"/>
                    <a:pt x="4671" y="2536"/>
                  </a:cubicBezTo>
                  <a:cubicBezTo>
                    <a:pt x="4982" y="2580"/>
                    <a:pt x="5294" y="2625"/>
                    <a:pt x="5605" y="2714"/>
                  </a:cubicBezTo>
                  <a:cubicBezTo>
                    <a:pt x="5872" y="2269"/>
                    <a:pt x="6139" y="1824"/>
                    <a:pt x="6406" y="1335"/>
                  </a:cubicBezTo>
                  <a:lnTo>
                    <a:pt x="0" y="0"/>
                  </a:ln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3"/>
            <p:cNvSpPr/>
            <p:nvPr/>
          </p:nvSpPr>
          <p:spPr>
            <a:xfrm>
              <a:off x="6638030" y="2615329"/>
              <a:ext cx="67774" cy="57776"/>
            </a:xfrm>
            <a:custGeom>
              <a:rect b="b" l="l" r="r" t="t"/>
              <a:pathLst>
                <a:path extrusionOk="0" h="873" w="1024">
                  <a:moveTo>
                    <a:pt x="690" y="1"/>
                  </a:moveTo>
                  <a:cubicBezTo>
                    <a:pt x="576" y="1"/>
                    <a:pt x="437" y="55"/>
                    <a:pt x="312" y="181"/>
                  </a:cubicBezTo>
                  <a:cubicBezTo>
                    <a:pt x="89" y="359"/>
                    <a:pt x="0" y="626"/>
                    <a:pt x="89" y="759"/>
                  </a:cubicBezTo>
                  <a:cubicBezTo>
                    <a:pt x="128" y="837"/>
                    <a:pt x="201" y="872"/>
                    <a:pt x="290" y="872"/>
                  </a:cubicBezTo>
                  <a:cubicBezTo>
                    <a:pt x="404" y="872"/>
                    <a:pt x="542" y="814"/>
                    <a:pt x="667" y="715"/>
                  </a:cubicBezTo>
                  <a:cubicBezTo>
                    <a:pt x="890" y="537"/>
                    <a:pt x="1023" y="270"/>
                    <a:pt x="890" y="92"/>
                  </a:cubicBezTo>
                  <a:cubicBezTo>
                    <a:pt x="851" y="34"/>
                    <a:pt x="778" y="1"/>
                    <a:pt x="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a:off x="6780392" y="2438431"/>
              <a:ext cx="93189" cy="103970"/>
            </a:xfrm>
            <a:custGeom>
              <a:rect b="b" l="l" r="r" t="t"/>
              <a:pathLst>
                <a:path extrusionOk="0" h="1571" w="1408">
                  <a:moveTo>
                    <a:pt x="869" y="0"/>
                  </a:moveTo>
                  <a:cubicBezTo>
                    <a:pt x="598" y="0"/>
                    <a:pt x="371" y="172"/>
                    <a:pt x="251" y="452"/>
                  </a:cubicBezTo>
                  <a:cubicBezTo>
                    <a:pt x="166" y="748"/>
                    <a:pt x="1" y="1570"/>
                    <a:pt x="293" y="1570"/>
                  </a:cubicBezTo>
                  <a:cubicBezTo>
                    <a:pt x="308" y="1570"/>
                    <a:pt x="323" y="1568"/>
                    <a:pt x="340" y="1564"/>
                  </a:cubicBezTo>
                  <a:cubicBezTo>
                    <a:pt x="740" y="1475"/>
                    <a:pt x="1319" y="674"/>
                    <a:pt x="1363" y="407"/>
                  </a:cubicBezTo>
                  <a:cubicBezTo>
                    <a:pt x="1408" y="185"/>
                    <a:pt x="1230" y="51"/>
                    <a:pt x="963" y="7"/>
                  </a:cubicBezTo>
                  <a:cubicBezTo>
                    <a:pt x="931" y="2"/>
                    <a:pt x="900" y="0"/>
                    <a:pt x="8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a:off x="6484946" y="2565430"/>
              <a:ext cx="61883" cy="59431"/>
            </a:xfrm>
            <a:custGeom>
              <a:rect b="b" l="l" r="r" t="t"/>
              <a:pathLst>
                <a:path extrusionOk="0" h="898" w="935">
                  <a:moveTo>
                    <a:pt x="400" y="1"/>
                  </a:moveTo>
                  <a:cubicBezTo>
                    <a:pt x="267" y="1"/>
                    <a:pt x="134" y="90"/>
                    <a:pt x="89" y="268"/>
                  </a:cubicBezTo>
                  <a:cubicBezTo>
                    <a:pt x="0" y="445"/>
                    <a:pt x="45" y="623"/>
                    <a:pt x="178" y="757"/>
                  </a:cubicBezTo>
                  <a:cubicBezTo>
                    <a:pt x="286" y="811"/>
                    <a:pt x="526" y="898"/>
                    <a:pt x="697" y="898"/>
                  </a:cubicBezTo>
                  <a:cubicBezTo>
                    <a:pt x="808" y="898"/>
                    <a:pt x="890" y="862"/>
                    <a:pt x="890" y="757"/>
                  </a:cubicBezTo>
                  <a:cubicBezTo>
                    <a:pt x="934" y="490"/>
                    <a:pt x="489" y="45"/>
                    <a:pt x="4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a:off x="6405458" y="2618440"/>
              <a:ext cx="67774" cy="69292"/>
            </a:xfrm>
            <a:custGeom>
              <a:rect b="b" l="l" r="r" t="t"/>
              <a:pathLst>
                <a:path extrusionOk="0" h="1047" w="1024">
                  <a:moveTo>
                    <a:pt x="801" y="0"/>
                  </a:moveTo>
                  <a:cubicBezTo>
                    <a:pt x="445" y="45"/>
                    <a:pt x="178" y="267"/>
                    <a:pt x="45" y="623"/>
                  </a:cubicBezTo>
                  <a:cubicBezTo>
                    <a:pt x="0" y="712"/>
                    <a:pt x="89" y="890"/>
                    <a:pt x="222" y="890"/>
                  </a:cubicBezTo>
                  <a:cubicBezTo>
                    <a:pt x="351" y="922"/>
                    <a:pt x="549" y="1047"/>
                    <a:pt x="683" y="1047"/>
                  </a:cubicBezTo>
                  <a:cubicBezTo>
                    <a:pt x="734" y="1047"/>
                    <a:pt x="776" y="1028"/>
                    <a:pt x="801" y="979"/>
                  </a:cubicBezTo>
                  <a:cubicBezTo>
                    <a:pt x="890" y="801"/>
                    <a:pt x="1023" y="0"/>
                    <a:pt x="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6708648" y="2454778"/>
              <a:ext cx="50102" cy="62475"/>
            </a:xfrm>
            <a:custGeom>
              <a:rect b="b" l="l" r="r" t="t"/>
              <a:pathLst>
                <a:path extrusionOk="0" h="944" w="757">
                  <a:moveTo>
                    <a:pt x="497" y="0"/>
                  </a:moveTo>
                  <a:cubicBezTo>
                    <a:pt x="410" y="0"/>
                    <a:pt x="308" y="31"/>
                    <a:pt x="223" y="116"/>
                  </a:cubicBezTo>
                  <a:cubicBezTo>
                    <a:pt x="90" y="205"/>
                    <a:pt x="1" y="472"/>
                    <a:pt x="90" y="605"/>
                  </a:cubicBezTo>
                  <a:cubicBezTo>
                    <a:pt x="158" y="708"/>
                    <a:pt x="386" y="943"/>
                    <a:pt x="547" y="943"/>
                  </a:cubicBezTo>
                  <a:cubicBezTo>
                    <a:pt x="595" y="943"/>
                    <a:pt x="637" y="923"/>
                    <a:pt x="668" y="872"/>
                  </a:cubicBezTo>
                  <a:cubicBezTo>
                    <a:pt x="757" y="605"/>
                    <a:pt x="757" y="294"/>
                    <a:pt x="623" y="27"/>
                  </a:cubicBezTo>
                  <a:cubicBezTo>
                    <a:pt x="591" y="11"/>
                    <a:pt x="546" y="0"/>
                    <a:pt x="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6481967" y="2750931"/>
              <a:ext cx="64862" cy="51952"/>
            </a:xfrm>
            <a:custGeom>
              <a:rect b="b" l="l" r="r" t="t"/>
              <a:pathLst>
                <a:path extrusionOk="0" h="785" w="980">
                  <a:moveTo>
                    <a:pt x="657" y="0"/>
                  </a:moveTo>
                  <a:cubicBezTo>
                    <a:pt x="557" y="0"/>
                    <a:pt x="445" y="44"/>
                    <a:pt x="356" y="133"/>
                  </a:cubicBezTo>
                  <a:cubicBezTo>
                    <a:pt x="134" y="267"/>
                    <a:pt x="1" y="534"/>
                    <a:pt x="90" y="667"/>
                  </a:cubicBezTo>
                  <a:cubicBezTo>
                    <a:pt x="137" y="739"/>
                    <a:pt x="223" y="785"/>
                    <a:pt x="327" y="785"/>
                  </a:cubicBezTo>
                  <a:cubicBezTo>
                    <a:pt x="417" y="785"/>
                    <a:pt x="520" y="750"/>
                    <a:pt x="623" y="667"/>
                  </a:cubicBezTo>
                  <a:cubicBezTo>
                    <a:pt x="846" y="489"/>
                    <a:pt x="979" y="267"/>
                    <a:pt x="890" y="133"/>
                  </a:cubicBezTo>
                  <a:cubicBezTo>
                    <a:pt x="846" y="44"/>
                    <a:pt x="757" y="0"/>
                    <a:pt x="6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6311212" y="2535980"/>
              <a:ext cx="742003" cy="750758"/>
            </a:xfrm>
            <a:custGeom>
              <a:rect b="b" l="l" r="r" t="t"/>
              <a:pathLst>
                <a:path extrusionOk="0" h="11344" w="11211">
                  <a:moveTo>
                    <a:pt x="9030" y="1"/>
                  </a:moveTo>
                  <a:cubicBezTo>
                    <a:pt x="2670" y="2625"/>
                    <a:pt x="1" y="7207"/>
                    <a:pt x="1" y="7207"/>
                  </a:cubicBezTo>
                  <a:cubicBezTo>
                    <a:pt x="4315" y="10587"/>
                    <a:pt x="11032" y="11344"/>
                    <a:pt x="11032" y="11344"/>
                  </a:cubicBezTo>
                  <a:lnTo>
                    <a:pt x="11210" y="11032"/>
                  </a:lnTo>
                  <a:cubicBezTo>
                    <a:pt x="10320" y="8541"/>
                    <a:pt x="9030" y="1"/>
                    <a:pt x="9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6741012" y="2768535"/>
              <a:ext cx="223839" cy="450495"/>
            </a:xfrm>
            <a:custGeom>
              <a:rect b="b" l="l" r="r" t="t"/>
              <a:pathLst>
                <a:path extrusionOk="0" h="6807" w="3382">
                  <a:moveTo>
                    <a:pt x="1" y="1"/>
                  </a:moveTo>
                  <a:cubicBezTo>
                    <a:pt x="1" y="2"/>
                    <a:pt x="135" y="2715"/>
                    <a:pt x="3070" y="6807"/>
                  </a:cubicBezTo>
                  <a:lnTo>
                    <a:pt x="3382" y="6584"/>
                  </a:lnTo>
                  <a:cubicBezTo>
                    <a:pt x="2447" y="5428"/>
                    <a:pt x="312" y="1558"/>
                    <a:pt x="1"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6629161" y="2795073"/>
              <a:ext cx="303327" cy="444538"/>
            </a:xfrm>
            <a:custGeom>
              <a:rect b="b" l="l" r="r" t="t"/>
              <a:pathLst>
                <a:path extrusionOk="0" h="6717" w="4583">
                  <a:moveTo>
                    <a:pt x="1" y="0"/>
                  </a:moveTo>
                  <a:cubicBezTo>
                    <a:pt x="1" y="1"/>
                    <a:pt x="713" y="3070"/>
                    <a:pt x="4271" y="6717"/>
                  </a:cubicBezTo>
                  <a:lnTo>
                    <a:pt x="4582" y="6539"/>
                  </a:lnTo>
                  <a:cubicBezTo>
                    <a:pt x="3515" y="5605"/>
                    <a:pt x="668" y="1779"/>
                    <a:pt x="1"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6520222" y="2853907"/>
              <a:ext cx="382816" cy="385703"/>
            </a:xfrm>
            <a:custGeom>
              <a:rect b="b" l="l" r="r" t="t"/>
              <a:pathLst>
                <a:path extrusionOk="0" h="5828" w="5784">
                  <a:moveTo>
                    <a:pt x="1" y="1"/>
                  </a:moveTo>
                  <a:cubicBezTo>
                    <a:pt x="1" y="2"/>
                    <a:pt x="1291" y="2892"/>
                    <a:pt x="5472" y="5828"/>
                  </a:cubicBezTo>
                  <a:lnTo>
                    <a:pt x="5783" y="5650"/>
                  </a:lnTo>
                  <a:cubicBezTo>
                    <a:pt x="4582" y="4894"/>
                    <a:pt x="1024" y="1691"/>
                    <a:pt x="1"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a:off x="6376006" y="2995200"/>
              <a:ext cx="488778" cy="232626"/>
            </a:xfrm>
            <a:custGeom>
              <a:rect b="b" l="l" r="r" t="t"/>
              <a:pathLst>
                <a:path extrusionOk="0" h="3515" w="7385">
                  <a:moveTo>
                    <a:pt x="0" y="1"/>
                  </a:moveTo>
                  <a:lnTo>
                    <a:pt x="0" y="1"/>
                  </a:lnTo>
                  <a:cubicBezTo>
                    <a:pt x="0" y="45"/>
                    <a:pt x="2002" y="1958"/>
                    <a:pt x="7028" y="3515"/>
                  </a:cubicBezTo>
                  <a:lnTo>
                    <a:pt x="7384" y="3337"/>
                  </a:lnTo>
                  <a:cubicBezTo>
                    <a:pt x="5827" y="2937"/>
                    <a:pt x="1424" y="1113"/>
                    <a:pt x="0"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a:off x="6464296" y="2535980"/>
              <a:ext cx="585938" cy="750758"/>
            </a:xfrm>
            <a:custGeom>
              <a:rect b="b" l="l" r="r" t="t"/>
              <a:pathLst>
                <a:path extrusionOk="0" h="11344" w="8853">
                  <a:moveTo>
                    <a:pt x="6717" y="1"/>
                  </a:moveTo>
                  <a:cubicBezTo>
                    <a:pt x="6006" y="268"/>
                    <a:pt x="5339" y="579"/>
                    <a:pt x="4716" y="890"/>
                  </a:cubicBezTo>
                  <a:cubicBezTo>
                    <a:pt x="5339" y="3915"/>
                    <a:pt x="6184" y="6895"/>
                    <a:pt x="7207" y="9787"/>
                  </a:cubicBezTo>
                  <a:lnTo>
                    <a:pt x="6451" y="10321"/>
                  </a:lnTo>
                  <a:cubicBezTo>
                    <a:pt x="4226" y="10054"/>
                    <a:pt x="2091" y="9520"/>
                    <a:pt x="1" y="8719"/>
                  </a:cubicBezTo>
                  <a:lnTo>
                    <a:pt x="1" y="8719"/>
                  </a:lnTo>
                  <a:cubicBezTo>
                    <a:pt x="2714" y="10054"/>
                    <a:pt x="5650" y="10943"/>
                    <a:pt x="8719" y="11344"/>
                  </a:cubicBezTo>
                  <a:lnTo>
                    <a:pt x="8853" y="11032"/>
                  </a:lnTo>
                  <a:cubicBezTo>
                    <a:pt x="7963" y="8541"/>
                    <a:pt x="6717" y="1"/>
                    <a:pt x="6717"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a:off x="6367138" y="2806257"/>
              <a:ext cx="53081" cy="60092"/>
            </a:xfrm>
            <a:custGeom>
              <a:rect b="b" l="l" r="r" t="t"/>
              <a:pathLst>
                <a:path extrusionOk="0" h="908" w="802">
                  <a:moveTo>
                    <a:pt x="553" y="1"/>
                  </a:moveTo>
                  <a:cubicBezTo>
                    <a:pt x="390" y="1"/>
                    <a:pt x="212" y="127"/>
                    <a:pt x="134" y="321"/>
                  </a:cubicBezTo>
                  <a:cubicBezTo>
                    <a:pt x="1" y="587"/>
                    <a:pt x="45" y="810"/>
                    <a:pt x="179" y="899"/>
                  </a:cubicBezTo>
                  <a:cubicBezTo>
                    <a:pt x="202" y="905"/>
                    <a:pt x="225" y="907"/>
                    <a:pt x="250" y="907"/>
                  </a:cubicBezTo>
                  <a:cubicBezTo>
                    <a:pt x="412" y="907"/>
                    <a:pt x="591" y="781"/>
                    <a:pt x="668" y="587"/>
                  </a:cubicBezTo>
                  <a:cubicBezTo>
                    <a:pt x="801" y="365"/>
                    <a:pt x="757" y="98"/>
                    <a:pt x="624" y="9"/>
                  </a:cubicBezTo>
                  <a:cubicBezTo>
                    <a:pt x="601" y="3"/>
                    <a:pt x="577" y="1"/>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a:off x="6858820" y="2658611"/>
              <a:ext cx="100138" cy="407344"/>
            </a:xfrm>
            <a:custGeom>
              <a:rect b="b" l="l" r="r" t="t"/>
              <a:pathLst>
                <a:path extrusionOk="0" h="6155" w="1513">
                  <a:moveTo>
                    <a:pt x="43" y="0"/>
                  </a:moveTo>
                  <a:cubicBezTo>
                    <a:pt x="16" y="0"/>
                    <a:pt x="0" y="31"/>
                    <a:pt x="0" y="105"/>
                  </a:cubicBezTo>
                  <a:cubicBezTo>
                    <a:pt x="0" y="505"/>
                    <a:pt x="1513" y="6155"/>
                    <a:pt x="1513" y="6155"/>
                  </a:cubicBezTo>
                  <a:cubicBezTo>
                    <a:pt x="1513" y="6155"/>
                    <a:pt x="1112" y="3085"/>
                    <a:pt x="579" y="772"/>
                  </a:cubicBezTo>
                  <a:cubicBezTo>
                    <a:pt x="579" y="772"/>
                    <a:pt x="177" y="0"/>
                    <a:pt x="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a:off x="7014816" y="3114390"/>
              <a:ext cx="132172" cy="122303"/>
            </a:xfrm>
            <a:custGeom>
              <a:rect b="b" l="l" r="r" t="t"/>
              <a:pathLst>
                <a:path extrusionOk="0" h="1848" w="1997">
                  <a:moveTo>
                    <a:pt x="904" y="0"/>
                  </a:moveTo>
                  <a:cubicBezTo>
                    <a:pt x="835" y="0"/>
                    <a:pt x="756" y="8"/>
                    <a:pt x="668" y="24"/>
                  </a:cubicBezTo>
                  <a:cubicBezTo>
                    <a:pt x="1" y="157"/>
                    <a:pt x="268" y="1136"/>
                    <a:pt x="712" y="1803"/>
                  </a:cubicBezTo>
                  <a:cubicBezTo>
                    <a:pt x="535" y="1314"/>
                    <a:pt x="446" y="469"/>
                    <a:pt x="757" y="380"/>
                  </a:cubicBezTo>
                  <a:cubicBezTo>
                    <a:pt x="788" y="373"/>
                    <a:pt x="817" y="370"/>
                    <a:pt x="844" y="370"/>
                  </a:cubicBezTo>
                  <a:cubicBezTo>
                    <a:pt x="1340" y="370"/>
                    <a:pt x="975" y="1510"/>
                    <a:pt x="890" y="1847"/>
                  </a:cubicBezTo>
                  <a:lnTo>
                    <a:pt x="935" y="1847"/>
                  </a:lnTo>
                  <a:cubicBezTo>
                    <a:pt x="935" y="1847"/>
                    <a:pt x="1996" y="0"/>
                    <a:pt x="9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a:off x="7067830" y="3180569"/>
              <a:ext cx="139254" cy="76174"/>
            </a:xfrm>
            <a:custGeom>
              <a:rect b="b" l="l" r="r" t="t"/>
              <a:pathLst>
                <a:path extrusionOk="0" h="1151" w="2104">
                  <a:moveTo>
                    <a:pt x="1566" y="0"/>
                  </a:moveTo>
                  <a:cubicBezTo>
                    <a:pt x="1164" y="0"/>
                    <a:pt x="508" y="402"/>
                    <a:pt x="45" y="803"/>
                  </a:cubicBezTo>
                  <a:cubicBezTo>
                    <a:pt x="404" y="574"/>
                    <a:pt x="1003" y="346"/>
                    <a:pt x="1331" y="346"/>
                  </a:cubicBezTo>
                  <a:cubicBezTo>
                    <a:pt x="1450" y="346"/>
                    <a:pt x="1534" y="376"/>
                    <a:pt x="1557" y="447"/>
                  </a:cubicBezTo>
                  <a:cubicBezTo>
                    <a:pt x="1712" y="948"/>
                    <a:pt x="730" y="982"/>
                    <a:pt x="205" y="982"/>
                  </a:cubicBezTo>
                  <a:cubicBezTo>
                    <a:pt x="124" y="982"/>
                    <a:pt x="54" y="981"/>
                    <a:pt x="0" y="981"/>
                  </a:cubicBezTo>
                  <a:lnTo>
                    <a:pt x="0" y="1025"/>
                  </a:lnTo>
                  <a:cubicBezTo>
                    <a:pt x="0" y="1025"/>
                    <a:pt x="489" y="1150"/>
                    <a:pt x="978" y="1150"/>
                  </a:cubicBezTo>
                  <a:cubicBezTo>
                    <a:pt x="1541" y="1150"/>
                    <a:pt x="2104" y="984"/>
                    <a:pt x="1913" y="269"/>
                  </a:cubicBezTo>
                  <a:cubicBezTo>
                    <a:pt x="1872" y="79"/>
                    <a:pt x="1744" y="0"/>
                    <a:pt x="1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a:off x="6961869" y="3189504"/>
              <a:ext cx="129591" cy="132561"/>
            </a:xfrm>
            <a:custGeom>
              <a:rect b="b" l="l" r="r" t="t"/>
              <a:pathLst>
                <a:path extrusionOk="0" h="2003" w="1958">
                  <a:moveTo>
                    <a:pt x="1112" y="1"/>
                  </a:moveTo>
                  <a:lnTo>
                    <a:pt x="0" y="1558"/>
                  </a:lnTo>
                  <a:lnTo>
                    <a:pt x="934" y="2002"/>
                  </a:lnTo>
                  <a:lnTo>
                    <a:pt x="1957" y="1024"/>
                  </a:lnTo>
                  <a:lnTo>
                    <a:pt x="1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a:off x="7059027" y="3216042"/>
              <a:ext cx="29452" cy="27333"/>
            </a:xfrm>
            <a:custGeom>
              <a:rect b="b" l="l" r="r" t="t"/>
              <a:pathLst>
                <a:path extrusionOk="0" h="413" w="445">
                  <a:moveTo>
                    <a:pt x="222" y="0"/>
                  </a:moveTo>
                  <a:cubicBezTo>
                    <a:pt x="89" y="45"/>
                    <a:pt x="0" y="134"/>
                    <a:pt x="44" y="267"/>
                  </a:cubicBezTo>
                  <a:cubicBezTo>
                    <a:pt x="44" y="340"/>
                    <a:pt x="133" y="412"/>
                    <a:pt x="215" y="412"/>
                  </a:cubicBezTo>
                  <a:cubicBezTo>
                    <a:pt x="233" y="412"/>
                    <a:pt x="251" y="409"/>
                    <a:pt x="267" y="400"/>
                  </a:cubicBezTo>
                  <a:cubicBezTo>
                    <a:pt x="400" y="400"/>
                    <a:pt x="445" y="267"/>
                    <a:pt x="445" y="178"/>
                  </a:cubicBezTo>
                  <a:cubicBezTo>
                    <a:pt x="445" y="45"/>
                    <a:pt x="311"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3"/>
            <p:cNvSpPr/>
            <p:nvPr/>
          </p:nvSpPr>
          <p:spPr>
            <a:xfrm>
              <a:off x="6278848" y="2743519"/>
              <a:ext cx="35409" cy="68299"/>
            </a:xfrm>
            <a:custGeom>
              <a:rect b="b" l="l" r="r" t="t"/>
              <a:pathLst>
                <a:path extrusionOk="0" h="1032" w="535">
                  <a:moveTo>
                    <a:pt x="334" y="1"/>
                  </a:moveTo>
                  <a:cubicBezTo>
                    <a:pt x="278" y="1"/>
                    <a:pt x="223" y="23"/>
                    <a:pt x="178" y="68"/>
                  </a:cubicBezTo>
                  <a:cubicBezTo>
                    <a:pt x="45" y="245"/>
                    <a:pt x="0" y="468"/>
                    <a:pt x="89" y="646"/>
                  </a:cubicBezTo>
                  <a:cubicBezTo>
                    <a:pt x="127" y="759"/>
                    <a:pt x="292" y="1031"/>
                    <a:pt x="396" y="1031"/>
                  </a:cubicBezTo>
                  <a:cubicBezTo>
                    <a:pt x="415" y="1031"/>
                    <a:pt x="432" y="1022"/>
                    <a:pt x="445" y="1002"/>
                  </a:cubicBezTo>
                  <a:cubicBezTo>
                    <a:pt x="534" y="690"/>
                    <a:pt x="534" y="379"/>
                    <a:pt x="490" y="68"/>
                  </a:cubicBezTo>
                  <a:cubicBezTo>
                    <a:pt x="445" y="23"/>
                    <a:pt x="390"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3"/>
            <p:cNvSpPr/>
            <p:nvPr/>
          </p:nvSpPr>
          <p:spPr>
            <a:xfrm>
              <a:off x="6897075" y="3077660"/>
              <a:ext cx="150241" cy="156055"/>
            </a:xfrm>
            <a:custGeom>
              <a:rect b="b" l="l" r="r" t="t"/>
              <a:pathLst>
                <a:path extrusionOk="0" h="2358" w="2270">
                  <a:moveTo>
                    <a:pt x="1824" y="0"/>
                  </a:moveTo>
                  <a:cubicBezTo>
                    <a:pt x="1246" y="267"/>
                    <a:pt x="623" y="401"/>
                    <a:pt x="1" y="445"/>
                  </a:cubicBezTo>
                  <a:lnTo>
                    <a:pt x="935" y="2358"/>
                  </a:lnTo>
                  <a:cubicBezTo>
                    <a:pt x="1335" y="2047"/>
                    <a:pt x="1780" y="1824"/>
                    <a:pt x="2269" y="1691"/>
                  </a:cubicBezTo>
                  <a:lnTo>
                    <a:pt x="1824"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3"/>
            <p:cNvSpPr/>
            <p:nvPr/>
          </p:nvSpPr>
          <p:spPr>
            <a:xfrm>
              <a:off x="6770464" y="3056549"/>
              <a:ext cx="217948" cy="212640"/>
            </a:xfrm>
            <a:custGeom>
              <a:rect b="b" l="l" r="r" t="t"/>
              <a:pathLst>
                <a:path extrusionOk="0" h="3213" w="3293">
                  <a:moveTo>
                    <a:pt x="247" y="1"/>
                  </a:moveTo>
                  <a:cubicBezTo>
                    <a:pt x="236" y="1"/>
                    <a:pt x="228" y="3"/>
                    <a:pt x="223" y="8"/>
                  </a:cubicBezTo>
                  <a:cubicBezTo>
                    <a:pt x="45" y="142"/>
                    <a:pt x="1" y="364"/>
                    <a:pt x="90" y="542"/>
                  </a:cubicBezTo>
                  <a:cubicBezTo>
                    <a:pt x="134" y="631"/>
                    <a:pt x="1246" y="1254"/>
                    <a:pt x="1202" y="1387"/>
                  </a:cubicBezTo>
                  <a:cubicBezTo>
                    <a:pt x="1024" y="1609"/>
                    <a:pt x="446" y="1787"/>
                    <a:pt x="401" y="1921"/>
                  </a:cubicBezTo>
                  <a:cubicBezTo>
                    <a:pt x="268" y="2188"/>
                    <a:pt x="1246" y="2988"/>
                    <a:pt x="1513" y="3166"/>
                  </a:cubicBezTo>
                  <a:cubicBezTo>
                    <a:pt x="1560" y="3197"/>
                    <a:pt x="1628" y="3212"/>
                    <a:pt x="1711" y="3212"/>
                  </a:cubicBezTo>
                  <a:cubicBezTo>
                    <a:pt x="2104" y="3212"/>
                    <a:pt x="2828" y="2880"/>
                    <a:pt x="3159" y="2366"/>
                  </a:cubicBezTo>
                  <a:cubicBezTo>
                    <a:pt x="3292" y="2099"/>
                    <a:pt x="2670" y="809"/>
                    <a:pt x="2670" y="809"/>
                  </a:cubicBezTo>
                  <a:cubicBezTo>
                    <a:pt x="2536" y="764"/>
                    <a:pt x="2136" y="809"/>
                    <a:pt x="1780" y="720"/>
                  </a:cubicBezTo>
                  <a:cubicBezTo>
                    <a:pt x="1444" y="678"/>
                    <a:pt x="433" y="1"/>
                    <a:pt x="24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3"/>
            <p:cNvSpPr/>
            <p:nvPr/>
          </p:nvSpPr>
          <p:spPr>
            <a:xfrm>
              <a:off x="6708648" y="3156546"/>
              <a:ext cx="147262" cy="71277"/>
            </a:xfrm>
            <a:custGeom>
              <a:rect b="b" l="l" r="r" t="t"/>
              <a:pathLst>
                <a:path extrusionOk="0" h="1077" w="2225">
                  <a:moveTo>
                    <a:pt x="2047" y="0"/>
                  </a:moveTo>
                  <a:cubicBezTo>
                    <a:pt x="2033" y="0"/>
                    <a:pt x="2018" y="3"/>
                    <a:pt x="2002" y="9"/>
                  </a:cubicBezTo>
                  <a:cubicBezTo>
                    <a:pt x="1735" y="187"/>
                    <a:pt x="1424" y="321"/>
                    <a:pt x="1113" y="454"/>
                  </a:cubicBezTo>
                  <a:cubicBezTo>
                    <a:pt x="801" y="499"/>
                    <a:pt x="490" y="543"/>
                    <a:pt x="179" y="632"/>
                  </a:cubicBezTo>
                  <a:cubicBezTo>
                    <a:pt x="134" y="721"/>
                    <a:pt x="1" y="1033"/>
                    <a:pt x="179" y="1077"/>
                  </a:cubicBezTo>
                  <a:cubicBezTo>
                    <a:pt x="579" y="1033"/>
                    <a:pt x="935" y="988"/>
                    <a:pt x="1335" y="899"/>
                  </a:cubicBezTo>
                  <a:cubicBezTo>
                    <a:pt x="1602" y="810"/>
                    <a:pt x="1869" y="677"/>
                    <a:pt x="2136" y="543"/>
                  </a:cubicBezTo>
                  <a:cubicBezTo>
                    <a:pt x="2218" y="502"/>
                    <a:pt x="2224" y="0"/>
                    <a:pt x="204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3"/>
            <p:cNvSpPr/>
            <p:nvPr/>
          </p:nvSpPr>
          <p:spPr>
            <a:xfrm>
              <a:off x="6741012" y="3197048"/>
              <a:ext cx="141107" cy="83785"/>
            </a:xfrm>
            <a:custGeom>
              <a:rect b="b" l="l" r="r" t="t"/>
              <a:pathLst>
                <a:path extrusionOk="0" h="1266" w="2132">
                  <a:moveTo>
                    <a:pt x="1965" y="0"/>
                  </a:moveTo>
                  <a:cubicBezTo>
                    <a:pt x="1949" y="0"/>
                    <a:pt x="1932" y="6"/>
                    <a:pt x="1914" y="20"/>
                  </a:cubicBezTo>
                  <a:cubicBezTo>
                    <a:pt x="1602" y="198"/>
                    <a:pt x="1335" y="376"/>
                    <a:pt x="1024" y="554"/>
                  </a:cubicBezTo>
                  <a:cubicBezTo>
                    <a:pt x="713" y="643"/>
                    <a:pt x="401" y="732"/>
                    <a:pt x="134" y="865"/>
                  </a:cubicBezTo>
                  <a:cubicBezTo>
                    <a:pt x="90" y="910"/>
                    <a:pt x="1" y="1266"/>
                    <a:pt x="179" y="1266"/>
                  </a:cubicBezTo>
                  <a:cubicBezTo>
                    <a:pt x="579" y="1221"/>
                    <a:pt x="935" y="1132"/>
                    <a:pt x="1335" y="954"/>
                  </a:cubicBezTo>
                  <a:cubicBezTo>
                    <a:pt x="1602" y="821"/>
                    <a:pt x="1825" y="687"/>
                    <a:pt x="2092" y="509"/>
                  </a:cubicBezTo>
                  <a:cubicBezTo>
                    <a:pt x="2132" y="470"/>
                    <a:pt x="2100" y="0"/>
                    <a:pt x="196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3"/>
            <p:cNvSpPr/>
            <p:nvPr/>
          </p:nvSpPr>
          <p:spPr>
            <a:xfrm>
              <a:off x="6805807" y="3216571"/>
              <a:ext cx="135481" cy="93712"/>
            </a:xfrm>
            <a:custGeom>
              <a:rect b="b" l="l" r="r" t="t"/>
              <a:pathLst>
                <a:path extrusionOk="0" h="1416" w="2047">
                  <a:moveTo>
                    <a:pt x="1850" y="0"/>
                  </a:moveTo>
                  <a:cubicBezTo>
                    <a:pt x="1828" y="0"/>
                    <a:pt x="1805" y="11"/>
                    <a:pt x="1780" y="37"/>
                  </a:cubicBezTo>
                  <a:cubicBezTo>
                    <a:pt x="1513" y="259"/>
                    <a:pt x="1246" y="437"/>
                    <a:pt x="979" y="659"/>
                  </a:cubicBezTo>
                  <a:cubicBezTo>
                    <a:pt x="668" y="748"/>
                    <a:pt x="356" y="882"/>
                    <a:pt x="90" y="1015"/>
                  </a:cubicBezTo>
                  <a:cubicBezTo>
                    <a:pt x="45" y="1104"/>
                    <a:pt x="1" y="1415"/>
                    <a:pt x="179" y="1415"/>
                  </a:cubicBezTo>
                  <a:cubicBezTo>
                    <a:pt x="579" y="1327"/>
                    <a:pt x="935" y="1193"/>
                    <a:pt x="1291" y="1015"/>
                  </a:cubicBezTo>
                  <a:cubicBezTo>
                    <a:pt x="1557" y="882"/>
                    <a:pt x="1780" y="704"/>
                    <a:pt x="2047" y="481"/>
                  </a:cubicBezTo>
                  <a:cubicBezTo>
                    <a:pt x="2047" y="405"/>
                    <a:pt x="1981" y="0"/>
                    <a:pt x="1850"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3"/>
            <p:cNvSpPr/>
            <p:nvPr/>
          </p:nvSpPr>
          <p:spPr>
            <a:xfrm>
              <a:off x="6958891" y="3062968"/>
              <a:ext cx="106029" cy="156055"/>
            </a:xfrm>
            <a:custGeom>
              <a:rect b="b" l="l" r="r" t="t"/>
              <a:pathLst>
                <a:path extrusionOk="0" h="2358" w="1602">
                  <a:moveTo>
                    <a:pt x="801" y="0"/>
                  </a:moveTo>
                  <a:lnTo>
                    <a:pt x="1" y="356"/>
                  </a:lnTo>
                  <a:lnTo>
                    <a:pt x="801" y="2358"/>
                  </a:lnTo>
                  <a:lnTo>
                    <a:pt x="1602" y="2002"/>
                  </a:lnTo>
                  <a:lnTo>
                    <a:pt x="8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3"/>
            <p:cNvSpPr/>
            <p:nvPr/>
          </p:nvSpPr>
          <p:spPr>
            <a:xfrm>
              <a:off x="6976562" y="2591108"/>
              <a:ext cx="708778" cy="630904"/>
            </a:xfrm>
            <a:custGeom>
              <a:rect b="b" l="l" r="r" t="t"/>
              <a:pathLst>
                <a:path extrusionOk="0" h="9533" w="10709">
                  <a:moveTo>
                    <a:pt x="9371" y="1"/>
                  </a:moveTo>
                  <a:cubicBezTo>
                    <a:pt x="9319" y="1"/>
                    <a:pt x="9264" y="5"/>
                    <a:pt x="9208" y="13"/>
                  </a:cubicBezTo>
                  <a:cubicBezTo>
                    <a:pt x="7963" y="235"/>
                    <a:pt x="5427" y="4328"/>
                    <a:pt x="4982" y="4684"/>
                  </a:cubicBezTo>
                  <a:cubicBezTo>
                    <a:pt x="4538" y="4995"/>
                    <a:pt x="1" y="6952"/>
                    <a:pt x="1" y="6952"/>
                  </a:cubicBezTo>
                  <a:lnTo>
                    <a:pt x="1068" y="9532"/>
                  </a:lnTo>
                  <a:cubicBezTo>
                    <a:pt x="1068" y="9532"/>
                    <a:pt x="5650" y="7575"/>
                    <a:pt x="6717" y="6952"/>
                  </a:cubicBezTo>
                  <a:cubicBezTo>
                    <a:pt x="7740" y="6329"/>
                    <a:pt x="10187" y="4283"/>
                    <a:pt x="10454" y="2949"/>
                  </a:cubicBezTo>
                  <a:cubicBezTo>
                    <a:pt x="10708" y="1677"/>
                    <a:pt x="10437" y="1"/>
                    <a:pt x="93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3"/>
            <p:cNvSpPr/>
            <p:nvPr/>
          </p:nvSpPr>
          <p:spPr>
            <a:xfrm>
              <a:off x="7306291" y="2591968"/>
              <a:ext cx="294458" cy="309132"/>
            </a:xfrm>
            <a:custGeom>
              <a:rect b="b" l="l" r="r" t="t"/>
              <a:pathLst>
                <a:path extrusionOk="0" h="4671" w="4449">
                  <a:moveTo>
                    <a:pt x="4226" y="0"/>
                  </a:moveTo>
                  <a:cubicBezTo>
                    <a:pt x="3027" y="214"/>
                    <a:pt x="634" y="4013"/>
                    <a:pt x="59" y="4615"/>
                  </a:cubicBezTo>
                  <a:lnTo>
                    <a:pt x="59" y="4615"/>
                  </a:lnTo>
                  <a:cubicBezTo>
                    <a:pt x="1224" y="3492"/>
                    <a:pt x="3180" y="262"/>
                    <a:pt x="4449" y="0"/>
                  </a:cubicBezTo>
                  <a:close/>
                  <a:moveTo>
                    <a:pt x="59" y="4615"/>
                  </a:moveTo>
                  <a:cubicBezTo>
                    <a:pt x="39" y="4634"/>
                    <a:pt x="20" y="4653"/>
                    <a:pt x="0" y="4671"/>
                  </a:cubicBezTo>
                  <a:cubicBezTo>
                    <a:pt x="17" y="4657"/>
                    <a:pt x="37" y="4639"/>
                    <a:pt x="59" y="46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3"/>
            <p:cNvSpPr/>
            <p:nvPr/>
          </p:nvSpPr>
          <p:spPr>
            <a:xfrm>
              <a:off x="7023685" y="2621352"/>
              <a:ext cx="656558" cy="600659"/>
            </a:xfrm>
            <a:custGeom>
              <a:rect b="b" l="l" r="r" t="t"/>
              <a:pathLst>
                <a:path extrusionOk="0" h="9076" w="9920">
                  <a:moveTo>
                    <a:pt x="9430" y="1"/>
                  </a:moveTo>
                  <a:cubicBezTo>
                    <a:pt x="9564" y="579"/>
                    <a:pt x="9564" y="1157"/>
                    <a:pt x="9475" y="1736"/>
                  </a:cubicBezTo>
                  <a:cubicBezTo>
                    <a:pt x="9208" y="3115"/>
                    <a:pt x="6761" y="5250"/>
                    <a:pt x="5694" y="5872"/>
                  </a:cubicBezTo>
                  <a:cubicBezTo>
                    <a:pt x="4760" y="6406"/>
                    <a:pt x="1201" y="7696"/>
                    <a:pt x="0" y="8230"/>
                  </a:cubicBezTo>
                  <a:lnTo>
                    <a:pt x="356" y="9075"/>
                  </a:lnTo>
                  <a:cubicBezTo>
                    <a:pt x="356" y="9075"/>
                    <a:pt x="5116" y="7296"/>
                    <a:pt x="6183" y="6673"/>
                  </a:cubicBezTo>
                  <a:cubicBezTo>
                    <a:pt x="7206" y="6050"/>
                    <a:pt x="9475" y="3826"/>
                    <a:pt x="9742" y="2492"/>
                  </a:cubicBezTo>
                  <a:cubicBezTo>
                    <a:pt x="9920" y="1647"/>
                    <a:pt x="9831" y="757"/>
                    <a:pt x="9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3"/>
            <p:cNvSpPr/>
            <p:nvPr/>
          </p:nvSpPr>
          <p:spPr>
            <a:xfrm>
              <a:off x="7270949" y="2029441"/>
              <a:ext cx="349260" cy="477232"/>
            </a:xfrm>
            <a:custGeom>
              <a:rect b="b" l="l" r="r" t="t"/>
              <a:pathLst>
                <a:path extrusionOk="0" h="7211" w="5277">
                  <a:moveTo>
                    <a:pt x="3278" y="0"/>
                  </a:moveTo>
                  <a:cubicBezTo>
                    <a:pt x="2709" y="0"/>
                    <a:pt x="2092" y="239"/>
                    <a:pt x="1558" y="849"/>
                  </a:cubicBezTo>
                  <a:cubicBezTo>
                    <a:pt x="1" y="2584"/>
                    <a:pt x="134" y="7210"/>
                    <a:pt x="134" y="7210"/>
                  </a:cubicBezTo>
                  <a:cubicBezTo>
                    <a:pt x="134" y="7210"/>
                    <a:pt x="2981" y="7077"/>
                    <a:pt x="3203" y="6943"/>
                  </a:cubicBezTo>
                  <a:cubicBezTo>
                    <a:pt x="3426" y="6810"/>
                    <a:pt x="4805" y="2940"/>
                    <a:pt x="5072" y="1694"/>
                  </a:cubicBezTo>
                  <a:cubicBezTo>
                    <a:pt x="5276" y="876"/>
                    <a:pt x="4367" y="0"/>
                    <a:pt x="327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3"/>
            <p:cNvSpPr/>
            <p:nvPr/>
          </p:nvSpPr>
          <p:spPr>
            <a:xfrm>
              <a:off x="7477047" y="2038375"/>
              <a:ext cx="182605" cy="318132"/>
            </a:xfrm>
            <a:custGeom>
              <a:rect b="b" l="l" r="r" t="t"/>
              <a:pathLst>
                <a:path extrusionOk="0" h="4807" w="2759">
                  <a:moveTo>
                    <a:pt x="1361" y="0"/>
                  </a:moveTo>
                  <a:cubicBezTo>
                    <a:pt x="45" y="0"/>
                    <a:pt x="44" y="2791"/>
                    <a:pt x="0" y="4762"/>
                  </a:cubicBezTo>
                  <a:lnTo>
                    <a:pt x="1023" y="4806"/>
                  </a:lnTo>
                  <a:lnTo>
                    <a:pt x="2358" y="1515"/>
                  </a:lnTo>
                  <a:cubicBezTo>
                    <a:pt x="2358" y="1515"/>
                    <a:pt x="2758" y="91"/>
                    <a:pt x="1424" y="2"/>
                  </a:cubicBezTo>
                  <a:cubicBezTo>
                    <a:pt x="1403" y="1"/>
                    <a:pt x="1382" y="0"/>
                    <a:pt x="1361" y="0"/>
                  </a:cubicBezTo>
                  <a:close/>
                </a:path>
              </a:pathLst>
            </a:custGeom>
            <a:solidFill>
              <a:srgbClr val="7729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3"/>
            <p:cNvSpPr/>
            <p:nvPr/>
          </p:nvSpPr>
          <p:spPr>
            <a:xfrm>
              <a:off x="7492269" y="2254386"/>
              <a:ext cx="132040" cy="123626"/>
            </a:xfrm>
            <a:custGeom>
              <a:rect b="b" l="l" r="r" t="t"/>
              <a:pathLst>
                <a:path extrusionOk="0" h="1868" w="1995">
                  <a:moveTo>
                    <a:pt x="991" y="0"/>
                  </a:moveTo>
                  <a:cubicBezTo>
                    <a:pt x="471" y="0"/>
                    <a:pt x="1" y="936"/>
                    <a:pt x="82" y="1542"/>
                  </a:cubicBezTo>
                  <a:cubicBezTo>
                    <a:pt x="82" y="1542"/>
                    <a:pt x="200" y="1867"/>
                    <a:pt x="436" y="1867"/>
                  </a:cubicBezTo>
                  <a:cubicBezTo>
                    <a:pt x="490" y="1867"/>
                    <a:pt x="550" y="1851"/>
                    <a:pt x="616" y="1809"/>
                  </a:cubicBezTo>
                  <a:cubicBezTo>
                    <a:pt x="971" y="1631"/>
                    <a:pt x="1994" y="386"/>
                    <a:pt x="1149" y="30"/>
                  </a:cubicBezTo>
                  <a:cubicBezTo>
                    <a:pt x="1096" y="10"/>
                    <a:pt x="1043" y="0"/>
                    <a:pt x="991"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3"/>
            <p:cNvSpPr/>
            <p:nvPr/>
          </p:nvSpPr>
          <p:spPr>
            <a:xfrm>
              <a:off x="7509676" y="2278806"/>
              <a:ext cx="85180" cy="79881"/>
            </a:xfrm>
            <a:custGeom>
              <a:rect b="b" l="l" r="r" t="t"/>
              <a:pathLst>
                <a:path extrusionOk="0" h="1207" w="1287">
                  <a:moveTo>
                    <a:pt x="619" y="1"/>
                  </a:moveTo>
                  <a:cubicBezTo>
                    <a:pt x="296" y="1"/>
                    <a:pt x="0" y="629"/>
                    <a:pt x="41" y="996"/>
                  </a:cubicBezTo>
                  <a:cubicBezTo>
                    <a:pt x="41" y="996"/>
                    <a:pt x="132" y="1207"/>
                    <a:pt x="288" y="1207"/>
                  </a:cubicBezTo>
                  <a:cubicBezTo>
                    <a:pt x="321" y="1207"/>
                    <a:pt x="358" y="1197"/>
                    <a:pt x="397" y="1173"/>
                  </a:cubicBezTo>
                  <a:cubicBezTo>
                    <a:pt x="619" y="1040"/>
                    <a:pt x="1287" y="284"/>
                    <a:pt x="708" y="17"/>
                  </a:cubicBezTo>
                  <a:cubicBezTo>
                    <a:pt x="679" y="6"/>
                    <a:pt x="649" y="1"/>
                    <a:pt x="619"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3"/>
            <p:cNvSpPr/>
            <p:nvPr/>
          </p:nvSpPr>
          <p:spPr>
            <a:xfrm>
              <a:off x="7509676" y="2308587"/>
              <a:ext cx="58706" cy="55195"/>
            </a:xfrm>
            <a:custGeom>
              <a:rect b="b" l="l" r="r" t="t"/>
              <a:pathLst>
                <a:path extrusionOk="0" h="834" w="887">
                  <a:moveTo>
                    <a:pt x="460" y="0"/>
                  </a:moveTo>
                  <a:cubicBezTo>
                    <a:pt x="219" y="0"/>
                    <a:pt x="1" y="395"/>
                    <a:pt x="41" y="679"/>
                  </a:cubicBezTo>
                  <a:cubicBezTo>
                    <a:pt x="41" y="679"/>
                    <a:pt x="103" y="833"/>
                    <a:pt x="227" y="833"/>
                  </a:cubicBezTo>
                  <a:cubicBezTo>
                    <a:pt x="251" y="833"/>
                    <a:pt x="278" y="827"/>
                    <a:pt x="308" y="812"/>
                  </a:cubicBezTo>
                  <a:cubicBezTo>
                    <a:pt x="442" y="723"/>
                    <a:pt x="886" y="190"/>
                    <a:pt x="530" y="12"/>
                  </a:cubicBezTo>
                  <a:cubicBezTo>
                    <a:pt x="507" y="4"/>
                    <a:pt x="483" y="0"/>
                    <a:pt x="460"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3"/>
            <p:cNvSpPr/>
            <p:nvPr/>
          </p:nvSpPr>
          <p:spPr>
            <a:xfrm>
              <a:off x="7044268" y="3121802"/>
              <a:ext cx="38321" cy="37591"/>
            </a:xfrm>
            <a:custGeom>
              <a:rect b="b" l="l" r="r" t="t"/>
              <a:pathLst>
                <a:path extrusionOk="0" h="568" w="579">
                  <a:moveTo>
                    <a:pt x="290" y="1"/>
                  </a:moveTo>
                  <a:cubicBezTo>
                    <a:pt x="145" y="1"/>
                    <a:pt x="1" y="90"/>
                    <a:pt x="1" y="268"/>
                  </a:cubicBezTo>
                  <a:cubicBezTo>
                    <a:pt x="1" y="468"/>
                    <a:pt x="145" y="568"/>
                    <a:pt x="290" y="568"/>
                  </a:cubicBezTo>
                  <a:cubicBezTo>
                    <a:pt x="434" y="568"/>
                    <a:pt x="579" y="468"/>
                    <a:pt x="579" y="268"/>
                  </a:cubicBezTo>
                  <a:cubicBezTo>
                    <a:pt x="579" y="90"/>
                    <a:pt x="434" y="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3"/>
            <p:cNvSpPr/>
            <p:nvPr/>
          </p:nvSpPr>
          <p:spPr>
            <a:xfrm>
              <a:off x="7106084" y="3098242"/>
              <a:ext cx="35409" cy="38385"/>
            </a:xfrm>
            <a:custGeom>
              <a:rect b="b" l="l" r="r" t="t"/>
              <a:pathLst>
                <a:path extrusionOk="0" h="580" w="535">
                  <a:moveTo>
                    <a:pt x="268" y="1"/>
                  </a:moveTo>
                  <a:cubicBezTo>
                    <a:pt x="90" y="1"/>
                    <a:pt x="1" y="134"/>
                    <a:pt x="1" y="312"/>
                  </a:cubicBezTo>
                  <a:cubicBezTo>
                    <a:pt x="1" y="446"/>
                    <a:pt x="90" y="579"/>
                    <a:pt x="268" y="579"/>
                  </a:cubicBezTo>
                  <a:cubicBezTo>
                    <a:pt x="401" y="579"/>
                    <a:pt x="534" y="446"/>
                    <a:pt x="534" y="312"/>
                  </a:cubicBezTo>
                  <a:cubicBezTo>
                    <a:pt x="534" y="134"/>
                    <a:pt x="401" y="1"/>
                    <a:pt x="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3"/>
            <p:cNvSpPr/>
            <p:nvPr/>
          </p:nvSpPr>
          <p:spPr>
            <a:xfrm>
              <a:off x="7323963" y="2182382"/>
              <a:ext cx="35409" cy="56386"/>
            </a:xfrm>
            <a:custGeom>
              <a:rect b="b" l="l" r="r" t="t"/>
              <a:pathLst>
                <a:path extrusionOk="0" h="852" w="535">
                  <a:moveTo>
                    <a:pt x="277" y="0"/>
                  </a:moveTo>
                  <a:cubicBezTo>
                    <a:pt x="156" y="0"/>
                    <a:pt x="45" y="203"/>
                    <a:pt x="45" y="406"/>
                  </a:cubicBezTo>
                  <a:cubicBezTo>
                    <a:pt x="0" y="629"/>
                    <a:pt x="89" y="851"/>
                    <a:pt x="223" y="851"/>
                  </a:cubicBezTo>
                  <a:cubicBezTo>
                    <a:pt x="356" y="851"/>
                    <a:pt x="490" y="673"/>
                    <a:pt x="490" y="451"/>
                  </a:cubicBezTo>
                  <a:cubicBezTo>
                    <a:pt x="534" y="184"/>
                    <a:pt x="445" y="6"/>
                    <a:pt x="312" y="6"/>
                  </a:cubicBezTo>
                  <a:cubicBezTo>
                    <a:pt x="300" y="2"/>
                    <a:pt x="288" y="0"/>
                    <a:pt x="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3"/>
            <p:cNvSpPr/>
            <p:nvPr/>
          </p:nvSpPr>
          <p:spPr>
            <a:xfrm>
              <a:off x="7315094" y="2166698"/>
              <a:ext cx="76643" cy="166247"/>
            </a:xfrm>
            <a:custGeom>
              <a:rect b="b" l="l" r="r" t="t"/>
              <a:pathLst>
                <a:path extrusionOk="0" h="2512" w="1158">
                  <a:moveTo>
                    <a:pt x="1079" y="0"/>
                  </a:moveTo>
                  <a:cubicBezTo>
                    <a:pt x="840" y="0"/>
                    <a:pt x="1" y="2170"/>
                    <a:pt x="1" y="2423"/>
                  </a:cubicBezTo>
                  <a:cubicBezTo>
                    <a:pt x="1" y="2512"/>
                    <a:pt x="802" y="2512"/>
                    <a:pt x="802" y="2512"/>
                  </a:cubicBezTo>
                  <a:cubicBezTo>
                    <a:pt x="802" y="2512"/>
                    <a:pt x="1157" y="65"/>
                    <a:pt x="1113" y="21"/>
                  </a:cubicBezTo>
                  <a:cubicBezTo>
                    <a:pt x="1104" y="7"/>
                    <a:pt x="1092" y="0"/>
                    <a:pt x="107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3"/>
            <p:cNvSpPr/>
            <p:nvPr/>
          </p:nvSpPr>
          <p:spPr>
            <a:xfrm>
              <a:off x="7306291" y="2170999"/>
              <a:ext cx="76576" cy="163864"/>
            </a:xfrm>
            <a:custGeom>
              <a:rect b="b" l="l" r="r" t="t"/>
              <a:pathLst>
                <a:path extrusionOk="0" h="2476" w="1157">
                  <a:moveTo>
                    <a:pt x="1157" y="0"/>
                  </a:moveTo>
                  <a:lnTo>
                    <a:pt x="1157" y="0"/>
                  </a:lnTo>
                  <a:cubicBezTo>
                    <a:pt x="935" y="45"/>
                    <a:pt x="0" y="2180"/>
                    <a:pt x="45" y="2402"/>
                  </a:cubicBezTo>
                  <a:cubicBezTo>
                    <a:pt x="45" y="2459"/>
                    <a:pt x="200" y="2476"/>
                    <a:pt x="378" y="2476"/>
                  </a:cubicBezTo>
                  <a:cubicBezTo>
                    <a:pt x="614" y="2476"/>
                    <a:pt x="890" y="2447"/>
                    <a:pt x="890" y="2447"/>
                  </a:cubicBezTo>
                  <a:lnTo>
                    <a:pt x="890" y="2402"/>
                  </a:lnTo>
                  <a:cubicBezTo>
                    <a:pt x="712" y="2402"/>
                    <a:pt x="178" y="2402"/>
                    <a:pt x="178" y="2313"/>
                  </a:cubicBezTo>
                  <a:cubicBezTo>
                    <a:pt x="401" y="1513"/>
                    <a:pt x="757" y="712"/>
                    <a:pt x="1157"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3"/>
            <p:cNvSpPr/>
            <p:nvPr/>
          </p:nvSpPr>
          <p:spPr>
            <a:xfrm>
              <a:off x="7412252" y="2188669"/>
              <a:ext cx="32497" cy="55989"/>
            </a:xfrm>
            <a:custGeom>
              <a:rect b="b" l="l" r="r" t="t"/>
              <a:pathLst>
                <a:path extrusionOk="0" h="846" w="491">
                  <a:moveTo>
                    <a:pt x="268" y="0"/>
                  </a:moveTo>
                  <a:cubicBezTo>
                    <a:pt x="134" y="0"/>
                    <a:pt x="1" y="178"/>
                    <a:pt x="1" y="400"/>
                  </a:cubicBezTo>
                  <a:cubicBezTo>
                    <a:pt x="1" y="623"/>
                    <a:pt x="90" y="845"/>
                    <a:pt x="223" y="845"/>
                  </a:cubicBezTo>
                  <a:cubicBezTo>
                    <a:pt x="357" y="845"/>
                    <a:pt x="446" y="667"/>
                    <a:pt x="490" y="445"/>
                  </a:cubicBezTo>
                  <a:cubicBezTo>
                    <a:pt x="490" y="222"/>
                    <a:pt x="401"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3"/>
            <p:cNvSpPr/>
            <p:nvPr/>
          </p:nvSpPr>
          <p:spPr>
            <a:xfrm>
              <a:off x="7403450" y="2112629"/>
              <a:ext cx="106029" cy="56320"/>
            </a:xfrm>
            <a:custGeom>
              <a:rect b="b" l="l" r="r" t="t"/>
              <a:pathLst>
                <a:path extrusionOk="0" h="851" w="1602">
                  <a:moveTo>
                    <a:pt x="327" y="1"/>
                  </a:moveTo>
                  <a:cubicBezTo>
                    <a:pt x="257" y="1"/>
                    <a:pt x="204" y="12"/>
                    <a:pt x="178" y="37"/>
                  </a:cubicBezTo>
                  <a:cubicBezTo>
                    <a:pt x="0" y="170"/>
                    <a:pt x="0" y="482"/>
                    <a:pt x="89" y="615"/>
                  </a:cubicBezTo>
                  <a:cubicBezTo>
                    <a:pt x="187" y="787"/>
                    <a:pt x="543" y="851"/>
                    <a:pt x="857" y="851"/>
                  </a:cubicBezTo>
                  <a:cubicBezTo>
                    <a:pt x="1112" y="851"/>
                    <a:pt x="1339" y="809"/>
                    <a:pt x="1379" y="749"/>
                  </a:cubicBezTo>
                  <a:cubicBezTo>
                    <a:pt x="1513" y="571"/>
                    <a:pt x="1602" y="393"/>
                    <a:pt x="1379" y="304"/>
                  </a:cubicBezTo>
                  <a:cubicBezTo>
                    <a:pt x="1235" y="196"/>
                    <a:pt x="626" y="1"/>
                    <a:pt x="327" y="1"/>
                  </a:cubicBezTo>
                  <a:close/>
                </a:path>
              </a:pathLst>
            </a:custGeom>
            <a:solidFill>
              <a:srgbClr val="8E38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3"/>
            <p:cNvSpPr/>
            <p:nvPr/>
          </p:nvSpPr>
          <p:spPr>
            <a:xfrm>
              <a:off x="7312182" y="2109254"/>
              <a:ext cx="76576" cy="53143"/>
            </a:xfrm>
            <a:custGeom>
              <a:rect b="b" l="l" r="r" t="t"/>
              <a:pathLst>
                <a:path extrusionOk="0" h="803" w="1157">
                  <a:moveTo>
                    <a:pt x="862" y="0"/>
                  </a:moveTo>
                  <a:cubicBezTo>
                    <a:pt x="605" y="0"/>
                    <a:pt x="264" y="76"/>
                    <a:pt x="178" y="132"/>
                  </a:cubicBezTo>
                  <a:cubicBezTo>
                    <a:pt x="0" y="177"/>
                    <a:pt x="0" y="399"/>
                    <a:pt x="0" y="577"/>
                  </a:cubicBezTo>
                  <a:cubicBezTo>
                    <a:pt x="29" y="690"/>
                    <a:pt x="324" y="802"/>
                    <a:pt x="593" y="802"/>
                  </a:cubicBezTo>
                  <a:cubicBezTo>
                    <a:pt x="749" y="802"/>
                    <a:pt x="897" y="764"/>
                    <a:pt x="979" y="666"/>
                  </a:cubicBezTo>
                  <a:cubicBezTo>
                    <a:pt x="1112" y="488"/>
                    <a:pt x="1157" y="310"/>
                    <a:pt x="1157" y="88"/>
                  </a:cubicBezTo>
                  <a:cubicBezTo>
                    <a:pt x="1125" y="24"/>
                    <a:pt x="1007" y="0"/>
                    <a:pt x="862" y="0"/>
                  </a:cubicBezTo>
                  <a:close/>
                </a:path>
              </a:pathLst>
            </a:custGeom>
            <a:solidFill>
              <a:srgbClr val="8E38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3"/>
            <p:cNvSpPr/>
            <p:nvPr/>
          </p:nvSpPr>
          <p:spPr>
            <a:xfrm>
              <a:off x="7309204" y="2365237"/>
              <a:ext cx="106095" cy="67240"/>
            </a:xfrm>
            <a:custGeom>
              <a:rect b="b" l="l" r="r" t="t"/>
              <a:pathLst>
                <a:path extrusionOk="0" h="1016" w="1603">
                  <a:moveTo>
                    <a:pt x="1" y="1"/>
                  </a:moveTo>
                  <a:cubicBezTo>
                    <a:pt x="1" y="268"/>
                    <a:pt x="45" y="579"/>
                    <a:pt x="134" y="846"/>
                  </a:cubicBezTo>
                  <a:cubicBezTo>
                    <a:pt x="359" y="942"/>
                    <a:pt x="606" y="1015"/>
                    <a:pt x="860" y="1015"/>
                  </a:cubicBezTo>
                  <a:cubicBezTo>
                    <a:pt x="959" y="1015"/>
                    <a:pt x="1058" y="1004"/>
                    <a:pt x="1157" y="980"/>
                  </a:cubicBezTo>
                  <a:cubicBezTo>
                    <a:pt x="1424" y="935"/>
                    <a:pt x="1602" y="90"/>
                    <a:pt x="1602" y="90"/>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3"/>
            <p:cNvSpPr/>
            <p:nvPr/>
          </p:nvSpPr>
          <p:spPr>
            <a:xfrm>
              <a:off x="7315094" y="2368215"/>
              <a:ext cx="94314" cy="38319"/>
            </a:xfrm>
            <a:custGeom>
              <a:rect b="b" l="l" r="r" t="t"/>
              <a:pathLst>
                <a:path extrusionOk="0" h="579" w="1425">
                  <a:moveTo>
                    <a:pt x="1" y="0"/>
                  </a:moveTo>
                  <a:cubicBezTo>
                    <a:pt x="1" y="178"/>
                    <a:pt x="1" y="356"/>
                    <a:pt x="45" y="534"/>
                  </a:cubicBezTo>
                  <a:lnTo>
                    <a:pt x="1291" y="579"/>
                  </a:lnTo>
                  <a:cubicBezTo>
                    <a:pt x="1335" y="401"/>
                    <a:pt x="1380" y="223"/>
                    <a:pt x="1424" y="89"/>
                  </a:cubicBez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2" name="Google Shape;3582;p73"/>
          <p:cNvGrpSpPr/>
          <p:nvPr/>
        </p:nvGrpSpPr>
        <p:grpSpPr>
          <a:xfrm>
            <a:off x="2495169" y="3088970"/>
            <a:ext cx="362947" cy="356576"/>
            <a:chOff x="4211985" y="3817357"/>
            <a:chExt cx="362947" cy="356576"/>
          </a:xfrm>
        </p:grpSpPr>
        <p:sp>
          <p:nvSpPr>
            <p:cNvPr id="3583" name="Google Shape;3583;p73"/>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3"/>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3"/>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6" name="Google Shape;3586;p73"/>
          <p:cNvGrpSpPr/>
          <p:nvPr/>
        </p:nvGrpSpPr>
        <p:grpSpPr>
          <a:xfrm>
            <a:off x="1822335" y="3088970"/>
            <a:ext cx="362920" cy="356865"/>
            <a:chOff x="3314750" y="3817357"/>
            <a:chExt cx="362920" cy="356865"/>
          </a:xfrm>
        </p:grpSpPr>
        <p:grpSp>
          <p:nvGrpSpPr>
            <p:cNvPr id="3587" name="Google Shape;3587;p73"/>
            <p:cNvGrpSpPr/>
            <p:nvPr/>
          </p:nvGrpSpPr>
          <p:grpSpPr>
            <a:xfrm>
              <a:off x="3314750" y="3817357"/>
              <a:ext cx="362920" cy="356865"/>
              <a:chOff x="3314750" y="3817357"/>
              <a:chExt cx="362920" cy="356865"/>
            </a:xfrm>
          </p:grpSpPr>
          <p:sp>
            <p:nvSpPr>
              <p:cNvPr id="3588" name="Google Shape;3588;p73"/>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3"/>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0" name="Google Shape;3590;p73"/>
            <p:cNvGrpSpPr/>
            <p:nvPr/>
          </p:nvGrpSpPr>
          <p:grpSpPr>
            <a:xfrm>
              <a:off x="3394986" y="3894612"/>
              <a:ext cx="202339" cy="202323"/>
              <a:chOff x="935197" y="1793977"/>
              <a:chExt cx="256451" cy="256430"/>
            </a:xfrm>
          </p:grpSpPr>
          <p:sp>
            <p:nvSpPr>
              <p:cNvPr id="3591" name="Google Shape;3591;p7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93" name="Google Shape;3593;p73"/>
          <p:cNvGrpSpPr/>
          <p:nvPr/>
        </p:nvGrpSpPr>
        <p:grpSpPr>
          <a:xfrm>
            <a:off x="1149501" y="3088970"/>
            <a:ext cx="362920" cy="356865"/>
            <a:chOff x="2866317" y="3817357"/>
            <a:chExt cx="362920" cy="356865"/>
          </a:xfrm>
        </p:grpSpPr>
        <p:sp>
          <p:nvSpPr>
            <p:cNvPr id="3594" name="Google Shape;3594;p73"/>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3"/>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3"/>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0" name="Shape 3600"/>
        <p:cNvGrpSpPr/>
        <p:nvPr/>
      </p:nvGrpSpPr>
      <p:grpSpPr>
        <a:xfrm>
          <a:off x="0" y="0"/>
          <a:ext cx="0" cy="0"/>
          <a:chOff x="0" y="0"/>
          <a:chExt cx="0" cy="0"/>
        </a:xfrm>
      </p:grpSpPr>
      <p:sp>
        <p:nvSpPr>
          <p:cNvPr id="3601" name="Google Shape;3601;p74"/>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Theatre icon pack</a:t>
            </a:r>
            <a:endParaRPr/>
          </a:p>
        </p:txBody>
      </p:sp>
      <p:grpSp>
        <p:nvGrpSpPr>
          <p:cNvPr id="3602" name="Google Shape;3602;p74"/>
          <p:cNvGrpSpPr/>
          <p:nvPr/>
        </p:nvGrpSpPr>
        <p:grpSpPr>
          <a:xfrm>
            <a:off x="7833238" y="3910732"/>
            <a:ext cx="279850" cy="339200"/>
            <a:chOff x="7070075" y="3805175"/>
            <a:chExt cx="279850" cy="339200"/>
          </a:xfrm>
        </p:grpSpPr>
        <p:sp>
          <p:nvSpPr>
            <p:cNvPr id="3603" name="Google Shape;3603;p74"/>
            <p:cNvSpPr/>
            <p:nvPr/>
          </p:nvSpPr>
          <p:spPr>
            <a:xfrm>
              <a:off x="7070075" y="3805300"/>
              <a:ext cx="219050" cy="339075"/>
            </a:xfrm>
            <a:custGeom>
              <a:rect b="b" l="l" r="r" t="t"/>
              <a:pathLst>
                <a:path extrusionOk="0" h="13563" w="8762">
                  <a:moveTo>
                    <a:pt x="2651" y="0"/>
                  </a:moveTo>
                  <a:cubicBezTo>
                    <a:pt x="1185" y="0"/>
                    <a:pt x="1" y="1185"/>
                    <a:pt x="1" y="2650"/>
                  </a:cubicBezTo>
                  <a:lnTo>
                    <a:pt x="1" y="13563"/>
                  </a:lnTo>
                  <a:lnTo>
                    <a:pt x="4397" y="13563"/>
                  </a:lnTo>
                  <a:lnTo>
                    <a:pt x="8762" y="7576"/>
                  </a:lnTo>
                  <a:lnTo>
                    <a:pt x="439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4"/>
            <p:cNvSpPr/>
            <p:nvPr/>
          </p:nvSpPr>
          <p:spPr>
            <a:xfrm>
              <a:off x="7179200" y="3805300"/>
              <a:ext cx="139550" cy="339075"/>
            </a:xfrm>
            <a:custGeom>
              <a:rect b="b" l="l" r="r" t="t"/>
              <a:pathLst>
                <a:path extrusionOk="0" h="13563" w="5582">
                  <a:moveTo>
                    <a:pt x="1" y="0"/>
                  </a:moveTo>
                  <a:lnTo>
                    <a:pt x="1" y="13563"/>
                  </a:lnTo>
                  <a:lnTo>
                    <a:pt x="4397" y="13563"/>
                  </a:lnTo>
                  <a:lnTo>
                    <a:pt x="4397" y="3461"/>
                  </a:lnTo>
                  <a:lnTo>
                    <a:pt x="5239" y="3274"/>
                  </a:lnTo>
                  <a:lnTo>
                    <a:pt x="558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7109825" y="3974425"/>
              <a:ext cx="91225" cy="20300"/>
            </a:xfrm>
            <a:custGeom>
              <a:rect b="b" l="l" r="r" t="t"/>
              <a:pathLst>
                <a:path extrusionOk="0" h="812" w="3649">
                  <a:moveTo>
                    <a:pt x="1" y="1"/>
                  </a:moveTo>
                  <a:lnTo>
                    <a:pt x="1" y="811"/>
                  </a:lnTo>
                  <a:lnTo>
                    <a:pt x="2838" y="811"/>
                  </a:lnTo>
                  <a:lnTo>
                    <a:pt x="3649" y="406"/>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4"/>
            <p:cNvSpPr/>
            <p:nvPr/>
          </p:nvSpPr>
          <p:spPr>
            <a:xfrm>
              <a:off x="7179200" y="3974425"/>
              <a:ext cx="20300" cy="20300"/>
            </a:xfrm>
            <a:custGeom>
              <a:rect b="b" l="l" r="r" t="t"/>
              <a:pathLst>
                <a:path extrusionOk="0" h="812" w="812">
                  <a:moveTo>
                    <a:pt x="1" y="1"/>
                  </a:moveTo>
                  <a:lnTo>
                    <a:pt x="1" y="811"/>
                  </a:lnTo>
                  <a:lnTo>
                    <a:pt x="811" y="811"/>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4"/>
            <p:cNvSpPr/>
            <p:nvPr/>
          </p:nvSpPr>
          <p:spPr>
            <a:xfrm>
              <a:off x="7109825" y="4014175"/>
              <a:ext cx="141900" cy="20300"/>
            </a:xfrm>
            <a:custGeom>
              <a:rect b="b" l="l" r="r" t="t"/>
              <a:pathLst>
                <a:path extrusionOk="0" h="812" w="5676">
                  <a:moveTo>
                    <a:pt x="1" y="1"/>
                  </a:moveTo>
                  <a:lnTo>
                    <a:pt x="1" y="812"/>
                  </a:lnTo>
                  <a:lnTo>
                    <a:pt x="2838" y="812"/>
                  </a:lnTo>
                  <a:lnTo>
                    <a:pt x="5675" y="406"/>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4"/>
            <p:cNvSpPr/>
            <p:nvPr/>
          </p:nvSpPr>
          <p:spPr>
            <a:xfrm>
              <a:off x="7179200" y="4014175"/>
              <a:ext cx="70175" cy="20300"/>
            </a:xfrm>
            <a:custGeom>
              <a:rect b="b" l="l" r="r" t="t"/>
              <a:pathLst>
                <a:path extrusionOk="0" h="812" w="2807">
                  <a:moveTo>
                    <a:pt x="1" y="1"/>
                  </a:moveTo>
                  <a:lnTo>
                    <a:pt x="1" y="812"/>
                  </a:lnTo>
                  <a:lnTo>
                    <a:pt x="2807" y="812"/>
                  </a:lnTo>
                  <a:lnTo>
                    <a:pt x="2807"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4"/>
            <p:cNvSpPr/>
            <p:nvPr/>
          </p:nvSpPr>
          <p:spPr>
            <a:xfrm>
              <a:off x="7109825" y="4053925"/>
              <a:ext cx="91225" cy="20300"/>
            </a:xfrm>
            <a:custGeom>
              <a:rect b="b" l="l" r="r" t="t"/>
              <a:pathLst>
                <a:path extrusionOk="0" h="812" w="3649">
                  <a:moveTo>
                    <a:pt x="1" y="1"/>
                  </a:moveTo>
                  <a:lnTo>
                    <a:pt x="1" y="812"/>
                  </a:lnTo>
                  <a:lnTo>
                    <a:pt x="2838" y="812"/>
                  </a:lnTo>
                  <a:lnTo>
                    <a:pt x="3649" y="469"/>
                  </a:lnTo>
                  <a:lnTo>
                    <a:pt x="2838"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4"/>
            <p:cNvSpPr/>
            <p:nvPr/>
          </p:nvSpPr>
          <p:spPr>
            <a:xfrm>
              <a:off x="7179200" y="4053925"/>
              <a:ext cx="20300" cy="20300"/>
            </a:xfrm>
            <a:custGeom>
              <a:rect b="b" l="l" r="r" t="t"/>
              <a:pathLst>
                <a:path extrusionOk="0" h="812" w="812">
                  <a:moveTo>
                    <a:pt x="1" y="1"/>
                  </a:moveTo>
                  <a:lnTo>
                    <a:pt x="1" y="812"/>
                  </a:lnTo>
                  <a:lnTo>
                    <a:pt x="811" y="812"/>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7129325" y="3854400"/>
              <a:ext cx="79525" cy="50675"/>
            </a:xfrm>
            <a:custGeom>
              <a:rect b="b" l="l" r="r" t="t"/>
              <a:pathLst>
                <a:path extrusionOk="0" h="2027" w="3181">
                  <a:moveTo>
                    <a:pt x="3180" y="0"/>
                  </a:moveTo>
                  <a:lnTo>
                    <a:pt x="1996" y="250"/>
                  </a:lnTo>
                  <a:lnTo>
                    <a:pt x="0" y="1372"/>
                  </a:lnTo>
                  <a:lnTo>
                    <a:pt x="811" y="2027"/>
                  </a:lnTo>
                  <a:lnTo>
                    <a:pt x="811" y="1840"/>
                  </a:lnTo>
                  <a:lnTo>
                    <a:pt x="1996" y="1154"/>
                  </a:lnTo>
                  <a:lnTo>
                    <a:pt x="3180"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4"/>
            <p:cNvSpPr/>
            <p:nvPr/>
          </p:nvSpPr>
          <p:spPr>
            <a:xfrm>
              <a:off x="7179200" y="3846600"/>
              <a:ext cx="35100" cy="36650"/>
            </a:xfrm>
            <a:custGeom>
              <a:rect b="b" l="l" r="r" t="t"/>
              <a:pathLst>
                <a:path extrusionOk="0" h="1466" w="1404">
                  <a:moveTo>
                    <a:pt x="1030" y="1"/>
                  </a:moveTo>
                  <a:lnTo>
                    <a:pt x="1" y="562"/>
                  </a:lnTo>
                  <a:lnTo>
                    <a:pt x="1" y="1466"/>
                  </a:lnTo>
                  <a:lnTo>
                    <a:pt x="1404" y="687"/>
                  </a:lnTo>
                  <a:lnTo>
                    <a:pt x="1030"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4"/>
            <p:cNvSpPr/>
            <p:nvPr/>
          </p:nvSpPr>
          <p:spPr>
            <a:xfrm>
              <a:off x="7130100" y="3888700"/>
              <a:ext cx="99025" cy="65500"/>
            </a:xfrm>
            <a:custGeom>
              <a:rect b="b" l="l" r="r" t="t"/>
              <a:pathLst>
                <a:path extrusionOk="0" h="2620" w="3961">
                  <a:moveTo>
                    <a:pt x="0" y="0"/>
                  </a:moveTo>
                  <a:lnTo>
                    <a:pt x="0" y="2619"/>
                  </a:lnTo>
                  <a:lnTo>
                    <a:pt x="1996" y="2619"/>
                  </a:lnTo>
                  <a:lnTo>
                    <a:pt x="3960" y="1341"/>
                  </a:lnTo>
                  <a:lnTo>
                    <a:pt x="19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7179200" y="3888700"/>
              <a:ext cx="49925" cy="65500"/>
            </a:xfrm>
            <a:custGeom>
              <a:rect b="b" l="l" r="r" t="t"/>
              <a:pathLst>
                <a:path extrusionOk="0" h="2620" w="1997">
                  <a:moveTo>
                    <a:pt x="1" y="0"/>
                  </a:moveTo>
                  <a:lnTo>
                    <a:pt x="1" y="2619"/>
                  </a:lnTo>
                  <a:lnTo>
                    <a:pt x="1996" y="2619"/>
                  </a:lnTo>
                  <a:lnTo>
                    <a:pt x="19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4"/>
            <p:cNvSpPr/>
            <p:nvPr/>
          </p:nvSpPr>
          <p:spPr>
            <a:xfrm>
              <a:off x="7289100" y="3805175"/>
              <a:ext cx="60050" cy="86650"/>
            </a:xfrm>
            <a:custGeom>
              <a:rect b="b" l="l" r="r" t="t"/>
              <a:pathLst>
                <a:path extrusionOk="0" h="3466" w="2402">
                  <a:moveTo>
                    <a:pt x="1170" y="0"/>
                  </a:moveTo>
                  <a:cubicBezTo>
                    <a:pt x="1134" y="0"/>
                    <a:pt x="1097" y="2"/>
                    <a:pt x="1061" y="5"/>
                  </a:cubicBezTo>
                  <a:cubicBezTo>
                    <a:pt x="468" y="99"/>
                    <a:pt x="1" y="598"/>
                    <a:pt x="1" y="1221"/>
                  </a:cubicBezTo>
                  <a:lnTo>
                    <a:pt x="1" y="3466"/>
                  </a:lnTo>
                  <a:lnTo>
                    <a:pt x="2402" y="3466"/>
                  </a:lnTo>
                  <a:lnTo>
                    <a:pt x="2402" y="1190"/>
                  </a:lnTo>
                  <a:cubicBezTo>
                    <a:pt x="2402" y="539"/>
                    <a:pt x="1840" y="0"/>
                    <a:pt x="117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4"/>
            <p:cNvSpPr/>
            <p:nvPr/>
          </p:nvSpPr>
          <p:spPr>
            <a:xfrm>
              <a:off x="7309375" y="3926100"/>
              <a:ext cx="39775" cy="49925"/>
            </a:xfrm>
            <a:custGeom>
              <a:rect b="b" l="l" r="r" t="t"/>
              <a:pathLst>
                <a:path extrusionOk="0" h="1997" w="1591">
                  <a:moveTo>
                    <a:pt x="811" y="1"/>
                  </a:moveTo>
                  <a:cubicBezTo>
                    <a:pt x="375" y="32"/>
                    <a:pt x="0" y="375"/>
                    <a:pt x="32" y="811"/>
                  </a:cubicBezTo>
                  <a:lnTo>
                    <a:pt x="32" y="1622"/>
                  </a:lnTo>
                  <a:lnTo>
                    <a:pt x="811" y="1996"/>
                  </a:lnTo>
                  <a:lnTo>
                    <a:pt x="1591" y="1217"/>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p:cNvSpPr/>
            <p:nvPr/>
          </p:nvSpPr>
          <p:spPr>
            <a:xfrm>
              <a:off x="7328850" y="3926100"/>
              <a:ext cx="20300" cy="50700"/>
            </a:xfrm>
            <a:custGeom>
              <a:rect b="b" l="l" r="r" t="t"/>
              <a:pathLst>
                <a:path extrusionOk="0" h="2028" w="812">
                  <a:moveTo>
                    <a:pt x="1" y="1"/>
                  </a:moveTo>
                  <a:lnTo>
                    <a:pt x="1" y="2027"/>
                  </a:lnTo>
                  <a:lnTo>
                    <a:pt x="812" y="1622"/>
                  </a:lnTo>
                  <a:lnTo>
                    <a:pt x="812" y="811"/>
                  </a:lnTo>
                  <a:cubicBezTo>
                    <a:pt x="812" y="344"/>
                    <a:pt x="437" y="1"/>
                    <a:pt x="1"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4"/>
            <p:cNvSpPr/>
            <p:nvPr/>
          </p:nvSpPr>
          <p:spPr>
            <a:xfrm>
              <a:off x="7310150" y="3966650"/>
              <a:ext cx="39000" cy="177725"/>
            </a:xfrm>
            <a:custGeom>
              <a:rect b="b" l="l" r="r" t="t"/>
              <a:pathLst>
                <a:path extrusionOk="0" h="7109" w="1560">
                  <a:moveTo>
                    <a:pt x="780" y="0"/>
                  </a:moveTo>
                  <a:lnTo>
                    <a:pt x="1" y="374"/>
                  </a:lnTo>
                  <a:lnTo>
                    <a:pt x="1" y="5924"/>
                  </a:lnTo>
                  <a:lnTo>
                    <a:pt x="780" y="7109"/>
                  </a:lnTo>
                  <a:lnTo>
                    <a:pt x="1560" y="1902"/>
                  </a:lnTo>
                  <a:lnTo>
                    <a:pt x="78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4"/>
            <p:cNvSpPr/>
            <p:nvPr/>
          </p:nvSpPr>
          <p:spPr>
            <a:xfrm>
              <a:off x="7328850" y="3966650"/>
              <a:ext cx="20300" cy="177725"/>
            </a:xfrm>
            <a:custGeom>
              <a:rect b="b" l="l" r="r" t="t"/>
              <a:pathLst>
                <a:path extrusionOk="0" h="7109" w="812">
                  <a:moveTo>
                    <a:pt x="1" y="0"/>
                  </a:moveTo>
                  <a:lnTo>
                    <a:pt x="1" y="7109"/>
                  </a:lnTo>
                  <a:lnTo>
                    <a:pt x="812" y="5924"/>
                  </a:lnTo>
                  <a:lnTo>
                    <a:pt x="812" y="374"/>
                  </a:lnTo>
                  <a:lnTo>
                    <a:pt x="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4"/>
            <p:cNvSpPr/>
            <p:nvPr/>
          </p:nvSpPr>
          <p:spPr>
            <a:xfrm>
              <a:off x="7309375" y="3961175"/>
              <a:ext cx="40550" cy="20300"/>
            </a:xfrm>
            <a:custGeom>
              <a:rect b="b" l="l" r="r" t="t"/>
              <a:pathLst>
                <a:path extrusionOk="0" h="812" w="1622">
                  <a:moveTo>
                    <a:pt x="0" y="1"/>
                  </a:moveTo>
                  <a:lnTo>
                    <a:pt x="0" y="811"/>
                  </a:lnTo>
                  <a:lnTo>
                    <a:pt x="811" y="811"/>
                  </a:lnTo>
                  <a:lnTo>
                    <a:pt x="1622" y="406"/>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4"/>
            <p:cNvSpPr/>
            <p:nvPr/>
          </p:nvSpPr>
          <p:spPr>
            <a:xfrm>
              <a:off x="7328850" y="3961175"/>
              <a:ext cx="20300" cy="20300"/>
            </a:xfrm>
            <a:custGeom>
              <a:rect b="b" l="l" r="r" t="t"/>
              <a:pathLst>
                <a:path extrusionOk="0" h="812" w="812">
                  <a:moveTo>
                    <a:pt x="1" y="1"/>
                  </a:moveTo>
                  <a:lnTo>
                    <a:pt x="1" y="811"/>
                  </a:lnTo>
                  <a:lnTo>
                    <a:pt x="812" y="811"/>
                  </a:lnTo>
                  <a:lnTo>
                    <a:pt x="812"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2" name="Google Shape;3622;p74"/>
          <p:cNvGrpSpPr/>
          <p:nvPr/>
        </p:nvGrpSpPr>
        <p:grpSpPr>
          <a:xfrm>
            <a:off x="6326538" y="3910857"/>
            <a:ext cx="300125" cy="339075"/>
            <a:chOff x="5563375" y="3805300"/>
            <a:chExt cx="300125" cy="339075"/>
          </a:xfrm>
        </p:grpSpPr>
        <p:sp>
          <p:nvSpPr>
            <p:cNvPr id="3623" name="Google Shape;3623;p74"/>
            <p:cNvSpPr/>
            <p:nvPr/>
          </p:nvSpPr>
          <p:spPr>
            <a:xfrm>
              <a:off x="5583650" y="4049250"/>
              <a:ext cx="225275" cy="95125"/>
            </a:xfrm>
            <a:custGeom>
              <a:rect b="b" l="l" r="r" t="t"/>
              <a:pathLst>
                <a:path extrusionOk="0" h="3805" w="9011">
                  <a:moveTo>
                    <a:pt x="9011" y="1"/>
                  </a:moveTo>
                  <a:lnTo>
                    <a:pt x="5176" y="1217"/>
                  </a:lnTo>
                  <a:lnTo>
                    <a:pt x="1123" y="2994"/>
                  </a:lnTo>
                  <a:lnTo>
                    <a:pt x="0" y="2994"/>
                  </a:lnTo>
                  <a:lnTo>
                    <a:pt x="0" y="3805"/>
                  </a:lnTo>
                  <a:lnTo>
                    <a:pt x="1279" y="3805"/>
                  </a:lnTo>
                  <a:lnTo>
                    <a:pt x="5176" y="2090"/>
                  </a:lnTo>
                  <a:lnTo>
                    <a:pt x="90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4"/>
            <p:cNvSpPr/>
            <p:nvPr/>
          </p:nvSpPr>
          <p:spPr>
            <a:xfrm>
              <a:off x="5712250" y="4036000"/>
              <a:ext cx="113825" cy="66300"/>
            </a:xfrm>
            <a:custGeom>
              <a:rect b="b" l="l" r="r" t="t"/>
              <a:pathLst>
                <a:path extrusionOk="0" h="2652" w="4553">
                  <a:moveTo>
                    <a:pt x="4241" y="1"/>
                  </a:moveTo>
                  <a:lnTo>
                    <a:pt x="1" y="1809"/>
                  </a:lnTo>
                  <a:lnTo>
                    <a:pt x="1" y="2651"/>
                  </a:lnTo>
                  <a:lnTo>
                    <a:pt x="4553" y="718"/>
                  </a:lnTo>
                  <a:lnTo>
                    <a:pt x="424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4"/>
            <p:cNvSpPr/>
            <p:nvPr/>
          </p:nvSpPr>
          <p:spPr>
            <a:xfrm>
              <a:off x="5599250" y="4036000"/>
              <a:ext cx="211250" cy="98250"/>
            </a:xfrm>
            <a:custGeom>
              <a:rect b="b" l="l" r="r" t="t"/>
              <a:pathLst>
                <a:path extrusionOk="0" h="3930" w="8450">
                  <a:moveTo>
                    <a:pt x="312" y="1"/>
                  </a:moveTo>
                  <a:lnTo>
                    <a:pt x="0" y="718"/>
                  </a:lnTo>
                  <a:lnTo>
                    <a:pt x="4552" y="2651"/>
                  </a:lnTo>
                  <a:lnTo>
                    <a:pt x="8449" y="3929"/>
                  </a:lnTo>
                  <a:lnTo>
                    <a:pt x="4552" y="1809"/>
                  </a:lnTo>
                  <a:lnTo>
                    <a:pt x="31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4"/>
            <p:cNvSpPr/>
            <p:nvPr/>
          </p:nvSpPr>
          <p:spPr>
            <a:xfrm>
              <a:off x="5712250" y="4079650"/>
              <a:ext cx="129425" cy="64725"/>
            </a:xfrm>
            <a:custGeom>
              <a:rect b="b" l="l" r="r" t="t"/>
              <a:pathLst>
                <a:path extrusionOk="0" h="2589" w="5177">
                  <a:moveTo>
                    <a:pt x="1" y="1"/>
                  </a:moveTo>
                  <a:lnTo>
                    <a:pt x="1" y="874"/>
                  </a:lnTo>
                  <a:lnTo>
                    <a:pt x="3898" y="2589"/>
                  </a:lnTo>
                  <a:lnTo>
                    <a:pt x="5176" y="2589"/>
                  </a:lnTo>
                  <a:lnTo>
                    <a:pt x="5176" y="1778"/>
                  </a:lnTo>
                  <a:lnTo>
                    <a:pt x="4085" y="1778"/>
                  </a:lnTo>
                  <a:lnTo>
                    <a:pt x="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4"/>
            <p:cNvSpPr/>
            <p:nvPr/>
          </p:nvSpPr>
          <p:spPr>
            <a:xfrm>
              <a:off x="5563375" y="3914425"/>
              <a:ext cx="49150" cy="90425"/>
            </a:xfrm>
            <a:custGeom>
              <a:rect b="b" l="l" r="r" t="t"/>
              <a:pathLst>
                <a:path extrusionOk="0" h="3617" w="1966">
                  <a:moveTo>
                    <a:pt x="1" y="0"/>
                  </a:moveTo>
                  <a:lnTo>
                    <a:pt x="1" y="3211"/>
                  </a:lnTo>
                  <a:lnTo>
                    <a:pt x="406" y="3617"/>
                  </a:lnTo>
                  <a:lnTo>
                    <a:pt x="811" y="3617"/>
                  </a:lnTo>
                  <a:lnTo>
                    <a:pt x="811" y="811"/>
                  </a:lnTo>
                  <a:lnTo>
                    <a:pt x="1965" y="811"/>
                  </a:lnTo>
                  <a:lnTo>
                    <a:pt x="1965"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4"/>
            <p:cNvSpPr/>
            <p:nvPr/>
          </p:nvSpPr>
          <p:spPr>
            <a:xfrm>
              <a:off x="5812800" y="3914425"/>
              <a:ext cx="49925" cy="90425"/>
            </a:xfrm>
            <a:custGeom>
              <a:rect b="b" l="l" r="r" t="t"/>
              <a:pathLst>
                <a:path extrusionOk="0" h="3617" w="1997">
                  <a:moveTo>
                    <a:pt x="1" y="0"/>
                  </a:moveTo>
                  <a:lnTo>
                    <a:pt x="1" y="811"/>
                  </a:lnTo>
                  <a:lnTo>
                    <a:pt x="1186" y="811"/>
                  </a:lnTo>
                  <a:lnTo>
                    <a:pt x="1186" y="3617"/>
                  </a:lnTo>
                  <a:lnTo>
                    <a:pt x="1591" y="3617"/>
                  </a:lnTo>
                  <a:lnTo>
                    <a:pt x="1996" y="3211"/>
                  </a:lnTo>
                  <a:lnTo>
                    <a:pt x="1996"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4"/>
            <p:cNvSpPr/>
            <p:nvPr/>
          </p:nvSpPr>
          <p:spPr>
            <a:xfrm>
              <a:off x="5603125" y="3805300"/>
              <a:ext cx="219075" cy="208900"/>
            </a:xfrm>
            <a:custGeom>
              <a:rect b="b" l="l" r="r" t="t"/>
              <a:pathLst>
                <a:path extrusionOk="0" h="8356" w="8763">
                  <a:moveTo>
                    <a:pt x="1" y="0"/>
                  </a:moveTo>
                  <a:lnTo>
                    <a:pt x="1" y="8356"/>
                  </a:lnTo>
                  <a:lnTo>
                    <a:pt x="8762" y="8356"/>
                  </a:lnTo>
                  <a:lnTo>
                    <a:pt x="8762"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4"/>
            <p:cNvSpPr/>
            <p:nvPr/>
          </p:nvSpPr>
          <p:spPr>
            <a:xfrm>
              <a:off x="5603125" y="3805300"/>
              <a:ext cx="219075" cy="208900"/>
            </a:xfrm>
            <a:custGeom>
              <a:rect b="b" l="l" r="r" t="t"/>
              <a:pathLst>
                <a:path extrusionOk="0" h="8356" w="8763">
                  <a:moveTo>
                    <a:pt x="1" y="0"/>
                  </a:moveTo>
                  <a:lnTo>
                    <a:pt x="1" y="8356"/>
                  </a:lnTo>
                  <a:lnTo>
                    <a:pt x="4366" y="8356"/>
                  </a:lnTo>
                  <a:lnTo>
                    <a:pt x="8762" y="4396"/>
                  </a:lnTo>
                  <a:lnTo>
                    <a:pt x="436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4"/>
            <p:cNvSpPr/>
            <p:nvPr/>
          </p:nvSpPr>
          <p:spPr>
            <a:xfrm>
              <a:off x="5713050" y="3805300"/>
              <a:ext cx="109925" cy="208900"/>
            </a:xfrm>
            <a:custGeom>
              <a:rect b="b" l="l" r="r" t="t"/>
              <a:pathLst>
                <a:path extrusionOk="0" h="8356" w="4397">
                  <a:moveTo>
                    <a:pt x="0" y="0"/>
                  </a:moveTo>
                  <a:lnTo>
                    <a:pt x="0" y="8356"/>
                  </a:lnTo>
                  <a:lnTo>
                    <a:pt x="4396" y="8356"/>
                  </a:lnTo>
                  <a:lnTo>
                    <a:pt x="439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4"/>
            <p:cNvSpPr/>
            <p:nvPr/>
          </p:nvSpPr>
          <p:spPr>
            <a:xfrm>
              <a:off x="5603125" y="3845050"/>
              <a:ext cx="219075" cy="20275"/>
            </a:xfrm>
            <a:custGeom>
              <a:rect b="b" l="l" r="r" t="t"/>
              <a:pathLst>
                <a:path extrusionOk="0" h="811" w="8763">
                  <a:moveTo>
                    <a:pt x="1" y="0"/>
                  </a:moveTo>
                  <a:lnTo>
                    <a:pt x="1" y="811"/>
                  </a:lnTo>
                  <a:lnTo>
                    <a:pt x="4366" y="811"/>
                  </a:lnTo>
                  <a:lnTo>
                    <a:pt x="8762" y="374"/>
                  </a:lnTo>
                  <a:lnTo>
                    <a:pt x="436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4"/>
            <p:cNvSpPr/>
            <p:nvPr/>
          </p:nvSpPr>
          <p:spPr>
            <a:xfrm>
              <a:off x="5713050" y="3845050"/>
              <a:ext cx="109925" cy="20275"/>
            </a:xfrm>
            <a:custGeom>
              <a:rect b="b" l="l" r="r" t="t"/>
              <a:pathLst>
                <a:path extrusionOk="0" h="811" w="4397">
                  <a:moveTo>
                    <a:pt x="0" y="0"/>
                  </a:moveTo>
                  <a:lnTo>
                    <a:pt x="0" y="811"/>
                  </a:lnTo>
                  <a:lnTo>
                    <a:pt x="4396" y="811"/>
                  </a:lnTo>
                  <a:lnTo>
                    <a:pt x="43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4"/>
            <p:cNvSpPr/>
            <p:nvPr/>
          </p:nvSpPr>
          <p:spPr>
            <a:xfrm>
              <a:off x="5563375" y="3994700"/>
              <a:ext cx="300125" cy="60825"/>
            </a:xfrm>
            <a:custGeom>
              <a:rect b="b" l="l" r="r" t="t"/>
              <a:pathLst>
                <a:path extrusionOk="0" h="2433" w="12005">
                  <a:moveTo>
                    <a:pt x="1" y="0"/>
                  </a:moveTo>
                  <a:lnTo>
                    <a:pt x="1" y="2432"/>
                  </a:lnTo>
                  <a:lnTo>
                    <a:pt x="5987" y="2432"/>
                  </a:lnTo>
                  <a:lnTo>
                    <a:pt x="12004" y="1216"/>
                  </a:lnTo>
                  <a:lnTo>
                    <a:pt x="598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4"/>
            <p:cNvSpPr/>
            <p:nvPr/>
          </p:nvSpPr>
          <p:spPr>
            <a:xfrm>
              <a:off x="5713050" y="3994700"/>
              <a:ext cx="149675" cy="60050"/>
            </a:xfrm>
            <a:custGeom>
              <a:rect b="b" l="l" r="r" t="t"/>
              <a:pathLst>
                <a:path extrusionOk="0" h="2402" w="5987">
                  <a:moveTo>
                    <a:pt x="0" y="0"/>
                  </a:moveTo>
                  <a:lnTo>
                    <a:pt x="0" y="2401"/>
                  </a:lnTo>
                  <a:lnTo>
                    <a:pt x="5986" y="2401"/>
                  </a:lnTo>
                  <a:lnTo>
                    <a:pt x="598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5603125" y="3884800"/>
              <a:ext cx="219075" cy="20275"/>
            </a:xfrm>
            <a:custGeom>
              <a:rect b="b" l="l" r="r" t="t"/>
              <a:pathLst>
                <a:path extrusionOk="0" h="811" w="8763">
                  <a:moveTo>
                    <a:pt x="1" y="0"/>
                  </a:moveTo>
                  <a:lnTo>
                    <a:pt x="1" y="811"/>
                  </a:lnTo>
                  <a:lnTo>
                    <a:pt x="4366" y="811"/>
                  </a:lnTo>
                  <a:lnTo>
                    <a:pt x="8762" y="374"/>
                  </a:lnTo>
                  <a:lnTo>
                    <a:pt x="436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4"/>
            <p:cNvSpPr/>
            <p:nvPr/>
          </p:nvSpPr>
          <p:spPr>
            <a:xfrm>
              <a:off x="5713050" y="3884800"/>
              <a:ext cx="109925" cy="20275"/>
            </a:xfrm>
            <a:custGeom>
              <a:rect b="b" l="l" r="r" t="t"/>
              <a:pathLst>
                <a:path extrusionOk="0" h="811" w="4397">
                  <a:moveTo>
                    <a:pt x="0" y="0"/>
                  </a:moveTo>
                  <a:lnTo>
                    <a:pt x="0" y="811"/>
                  </a:lnTo>
                  <a:lnTo>
                    <a:pt x="4396" y="811"/>
                  </a:lnTo>
                  <a:lnTo>
                    <a:pt x="4396"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8" name="Google Shape;3638;p74"/>
          <p:cNvGrpSpPr/>
          <p:nvPr/>
        </p:nvGrpSpPr>
        <p:grpSpPr>
          <a:xfrm>
            <a:off x="5596963" y="3910857"/>
            <a:ext cx="219850" cy="339075"/>
            <a:chOff x="4833800" y="3805300"/>
            <a:chExt cx="219850" cy="339075"/>
          </a:xfrm>
        </p:grpSpPr>
        <p:sp>
          <p:nvSpPr>
            <p:cNvPr id="3639" name="Google Shape;3639;p74"/>
            <p:cNvSpPr/>
            <p:nvPr/>
          </p:nvSpPr>
          <p:spPr>
            <a:xfrm>
              <a:off x="4833800" y="3854400"/>
              <a:ext cx="219850" cy="289975"/>
            </a:xfrm>
            <a:custGeom>
              <a:rect b="b" l="l" r="r" t="t"/>
              <a:pathLst>
                <a:path extrusionOk="0" h="11599" w="8794">
                  <a:moveTo>
                    <a:pt x="1" y="0"/>
                  </a:moveTo>
                  <a:lnTo>
                    <a:pt x="1" y="3617"/>
                  </a:lnTo>
                  <a:lnTo>
                    <a:pt x="624" y="4022"/>
                  </a:lnTo>
                  <a:lnTo>
                    <a:pt x="1" y="4396"/>
                  </a:lnTo>
                  <a:lnTo>
                    <a:pt x="1" y="11599"/>
                  </a:lnTo>
                  <a:lnTo>
                    <a:pt x="4397" y="11599"/>
                  </a:lnTo>
                  <a:lnTo>
                    <a:pt x="8793" y="6392"/>
                  </a:lnTo>
                  <a:lnTo>
                    <a:pt x="43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4"/>
            <p:cNvSpPr/>
            <p:nvPr/>
          </p:nvSpPr>
          <p:spPr>
            <a:xfrm>
              <a:off x="4943700" y="3854400"/>
              <a:ext cx="109150" cy="289975"/>
            </a:xfrm>
            <a:custGeom>
              <a:rect b="b" l="l" r="r" t="t"/>
              <a:pathLst>
                <a:path extrusionOk="0" h="11599" w="4366">
                  <a:moveTo>
                    <a:pt x="1" y="0"/>
                  </a:moveTo>
                  <a:lnTo>
                    <a:pt x="1" y="11599"/>
                  </a:lnTo>
                  <a:lnTo>
                    <a:pt x="4366" y="11599"/>
                  </a:lnTo>
                  <a:lnTo>
                    <a:pt x="43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4"/>
            <p:cNvSpPr/>
            <p:nvPr/>
          </p:nvSpPr>
          <p:spPr>
            <a:xfrm>
              <a:off x="4833800" y="3944825"/>
              <a:ext cx="49925" cy="20275"/>
            </a:xfrm>
            <a:custGeom>
              <a:rect b="b" l="l" r="r" t="t"/>
              <a:pathLst>
                <a:path extrusionOk="0" h="811" w="1997">
                  <a:moveTo>
                    <a:pt x="1" y="0"/>
                  </a:moveTo>
                  <a:lnTo>
                    <a:pt x="1" y="811"/>
                  </a:lnTo>
                  <a:lnTo>
                    <a:pt x="1996" y="811"/>
                  </a:lnTo>
                  <a:lnTo>
                    <a:pt x="199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4"/>
            <p:cNvSpPr/>
            <p:nvPr/>
          </p:nvSpPr>
          <p:spPr>
            <a:xfrm>
              <a:off x="4903950" y="3944825"/>
              <a:ext cx="29650" cy="20275"/>
            </a:xfrm>
            <a:custGeom>
              <a:rect b="b" l="l" r="r" t="t"/>
              <a:pathLst>
                <a:path extrusionOk="0" h="811" w="1186">
                  <a:moveTo>
                    <a:pt x="1" y="0"/>
                  </a:moveTo>
                  <a:lnTo>
                    <a:pt x="1" y="811"/>
                  </a:lnTo>
                  <a:lnTo>
                    <a:pt x="1186" y="811"/>
                  </a:lnTo>
                  <a:lnTo>
                    <a:pt x="118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4953075" y="3944825"/>
              <a:ext cx="30425" cy="20275"/>
            </a:xfrm>
            <a:custGeom>
              <a:rect b="b" l="l" r="r" t="t"/>
              <a:pathLst>
                <a:path extrusionOk="0" h="811" w="1217">
                  <a:moveTo>
                    <a:pt x="0" y="0"/>
                  </a:moveTo>
                  <a:lnTo>
                    <a:pt x="0" y="811"/>
                  </a:lnTo>
                  <a:lnTo>
                    <a:pt x="1216" y="811"/>
                  </a:lnTo>
                  <a:lnTo>
                    <a:pt x="121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4"/>
            <p:cNvSpPr/>
            <p:nvPr/>
          </p:nvSpPr>
          <p:spPr>
            <a:xfrm>
              <a:off x="5003725" y="3944825"/>
              <a:ext cx="49125" cy="20275"/>
            </a:xfrm>
            <a:custGeom>
              <a:rect b="b" l="l" r="r" t="t"/>
              <a:pathLst>
                <a:path extrusionOk="0" h="811" w="1965">
                  <a:moveTo>
                    <a:pt x="1" y="0"/>
                  </a:moveTo>
                  <a:lnTo>
                    <a:pt x="1" y="811"/>
                  </a:lnTo>
                  <a:lnTo>
                    <a:pt x="1965" y="811"/>
                  </a:lnTo>
                  <a:lnTo>
                    <a:pt x="1965"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4"/>
            <p:cNvSpPr/>
            <p:nvPr/>
          </p:nvSpPr>
          <p:spPr>
            <a:xfrm>
              <a:off x="4924225" y="3805300"/>
              <a:ext cx="39000" cy="109150"/>
            </a:xfrm>
            <a:custGeom>
              <a:rect b="b" l="l" r="r" t="t"/>
              <a:pathLst>
                <a:path extrusionOk="0" h="4366" w="1560">
                  <a:moveTo>
                    <a:pt x="1" y="0"/>
                  </a:moveTo>
                  <a:lnTo>
                    <a:pt x="1" y="4365"/>
                  </a:lnTo>
                  <a:lnTo>
                    <a:pt x="780" y="4365"/>
                  </a:lnTo>
                  <a:lnTo>
                    <a:pt x="1559" y="2401"/>
                  </a:lnTo>
                  <a:lnTo>
                    <a:pt x="780"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4"/>
            <p:cNvSpPr/>
            <p:nvPr/>
          </p:nvSpPr>
          <p:spPr>
            <a:xfrm>
              <a:off x="4943700" y="3805300"/>
              <a:ext cx="20300" cy="109150"/>
            </a:xfrm>
            <a:custGeom>
              <a:rect b="b" l="l" r="r" t="t"/>
              <a:pathLst>
                <a:path extrusionOk="0" h="4366" w="812">
                  <a:moveTo>
                    <a:pt x="1" y="0"/>
                  </a:moveTo>
                  <a:lnTo>
                    <a:pt x="1" y="4365"/>
                  </a:lnTo>
                  <a:lnTo>
                    <a:pt x="812" y="4365"/>
                  </a:lnTo>
                  <a:lnTo>
                    <a:pt x="81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4"/>
            <p:cNvSpPr/>
            <p:nvPr/>
          </p:nvSpPr>
          <p:spPr>
            <a:xfrm>
              <a:off x="4893825" y="3905050"/>
              <a:ext cx="102125" cy="19525"/>
            </a:xfrm>
            <a:custGeom>
              <a:rect b="b" l="l" r="r" t="t"/>
              <a:pathLst>
                <a:path extrusionOk="0" h="781" w="4085">
                  <a:moveTo>
                    <a:pt x="1" y="1"/>
                  </a:moveTo>
                  <a:lnTo>
                    <a:pt x="1" y="780"/>
                  </a:lnTo>
                  <a:lnTo>
                    <a:pt x="2027" y="780"/>
                  </a:lnTo>
                  <a:lnTo>
                    <a:pt x="4085" y="406"/>
                  </a:lnTo>
                  <a:lnTo>
                    <a:pt x="2027"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4"/>
            <p:cNvSpPr/>
            <p:nvPr/>
          </p:nvSpPr>
          <p:spPr>
            <a:xfrm>
              <a:off x="4943700" y="3905050"/>
              <a:ext cx="49150" cy="20300"/>
            </a:xfrm>
            <a:custGeom>
              <a:rect b="b" l="l" r="r" t="t"/>
              <a:pathLst>
                <a:path extrusionOk="0" h="812" w="1966">
                  <a:moveTo>
                    <a:pt x="1" y="1"/>
                  </a:moveTo>
                  <a:lnTo>
                    <a:pt x="1" y="812"/>
                  </a:lnTo>
                  <a:lnTo>
                    <a:pt x="1965" y="812"/>
                  </a:lnTo>
                  <a:lnTo>
                    <a:pt x="1965"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4"/>
            <p:cNvSpPr/>
            <p:nvPr/>
          </p:nvSpPr>
          <p:spPr>
            <a:xfrm>
              <a:off x="4904750" y="4010300"/>
              <a:ext cx="63925" cy="74050"/>
            </a:xfrm>
            <a:custGeom>
              <a:rect b="b" l="l" r="r" t="t"/>
              <a:pathLst>
                <a:path extrusionOk="0" h="2962" w="2557">
                  <a:moveTo>
                    <a:pt x="1559" y="0"/>
                  </a:moveTo>
                  <a:lnTo>
                    <a:pt x="1060" y="967"/>
                  </a:lnTo>
                  <a:lnTo>
                    <a:pt x="0" y="1122"/>
                  </a:lnTo>
                  <a:lnTo>
                    <a:pt x="780" y="1902"/>
                  </a:lnTo>
                  <a:lnTo>
                    <a:pt x="592" y="2962"/>
                  </a:lnTo>
                  <a:lnTo>
                    <a:pt x="1559" y="2463"/>
                  </a:lnTo>
                  <a:lnTo>
                    <a:pt x="2307" y="2619"/>
                  </a:lnTo>
                  <a:lnTo>
                    <a:pt x="2089" y="1777"/>
                  </a:lnTo>
                  <a:lnTo>
                    <a:pt x="2557" y="1309"/>
                  </a:lnTo>
                  <a:lnTo>
                    <a:pt x="1902" y="1154"/>
                  </a:lnTo>
                  <a:lnTo>
                    <a:pt x="15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4"/>
            <p:cNvSpPr/>
            <p:nvPr/>
          </p:nvSpPr>
          <p:spPr>
            <a:xfrm>
              <a:off x="4943700" y="4010300"/>
              <a:ext cx="39000" cy="74050"/>
            </a:xfrm>
            <a:custGeom>
              <a:rect b="b" l="l" r="r" t="t"/>
              <a:pathLst>
                <a:path extrusionOk="0" h="2962" w="1560">
                  <a:moveTo>
                    <a:pt x="1" y="0"/>
                  </a:moveTo>
                  <a:lnTo>
                    <a:pt x="1" y="2463"/>
                  </a:lnTo>
                  <a:lnTo>
                    <a:pt x="968" y="2962"/>
                  </a:lnTo>
                  <a:lnTo>
                    <a:pt x="780" y="1902"/>
                  </a:lnTo>
                  <a:lnTo>
                    <a:pt x="1560" y="1122"/>
                  </a:lnTo>
                  <a:lnTo>
                    <a:pt x="469" y="967"/>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1" name="Google Shape;3651;p74"/>
          <p:cNvGrpSpPr/>
          <p:nvPr/>
        </p:nvGrpSpPr>
        <p:grpSpPr>
          <a:xfrm>
            <a:off x="4818288" y="3910857"/>
            <a:ext cx="289975" cy="339075"/>
            <a:chOff x="4055125" y="3805300"/>
            <a:chExt cx="289975" cy="339075"/>
          </a:xfrm>
        </p:grpSpPr>
        <p:sp>
          <p:nvSpPr>
            <p:cNvPr id="3652" name="Google Shape;3652;p74"/>
            <p:cNvSpPr/>
            <p:nvPr/>
          </p:nvSpPr>
          <p:spPr>
            <a:xfrm>
              <a:off x="4085525" y="3805300"/>
              <a:ext cx="99800" cy="248650"/>
            </a:xfrm>
            <a:custGeom>
              <a:rect b="b" l="l" r="r" t="t"/>
              <a:pathLst>
                <a:path extrusionOk="0" h="9946" w="3992">
                  <a:moveTo>
                    <a:pt x="1" y="0"/>
                  </a:moveTo>
                  <a:lnTo>
                    <a:pt x="1" y="9946"/>
                  </a:lnTo>
                  <a:lnTo>
                    <a:pt x="3617" y="9946"/>
                  </a:lnTo>
                  <a:lnTo>
                    <a:pt x="3991" y="4989"/>
                  </a:lnTo>
                  <a:lnTo>
                    <a:pt x="3617"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4"/>
            <p:cNvSpPr/>
            <p:nvPr/>
          </p:nvSpPr>
          <p:spPr>
            <a:xfrm>
              <a:off x="4255450" y="3935200"/>
              <a:ext cx="89650" cy="129675"/>
            </a:xfrm>
            <a:custGeom>
              <a:rect b="b" l="l" r="r" t="t"/>
              <a:pathLst>
                <a:path extrusionOk="0" h="5187" w="3586">
                  <a:moveTo>
                    <a:pt x="2402" y="1"/>
                  </a:moveTo>
                  <a:cubicBezTo>
                    <a:pt x="2350" y="1"/>
                    <a:pt x="2298" y="4"/>
                    <a:pt x="2245" y="11"/>
                  </a:cubicBezTo>
                  <a:cubicBezTo>
                    <a:pt x="1653" y="104"/>
                    <a:pt x="1185" y="603"/>
                    <a:pt x="1185" y="1227"/>
                  </a:cubicBezTo>
                  <a:lnTo>
                    <a:pt x="1185" y="3534"/>
                  </a:lnTo>
                  <a:cubicBezTo>
                    <a:pt x="1185" y="4002"/>
                    <a:pt x="811" y="4376"/>
                    <a:pt x="343" y="4376"/>
                  </a:cubicBezTo>
                  <a:lnTo>
                    <a:pt x="0" y="4376"/>
                  </a:lnTo>
                  <a:lnTo>
                    <a:pt x="0" y="5186"/>
                  </a:lnTo>
                  <a:lnTo>
                    <a:pt x="281" y="5186"/>
                  </a:lnTo>
                  <a:lnTo>
                    <a:pt x="281" y="5155"/>
                  </a:lnTo>
                  <a:cubicBezTo>
                    <a:pt x="1216" y="5155"/>
                    <a:pt x="1965" y="4438"/>
                    <a:pt x="1965" y="3503"/>
                  </a:cubicBezTo>
                  <a:lnTo>
                    <a:pt x="1965" y="1164"/>
                  </a:lnTo>
                  <a:cubicBezTo>
                    <a:pt x="1965" y="899"/>
                    <a:pt x="2167" y="767"/>
                    <a:pt x="2370" y="767"/>
                  </a:cubicBezTo>
                  <a:cubicBezTo>
                    <a:pt x="2573" y="767"/>
                    <a:pt x="2775" y="899"/>
                    <a:pt x="2775" y="1164"/>
                  </a:cubicBezTo>
                  <a:lnTo>
                    <a:pt x="2775" y="2755"/>
                  </a:lnTo>
                  <a:lnTo>
                    <a:pt x="3586" y="2755"/>
                  </a:lnTo>
                  <a:lnTo>
                    <a:pt x="3586" y="1164"/>
                  </a:lnTo>
                  <a:cubicBezTo>
                    <a:pt x="3586" y="529"/>
                    <a:pt x="3051" y="1"/>
                    <a:pt x="240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4"/>
            <p:cNvSpPr/>
            <p:nvPr/>
          </p:nvSpPr>
          <p:spPr>
            <a:xfrm>
              <a:off x="4174375" y="3805300"/>
              <a:ext cx="90450" cy="248650"/>
            </a:xfrm>
            <a:custGeom>
              <a:rect b="b" l="l" r="r" t="t"/>
              <a:pathLst>
                <a:path extrusionOk="0" h="9946" w="3618">
                  <a:moveTo>
                    <a:pt x="1" y="0"/>
                  </a:moveTo>
                  <a:lnTo>
                    <a:pt x="1" y="9946"/>
                  </a:lnTo>
                  <a:lnTo>
                    <a:pt x="3618" y="9946"/>
                  </a:lnTo>
                  <a:lnTo>
                    <a:pt x="3618"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4"/>
            <p:cNvSpPr/>
            <p:nvPr/>
          </p:nvSpPr>
          <p:spPr>
            <a:xfrm>
              <a:off x="4125275" y="3925325"/>
              <a:ext cx="60050" cy="99800"/>
            </a:xfrm>
            <a:custGeom>
              <a:rect b="b" l="l" r="r" t="t"/>
              <a:pathLst>
                <a:path extrusionOk="0" h="3992" w="2402">
                  <a:moveTo>
                    <a:pt x="2027" y="1"/>
                  </a:moveTo>
                  <a:cubicBezTo>
                    <a:pt x="905" y="1"/>
                    <a:pt x="32" y="874"/>
                    <a:pt x="32" y="1996"/>
                  </a:cubicBezTo>
                  <a:lnTo>
                    <a:pt x="1" y="1996"/>
                  </a:lnTo>
                  <a:cubicBezTo>
                    <a:pt x="1" y="3087"/>
                    <a:pt x="905" y="3991"/>
                    <a:pt x="2027" y="3991"/>
                  </a:cubicBezTo>
                  <a:lnTo>
                    <a:pt x="2401" y="1996"/>
                  </a:lnTo>
                  <a:lnTo>
                    <a:pt x="2027"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4"/>
            <p:cNvSpPr/>
            <p:nvPr/>
          </p:nvSpPr>
          <p:spPr>
            <a:xfrm>
              <a:off x="4175950" y="3925325"/>
              <a:ext cx="49125" cy="99800"/>
            </a:xfrm>
            <a:custGeom>
              <a:rect b="b" l="l" r="r" t="t"/>
              <a:pathLst>
                <a:path extrusionOk="0" h="3992" w="1965">
                  <a:moveTo>
                    <a:pt x="0" y="1"/>
                  </a:moveTo>
                  <a:lnTo>
                    <a:pt x="0" y="3991"/>
                  </a:lnTo>
                  <a:cubicBezTo>
                    <a:pt x="1092" y="3991"/>
                    <a:pt x="1965" y="3087"/>
                    <a:pt x="1965" y="1996"/>
                  </a:cubicBezTo>
                  <a:cubicBezTo>
                    <a:pt x="1965" y="874"/>
                    <a:pt x="1092" y="1"/>
                    <a:pt x="0"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4"/>
            <p:cNvSpPr/>
            <p:nvPr/>
          </p:nvSpPr>
          <p:spPr>
            <a:xfrm>
              <a:off x="4145550" y="3944825"/>
              <a:ext cx="39775" cy="60025"/>
            </a:xfrm>
            <a:custGeom>
              <a:rect b="b" l="l" r="r" t="t"/>
              <a:pathLst>
                <a:path extrusionOk="0" h="2401" w="1591">
                  <a:moveTo>
                    <a:pt x="1185" y="0"/>
                  </a:moveTo>
                  <a:cubicBezTo>
                    <a:pt x="530" y="0"/>
                    <a:pt x="0" y="530"/>
                    <a:pt x="0" y="1216"/>
                  </a:cubicBezTo>
                  <a:cubicBezTo>
                    <a:pt x="0" y="1871"/>
                    <a:pt x="530" y="2401"/>
                    <a:pt x="1185" y="2401"/>
                  </a:cubicBezTo>
                  <a:lnTo>
                    <a:pt x="1590" y="1216"/>
                  </a:lnTo>
                  <a:lnTo>
                    <a:pt x="118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4175950" y="3944825"/>
              <a:ext cx="39775" cy="60025"/>
            </a:xfrm>
            <a:custGeom>
              <a:rect b="b" l="l" r="r" t="t"/>
              <a:pathLst>
                <a:path extrusionOk="0" h="2401" w="1591">
                  <a:moveTo>
                    <a:pt x="0" y="0"/>
                  </a:moveTo>
                  <a:lnTo>
                    <a:pt x="0" y="2401"/>
                  </a:lnTo>
                  <a:cubicBezTo>
                    <a:pt x="1590" y="2401"/>
                    <a:pt x="1590" y="0"/>
                    <a:pt x="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4135400" y="3845050"/>
              <a:ext cx="49925" cy="60025"/>
            </a:xfrm>
            <a:custGeom>
              <a:rect b="b" l="l" r="r" t="t"/>
              <a:pathLst>
                <a:path extrusionOk="0" h="2401" w="1997">
                  <a:moveTo>
                    <a:pt x="1591" y="0"/>
                  </a:moveTo>
                  <a:cubicBezTo>
                    <a:pt x="531" y="0"/>
                    <a:pt x="1" y="1310"/>
                    <a:pt x="749" y="2058"/>
                  </a:cubicBezTo>
                  <a:cubicBezTo>
                    <a:pt x="968" y="2276"/>
                    <a:pt x="1279" y="2401"/>
                    <a:pt x="1591" y="2401"/>
                  </a:cubicBezTo>
                  <a:lnTo>
                    <a:pt x="1996" y="1185"/>
                  </a:lnTo>
                  <a:lnTo>
                    <a:pt x="15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4"/>
            <p:cNvSpPr/>
            <p:nvPr/>
          </p:nvSpPr>
          <p:spPr>
            <a:xfrm>
              <a:off x="4175950" y="3845050"/>
              <a:ext cx="37425" cy="60025"/>
            </a:xfrm>
            <a:custGeom>
              <a:rect b="b" l="l" r="r" t="t"/>
              <a:pathLst>
                <a:path extrusionOk="0" h="2401" w="1497">
                  <a:moveTo>
                    <a:pt x="0" y="0"/>
                  </a:moveTo>
                  <a:lnTo>
                    <a:pt x="0" y="2401"/>
                  </a:lnTo>
                  <a:cubicBezTo>
                    <a:pt x="1497" y="2307"/>
                    <a:pt x="1497" y="94"/>
                    <a:pt x="0"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4"/>
            <p:cNvSpPr/>
            <p:nvPr/>
          </p:nvSpPr>
          <p:spPr>
            <a:xfrm>
              <a:off x="4164250" y="3865300"/>
              <a:ext cx="21075" cy="19525"/>
            </a:xfrm>
            <a:custGeom>
              <a:rect b="b" l="l" r="r" t="t"/>
              <a:pathLst>
                <a:path extrusionOk="0" h="781" w="843">
                  <a:moveTo>
                    <a:pt x="437" y="1"/>
                  </a:moveTo>
                  <a:cubicBezTo>
                    <a:pt x="344" y="1"/>
                    <a:pt x="219" y="63"/>
                    <a:pt x="156" y="126"/>
                  </a:cubicBezTo>
                  <a:cubicBezTo>
                    <a:pt x="1" y="281"/>
                    <a:pt x="1" y="531"/>
                    <a:pt x="156" y="687"/>
                  </a:cubicBezTo>
                  <a:cubicBezTo>
                    <a:pt x="219" y="749"/>
                    <a:pt x="344" y="780"/>
                    <a:pt x="437" y="780"/>
                  </a:cubicBezTo>
                  <a:lnTo>
                    <a:pt x="842" y="406"/>
                  </a:lnTo>
                  <a:lnTo>
                    <a:pt x="43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4"/>
            <p:cNvSpPr/>
            <p:nvPr/>
          </p:nvSpPr>
          <p:spPr>
            <a:xfrm>
              <a:off x="4175950" y="3865300"/>
              <a:ext cx="13275" cy="19525"/>
            </a:xfrm>
            <a:custGeom>
              <a:rect b="b" l="l" r="r" t="t"/>
              <a:pathLst>
                <a:path extrusionOk="0" h="781" w="531">
                  <a:moveTo>
                    <a:pt x="0" y="1"/>
                  </a:moveTo>
                  <a:lnTo>
                    <a:pt x="0" y="780"/>
                  </a:lnTo>
                  <a:cubicBezTo>
                    <a:pt x="530" y="780"/>
                    <a:pt x="530" y="1"/>
                    <a:pt x="0"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4085525" y="4044575"/>
              <a:ext cx="99800" cy="60050"/>
            </a:xfrm>
            <a:custGeom>
              <a:rect b="b" l="l" r="r" t="t"/>
              <a:pathLst>
                <a:path extrusionOk="0" h="2402" w="3992">
                  <a:moveTo>
                    <a:pt x="1" y="1"/>
                  </a:moveTo>
                  <a:lnTo>
                    <a:pt x="1" y="2402"/>
                  </a:lnTo>
                  <a:lnTo>
                    <a:pt x="3617" y="2402"/>
                  </a:lnTo>
                  <a:lnTo>
                    <a:pt x="3991" y="1186"/>
                  </a:lnTo>
                  <a:lnTo>
                    <a:pt x="3617"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4174375" y="4044575"/>
              <a:ext cx="90450" cy="60050"/>
            </a:xfrm>
            <a:custGeom>
              <a:rect b="b" l="l" r="r" t="t"/>
              <a:pathLst>
                <a:path extrusionOk="0" h="2402" w="3618">
                  <a:moveTo>
                    <a:pt x="1" y="1"/>
                  </a:moveTo>
                  <a:lnTo>
                    <a:pt x="1" y="2402"/>
                  </a:lnTo>
                  <a:lnTo>
                    <a:pt x="3618" y="2402"/>
                  </a:lnTo>
                  <a:lnTo>
                    <a:pt x="3618"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4"/>
            <p:cNvSpPr/>
            <p:nvPr/>
          </p:nvSpPr>
          <p:spPr>
            <a:xfrm>
              <a:off x="4055125" y="4094475"/>
              <a:ext cx="128650" cy="49900"/>
            </a:xfrm>
            <a:custGeom>
              <a:rect b="b" l="l" r="r" t="t"/>
              <a:pathLst>
                <a:path extrusionOk="0" h="1996" w="5146">
                  <a:moveTo>
                    <a:pt x="1" y="0"/>
                  </a:moveTo>
                  <a:lnTo>
                    <a:pt x="1" y="1996"/>
                  </a:lnTo>
                  <a:lnTo>
                    <a:pt x="4771" y="1996"/>
                  </a:lnTo>
                  <a:lnTo>
                    <a:pt x="5145" y="998"/>
                  </a:lnTo>
                  <a:lnTo>
                    <a:pt x="477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4"/>
            <p:cNvSpPr/>
            <p:nvPr/>
          </p:nvSpPr>
          <p:spPr>
            <a:xfrm>
              <a:off x="4174375" y="4094475"/>
              <a:ext cx="120075" cy="49900"/>
            </a:xfrm>
            <a:custGeom>
              <a:rect b="b" l="l" r="r" t="t"/>
              <a:pathLst>
                <a:path extrusionOk="0" h="1996" w="4803">
                  <a:moveTo>
                    <a:pt x="1" y="0"/>
                  </a:moveTo>
                  <a:lnTo>
                    <a:pt x="1" y="1996"/>
                  </a:lnTo>
                  <a:lnTo>
                    <a:pt x="4802" y="1996"/>
                  </a:lnTo>
                  <a:lnTo>
                    <a:pt x="4802"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7" name="Google Shape;3667;p74"/>
          <p:cNvGrpSpPr/>
          <p:nvPr/>
        </p:nvGrpSpPr>
        <p:grpSpPr>
          <a:xfrm>
            <a:off x="3274188" y="3910857"/>
            <a:ext cx="339850" cy="338300"/>
            <a:chOff x="2511025" y="3805300"/>
            <a:chExt cx="339850" cy="338300"/>
          </a:xfrm>
        </p:grpSpPr>
        <p:sp>
          <p:nvSpPr>
            <p:cNvPr id="3668" name="Google Shape;3668;p74"/>
            <p:cNvSpPr/>
            <p:nvPr/>
          </p:nvSpPr>
          <p:spPr>
            <a:xfrm>
              <a:off x="2560900" y="3904275"/>
              <a:ext cx="239325" cy="199575"/>
            </a:xfrm>
            <a:custGeom>
              <a:rect b="b" l="l" r="r" t="t"/>
              <a:pathLst>
                <a:path extrusionOk="0" h="7983" w="9573">
                  <a:moveTo>
                    <a:pt x="1" y="1"/>
                  </a:moveTo>
                  <a:lnTo>
                    <a:pt x="1" y="7982"/>
                  </a:lnTo>
                  <a:lnTo>
                    <a:pt x="9572" y="7982"/>
                  </a:lnTo>
                  <a:lnTo>
                    <a:pt x="957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4"/>
            <p:cNvSpPr/>
            <p:nvPr/>
          </p:nvSpPr>
          <p:spPr>
            <a:xfrm>
              <a:off x="2680950" y="3904275"/>
              <a:ext cx="120050" cy="199575"/>
            </a:xfrm>
            <a:custGeom>
              <a:rect b="b" l="l" r="r" t="t"/>
              <a:pathLst>
                <a:path extrusionOk="0" h="7983" w="4802">
                  <a:moveTo>
                    <a:pt x="0" y="1"/>
                  </a:moveTo>
                  <a:lnTo>
                    <a:pt x="0" y="7982"/>
                  </a:lnTo>
                  <a:lnTo>
                    <a:pt x="4802" y="7982"/>
                  </a:lnTo>
                  <a:lnTo>
                    <a:pt x="480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4"/>
            <p:cNvSpPr/>
            <p:nvPr/>
          </p:nvSpPr>
          <p:spPr>
            <a:xfrm>
              <a:off x="2531275" y="3904275"/>
              <a:ext cx="39775" cy="199575"/>
            </a:xfrm>
            <a:custGeom>
              <a:rect b="b" l="l" r="r" t="t"/>
              <a:pathLst>
                <a:path extrusionOk="0" h="7983" w="1591">
                  <a:moveTo>
                    <a:pt x="1" y="1"/>
                  </a:moveTo>
                  <a:lnTo>
                    <a:pt x="1" y="7982"/>
                  </a:lnTo>
                  <a:lnTo>
                    <a:pt x="1591" y="7982"/>
                  </a:lnTo>
                  <a:lnTo>
                    <a:pt x="15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2790075" y="3904275"/>
              <a:ext cx="39775" cy="199575"/>
            </a:xfrm>
            <a:custGeom>
              <a:rect b="b" l="l" r="r" t="t"/>
              <a:pathLst>
                <a:path extrusionOk="0" h="7983" w="1591">
                  <a:moveTo>
                    <a:pt x="0" y="1"/>
                  </a:moveTo>
                  <a:lnTo>
                    <a:pt x="0" y="7982"/>
                  </a:lnTo>
                  <a:lnTo>
                    <a:pt x="1590" y="7982"/>
                  </a:lnTo>
                  <a:lnTo>
                    <a:pt x="159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2511025" y="3806075"/>
              <a:ext cx="339850" cy="109150"/>
            </a:xfrm>
            <a:custGeom>
              <a:rect b="b" l="l" r="r" t="t"/>
              <a:pathLst>
                <a:path extrusionOk="0" h="4366" w="13594">
                  <a:moveTo>
                    <a:pt x="6797" y="0"/>
                  </a:moveTo>
                  <a:lnTo>
                    <a:pt x="0" y="2495"/>
                  </a:lnTo>
                  <a:lnTo>
                    <a:pt x="0" y="4365"/>
                  </a:lnTo>
                  <a:lnTo>
                    <a:pt x="6797" y="4365"/>
                  </a:lnTo>
                  <a:lnTo>
                    <a:pt x="13594" y="3555"/>
                  </a:lnTo>
                  <a:lnTo>
                    <a:pt x="6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4"/>
            <p:cNvSpPr/>
            <p:nvPr/>
          </p:nvSpPr>
          <p:spPr>
            <a:xfrm>
              <a:off x="2680950" y="3805300"/>
              <a:ext cx="169925" cy="109150"/>
            </a:xfrm>
            <a:custGeom>
              <a:rect b="b" l="l" r="r" t="t"/>
              <a:pathLst>
                <a:path extrusionOk="0" h="4366" w="6797">
                  <a:moveTo>
                    <a:pt x="0" y="0"/>
                  </a:moveTo>
                  <a:lnTo>
                    <a:pt x="0" y="4365"/>
                  </a:lnTo>
                  <a:lnTo>
                    <a:pt x="6797" y="4365"/>
                  </a:lnTo>
                  <a:lnTo>
                    <a:pt x="6797" y="2494"/>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4"/>
            <p:cNvSpPr/>
            <p:nvPr/>
          </p:nvSpPr>
          <p:spPr>
            <a:xfrm>
              <a:off x="2670025" y="3855175"/>
              <a:ext cx="20300" cy="20300"/>
            </a:xfrm>
            <a:custGeom>
              <a:rect b="b" l="l" r="r" t="t"/>
              <a:pathLst>
                <a:path extrusionOk="0" h="812" w="812">
                  <a:moveTo>
                    <a:pt x="1" y="1"/>
                  </a:moveTo>
                  <a:lnTo>
                    <a:pt x="1" y="811"/>
                  </a:lnTo>
                  <a:lnTo>
                    <a:pt x="811" y="811"/>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2680950" y="3855175"/>
              <a:ext cx="9375" cy="20300"/>
            </a:xfrm>
            <a:custGeom>
              <a:rect b="b" l="l" r="r" t="t"/>
              <a:pathLst>
                <a:path extrusionOk="0" h="812" w="375">
                  <a:moveTo>
                    <a:pt x="0" y="1"/>
                  </a:moveTo>
                  <a:lnTo>
                    <a:pt x="0" y="811"/>
                  </a:lnTo>
                  <a:lnTo>
                    <a:pt x="374" y="811"/>
                  </a:ln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2619375" y="3912850"/>
              <a:ext cx="122400" cy="201900"/>
            </a:xfrm>
            <a:custGeom>
              <a:rect b="b" l="l" r="r" t="t"/>
              <a:pathLst>
                <a:path extrusionOk="0" h="8076" w="4896">
                  <a:moveTo>
                    <a:pt x="2432" y="1"/>
                  </a:moveTo>
                  <a:cubicBezTo>
                    <a:pt x="1091" y="1"/>
                    <a:pt x="0" y="1154"/>
                    <a:pt x="62" y="2526"/>
                  </a:cubicBezTo>
                  <a:lnTo>
                    <a:pt x="62" y="8076"/>
                  </a:lnTo>
                  <a:lnTo>
                    <a:pt x="4864" y="8076"/>
                  </a:lnTo>
                  <a:lnTo>
                    <a:pt x="4864" y="2495"/>
                  </a:lnTo>
                  <a:cubicBezTo>
                    <a:pt x="4895" y="1123"/>
                    <a:pt x="3804" y="1"/>
                    <a:pt x="243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4"/>
            <p:cNvSpPr/>
            <p:nvPr/>
          </p:nvSpPr>
          <p:spPr>
            <a:xfrm>
              <a:off x="2680950" y="3915200"/>
              <a:ext cx="60025" cy="198775"/>
            </a:xfrm>
            <a:custGeom>
              <a:rect b="b" l="l" r="r" t="t"/>
              <a:pathLst>
                <a:path extrusionOk="0" h="7951" w="2401">
                  <a:moveTo>
                    <a:pt x="0" y="0"/>
                  </a:moveTo>
                  <a:lnTo>
                    <a:pt x="0" y="7951"/>
                  </a:lnTo>
                  <a:lnTo>
                    <a:pt x="1902" y="7171"/>
                  </a:lnTo>
                  <a:lnTo>
                    <a:pt x="2401" y="2370"/>
                  </a:lnTo>
                  <a:cubicBezTo>
                    <a:pt x="2401" y="2370"/>
                    <a:pt x="1310" y="0"/>
                    <a:pt x="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4"/>
            <p:cNvSpPr/>
            <p:nvPr/>
          </p:nvSpPr>
          <p:spPr>
            <a:xfrm>
              <a:off x="2620925" y="3915200"/>
              <a:ext cx="110700" cy="199550"/>
            </a:xfrm>
            <a:custGeom>
              <a:rect b="b" l="l" r="r" t="t"/>
              <a:pathLst>
                <a:path extrusionOk="0" h="7982" w="4428">
                  <a:moveTo>
                    <a:pt x="1996" y="811"/>
                  </a:moveTo>
                  <a:lnTo>
                    <a:pt x="1996" y="3149"/>
                  </a:lnTo>
                  <a:cubicBezTo>
                    <a:pt x="1996" y="3866"/>
                    <a:pt x="1528" y="4521"/>
                    <a:pt x="811" y="4708"/>
                  </a:cubicBezTo>
                  <a:lnTo>
                    <a:pt x="811" y="2370"/>
                  </a:lnTo>
                  <a:cubicBezTo>
                    <a:pt x="811" y="1622"/>
                    <a:pt x="1310" y="998"/>
                    <a:pt x="1996" y="811"/>
                  </a:cubicBezTo>
                  <a:close/>
                  <a:moveTo>
                    <a:pt x="2775" y="811"/>
                  </a:moveTo>
                  <a:cubicBezTo>
                    <a:pt x="3492" y="998"/>
                    <a:pt x="3991" y="1622"/>
                    <a:pt x="3991" y="2370"/>
                  </a:cubicBezTo>
                  <a:lnTo>
                    <a:pt x="3991" y="4708"/>
                  </a:lnTo>
                  <a:cubicBezTo>
                    <a:pt x="3274" y="4521"/>
                    <a:pt x="2775" y="3866"/>
                    <a:pt x="2775" y="3149"/>
                  </a:cubicBezTo>
                  <a:lnTo>
                    <a:pt x="2775" y="811"/>
                  </a:lnTo>
                  <a:close/>
                  <a:moveTo>
                    <a:pt x="2401" y="4490"/>
                  </a:moveTo>
                  <a:cubicBezTo>
                    <a:pt x="2775" y="5020"/>
                    <a:pt x="3336" y="5425"/>
                    <a:pt x="3991" y="5519"/>
                  </a:cubicBezTo>
                  <a:lnTo>
                    <a:pt x="3991" y="7140"/>
                  </a:lnTo>
                  <a:lnTo>
                    <a:pt x="811" y="7140"/>
                  </a:lnTo>
                  <a:lnTo>
                    <a:pt x="811" y="5519"/>
                  </a:lnTo>
                  <a:cubicBezTo>
                    <a:pt x="1466" y="5425"/>
                    <a:pt x="2027" y="5020"/>
                    <a:pt x="2401" y="4490"/>
                  </a:cubicBezTo>
                  <a:close/>
                  <a:moveTo>
                    <a:pt x="2401" y="0"/>
                  </a:moveTo>
                  <a:cubicBezTo>
                    <a:pt x="1060" y="0"/>
                    <a:pt x="0" y="1060"/>
                    <a:pt x="0" y="2401"/>
                  </a:cubicBezTo>
                  <a:lnTo>
                    <a:pt x="0" y="7982"/>
                  </a:lnTo>
                  <a:lnTo>
                    <a:pt x="2401" y="7982"/>
                  </a:lnTo>
                  <a:lnTo>
                    <a:pt x="4334" y="7202"/>
                  </a:lnTo>
                  <a:lnTo>
                    <a:pt x="4428" y="2401"/>
                  </a:lnTo>
                  <a:lnTo>
                    <a:pt x="3866" y="1060"/>
                  </a:lnTo>
                  <a:cubicBezTo>
                    <a:pt x="3866" y="1060"/>
                    <a:pt x="3025" y="0"/>
                    <a:pt x="2401"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4"/>
            <p:cNvSpPr/>
            <p:nvPr/>
          </p:nvSpPr>
          <p:spPr>
            <a:xfrm>
              <a:off x="2680950" y="3914425"/>
              <a:ext cx="60025" cy="200325"/>
            </a:xfrm>
            <a:custGeom>
              <a:rect b="b" l="l" r="r" t="t"/>
              <a:pathLst>
                <a:path extrusionOk="0" h="8013" w="2401">
                  <a:moveTo>
                    <a:pt x="374" y="842"/>
                  </a:moveTo>
                  <a:cubicBezTo>
                    <a:pt x="1091" y="1029"/>
                    <a:pt x="1590" y="1684"/>
                    <a:pt x="1590" y="2401"/>
                  </a:cubicBezTo>
                  <a:lnTo>
                    <a:pt x="1590" y="4739"/>
                  </a:lnTo>
                  <a:cubicBezTo>
                    <a:pt x="873" y="4552"/>
                    <a:pt x="374" y="3929"/>
                    <a:pt x="374" y="3180"/>
                  </a:cubicBezTo>
                  <a:lnTo>
                    <a:pt x="374" y="842"/>
                  </a:lnTo>
                  <a:close/>
                  <a:moveTo>
                    <a:pt x="0" y="0"/>
                  </a:moveTo>
                  <a:lnTo>
                    <a:pt x="0" y="4521"/>
                  </a:lnTo>
                  <a:cubicBezTo>
                    <a:pt x="374" y="5082"/>
                    <a:pt x="935" y="5456"/>
                    <a:pt x="1590" y="5550"/>
                  </a:cubicBezTo>
                  <a:lnTo>
                    <a:pt x="1590" y="7202"/>
                  </a:lnTo>
                  <a:lnTo>
                    <a:pt x="0" y="7202"/>
                  </a:lnTo>
                  <a:lnTo>
                    <a:pt x="0" y="8013"/>
                  </a:lnTo>
                  <a:lnTo>
                    <a:pt x="2401" y="8013"/>
                  </a:lnTo>
                  <a:lnTo>
                    <a:pt x="2401" y="2401"/>
                  </a:lnTo>
                  <a:cubicBezTo>
                    <a:pt x="2401" y="1091"/>
                    <a:pt x="1310" y="0"/>
                    <a:pt x="0"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2511025" y="4094475"/>
              <a:ext cx="339850" cy="49125"/>
            </a:xfrm>
            <a:custGeom>
              <a:rect b="b" l="l" r="r" t="t"/>
              <a:pathLst>
                <a:path extrusionOk="0" h="1965" w="13594">
                  <a:moveTo>
                    <a:pt x="0" y="0"/>
                  </a:moveTo>
                  <a:lnTo>
                    <a:pt x="0" y="1964"/>
                  </a:lnTo>
                  <a:lnTo>
                    <a:pt x="6797" y="1964"/>
                  </a:lnTo>
                  <a:lnTo>
                    <a:pt x="13594" y="780"/>
                  </a:lnTo>
                  <a:lnTo>
                    <a:pt x="6797"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4"/>
            <p:cNvSpPr/>
            <p:nvPr/>
          </p:nvSpPr>
          <p:spPr>
            <a:xfrm>
              <a:off x="2680950" y="4094475"/>
              <a:ext cx="169925" cy="49125"/>
            </a:xfrm>
            <a:custGeom>
              <a:rect b="b" l="l" r="r" t="t"/>
              <a:pathLst>
                <a:path extrusionOk="0" h="1965" w="6797">
                  <a:moveTo>
                    <a:pt x="0" y="0"/>
                  </a:moveTo>
                  <a:lnTo>
                    <a:pt x="0" y="1964"/>
                  </a:lnTo>
                  <a:lnTo>
                    <a:pt x="6797" y="1964"/>
                  </a:lnTo>
                  <a:lnTo>
                    <a:pt x="6797"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74"/>
          <p:cNvGrpSpPr/>
          <p:nvPr/>
        </p:nvGrpSpPr>
        <p:grpSpPr>
          <a:xfrm>
            <a:off x="2568763" y="3910857"/>
            <a:ext cx="219850" cy="339075"/>
            <a:chOff x="1805600" y="3805300"/>
            <a:chExt cx="219850" cy="339075"/>
          </a:xfrm>
        </p:grpSpPr>
        <p:sp>
          <p:nvSpPr>
            <p:cNvPr id="3683" name="Google Shape;3683;p74"/>
            <p:cNvSpPr/>
            <p:nvPr/>
          </p:nvSpPr>
          <p:spPr>
            <a:xfrm>
              <a:off x="1896025" y="4014175"/>
              <a:ext cx="39775" cy="120075"/>
            </a:xfrm>
            <a:custGeom>
              <a:rect b="b" l="l" r="r" t="t"/>
              <a:pathLst>
                <a:path extrusionOk="0" h="4803" w="1591">
                  <a:moveTo>
                    <a:pt x="0" y="1"/>
                  </a:moveTo>
                  <a:lnTo>
                    <a:pt x="0" y="4802"/>
                  </a:lnTo>
                  <a:lnTo>
                    <a:pt x="780" y="4802"/>
                  </a:lnTo>
                  <a:lnTo>
                    <a:pt x="1591" y="2402"/>
                  </a:lnTo>
                  <a:lnTo>
                    <a:pt x="780"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4"/>
            <p:cNvSpPr/>
            <p:nvPr/>
          </p:nvSpPr>
          <p:spPr>
            <a:xfrm>
              <a:off x="1914725" y="4014175"/>
              <a:ext cx="20300" cy="120075"/>
            </a:xfrm>
            <a:custGeom>
              <a:rect b="b" l="l" r="r" t="t"/>
              <a:pathLst>
                <a:path extrusionOk="0" h="4803" w="812">
                  <a:moveTo>
                    <a:pt x="1" y="1"/>
                  </a:moveTo>
                  <a:lnTo>
                    <a:pt x="1" y="4802"/>
                  </a:lnTo>
                  <a:lnTo>
                    <a:pt x="811" y="4802"/>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1849250" y="3965075"/>
              <a:ext cx="114600" cy="60050"/>
            </a:xfrm>
            <a:custGeom>
              <a:rect b="b" l="l" r="r" t="t"/>
              <a:pathLst>
                <a:path extrusionOk="0" h="2402" w="4584">
                  <a:moveTo>
                    <a:pt x="1186" y="1"/>
                  </a:moveTo>
                  <a:lnTo>
                    <a:pt x="1" y="2401"/>
                  </a:lnTo>
                  <a:lnTo>
                    <a:pt x="2651" y="2401"/>
                  </a:lnTo>
                  <a:lnTo>
                    <a:pt x="4584" y="967"/>
                  </a:lnTo>
                  <a:lnTo>
                    <a:pt x="265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1915500" y="3965075"/>
              <a:ext cx="65500" cy="60050"/>
            </a:xfrm>
            <a:custGeom>
              <a:rect b="b" l="l" r="r" t="t"/>
              <a:pathLst>
                <a:path extrusionOk="0" h="2402" w="2620">
                  <a:moveTo>
                    <a:pt x="1" y="1"/>
                  </a:moveTo>
                  <a:lnTo>
                    <a:pt x="1" y="2401"/>
                  </a:lnTo>
                  <a:lnTo>
                    <a:pt x="2620" y="2401"/>
                  </a:lnTo>
                  <a:lnTo>
                    <a:pt x="143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1849250" y="3805300"/>
              <a:ext cx="116175" cy="60025"/>
            </a:xfrm>
            <a:custGeom>
              <a:rect b="b" l="l" r="r" t="t"/>
              <a:pathLst>
                <a:path extrusionOk="0" h="2401" w="4647">
                  <a:moveTo>
                    <a:pt x="1" y="0"/>
                  </a:moveTo>
                  <a:lnTo>
                    <a:pt x="1186" y="2401"/>
                  </a:lnTo>
                  <a:lnTo>
                    <a:pt x="2651" y="2401"/>
                  </a:lnTo>
                  <a:lnTo>
                    <a:pt x="4646" y="1310"/>
                  </a:lnTo>
                  <a:lnTo>
                    <a:pt x="265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1915500" y="3805300"/>
              <a:ext cx="65500" cy="60025"/>
            </a:xfrm>
            <a:custGeom>
              <a:rect b="b" l="l" r="r" t="t"/>
              <a:pathLst>
                <a:path extrusionOk="0" h="2401" w="2620">
                  <a:moveTo>
                    <a:pt x="1" y="0"/>
                  </a:moveTo>
                  <a:lnTo>
                    <a:pt x="1" y="2401"/>
                  </a:lnTo>
                  <a:lnTo>
                    <a:pt x="1435" y="2401"/>
                  </a:lnTo>
                  <a:lnTo>
                    <a:pt x="262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4"/>
            <p:cNvSpPr/>
            <p:nvPr/>
          </p:nvSpPr>
          <p:spPr>
            <a:xfrm>
              <a:off x="1805600" y="3848150"/>
              <a:ext cx="60050" cy="132550"/>
            </a:xfrm>
            <a:custGeom>
              <a:rect b="b" l="l" r="r" t="t"/>
              <a:pathLst>
                <a:path extrusionOk="0" h="5302" w="2402">
                  <a:moveTo>
                    <a:pt x="1" y="1"/>
                  </a:moveTo>
                  <a:lnTo>
                    <a:pt x="1" y="5301"/>
                  </a:lnTo>
                  <a:lnTo>
                    <a:pt x="2401" y="4148"/>
                  </a:lnTo>
                  <a:lnTo>
                    <a:pt x="2401" y="1217"/>
                  </a:lnTo>
                  <a:lnTo>
                    <a:pt x="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4"/>
            <p:cNvSpPr/>
            <p:nvPr/>
          </p:nvSpPr>
          <p:spPr>
            <a:xfrm>
              <a:off x="1965400" y="3848950"/>
              <a:ext cx="60050" cy="131750"/>
            </a:xfrm>
            <a:custGeom>
              <a:rect b="b" l="l" r="r" t="t"/>
              <a:pathLst>
                <a:path extrusionOk="0" h="5270" w="2402">
                  <a:moveTo>
                    <a:pt x="2401" y="0"/>
                  </a:moveTo>
                  <a:lnTo>
                    <a:pt x="0" y="1216"/>
                  </a:lnTo>
                  <a:lnTo>
                    <a:pt x="0" y="4116"/>
                  </a:lnTo>
                  <a:lnTo>
                    <a:pt x="2401" y="5269"/>
                  </a:lnTo>
                  <a:lnTo>
                    <a:pt x="240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4"/>
            <p:cNvSpPr/>
            <p:nvPr/>
          </p:nvSpPr>
          <p:spPr>
            <a:xfrm>
              <a:off x="1865625" y="4124100"/>
              <a:ext cx="101350" cy="20275"/>
            </a:xfrm>
            <a:custGeom>
              <a:rect b="b" l="l" r="r" t="t"/>
              <a:pathLst>
                <a:path extrusionOk="0" h="811" w="4054">
                  <a:moveTo>
                    <a:pt x="0" y="0"/>
                  </a:moveTo>
                  <a:lnTo>
                    <a:pt x="0" y="811"/>
                  </a:lnTo>
                  <a:lnTo>
                    <a:pt x="2027" y="811"/>
                  </a:lnTo>
                  <a:lnTo>
                    <a:pt x="4054" y="374"/>
                  </a:lnTo>
                  <a:lnTo>
                    <a:pt x="202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4"/>
            <p:cNvSpPr/>
            <p:nvPr/>
          </p:nvSpPr>
          <p:spPr>
            <a:xfrm>
              <a:off x="1914725" y="4124100"/>
              <a:ext cx="49925" cy="20275"/>
            </a:xfrm>
            <a:custGeom>
              <a:rect b="b" l="l" r="r" t="t"/>
              <a:pathLst>
                <a:path extrusionOk="0" h="811" w="1997">
                  <a:moveTo>
                    <a:pt x="1" y="0"/>
                  </a:moveTo>
                  <a:lnTo>
                    <a:pt x="1" y="811"/>
                  </a:lnTo>
                  <a:lnTo>
                    <a:pt x="1996" y="811"/>
                  </a:lnTo>
                  <a:lnTo>
                    <a:pt x="199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1845350" y="3844275"/>
              <a:ext cx="139550" cy="140325"/>
            </a:xfrm>
            <a:custGeom>
              <a:rect b="b" l="l" r="r" t="t"/>
              <a:pathLst>
                <a:path extrusionOk="0" h="5613" w="5582">
                  <a:moveTo>
                    <a:pt x="1" y="0"/>
                  </a:moveTo>
                  <a:lnTo>
                    <a:pt x="1" y="5612"/>
                  </a:lnTo>
                  <a:lnTo>
                    <a:pt x="2807" y="5612"/>
                  </a:lnTo>
                  <a:lnTo>
                    <a:pt x="5582" y="2806"/>
                  </a:lnTo>
                  <a:lnTo>
                    <a:pt x="280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1914725" y="3845050"/>
              <a:ext cx="70175" cy="139550"/>
            </a:xfrm>
            <a:custGeom>
              <a:rect b="b" l="l" r="r" t="t"/>
              <a:pathLst>
                <a:path extrusionOk="0" h="5582" w="2807">
                  <a:moveTo>
                    <a:pt x="1" y="0"/>
                  </a:moveTo>
                  <a:lnTo>
                    <a:pt x="1" y="5581"/>
                  </a:lnTo>
                  <a:lnTo>
                    <a:pt x="2807" y="5581"/>
                  </a:lnTo>
                  <a:lnTo>
                    <a:pt x="280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4"/>
            <p:cNvSpPr/>
            <p:nvPr/>
          </p:nvSpPr>
          <p:spPr>
            <a:xfrm>
              <a:off x="1865625" y="3865300"/>
              <a:ext cx="99800" cy="99800"/>
            </a:xfrm>
            <a:custGeom>
              <a:rect b="b" l="l" r="r" t="t"/>
              <a:pathLst>
                <a:path extrusionOk="0" h="3992" w="3992">
                  <a:moveTo>
                    <a:pt x="0" y="1"/>
                  </a:moveTo>
                  <a:lnTo>
                    <a:pt x="0" y="3992"/>
                  </a:lnTo>
                  <a:lnTo>
                    <a:pt x="1996" y="3992"/>
                  </a:lnTo>
                  <a:lnTo>
                    <a:pt x="3991" y="1996"/>
                  </a:lnTo>
                  <a:lnTo>
                    <a:pt x="1996"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1914725" y="3865300"/>
              <a:ext cx="49925" cy="99800"/>
            </a:xfrm>
            <a:custGeom>
              <a:rect b="b" l="l" r="r" t="t"/>
              <a:pathLst>
                <a:path extrusionOk="0" h="3992" w="1997">
                  <a:moveTo>
                    <a:pt x="1" y="1"/>
                  </a:moveTo>
                  <a:lnTo>
                    <a:pt x="1" y="3992"/>
                  </a:lnTo>
                  <a:lnTo>
                    <a:pt x="1996" y="3992"/>
                  </a:lnTo>
                  <a:lnTo>
                    <a:pt x="1996"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1889000" y="3894925"/>
              <a:ext cx="46025" cy="39775"/>
            </a:xfrm>
            <a:custGeom>
              <a:rect b="b" l="l" r="r" t="t"/>
              <a:pathLst>
                <a:path extrusionOk="0" h="1591" w="1841">
                  <a:moveTo>
                    <a:pt x="1061" y="1"/>
                  </a:moveTo>
                  <a:cubicBezTo>
                    <a:pt x="1" y="1"/>
                    <a:pt x="1" y="1591"/>
                    <a:pt x="1061" y="1591"/>
                  </a:cubicBezTo>
                  <a:cubicBezTo>
                    <a:pt x="1497" y="1591"/>
                    <a:pt x="1840" y="811"/>
                    <a:pt x="1840" y="811"/>
                  </a:cubicBezTo>
                  <a:cubicBezTo>
                    <a:pt x="1840" y="811"/>
                    <a:pt x="1497" y="1"/>
                    <a:pt x="106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1915500" y="3894925"/>
              <a:ext cx="26525" cy="39775"/>
            </a:xfrm>
            <a:custGeom>
              <a:rect b="b" l="l" r="r" t="t"/>
              <a:pathLst>
                <a:path extrusionOk="0" h="1591" w="1061">
                  <a:moveTo>
                    <a:pt x="1" y="1"/>
                  </a:moveTo>
                  <a:lnTo>
                    <a:pt x="1" y="1591"/>
                  </a:lnTo>
                  <a:cubicBezTo>
                    <a:pt x="1061" y="1591"/>
                    <a:pt x="1061" y="1"/>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9" name="Google Shape;3699;p74"/>
          <p:cNvGrpSpPr/>
          <p:nvPr/>
        </p:nvGrpSpPr>
        <p:grpSpPr>
          <a:xfrm>
            <a:off x="1762813" y="3930332"/>
            <a:ext cx="339075" cy="299350"/>
            <a:chOff x="999650" y="3824775"/>
            <a:chExt cx="339075" cy="299350"/>
          </a:xfrm>
        </p:grpSpPr>
        <p:sp>
          <p:nvSpPr>
            <p:cNvPr id="3700" name="Google Shape;3700;p74"/>
            <p:cNvSpPr/>
            <p:nvPr/>
          </p:nvSpPr>
          <p:spPr>
            <a:xfrm>
              <a:off x="999650" y="3824775"/>
              <a:ext cx="179300" cy="56925"/>
            </a:xfrm>
            <a:custGeom>
              <a:rect b="b" l="l" r="r" t="t"/>
              <a:pathLst>
                <a:path extrusionOk="0" h="2277" w="7172">
                  <a:moveTo>
                    <a:pt x="2307" y="1"/>
                  </a:moveTo>
                  <a:lnTo>
                    <a:pt x="0" y="1996"/>
                  </a:lnTo>
                  <a:lnTo>
                    <a:pt x="3679" y="2277"/>
                  </a:lnTo>
                  <a:lnTo>
                    <a:pt x="7171" y="1996"/>
                  </a:lnTo>
                  <a:lnTo>
                    <a:pt x="6797"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4"/>
            <p:cNvSpPr/>
            <p:nvPr/>
          </p:nvSpPr>
          <p:spPr>
            <a:xfrm>
              <a:off x="999650" y="3875450"/>
              <a:ext cx="179300" cy="56925"/>
            </a:xfrm>
            <a:custGeom>
              <a:rect b="b" l="l" r="r" t="t"/>
              <a:pathLst>
                <a:path extrusionOk="0" h="2277" w="7172">
                  <a:moveTo>
                    <a:pt x="0" y="0"/>
                  </a:moveTo>
                  <a:lnTo>
                    <a:pt x="2245" y="1996"/>
                  </a:lnTo>
                  <a:lnTo>
                    <a:pt x="3180" y="2276"/>
                  </a:lnTo>
                  <a:lnTo>
                    <a:pt x="5176" y="1996"/>
                  </a:lnTo>
                  <a:lnTo>
                    <a:pt x="7171" y="811"/>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a:off x="1169575" y="3824775"/>
              <a:ext cx="169150" cy="60050"/>
            </a:xfrm>
            <a:custGeom>
              <a:rect b="b" l="l" r="r" t="t"/>
              <a:pathLst>
                <a:path extrusionOk="0" h="2402" w="6766">
                  <a:moveTo>
                    <a:pt x="0" y="1"/>
                  </a:moveTo>
                  <a:lnTo>
                    <a:pt x="0" y="2027"/>
                  </a:lnTo>
                  <a:lnTo>
                    <a:pt x="3586" y="2401"/>
                  </a:lnTo>
                  <a:lnTo>
                    <a:pt x="6766" y="1996"/>
                  </a:lnTo>
                  <a:lnTo>
                    <a:pt x="6766"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a:off x="1169575" y="3875450"/>
              <a:ext cx="169150" cy="56125"/>
            </a:xfrm>
            <a:custGeom>
              <a:rect b="b" l="l" r="r" t="t"/>
              <a:pathLst>
                <a:path extrusionOk="0" h="2245" w="6766">
                  <a:moveTo>
                    <a:pt x="0" y="0"/>
                  </a:moveTo>
                  <a:lnTo>
                    <a:pt x="0" y="873"/>
                  </a:lnTo>
                  <a:lnTo>
                    <a:pt x="2089" y="1996"/>
                  </a:lnTo>
                  <a:lnTo>
                    <a:pt x="3367" y="2245"/>
                  </a:lnTo>
                  <a:lnTo>
                    <a:pt x="6766" y="1996"/>
                  </a:lnTo>
                  <a:lnTo>
                    <a:pt x="676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a:off x="999650" y="3824775"/>
              <a:ext cx="120050" cy="62375"/>
            </a:xfrm>
            <a:custGeom>
              <a:rect b="b" l="l" r="r" t="t"/>
              <a:pathLst>
                <a:path extrusionOk="0" h="2495" w="4802">
                  <a:moveTo>
                    <a:pt x="0" y="1"/>
                  </a:moveTo>
                  <a:lnTo>
                    <a:pt x="0" y="1996"/>
                  </a:lnTo>
                  <a:lnTo>
                    <a:pt x="1933" y="2495"/>
                  </a:lnTo>
                  <a:lnTo>
                    <a:pt x="4802" y="1996"/>
                  </a:lnTo>
                  <a:lnTo>
                    <a:pt x="2307"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4"/>
            <p:cNvSpPr/>
            <p:nvPr/>
          </p:nvSpPr>
          <p:spPr>
            <a:xfrm>
              <a:off x="999650" y="3875450"/>
              <a:ext cx="120050" cy="56925"/>
            </a:xfrm>
            <a:custGeom>
              <a:rect b="b" l="l" r="r" t="t"/>
              <a:pathLst>
                <a:path extrusionOk="0" h="2277" w="4802">
                  <a:moveTo>
                    <a:pt x="0" y="0"/>
                  </a:moveTo>
                  <a:lnTo>
                    <a:pt x="0" y="1996"/>
                  </a:lnTo>
                  <a:cubicBezTo>
                    <a:pt x="374" y="2027"/>
                    <a:pt x="780" y="2120"/>
                    <a:pt x="1154" y="2276"/>
                  </a:cubicBezTo>
                  <a:cubicBezTo>
                    <a:pt x="1154" y="2276"/>
                    <a:pt x="2152" y="1996"/>
                    <a:pt x="2245" y="1996"/>
                  </a:cubicBezTo>
                  <a:lnTo>
                    <a:pt x="480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4"/>
            <p:cNvSpPr/>
            <p:nvPr/>
          </p:nvSpPr>
          <p:spPr>
            <a:xfrm>
              <a:off x="1131375" y="3824775"/>
              <a:ext cx="47575" cy="30425"/>
            </a:xfrm>
            <a:custGeom>
              <a:rect b="b" l="l" r="r" t="t"/>
              <a:pathLst>
                <a:path extrusionOk="0" h="1217" w="1903">
                  <a:moveTo>
                    <a:pt x="0" y="1"/>
                  </a:moveTo>
                  <a:lnTo>
                    <a:pt x="1528" y="1217"/>
                  </a:lnTo>
                  <a:lnTo>
                    <a:pt x="1902" y="406"/>
                  </a:lnTo>
                  <a:lnTo>
                    <a:pt x="1528"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a:off x="1169575" y="3824775"/>
              <a:ext cx="115375" cy="55375"/>
            </a:xfrm>
            <a:custGeom>
              <a:rect b="b" l="l" r="r" t="t"/>
              <a:pathLst>
                <a:path extrusionOk="0" h="2215" w="4615">
                  <a:moveTo>
                    <a:pt x="0" y="1"/>
                  </a:moveTo>
                  <a:lnTo>
                    <a:pt x="0" y="1217"/>
                  </a:lnTo>
                  <a:lnTo>
                    <a:pt x="936" y="1996"/>
                  </a:lnTo>
                  <a:lnTo>
                    <a:pt x="2526" y="2214"/>
                  </a:lnTo>
                  <a:lnTo>
                    <a:pt x="4615" y="1996"/>
                  </a:lnTo>
                  <a:lnTo>
                    <a:pt x="212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a:off x="1129825" y="3894150"/>
              <a:ext cx="49125" cy="35100"/>
            </a:xfrm>
            <a:custGeom>
              <a:rect b="b" l="l" r="r" t="t"/>
              <a:pathLst>
                <a:path extrusionOk="0" h="1404" w="1965">
                  <a:moveTo>
                    <a:pt x="1590" y="0"/>
                  </a:moveTo>
                  <a:lnTo>
                    <a:pt x="0" y="1248"/>
                  </a:lnTo>
                  <a:lnTo>
                    <a:pt x="842" y="1403"/>
                  </a:lnTo>
                  <a:cubicBezTo>
                    <a:pt x="842" y="1403"/>
                    <a:pt x="1465" y="1248"/>
                    <a:pt x="1590" y="1248"/>
                  </a:cubicBezTo>
                  <a:lnTo>
                    <a:pt x="1964" y="655"/>
                  </a:lnTo>
                  <a:lnTo>
                    <a:pt x="159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a:off x="1169575" y="3875450"/>
              <a:ext cx="115375" cy="56925"/>
            </a:xfrm>
            <a:custGeom>
              <a:rect b="b" l="l" r="r" t="t"/>
              <a:pathLst>
                <a:path extrusionOk="0" h="2277" w="4615">
                  <a:moveTo>
                    <a:pt x="936" y="0"/>
                  </a:moveTo>
                  <a:lnTo>
                    <a:pt x="0" y="748"/>
                  </a:lnTo>
                  <a:lnTo>
                    <a:pt x="0" y="1996"/>
                  </a:lnTo>
                  <a:cubicBezTo>
                    <a:pt x="343" y="2027"/>
                    <a:pt x="717" y="2120"/>
                    <a:pt x="1060" y="2276"/>
                  </a:cubicBezTo>
                  <a:cubicBezTo>
                    <a:pt x="1060" y="2276"/>
                    <a:pt x="1996" y="1996"/>
                    <a:pt x="2089" y="1996"/>
                  </a:cubicBezTo>
                  <a:lnTo>
                    <a:pt x="461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a:off x="999650" y="3924550"/>
              <a:ext cx="339075" cy="199575"/>
            </a:xfrm>
            <a:custGeom>
              <a:rect b="b" l="l" r="r" t="t"/>
              <a:pathLst>
                <a:path extrusionOk="0" h="7983" w="13563">
                  <a:moveTo>
                    <a:pt x="0" y="0"/>
                  </a:moveTo>
                  <a:lnTo>
                    <a:pt x="0" y="1216"/>
                  </a:lnTo>
                  <a:lnTo>
                    <a:pt x="1185" y="1996"/>
                  </a:lnTo>
                  <a:lnTo>
                    <a:pt x="0" y="2806"/>
                  </a:lnTo>
                  <a:lnTo>
                    <a:pt x="0" y="7982"/>
                  </a:lnTo>
                  <a:lnTo>
                    <a:pt x="6797" y="7982"/>
                  </a:lnTo>
                  <a:lnTo>
                    <a:pt x="13563" y="4397"/>
                  </a:lnTo>
                  <a:lnTo>
                    <a:pt x="676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a:off x="1169575" y="3924550"/>
              <a:ext cx="169150" cy="199575"/>
            </a:xfrm>
            <a:custGeom>
              <a:rect b="b" l="l" r="r" t="t"/>
              <a:pathLst>
                <a:path extrusionOk="0" h="7983" w="6766">
                  <a:moveTo>
                    <a:pt x="0" y="0"/>
                  </a:moveTo>
                  <a:lnTo>
                    <a:pt x="0" y="7982"/>
                  </a:lnTo>
                  <a:lnTo>
                    <a:pt x="6766" y="7982"/>
                  </a:lnTo>
                  <a:lnTo>
                    <a:pt x="6766" y="2806"/>
                  </a:lnTo>
                  <a:lnTo>
                    <a:pt x="5581" y="1996"/>
                  </a:lnTo>
                  <a:lnTo>
                    <a:pt x="6766" y="1216"/>
                  </a:lnTo>
                  <a:lnTo>
                    <a:pt x="6766"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4"/>
            <p:cNvSpPr/>
            <p:nvPr/>
          </p:nvSpPr>
          <p:spPr>
            <a:xfrm>
              <a:off x="999650" y="3954950"/>
              <a:ext cx="99800" cy="39775"/>
            </a:xfrm>
            <a:custGeom>
              <a:rect b="b" l="l" r="r" t="t"/>
              <a:pathLst>
                <a:path extrusionOk="0" h="1591" w="3992">
                  <a:moveTo>
                    <a:pt x="0" y="0"/>
                  </a:moveTo>
                  <a:lnTo>
                    <a:pt x="0" y="1590"/>
                  </a:lnTo>
                  <a:lnTo>
                    <a:pt x="3991" y="1590"/>
                  </a:lnTo>
                  <a:lnTo>
                    <a:pt x="399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4"/>
            <p:cNvSpPr/>
            <p:nvPr/>
          </p:nvSpPr>
          <p:spPr>
            <a:xfrm>
              <a:off x="1238950" y="3954950"/>
              <a:ext cx="99775" cy="39775"/>
            </a:xfrm>
            <a:custGeom>
              <a:rect b="b" l="l" r="r" t="t"/>
              <a:pathLst>
                <a:path extrusionOk="0" h="1591" w="3991">
                  <a:moveTo>
                    <a:pt x="0" y="0"/>
                  </a:moveTo>
                  <a:lnTo>
                    <a:pt x="0" y="1590"/>
                  </a:lnTo>
                  <a:lnTo>
                    <a:pt x="3991" y="1590"/>
                  </a:lnTo>
                  <a:lnTo>
                    <a:pt x="399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4"/>
            <p:cNvSpPr/>
            <p:nvPr/>
          </p:nvSpPr>
          <p:spPr>
            <a:xfrm>
              <a:off x="1099425" y="3954950"/>
              <a:ext cx="139550" cy="39775"/>
            </a:xfrm>
            <a:custGeom>
              <a:rect b="b" l="l" r="r" t="t"/>
              <a:pathLst>
                <a:path extrusionOk="0" h="1591" w="5582">
                  <a:moveTo>
                    <a:pt x="0" y="0"/>
                  </a:moveTo>
                  <a:lnTo>
                    <a:pt x="0" y="1590"/>
                  </a:lnTo>
                  <a:lnTo>
                    <a:pt x="5581" y="1590"/>
                  </a:lnTo>
                  <a:lnTo>
                    <a:pt x="5581"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a:off x="1168800" y="3954950"/>
              <a:ext cx="70175" cy="39775"/>
            </a:xfrm>
            <a:custGeom>
              <a:rect b="b" l="l" r="r" t="t"/>
              <a:pathLst>
                <a:path extrusionOk="0" h="1591" w="2807">
                  <a:moveTo>
                    <a:pt x="0" y="0"/>
                  </a:moveTo>
                  <a:lnTo>
                    <a:pt x="0" y="1590"/>
                  </a:lnTo>
                  <a:lnTo>
                    <a:pt x="2806" y="1590"/>
                  </a:lnTo>
                  <a:lnTo>
                    <a:pt x="280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a:off x="1229575" y="4024325"/>
              <a:ext cx="69400" cy="20275"/>
            </a:xfrm>
            <a:custGeom>
              <a:rect b="b" l="l" r="r" t="t"/>
              <a:pathLst>
                <a:path extrusionOk="0" h="811" w="2776">
                  <a:moveTo>
                    <a:pt x="1" y="0"/>
                  </a:moveTo>
                  <a:lnTo>
                    <a:pt x="1" y="811"/>
                  </a:lnTo>
                  <a:lnTo>
                    <a:pt x="2776" y="811"/>
                  </a:lnTo>
                  <a:lnTo>
                    <a:pt x="277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4"/>
            <p:cNvSpPr/>
            <p:nvPr/>
          </p:nvSpPr>
          <p:spPr>
            <a:xfrm>
              <a:off x="1229575" y="4064075"/>
              <a:ext cx="69400" cy="20275"/>
            </a:xfrm>
            <a:custGeom>
              <a:rect b="b" l="l" r="r" t="t"/>
              <a:pathLst>
                <a:path extrusionOk="0" h="811" w="2776">
                  <a:moveTo>
                    <a:pt x="1" y="0"/>
                  </a:moveTo>
                  <a:lnTo>
                    <a:pt x="1" y="811"/>
                  </a:lnTo>
                  <a:lnTo>
                    <a:pt x="2776" y="811"/>
                  </a:lnTo>
                  <a:lnTo>
                    <a:pt x="277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4"/>
            <p:cNvSpPr/>
            <p:nvPr/>
          </p:nvSpPr>
          <p:spPr>
            <a:xfrm>
              <a:off x="1039400" y="4024325"/>
              <a:ext cx="148900" cy="60025"/>
            </a:xfrm>
            <a:custGeom>
              <a:rect b="b" l="l" r="r" t="t"/>
              <a:pathLst>
                <a:path extrusionOk="0" h="2401" w="5956">
                  <a:moveTo>
                    <a:pt x="0" y="0"/>
                  </a:moveTo>
                  <a:lnTo>
                    <a:pt x="0" y="2401"/>
                  </a:lnTo>
                  <a:lnTo>
                    <a:pt x="5955" y="2401"/>
                  </a:lnTo>
                  <a:lnTo>
                    <a:pt x="595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4"/>
            <p:cNvSpPr/>
            <p:nvPr/>
          </p:nvSpPr>
          <p:spPr>
            <a:xfrm>
              <a:off x="1168800" y="4024325"/>
              <a:ext cx="20275" cy="60025"/>
            </a:xfrm>
            <a:custGeom>
              <a:rect b="b" l="l" r="r" t="t"/>
              <a:pathLst>
                <a:path extrusionOk="0" h="2401" w="811">
                  <a:moveTo>
                    <a:pt x="0" y="0"/>
                  </a:moveTo>
                  <a:lnTo>
                    <a:pt x="0" y="2401"/>
                  </a:lnTo>
                  <a:lnTo>
                    <a:pt x="811" y="240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0" name="Google Shape;3720;p74"/>
          <p:cNvGrpSpPr/>
          <p:nvPr/>
        </p:nvGrpSpPr>
        <p:grpSpPr>
          <a:xfrm>
            <a:off x="1001288" y="3930332"/>
            <a:ext cx="339075" cy="299350"/>
            <a:chOff x="238125" y="3824775"/>
            <a:chExt cx="339075" cy="299350"/>
          </a:xfrm>
        </p:grpSpPr>
        <p:sp>
          <p:nvSpPr>
            <p:cNvPr id="3721" name="Google Shape;3721;p74"/>
            <p:cNvSpPr/>
            <p:nvPr/>
          </p:nvSpPr>
          <p:spPr>
            <a:xfrm>
              <a:off x="238125" y="4025100"/>
              <a:ext cx="339075" cy="99025"/>
            </a:xfrm>
            <a:custGeom>
              <a:rect b="b" l="l" r="r" t="t"/>
              <a:pathLst>
                <a:path extrusionOk="0" h="3961" w="13563">
                  <a:moveTo>
                    <a:pt x="6797" y="0"/>
                  </a:moveTo>
                  <a:lnTo>
                    <a:pt x="0" y="780"/>
                  </a:lnTo>
                  <a:lnTo>
                    <a:pt x="0" y="3960"/>
                  </a:lnTo>
                  <a:lnTo>
                    <a:pt x="4801" y="3960"/>
                  </a:lnTo>
                  <a:lnTo>
                    <a:pt x="6797" y="1590"/>
                  </a:lnTo>
                  <a:lnTo>
                    <a:pt x="8792" y="3960"/>
                  </a:lnTo>
                  <a:lnTo>
                    <a:pt x="13563" y="2370"/>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408025" y="4025100"/>
              <a:ext cx="169175" cy="99025"/>
            </a:xfrm>
            <a:custGeom>
              <a:rect b="b" l="l" r="r" t="t"/>
              <a:pathLst>
                <a:path extrusionOk="0" h="3961" w="6767">
                  <a:moveTo>
                    <a:pt x="1" y="0"/>
                  </a:moveTo>
                  <a:lnTo>
                    <a:pt x="1" y="1590"/>
                  </a:lnTo>
                  <a:lnTo>
                    <a:pt x="1996" y="3960"/>
                  </a:lnTo>
                  <a:lnTo>
                    <a:pt x="6767" y="3960"/>
                  </a:lnTo>
                  <a:lnTo>
                    <a:pt x="6767" y="780"/>
                  </a:lnTo>
                  <a:lnTo>
                    <a:pt x="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238125" y="3824775"/>
              <a:ext cx="338300" cy="219050"/>
            </a:xfrm>
            <a:custGeom>
              <a:rect b="b" l="l" r="r" t="t"/>
              <a:pathLst>
                <a:path extrusionOk="0" h="8762" w="13532">
                  <a:moveTo>
                    <a:pt x="0" y="1"/>
                  </a:moveTo>
                  <a:lnTo>
                    <a:pt x="0" y="8762"/>
                  </a:lnTo>
                  <a:lnTo>
                    <a:pt x="6766" y="8762"/>
                  </a:lnTo>
                  <a:lnTo>
                    <a:pt x="13531" y="4397"/>
                  </a:lnTo>
                  <a:lnTo>
                    <a:pt x="676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4"/>
            <p:cNvSpPr/>
            <p:nvPr/>
          </p:nvSpPr>
          <p:spPr>
            <a:xfrm>
              <a:off x="408025" y="3824775"/>
              <a:ext cx="169175" cy="219050"/>
            </a:xfrm>
            <a:custGeom>
              <a:rect b="b" l="l" r="r" t="t"/>
              <a:pathLst>
                <a:path extrusionOk="0" h="8762" w="6767">
                  <a:moveTo>
                    <a:pt x="1" y="1"/>
                  </a:moveTo>
                  <a:lnTo>
                    <a:pt x="1" y="8762"/>
                  </a:lnTo>
                  <a:lnTo>
                    <a:pt x="6767" y="8762"/>
                  </a:lnTo>
                  <a:lnTo>
                    <a:pt x="6767"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4"/>
            <p:cNvSpPr/>
            <p:nvPr/>
          </p:nvSpPr>
          <p:spPr>
            <a:xfrm>
              <a:off x="307475" y="3924550"/>
              <a:ext cx="20300" cy="79525"/>
            </a:xfrm>
            <a:custGeom>
              <a:rect b="b" l="l" r="r" t="t"/>
              <a:pathLst>
                <a:path extrusionOk="0" h="3181" w="812">
                  <a:moveTo>
                    <a:pt x="1" y="0"/>
                  </a:moveTo>
                  <a:lnTo>
                    <a:pt x="1" y="3181"/>
                  </a:lnTo>
                  <a:lnTo>
                    <a:pt x="812" y="3181"/>
                  </a:lnTo>
                  <a:lnTo>
                    <a:pt x="81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307475" y="3864525"/>
              <a:ext cx="20300" cy="39775"/>
            </a:xfrm>
            <a:custGeom>
              <a:rect b="b" l="l" r="r" t="t"/>
              <a:pathLst>
                <a:path extrusionOk="0" h="1591" w="812">
                  <a:moveTo>
                    <a:pt x="1" y="1"/>
                  </a:moveTo>
                  <a:lnTo>
                    <a:pt x="1" y="1591"/>
                  </a:lnTo>
                  <a:lnTo>
                    <a:pt x="812" y="1591"/>
                  </a:lnTo>
                  <a:lnTo>
                    <a:pt x="81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4"/>
            <p:cNvSpPr/>
            <p:nvPr/>
          </p:nvSpPr>
          <p:spPr>
            <a:xfrm>
              <a:off x="397125" y="3864525"/>
              <a:ext cx="20300" cy="79525"/>
            </a:xfrm>
            <a:custGeom>
              <a:rect b="b" l="l" r="r" t="t"/>
              <a:pathLst>
                <a:path extrusionOk="0" h="3181" w="812">
                  <a:moveTo>
                    <a:pt x="0" y="1"/>
                  </a:moveTo>
                  <a:lnTo>
                    <a:pt x="0" y="3181"/>
                  </a:lnTo>
                  <a:lnTo>
                    <a:pt x="811" y="3181"/>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4"/>
            <p:cNvSpPr/>
            <p:nvPr/>
          </p:nvSpPr>
          <p:spPr>
            <a:xfrm>
              <a:off x="397125" y="3964300"/>
              <a:ext cx="20300" cy="39775"/>
            </a:xfrm>
            <a:custGeom>
              <a:rect b="b" l="l" r="r" t="t"/>
              <a:pathLst>
                <a:path extrusionOk="0" h="1591" w="812">
                  <a:moveTo>
                    <a:pt x="0" y="0"/>
                  </a:moveTo>
                  <a:lnTo>
                    <a:pt x="0" y="1591"/>
                  </a:lnTo>
                  <a:lnTo>
                    <a:pt x="811" y="159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4"/>
            <p:cNvSpPr/>
            <p:nvPr/>
          </p:nvSpPr>
          <p:spPr>
            <a:xfrm>
              <a:off x="408025" y="3864525"/>
              <a:ext cx="9400" cy="79525"/>
            </a:xfrm>
            <a:custGeom>
              <a:rect b="b" l="l" r="r" t="t"/>
              <a:pathLst>
                <a:path extrusionOk="0" h="3181" w="376">
                  <a:moveTo>
                    <a:pt x="1" y="1"/>
                  </a:moveTo>
                  <a:lnTo>
                    <a:pt x="1" y="3181"/>
                  </a:lnTo>
                  <a:lnTo>
                    <a:pt x="375" y="3181"/>
                  </a:lnTo>
                  <a:lnTo>
                    <a:pt x="37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4"/>
            <p:cNvSpPr/>
            <p:nvPr/>
          </p:nvSpPr>
          <p:spPr>
            <a:xfrm>
              <a:off x="408025" y="3964300"/>
              <a:ext cx="9400" cy="39775"/>
            </a:xfrm>
            <a:custGeom>
              <a:rect b="b" l="l" r="r" t="t"/>
              <a:pathLst>
                <a:path extrusionOk="0" h="1591" w="376">
                  <a:moveTo>
                    <a:pt x="1" y="0"/>
                  </a:moveTo>
                  <a:lnTo>
                    <a:pt x="1" y="1591"/>
                  </a:lnTo>
                  <a:lnTo>
                    <a:pt x="375" y="1591"/>
                  </a:lnTo>
                  <a:lnTo>
                    <a:pt x="37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4"/>
            <p:cNvSpPr/>
            <p:nvPr/>
          </p:nvSpPr>
          <p:spPr>
            <a:xfrm>
              <a:off x="486750" y="3944025"/>
              <a:ext cx="20300" cy="60050"/>
            </a:xfrm>
            <a:custGeom>
              <a:rect b="b" l="l" r="r" t="t"/>
              <a:pathLst>
                <a:path extrusionOk="0" h="2402" w="812">
                  <a:moveTo>
                    <a:pt x="1" y="1"/>
                  </a:moveTo>
                  <a:lnTo>
                    <a:pt x="1" y="2402"/>
                  </a:lnTo>
                  <a:lnTo>
                    <a:pt x="812" y="2402"/>
                  </a:lnTo>
                  <a:lnTo>
                    <a:pt x="81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4"/>
            <p:cNvSpPr/>
            <p:nvPr/>
          </p:nvSpPr>
          <p:spPr>
            <a:xfrm>
              <a:off x="486750" y="3864525"/>
              <a:ext cx="20300" cy="60050"/>
            </a:xfrm>
            <a:custGeom>
              <a:rect b="b" l="l" r="r" t="t"/>
              <a:pathLst>
                <a:path extrusionOk="0" h="2402" w="812">
                  <a:moveTo>
                    <a:pt x="1" y="1"/>
                  </a:moveTo>
                  <a:lnTo>
                    <a:pt x="1" y="2401"/>
                  </a:lnTo>
                  <a:lnTo>
                    <a:pt x="812" y="2401"/>
                  </a:lnTo>
                  <a:lnTo>
                    <a:pt x="81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358150" y="4064850"/>
              <a:ext cx="99800" cy="59275"/>
            </a:xfrm>
            <a:custGeom>
              <a:rect b="b" l="l" r="r" t="t"/>
              <a:pathLst>
                <a:path extrusionOk="0" h="2371" w="3992">
                  <a:moveTo>
                    <a:pt x="0" y="0"/>
                  </a:moveTo>
                  <a:lnTo>
                    <a:pt x="0" y="2370"/>
                  </a:lnTo>
                  <a:lnTo>
                    <a:pt x="1996" y="2370"/>
                  </a:lnTo>
                  <a:lnTo>
                    <a:pt x="3991" y="1185"/>
                  </a:lnTo>
                  <a:lnTo>
                    <a:pt x="199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4"/>
            <p:cNvSpPr/>
            <p:nvPr/>
          </p:nvSpPr>
          <p:spPr>
            <a:xfrm>
              <a:off x="408025" y="4064075"/>
              <a:ext cx="49150" cy="60050"/>
            </a:xfrm>
            <a:custGeom>
              <a:rect b="b" l="l" r="r" t="t"/>
              <a:pathLst>
                <a:path extrusionOk="0" h="2402" w="1966">
                  <a:moveTo>
                    <a:pt x="1" y="0"/>
                  </a:moveTo>
                  <a:lnTo>
                    <a:pt x="1" y="2401"/>
                  </a:lnTo>
                  <a:lnTo>
                    <a:pt x="1965" y="2401"/>
                  </a:lnTo>
                  <a:lnTo>
                    <a:pt x="196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4"/>
            <p:cNvSpPr/>
            <p:nvPr/>
          </p:nvSpPr>
          <p:spPr>
            <a:xfrm>
              <a:off x="517150" y="4064075"/>
              <a:ext cx="20300" cy="20275"/>
            </a:xfrm>
            <a:custGeom>
              <a:rect b="b" l="l" r="r" t="t"/>
              <a:pathLst>
                <a:path extrusionOk="0" h="811" w="812">
                  <a:moveTo>
                    <a:pt x="1" y="0"/>
                  </a:moveTo>
                  <a:lnTo>
                    <a:pt x="1" y="811"/>
                  </a:lnTo>
                  <a:lnTo>
                    <a:pt x="812" y="811"/>
                  </a:lnTo>
                  <a:lnTo>
                    <a:pt x="812"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4"/>
            <p:cNvSpPr/>
            <p:nvPr/>
          </p:nvSpPr>
          <p:spPr>
            <a:xfrm>
              <a:off x="477400" y="4064075"/>
              <a:ext cx="20300" cy="20275"/>
            </a:xfrm>
            <a:custGeom>
              <a:rect b="b" l="l" r="r" t="t"/>
              <a:pathLst>
                <a:path extrusionOk="0" h="811" w="812">
                  <a:moveTo>
                    <a:pt x="1" y="0"/>
                  </a:moveTo>
                  <a:lnTo>
                    <a:pt x="1"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4"/>
            <p:cNvSpPr/>
            <p:nvPr/>
          </p:nvSpPr>
          <p:spPr>
            <a:xfrm>
              <a:off x="277875" y="4064075"/>
              <a:ext cx="20275" cy="20275"/>
            </a:xfrm>
            <a:custGeom>
              <a:rect b="b" l="l" r="r" t="t"/>
              <a:pathLst>
                <a:path extrusionOk="0" h="811" w="811">
                  <a:moveTo>
                    <a:pt x="0" y="0"/>
                  </a:moveTo>
                  <a:lnTo>
                    <a:pt x="0"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4"/>
            <p:cNvSpPr/>
            <p:nvPr/>
          </p:nvSpPr>
          <p:spPr>
            <a:xfrm>
              <a:off x="317625" y="4064075"/>
              <a:ext cx="20275" cy="20275"/>
            </a:xfrm>
            <a:custGeom>
              <a:rect b="b" l="l" r="r" t="t"/>
              <a:pathLst>
                <a:path extrusionOk="0" h="811" w="811">
                  <a:moveTo>
                    <a:pt x="0" y="0"/>
                  </a:moveTo>
                  <a:lnTo>
                    <a:pt x="0"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298125" y="3894925"/>
              <a:ext cx="39775" cy="39775"/>
            </a:xfrm>
            <a:custGeom>
              <a:rect b="b" l="l" r="r" t="t"/>
              <a:pathLst>
                <a:path extrusionOk="0" h="1591" w="1591">
                  <a:moveTo>
                    <a:pt x="1" y="1"/>
                  </a:moveTo>
                  <a:lnTo>
                    <a:pt x="1" y="1591"/>
                  </a:lnTo>
                  <a:lnTo>
                    <a:pt x="1591" y="1591"/>
                  </a:lnTo>
                  <a:lnTo>
                    <a:pt x="159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4"/>
            <p:cNvSpPr/>
            <p:nvPr/>
          </p:nvSpPr>
          <p:spPr>
            <a:xfrm>
              <a:off x="387775" y="3934675"/>
              <a:ext cx="39000" cy="39775"/>
            </a:xfrm>
            <a:custGeom>
              <a:rect b="b" l="l" r="r" t="t"/>
              <a:pathLst>
                <a:path extrusionOk="0" h="1591" w="1560">
                  <a:moveTo>
                    <a:pt x="0" y="1"/>
                  </a:moveTo>
                  <a:lnTo>
                    <a:pt x="0" y="1591"/>
                  </a:lnTo>
                  <a:lnTo>
                    <a:pt x="780" y="1591"/>
                  </a:lnTo>
                  <a:lnTo>
                    <a:pt x="1559" y="780"/>
                  </a:lnTo>
                  <a:lnTo>
                    <a:pt x="78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4"/>
            <p:cNvSpPr/>
            <p:nvPr/>
          </p:nvSpPr>
          <p:spPr>
            <a:xfrm>
              <a:off x="408025" y="3934675"/>
              <a:ext cx="20300" cy="39775"/>
            </a:xfrm>
            <a:custGeom>
              <a:rect b="b" l="l" r="r" t="t"/>
              <a:pathLst>
                <a:path extrusionOk="0" h="1591" w="812">
                  <a:moveTo>
                    <a:pt x="1" y="1"/>
                  </a:moveTo>
                  <a:lnTo>
                    <a:pt x="1" y="1591"/>
                  </a:lnTo>
                  <a:lnTo>
                    <a:pt x="812" y="1591"/>
                  </a:lnTo>
                  <a:lnTo>
                    <a:pt x="81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4"/>
            <p:cNvSpPr/>
            <p:nvPr/>
          </p:nvSpPr>
          <p:spPr>
            <a:xfrm>
              <a:off x="477400" y="3915200"/>
              <a:ext cx="39775" cy="39775"/>
            </a:xfrm>
            <a:custGeom>
              <a:rect b="b" l="l" r="r" t="t"/>
              <a:pathLst>
                <a:path extrusionOk="0" h="1591" w="1591">
                  <a:moveTo>
                    <a:pt x="1" y="0"/>
                  </a:moveTo>
                  <a:lnTo>
                    <a:pt x="1" y="1590"/>
                  </a:lnTo>
                  <a:lnTo>
                    <a:pt x="1591" y="1590"/>
                  </a:lnTo>
                  <a:lnTo>
                    <a:pt x="159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74"/>
          <p:cNvGrpSpPr/>
          <p:nvPr/>
        </p:nvGrpSpPr>
        <p:grpSpPr>
          <a:xfrm>
            <a:off x="7804413" y="3344182"/>
            <a:ext cx="337525" cy="339950"/>
            <a:chOff x="7041250" y="3238625"/>
            <a:chExt cx="337525" cy="339950"/>
          </a:xfrm>
        </p:grpSpPr>
        <p:sp>
          <p:nvSpPr>
            <p:cNvPr id="3744" name="Google Shape;3744;p74"/>
            <p:cNvSpPr/>
            <p:nvPr/>
          </p:nvSpPr>
          <p:spPr>
            <a:xfrm>
              <a:off x="7041250" y="3343075"/>
              <a:ext cx="282950" cy="235500"/>
            </a:xfrm>
            <a:custGeom>
              <a:rect b="b" l="l" r="r" t="t"/>
              <a:pathLst>
                <a:path extrusionOk="0" h="9420" w="11318">
                  <a:moveTo>
                    <a:pt x="4178" y="1"/>
                  </a:moveTo>
                  <a:cubicBezTo>
                    <a:pt x="2921" y="410"/>
                    <a:pt x="1610" y="627"/>
                    <a:pt x="270" y="627"/>
                  </a:cubicBezTo>
                  <a:cubicBezTo>
                    <a:pt x="180" y="627"/>
                    <a:pt x="90" y="626"/>
                    <a:pt x="0" y="624"/>
                  </a:cubicBezTo>
                  <a:lnTo>
                    <a:pt x="0" y="624"/>
                  </a:lnTo>
                  <a:lnTo>
                    <a:pt x="2245" y="6361"/>
                  </a:lnTo>
                  <a:cubicBezTo>
                    <a:pt x="2991" y="8261"/>
                    <a:pt x="4813" y="9420"/>
                    <a:pt x="6739" y="9420"/>
                  </a:cubicBezTo>
                  <a:cubicBezTo>
                    <a:pt x="7308" y="9420"/>
                    <a:pt x="7887" y="9318"/>
                    <a:pt x="8449" y="9105"/>
                  </a:cubicBezTo>
                  <a:lnTo>
                    <a:pt x="8699" y="8980"/>
                  </a:lnTo>
                  <a:cubicBezTo>
                    <a:pt x="9385" y="8668"/>
                    <a:pt x="9697" y="6953"/>
                    <a:pt x="9697" y="6953"/>
                  </a:cubicBezTo>
                  <a:cubicBezTo>
                    <a:pt x="9697" y="6953"/>
                    <a:pt x="11131" y="6548"/>
                    <a:pt x="11318" y="5893"/>
                  </a:cubicBezTo>
                  <a:lnTo>
                    <a:pt x="4178"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4"/>
            <p:cNvSpPr/>
            <p:nvPr/>
          </p:nvSpPr>
          <p:spPr>
            <a:xfrm>
              <a:off x="7258700" y="3436600"/>
              <a:ext cx="65500" cy="130975"/>
            </a:xfrm>
            <a:custGeom>
              <a:rect b="b" l="l" r="r" t="t"/>
              <a:pathLst>
                <a:path extrusionOk="0" h="5239" w="2620">
                  <a:moveTo>
                    <a:pt x="1" y="1"/>
                  </a:moveTo>
                  <a:lnTo>
                    <a:pt x="1" y="5239"/>
                  </a:lnTo>
                  <a:cubicBezTo>
                    <a:pt x="1279" y="4646"/>
                    <a:pt x="2246" y="3524"/>
                    <a:pt x="2620" y="2152"/>
                  </a:cubicBezTo>
                  <a:lnTo>
                    <a:pt x="1"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4"/>
            <p:cNvSpPr/>
            <p:nvPr/>
          </p:nvSpPr>
          <p:spPr>
            <a:xfrm>
              <a:off x="7139450" y="3239400"/>
              <a:ext cx="239325" cy="273625"/>
            </a:xfrm>
            <a:custGeom>
              <a:rect b="b" l="l" r="r" t="t"/>
              <a:pathLst>
                <a:path extrusionOk="0" h="10945" w="9573">
                  <a:moveTo>
                    <a:pt x="1" y="1"/>
                  </a:moveTo>
                  <a:lnTo>
                    <a:pt x="1" y="6174"/>
                  </a:lnTo>
                  <a:cubicBezTo>
                    <a:pt x="1" y="8793"/>
                    <a:pt x="2121" y="10944"/>
                    <a:pt x="4771" y="10944"/>
                  </a:cubicBezTo>
                  <a:cubicBezTo>
                    <a:pt x="7421" y="10944"/>
                    <a:pt x="9572" y="4397"/>
                    <a:pt x="9572" y="4397"/>
                  </a:cubicBezTo>
                  <a:lnTo>
                    <a:pt x="4771" y="936"/>
                  </a:lnTo>
                  <a:cubicBezTo>
                    <a:pt x="3150" y="936"/>
                    <a:pt x="1497" y="624"/>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4"/>
            <p:cNvSpPr/>
            <p:nvPr/>
          </p:nvSpPr>
          <p:spPr>
            <a:xfrm>
              <a:off x="7257925" y="3238625"/>
              <a:ext cx="120075" cy="274400"/>
            </a:xfrm>
            <a:custGeom>
              <a:rect b="b" l="l" r="r" t="t"/>
              <a:pathLst>
                <a:path extrusionOk="0" h="10976" w="4803">
                  <a:moveTo>
                    <a:pt x="4802" y="1"/>
                  </a:moveTo>
                  <a:lnTo>
                    <a:pt x="4303" y="219"/>
                  </a:lnTo>
                  <a:cubicBezTo>
                    <a:pt x="2900" y="687"/>
                    <a:pt x="1466" y="936"/>
                    <a:pt x="1" y="967"/>
                  </a:cubicBezTo>
                  <a:lnTo>
                    <a:pt x="1" y="10975"/>
                  </a:lnTo>
                  <a:cubicBezTo>
                    <a:pt x="2651" y="10975"/>
                    <a:pt x="4802" y="8824"/>
                    <a:pt x="4802" y="6174"/>
                  </a:cubicBezTo>
                  <a:lnTo>
                    <a:pt x="480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4"/>
            <p:cNvSpPr/>
            <p:nvPr/>
          </p:nvSpPr>
          <p:spPr>
            <a:xfrm>
              <a:off x="7198700" y="3328275"/>
              <a:ext cx="20275" cy="20275"/>
            </a:xfrm>
            <a:custGeom>
              <a:rect b="b" l="l" r="r" t="t"/>
              <a:pathLst>
                <a:path extrusionOk="0" h="811" w="811">
                  <a:moveTo>
                    <a:pt x="0" y="0"/>
                  </a:moveTo>
                  <a:lnTo>
                    <a:pt x="0" y="811"/>
                  </a:lnTo>
                  <a:lnTo>
                    <a:pt x="811" y="811"/>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4"/>
            <p:cNvSpPr/>
            <p:nvPr/>
          </p:nvSpPr>
          <p:spPr>
            <a:xfrm>
              <a:off x="7298450" y="3328275"/>
              <a:ext cx="20300" cy="20275"/>
            </a:xfrm>
            <a:custGeom>
              <a:rect b="b" l="l" r="r" t="t"/>
              <a:pathLst>
                <a:path extrusionOk="0" h="811" w="812">
                  <a:moveTo>
                    <a:pt x="1" y="0"/>
                  </a:moveTo>
                  <a:lnTo>
                    <a:pt x="1" y="811"/>
                  </a:lnTo>
                  <a:lnTo>
                    <a:pt x="812" y="811"/>
                  </a:lnTo>
                  <a:lnTo>
                    <a:pt x="812"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4"/>
            <p:cNvSpPr/>
            <p:nvPr/>
          </p:nvSpPr>
          <p:spPr>
            <a:xfrm>
              <a:off x="7198700" y="3389075"/>
              <a:ext cx="110700" cy="59250"/>
            </a:xfrm>
            <a:custGeom>
              <a:rect b="b" l="l" r="r" t="t"/>
              <a:pathLst>
                <a:path extrusionOk="0" h="2370" w="4428">
                  <a:moveTo>
                    <a:pt x="0" y="0"/>
                  </a:moveTo>
                  <a:cubicBezTo>
                    <a:pt x="0" y="1309"/>
                    <a:pt x="1091" y="2370"/>
                    <a:pt x="2401" y="2370"/>
                  </a:cubicBezTo>
                  <a:cubicBezTo>
                    <a:pt x="3710" y="2370"/>
                    <a:pt x="4427" y="1310"/>
                    <a:pt x="4427" y="0"/>
                  </a:cubicBezTo>
                  <a:lnTo>
                    <a:pt x="4427" y="0"/>
                  </a:lnTo>
                  <a:cubicBezTo>
                    <a:pt x="4427" y="873"/>
                    <a:pt x="3274" y="1590"/>
                    <a:pt x="2401" y="1590"/>
                  </a:cubicBezTo>
                  <a:cubicBezTo>
                    <a:pt x="1528" y="1590"/>
                    <a:pt x="811" y="873"/>
                    <a:pt x="811"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7258700" y="3389075"/>
              <a:ext cx="60050" cy="60025"/>
            </a:xfrm>
            <a:custGeom>
              <a:rect b="b" l="l" r="r" t="t"/>
              <a:pathLst>
                <a:path extrusionOk="0" h="2401" w="2402">
                  <a:moveTo>
                    <a:pt x="1591" y="0"/>
                  </a:moveTo>
                  <a:cubicBezTo>
                    <a:pt x="1591" y="873"/>
                    <a:pt x="874" y="1590"/>
                    <a:pt x="1" y="1590"/>
                  </a:cubicBezTo>
                  <a:lnTo>
                    <a:pt x="1" y="2401"/>
                  </a:lnTo>
                  <a:cubicBezTo>
                    <a:pt x="1310" y="2401"/>
                    <a:pt x="2402" y="1309"/>
                    <a:pt x="2402"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74"/>
          <p:cNvGrpSpPr/>
          <p:nvPr/>
        </p:nvGrpSpPr>
        <p:grpSpPr>
          <a:xfrm>
            <a:off x="7080288" y="3354307"/>
            <a:ext cx="339875" cy="319600"/>
            <a:chOff x="6317125" y="3248750"/>
            <a:chExt cx="339875" cy="319600"/>
          </a:xfrm>
        </p:grpSpPr>
        <p:sp>
          <p:nvSpPr>
            <p:cNvPr id="3753" name="Google Shape;3753;p74"/>
            <p:cNvSpPr/>
            <p:nvPr/>
          </p:nvSpPr>
          <p:spPr>
            <a:xfrm>
              <a:off x="6476900" y="3548075"/>
              <a:ext cx="180100" cy="20275"/>
            </a:xfrm>
            <a:custGeom>
              <a:rect b="b" l="l" r="r" t="t"/>
              <a:pathLst>
                <a:path extrusionOk="0" h="811" w="7204">
                  <a:moveTo>
                    <a:pt x="562" y="0"/>
                  </a:moveTo>
                  <a:lnTo>
                    <a:pt x="1" y="811"/>
                  </a:lnTo>
                  <a:lnTo>
                    <a:pt x="7203" y="811"/>
                  </a:lnTo>
                  <a:lnTo>
                    <a:pt x="72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6317125" y="3248750"/>
              <a:ext cx="169950" cy="319600"/>
            </a:xfrm>
            <a:custGeom>
              <a:rect b="b" l="l" r="r" t="t"/>
              <a:pathLst>
                <a:path extrusionOk="0" h="12784" w="6798">
                  <a:moveTo>
                    <a:pt x="6392" y="1"/>
                  </a:moveTo>
                  <a:cubicBezTo>
                    <a:pt x="2869" y="1"/>
                    <a:pt x="31" y="2869"/>
                    <a:pt x="31" y="6392"/>
                  </a:cubicBezTo>
                  <a:cubicBezTo>
                    <a:pt x="0" y="9916"/>
                    <a:pt x="2869" y="12784"/>
                    <a:pt x="6392" y="12784"/>
                  </a:cubicBezTo>
                  <a:lnTo>
                    <a:pt x="6797" y="6392"/>
                  </a:lnTo>
                  <a:lnTo>
                    <a:pt x="63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4"/>
            <p:cNvSpPr/>
            <p:nvPr/>
          </p:nvSpPr>
          <p:spPr>
            <a:xfrm>
              <a:off x="6477700" y="3248750"/>
              <a:ext cx="159025" cy="319600"/>
            </a:xfrm>
            <a:custGeom>
              <a:rect b="b" l="l" r="r" t="t"/>
              <a:pathLst>
                <a:path extrusionOk="0" h="12784" w="6361">
                  <a:moveTo>
                    <a:pt x="0" y="1"/>
                  </a:moveTo>
                  <a:lnTo>
                    <a:pt x="0" y="12784"/>
                  </a:lnTo>
                  <a:cubicBezTo>
                    <a:pt x="3523" y="12784"/>
                    <a:pt x="6360" y="9916"/>
                    <a:pt x="6360" y="6392"/>
                  </a:cubicBezTo>
                  <a:cubicBezTo>
                    <a:pt x="6360" y="2869"/>
                    <a:pt x="3523"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4"/>
            <p:cNvSpPr/>
            <p:nvPr/>
          </p:nvSpPr>
          <p:spPr>
            <a:xfrm>
              <a:off x="6457425" y="3388275"/>
              <a:ext cx="26525" cy="40575"/>
            </a:xfrm>
            <a:custGeom>
              <a:rect b="b" l="l" r="r" t="t"/>
              <a:pathLst>
                <a:path extrusionOk="0" h="1623" w="1061">
                  <a:moveTo>
                    <a:pt x="780" y="1"/>
                  </a:moveTo>
                  <a:cubicBezTo>
                    <a:pt x="343" y="1"/>
                    <a:pt x="0" y="375"/>
                    <a:pt x="0" y="811"/>
                  </a:cubicBezTo>
                  <a:cubicBezTo>
                    <a:pt x="0" y="1248"/>
                    <a:pt x="343" y="1591"/>
                    <a:pt x="780" y="1622"/>
                  </a:cubicBezTo>
                  <a:lnTo>
                    <a:pt x="1060" y="811"/>
                  </a:lnTo>
                  <a:lnTo>
                    <a:pt x="7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4"/>
            <p:cNvSpPr/>
            <p:nvPr/>
          </p:nvSpPr>
          <p:spPr>
            <a:xfrm>
              <a:off x="6477700" y="3388275"/>
              <a:ext cx="26525" cy="40575"/>
            </a:xfrm>
            <a:custGeom>
              <a:rect b="b" l="l" r="r" t="t"/>
              <a:pathLst>
                <a:path extrusionOk="0" h="1623" w="1061">
                  <a:moveTo>
                    <a:pt x="0" y="1"/>
                  </a:moveTo>
                  <a:lnTo>
                    <a:pt x="0" y="1622"/>
                  </a:lnTo>
                  <a:cubicBezTo>
                    <a:pt x="1060" y="1622"/>
                    <a:pt x="106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4"/>
            <p:cNvSpPr/>
            <p:nvPr/>
          </p:nvSpPr>
          <p:spPr>
            <a:xfrm>
              <a:off x="6494825" y="3428825"/>
              <a:ext cx="87325" cy="87325"/>
            </a:xfrm>
            <a:custGeom>
              <a:rect b="b" l="l" r="r" t="t"/>
              <a:pathLst>
                <a:path extrusionOk="0" h="3493" w="3493">
                  <a:moveTo>
                    <a:pt x="1498" y="0"/>
                  </a:moveTo>
                  <a:cubicBezTo>
                    <a:pt x="1248" y="686"/>
                    <a:pt x="687" y="1247"/>
                    <a:pt x="1" y="1497"/>
                  </a:cubicBezTo>
                  <a:lnTo>
                    <a:pt x="1" y="3492"/>
                  </a:lnTo>
                  <a:cubicBezTo>
                    <a:pt x="1778" y="3149"/>
                    <a:pt x="3150" y="1777"/>
                    <a:pt x="3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4"/>
            <p:cNvSpPr/>
            <p:nvPr/>
          </p:nvSpPr>
          <p:spPr>
            <a:xfrm>
              <a:off x="6371675" y="3303325"/>
              <a:ext cx="85775" cy="84975"/>
            </a:xfrm>
            <a:custGeom>
              <a:rect b="b" l="l" r="r" t="t"/>
              <a:pathLst>
                <a:path extrusionOk="0" h="3399" w="3431">
                  <a:moveTo>
                    <a:pt x="3430" y="0"/>
                  </a:moveTo>
                  <a:cubicBezTo>
                    <a:pt x="1684" y="312"/>
                    <a:pt x="344" y="1684"/>
                    <a:pt x="1" y="3399"/>
                  </a:cubicBezTo>
                  <a:lnTo>
                    <a:pt x="1965" y="3399"/>
                  </a:lnTo>
                  <a:cubicBezTo>
                    <a:pt x="2214" y="2713"/>
                    <a:pt x="2745" y="2183"/>
                    <a:pt x="3430" y="1933"/>
                  </a:cubicBezTo>
                  <a:lnTo>
                    <a:pt x="3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6494825" y="3300200"/>
              <a:ext cx="87325" cy="87325"/>
            </a:xfrm>
            <a:custGeom>
              <a:rect b="b" l="l" r="r" t="t"/>
              <a:pathLst>
                <a:path extrusionOk="0" h="3493" w="3493">
                  <a:moveTo>
                    <a:pt x="1" y="1"/>
                  </a:moveTo>
                  <a:lnTo>
                    <a:pt x="1" y="1996"/>
                  </a:lnTo>
                  <a:cubicBezTo>
                    <a:pt x="687" y="2246"/>
                    <a:pt x="1248" y="2807"/>
                    <a:pt x="1498" y="3493"/>
                  </a:cubicBezTo>
                  <a:lnTo>
                    <a:pt x="3493" y="3493"/>
                  </a:lnTo>
                  <a:cubicBezTo>
                    <a:pt x="3150" y="1716"/>
                    <a:pt x="1778" y="34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4"/>
            <p:cNvSpPr/>
            <p:nvPr/>
          </p:nvSpPr>
          <p:spPr>
            <a:xfrm>
              <a:off x="6371675" y="3428025"/>
              <a:ext cx="85000" cy="85000"/>
            </a:xfrm>
            <a:custGeom>
              <a:rect b="b" l="l" r="r" t="t"/>
              <a:pathLst>
                <a:path extrusionOk="0" h="3400" w="3400">
                  <a:moveTo>
                    <a:pt x="1" y="1"/>
                  </a:moveTo>
                  <a:cubicBezTo>
                    <a:pt x="344" y="1716"/>
                    <a:pt x="1684" y="3088"/>
                    <a:pt x="3399" y="3399"/>
                  </a:cubicBezTo>
                  <a:lnTo>
                    <a:pt x="3399" y="1466"/>
                  </a:lnTo>
                  <a:cubicBezTo>
                    <a:pt x="2745" y="1217"/>
                    <a:pt x="2183" y="687"/>
                    <a:pt x="1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74"/>
          <p:cNvGrpSpPr/>
          <p:nvPr/>
        </p:nvGrpSpPr>
        <p:grpSpPr>
          <a:xfrm>
            <a:off x="6358513" y="3344182"/>
            <a:ext cx="235400" cy="339875"/>
            <a:chOff x="5595350" y="3238625"/>
            <a:chExt cx="235400" cy="339875"/>
          </a:xfrm>
        </p:grpSpPr>
        <p:sp>
          <p:nvSpPr>
            <p:cNvPr id="3763" name="Google Shape;3763;p74"/>
            <p:cNvSpPr/>
            <p:nvPr/>
          </p:nvSpPr>
          <p:spPr>
            <a:xfrm>
              <a:off x="5673275" y="3238625"/>
              <a:ext cx="157475" cy="158250"/>
            </a:xfrm>
            <a:custGeom>
              <a:rect b="b" l="l" r="r" t="t"/>
              <a:pathLst>
                <a:path extrusionOk="0" h="6330" w="6299">
                  <a:moveTo>
                    <a:pt x="6299" y="1"/>
                  </a:moveTo>
                  <a:lnTo>
                    <a:pt x="1279" y="2339"/>
                  </a:lnTo>
                  <a:cubicBezTo>
                    <a:pt x="469" y="3368"/>
                    <a:pt x="32" y="4615"/>
                    <a:pt x="1" y="5924"/>
                  </a:cubicBezTo>
                  <a:lnTo>
                    <a:pt x="1" y="6330"/>
                  </a:lnTo>
                  <a:lnTo>
                    <a:pt x="406" y="6330"/>
                  </a:lnTo>
                  <a:cubicBezTo>
                    <a:pt x="687" y="6330"/>
                    <a:pt x="999" y="6299"/>
                    <a:pt x="1279" y="6267"/>
                  </a:cubicBezTo>
                  <a:lnTo>
                    <a:pt x="62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4"/>
            <p:cNvSpPr/>
            <p:nvPr/>
          </p:nvSpPr>
          <p:spPr>
            <a:xfrm>
              <a:off x="5704475" y="3238625"/>
              <a:ext cx="125500" cy="155925"/>
            </a:xfrm>
            <a:custGeom>
              <a:rect b="b" l="l" r="r" t="t"/>
              <a:pathLst>
                <a:path extrusionOk="0" h="6237" w="5020">
                  <a:moveTo>
                    <a:pt x="5020" y="1"/>
                  </a:moveTo>
                  <a:lnTo>
                    <a:pt x="4646" y="32"/>
                  </a:lnTo>
                  <a:cubicBezTo>
                    <a:pt x="3087" y="63"/>
                    <a:pt x="1590" y="687"/>
                    <a:pt x="499" y="1778"/>
                  </a:cubicBezTo>
                  <a:cubicBezTo>
                    <a:pt x="312" y="1965"/>
                    <a:pt x="156" y="2152"/>
                    <a:pt x="0" y="2339"/>
                  </a:cubicBezTo>
                  <a:lnTo>
                    <a:pt x="0" y="6236"/>
                  </a:lnTo>
                  <a:cubicBezTo>
                    <a:pt x="1247" y="6018"/>
                    <a:pt x="2401" y="5457"/>
                    <a:pt x="3274" y="4553"/>
                  </a:cubicBezTo>
                  <a:lnTo>
                    <a:pt x="3274" y="4521"/>
                  </a:lnTo>
                  <a:lnTo>
                    <a:pt x="3492" y="4303"/>
                  </a:lnTo>
                  <a:lnTo>
                    <a:pt x="2993" y="3430"/>
                  </a:lnTo>
                  <a:lnTo>
                    <a:pt x="4334" y="3118"/>
                  </a:lnTo>
                  <a:lnTo>
                    <a:pt x="4427" y="2931"/>
                  </a:lnTo>
                  <a:cubicBezTo>
                    <a:pt x="4802" y="2152"/>
                    <a:pt x="5020" y="1310"/>
                    <a:pt x="5020" y="406"/>
                  </a:cubicBezTo>
                  <a:lnTo>
                    <a:pt x="5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4"/>
            <p:cNvSpPr/>
            <p:nvPr/>
          </p:nvSpPr>
          <p:spPr>
            <a:xfrm>
              <a:off x="5665500" y="3418675"/>
              <a:ext cx="80300" cy="49925"/>
            </a:xfrm>
            <a:custGeom>
              <a:rect b="b" l="l" r="r" t="t"/>
              <a:pathLst>
                <a:path extrusionOk="0" h="1997" w="3212">
                  <a:moveTo>
                    <a:pt x="0" y="1"/>
                  </a:moveTo>
                  <a:lnTo>
                    <a:pt x="0" y="1996"/>
                  </a:lnTo>
                  <a:lnTo>
                    <a:pt x="1590" y="1996"/>
                  </a:lnTo>
                  <a:lnTo>
                    <a:pt x="3212" y="1217"/>
                  </a:lnTo>
                  <a:lnTo>
                    <a:pt x="1590"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4"/>
            <p:cNvSpPr/>
            <p:nvPr/>
          </p:nvSpPr>
          <p:spPr>
            <a:xfrm>
              <a:off x="5706025" y="3418675"/>
              <a:ext cx="39775" cy="49925"/>
            </a:xfrm>
            <a:custGeom>
              <a:rect b="b" l="l" r="r" t="t"/>
              <a:pathLst>
                <a:path extrusionOk="0" h="1997" w="1591">
                  <a:moveTo>
                    <a:pt x="0" y="1"/>
                  </a:moveTo>
                  <a:lnTo>
                    <a:pt x="0" y="1996"/>
                  </a:lnTo>
                  <a:lnTo>
                    <a:pt x="1591" y="1996"/>
                  </a:lnTo>
                  <a:lnTo>
                    <a:pt x="159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4"/>
            <p:cNvSpPr/>
            <p:nvPr/>
          </p:nvSpPr>
          <p:spPr>
            <a:xfrm>
              <a:off x="5635100" y="3378925"/>
              <a:ext cx="141100" cy="49925"/>
            </a:xfrm>
            <a:custGeom>
              <a:rect b="b" l="l" r="r" t="t"/>
              <a:pathLst>
                <a:path extrusionOk="0" h="1997" w="5644">
                  <a:moveTo>
                    <a:pt x="0" y="1"/>
                  </a:moveTo>
                  <a:lnTo>
                    <a:pt x="0" y="1996"/>
                  </a:lnTo>
                  <a:lnTo>
                    <a:pt x="2806" y="1996"/>
                  </a:lnTo>
                  <a:lnTo>
                    <a:pt x="5644" y="1217"/>
                  </a:lnTo>
                  <a:lnTo>
                    <a:pt x="28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4"/>
            <p:cNvSpPr/>
            <p:nvPr/>
          </p:nvSpPr>
          <p:spPr>
            <a:xfrm>
              <a:off x="5705250" y="3378925"/>
              <a:ext cx="69400" cy="49925"/>
            </a:xfrm>
            <a:custGeom>
              <a:rect b="b" l="l" r="r" t="t"/>
              <a:pathLst>
                <a:path extrusionOk="0" h="1997" w="2776">
                  <a:moveTo>
                    <a:pt x="0" y="1"/>
                  </a:moveTo>
                  <a:lnTo>
                    <a:pt x="0" y="1996"/>
                  </a:lnTo>
                  <a:lnTo>
                    <a:pt x="2775" y="1996"/>
                  </a:lnTo>
                  <a:lnTo>
                    <a:pt x="27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5595350" y="3458425"/>
              <a:ext cx="220600" cy="120075"/>
            </a:xfrm>
            <a:custGeom>
              <a:rect b="b" l="l" r="r" t="t"/>
              <a:pathLst>
                <a:path extrusionOk="0" h="4803" w="8824">
                  <a:moveTo>
                    <a:pt x="1403" y="1"/>
                  </a:moveTo>
                  <a:lnTo>
                    <a:pt x="0" y="1872"/>
                  </a:lnTo>
                  <a:lnTo>
                    <a:pt x="0" y="4802"/>
                  </a:lnTo>
                  <a:lnTo>
                    <a:pt x="4396" y="4802"/>
                  </a:lnTo>
                  <a:lnTo>
                    <a:pt x="8824" y="1872"/>
                  </a:lnTo>
                  <a:lnTo>
                    <a:pt x="4396"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4"/>
            <p:cNvSpPr/>
            <p:nvPr/>
          </p:nvSpPr>
          <p:spPr>
            <a:xfrm>
              <a:off x="5706025" y="3458425"/>
              <a:ext cx="109150" cy="120075"/>
            </a:xfrm>
            <a:custGeom>
              <a:rect b="b" l="l" r="r" t="t"/>
              <a:pathLst>
                <a:path extrusionOk="0" h="4803" w="4366">
                  <a:moveTo>
                    <a:pt x="0" y="1"/>
                  </a:moveTo>
                  <a:lnTo>
                    <a:pt x="0" y="4802"/>
                  </a:lnTo>
                  <a:lnTo>
                    <a:pt x="4365" y="4802"/>
                  </a:lnTo>
                  <a:lnTo>
                    <a:pt x="4365" y="1872"/>
                  </a:lnTo>
                  <a:lnTo>
                    <a:pt x="2962"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4"/>
            <p:cNvSpPr/>
            <p:nvPr/>
          </p:nvSpPr>
          <p:spPr>
            <a:xfrm>
              <a:off x="5615600" y="3518450"/>
              <a:ext cx="179300" cy="39775"/>
            </a:xfrm>
            <a:custGeom>
              <a:rect b="b" l="l" r="r" t="t"/>
              <a:pathLst>
                <a:path extrusionOk="0" h="1591" w="7172">
                  <a:moveTo>
                    <a:pt x="1" y="1"/>
                  </a:moveTo>
                  <a:lnTo>
                    <a:pt x="1" y="1591"/>
                  </a:lnTo>
                  <a:lnTo>
                    <a:pt x="3586" y="1591"/>
                  </a:lnTo>
                  <a:lnTo>
                    <a:pt x="7172" y="780"/>
                  </a:lnTo>
                  <a:lnTo>
                    <a:pt x="358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5705250" y="3518450"/>
              <a:ext cx="89650" cy="39775"/>
            </a:xfrm>
            <a:custGeom>
              <a:rect b="b" l="l" r="r" t="t"/>
              <a:pathLst>
                <a:path extrusionOk="0" h="1591" w="3586">
                  <a:moveTo>
                    <a:pt x="0" y="1"/>
                  </a:moveTo>
                  <a:lnTo>
                    <a:pt x="0" y="1591"/>
                  </a:lnTo>
                  <a:lnTo>
                    <a:pt x="3586" y="1591"/>
                  </a:lnTo>
                  <a:lnTo>
                    <a:pt x="358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3" name="Google Shape;3773;p74"/>
          <p:cNvGrpSpPr/>
          <p:nvPr/>
        </p:nvGrpSpPr>
        <p:grpSpPr>
          <a:xfrm>
            <a:off x="5567363" y="3344957"/>
            <a:ext cx="279050" cy="339100"/>
            <a:chOff x="4804200" y="3239400"/>
            <a:chExt cx="279050" cy="339100"/>
          </a:xfrm>
        </p:grpSpPr>
        <p:sp>
          <p:nvSpPr>
            <p:cNvPr id="3774" name="Google Shape;3774;p74"/>
            <p:cNvSpPr/>
            <p:nvPr/>
          </p:nvSpPr>
          <p:spPr>
            <a:xfrm>
              <a:off x="4834600" y="3239400"/>
              <a:ext cx="219050" cy="308700"/>
            </a:xfrm>
            <a:custGeom>
              <a:rect b="b" l="l" r="r" t="t"/>
              <a:pathLst>
                <a:path extrusionOk="0" h="12348" w="8762">
                  <a:moveTo>
                    <a:pt x="0" y="1"/>
                  </a:moveTo>
                  <a:lnTo>
                    <a:pt x="0" y="12347"/>
                  </a:lnTo>
                  <a:lnTo>
                    <a:pt x="4365" y="12347"/>
                  </a:lnTo>
                  <a:lnTo>
                    <a:pt x="8761" y="5987"/>
                  </a:lnTo>
                  <a:lnTo>
                    <a:pt x="436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4943700" y="3239400"/>
              <a:ext cx="109950" cy="308700"/>
            </a:xfrm>
            <a:custGeom>
              <a:rect b="b" l="l" r="r" t="t"/>
              <a:pathLst>
                <a:path extrusionOk="0" h="12348" w="4398">
                  <a:moveTo>
                    <a:pt x="1" y="1"/>
                  </a:moveTo>
                  <a:lnTo>
                    <a:pt x="1" y="12347"/>
                  </a:lnTo>
                  <a:lnTo>
                    <a:pt x="4397" y="12347"/>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4"/>
            <p:cNvSpPr/>
            <p:nvPr/>
          </p:nvSpPr>
          <p:spPr>
            <a:xfrm>
              <a:off x="4804200" y="3538725"/>
              <a:ext cx="278275" cy="39775"/>
            </a:xfrm>
            <a:custGeom>
              <a:rect b="b" l="l" r="r" t="t"/>
              <a:pathLst>
                <a:path extrusionOk="0" h="1591" w="11131">
                  <a:moveTo>
                    <a:pt x="0" y="0"/>
                  </a:moveTo>
                  <a:lnTo>
                    <a:pt x="0" y="1590"/>
                  </a:lnTo>
                  <a:lnTo>
                    <a:pt x="5550" y="1590"/>
                  </a:lnTo>
                  <a:lnTo>
                    <a:pt x="11131" y="780"/>
                  </a:lnTo>
                  <a:lnTo>
                    <a:pt x="555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4"/>
            <p:cNvSpPr/>
            <p:nvPr/>
          </p:nvSpPr>
          <p:spPr>
            <a:xfrm>
              <a:off x="4943700" y="3538725"/>
              <a:ext cx="139550" cy="39775"/>
            </a:xfrm>
            <a:custGeom>
              <a:rect b="b" l="l" r="r" t="t"/>
              <a:pathLst>
                <a:path extrusionOk="0" h="1591" w="5582">
                  <a:moveTo>
                    <a:pt x="1" y="0"/>
                  </a:moveTo>
                  <a:lnTo>
                    <a:pt x="1" y="1590"/>
                  </a:lnTo>
                  <a:lnTo>
                    <a:pt x="5582" y="1590"/>
                  </a:lnTo>
                  <a:lnTo>
                    <a:pt x="558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4993600" y="3418675"/>
              <a:ext cx="20300" cy="29650"/>
            </a:xfrm>
            <a:custGeom>
              <a:rect b="b" l="l" r="r" t="t"/>
              <a:pathLst>
                <a:path extrusionOk="0" h="1186" w="812">
                  <a:moveTo>
                    <a:pt x="0" y="1"/>
                  </a:moveTo>
                  <a:lnTo>
                    <a:pt x="0" y="1186"/>
                  </a:lnTo>
                  <a:lnTo>
                    <a:pt x="811" y="1186"/>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4"/>
            <p:cNvSpPr/>
            <p:nvPr/>
          </p:nvSpPr>
          <p:spPr>
            <a:xfrm>
              <a:off x="4904750" y="3303325"/>
              <a:ext cx="68600" cy="75625"/>
            </a:xfrm>
            <a:custGeom>
              <a:rect b="b" l="l" r="r" t="t"/>
              <a:pathLst>
                <a:path extrusionOk="0" h="3025" w="2744">
                  <a:moveTo>
                    <a:pt x="1559" y="0"/>
                  </a:moveTo>
                  <a:lnTo>
                    <a:pt x="1091" y="998"/>
                  </a:lnTo>
                  <a:lnTo>
                    <a:pt x="0" y="1154"/>
                  </a:lnTo>
                  <a:lnTo>
                    <a:pt x="780" y="1933"/>
                  </a:lnTo>
                  <a:lnTo>
                    <a:pt x="592" y="3025"/>
                  </a:lnTo>
                  <a:lnTo>
                    <a:pt x="1559" y="2495"/>
                  </a:lnTo>
                  <a:lnTo>
                    <a:pt x="2338" y="2619"/>
                  </a:lnTo>
                  <a:lnTo>
                    <a:pt x="1964" y="1933"/>
                  </a:lnTo>
                  <a:lnTo>
                    <a:pt x="2744" y="1154"/>
                  </a:lnTo>
                  <a:lnTo>
                    <a:pt x="1964" y="1029"/>
                  </a:lnTo>
                  <a:lnTo>
                    <a:pt x="1559"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4"/>
            <p:cNvSpPr/>
            <p:nvPr/>
          </p:nvSpPr>
          <p:spPr>
            <a:xfrm>
              <a:off x="4943700" y="3302550"/>
              <a:ext cx="39800" cy="76400"/>
            </a:xfrm>
            <a:custGeom>
              <a:rect b="b" l="l" r="r" t="t"/>
              <a:pathLst>
                <a:path extrusionOk="0" h="3056" w="1592">
                  <a:moveTo>
                    <a:pt x="1" y="0"/>
                  </a:moveTo>
                  <a:lnTo>
                    <a:pt x="1" y="2526"/>
                  </a:lnTo>
                  <a:lnTo>
                    <a:pt x="999" y="3056"/>
                  </a:lnTo>
                  <a:lnTo>
                    <a:pt x="812" y="1964"/>
                  </a:lnTo>
                  <a:lnTo>
                    <a:pt x="1591" y="1185"/>
                  </a:lnTo>
                  <a:lnTo>
                    <a:pt x="500" y="998"/>
                  </a:lnTo>
                  <a:lnTo>
                    <a:pt x="1"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1" name="Google Shape;3781;p74"/>
          <p:cNvGrpSpPr/>
          <p:nvPr/>
        </p:nvGrpSpPr>
        <p:grpSpPr>
          <a:xfrm>
            <a:off x="4794138" y="3354307"/>
            <a:ext cx="339850" cy="319600"/>
            <a:chOff x="4030975" y="3248750"/>
            <a:chExt cx="339850" cy="319600"/>
          </a:xfrm>
        </p:grpSpPr>
        <p:sp>
          <p:nvSpPr>
            <p:cNvPr id="3782" name="Google Shape;3782;p74"/>
            <p:cNvSpPr/>
            <p:nvPr/>
          </p:nvSpPr>
          <p:spPr>
            <a:xfrm>
              <a:off x="4030975" y="3248750"/>
              <a:ext cx="339850" cy="229975"/>
            </a:xfrm>
            <a:custGeom>
              <a:rect b="b" l="l" r="r" t="t"/>
              <a:pathLst>
                <a:path extrusionOk="0" h="9199" w="13594">
                  <a:moveTo>
                    <a:pt x="3367" y="1"/>
                  </a:moveTo>
                  <a:cubicBezTo>
                    <a:pt x="1497" y="1"/>
                    <a:pt x="0" y="1529"/>
                    <a:pt x="0" y="3399"/>
                  </a:cubicBezTo>
                  <a:lnTo>
                    <a:pt x="0" y="7983"/>
                  </a:lnTo>
                  <a:lnTo>
                    <a:pt x="1185" y="9199"/>
                  </a:lnTo>
                  <a:lnTo>
                    <a:pt x="6797" y="9199"/>
                  </a:lnTo>
                  <a:lnTo>
                    <a:pt x="13594" y="7577"/>
                  </a:lnTo>
                  <a:lnTo>
                    <a:pt x="8512" y="4459"/>
                  </a:lnTo>
                  <a:cubicBezTo>
                    <a:pt x="8512" y="3088"/>
                    <a:pt x="7982" y="843"/>
                    <a:pt x="6797" y="313"/>
                  </a:cubicBezTo>
                  <a:cubicBezTo>
                    <a:pt x="6360" y="94"/>
                    <a:pt x="5893" y="1"/>
                    <a:pt x="5394"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4"/>
            <p:cNvSpPr/>
            <p:nvPr/>
          </p:nvSpPr>
          <p:spPr>
            <a:xfrm>
              <a:off x="4200100" y="3255775"/>
              <a:ext cx="169175" cy="222950"/>
            </a:xfrm>
            <a:custGeom>
              <a:rect b="b" l="l" r="r" t="t"/>
              <a:pathLst>
                <a:path extrusionOk="0" h="8918" w="6767">
                  <a:moveTo>
                    <a:pt x="1" y="1"/>
                  </a:moveTo>
                  <a:lnTo>
                    <a:pt x="1" y="8918"/>
                  </a:lnTo>
                  <a:lnTo>
                    <a:pt x="5987" y="8918"/>
                  </a:lnTo>
                  <a:lnTo>
                    <a:pt x="6767" y="7702"/>
                  </a:lnTo>
                  <a:lnTo>
                    <a:pt x="6767" y="7296"/>
                  </a:lnTo>
                  <a:cubicBezTo>
                    <a:pt x="6767" y="5519"/>
                    <a:pt x="5363" y="4116"/>
                    <a:pt x="3586" y="4116"/>
                  </a:cubicBezTo>
                  <a:lnTo>
                    <a:pt x="2994" y="4116"/>
                  </a:lnTo>
                  <a:cubicBezTo>
                    <a:pt x="2433" y="4116"/>
                    <a:pt x="1996" y="3648"/>
                    <a:pt x="1996" y="3087"/>
                  </a:cubicBezTo>
                  <a:cubicBezTo>
                    <a:pt x="1996" y="1747"/>
                    <a:pt x="1217" y="531"/>
                    <a:pt x="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4"/>
            <p:cNvSpPr/>
            <p:nvPr/>
          </p:nvSpPr>
          <p:spPr>
            <a:xfrm>
              <a:off x="4051225" y="3478700"/>
              <a:ext cx="300125" cy="89650"/>
            </a:xfrm>
            <a:custGeom>
              <a:rect b="b" l="l" r="r" t="t"/>
              <a:pathLst>
                <a:path extrusionOk="0" h="3586" w="12005">
                  <a:moveTo>
                    <a:pt x="1" y="1"/>
                  </a:moveTo>
                  <a:lnTo>
                    <a:pt x="1" y="3586"/>
                  </a:lnTo>
                  <a:lnTo>
                    <a:pt x="5987" y="3586"/>
                  </a:lnTo>
                  <a:lnTo>
                    <a:pt x="12004" y="1996"/>
                  </a:lnTo>
                  <a:lnTo>
                    <a:pt x="59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4"/>
            <p:cNvSpPr/>
            <p:nvPr/>
          </p:nvSpPr>
          <p:spPr>
            <a:xfrm>
              <a:off x="4200100" y="3478700"/>
              <a:ext cx="149700" cy="89650"/>
            </a:xfrm>
            <a:custGeom>
              <a:rect b="b" l="l" r="r" t="t"/>
              <a:pathLst>
                <a:path extrusionOk="0" h="3586" w="5988">
                  <a:moveTo>
                    <a:pt x="1" y="1"/>
                  </a:moveTo>
                  <a:lnTo>
                    <a:pt x="1" y="3586"/>
                  </a:lnTo>
                  <a:lnTo>
                    <a:pt x="5987" y="3586"/>
                  </a:lnTo>
                  <a:lnTo>
                    <a:pt x="59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4"/>
            <p:cNvSpPr/>
            <p:nvPr/>
          </p:nvSpPr>
          <p:spPr>
            <a:xfrm>
              <a:off x="4090975" y="3491950"/>
              <a:ext cx="20300" cy="49125"/>
            </a:xfrm>
            <a:custGeom>
              <a:rect b="b" l="l" r="r" t="t"/>
              <a:pathLst>
                <a:path extrusionOk="0" h="1965" w="812">
                  <a:moveTo>
                    <a:pt x="1" y="1"/>
                  </a:moveTo>
                  <a:lnTo>
                    <a:pt x="1"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4"/>
            <p:cNvSpPr/>
            <p:nvPr/>
          </p:nvSpPr>
          <p:spPr>
            <a:xfrm>
              <a:off x="4130725" y="3491950"/>
              <a:ext cx="20300" cy="49125"/>
            </a:xfrm>
            <a:custGeom>
              <a:rect b="b" l="l" r="r" t="t"/>
              <a:pathLst>
                <a:path extrusionOk="0" h="1965" w="812">
                  <a:moveTo>
                    <a:pt x="1" y="1"/>
                  </a:moveTo>
                  <a:lnTo>
                    <a:pt x="1" y="1965"/>
                  </a:lnTo>
                  <a:lnTo>
                    <a:pt x="812" y="1965"/>
                  </a:lnTo>
                  <a:lnTo>
                    <a:pt x="812"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4"/>
            <p:cNvSpPr/>
            <p:nvPr/>
          </p:nvSpPr>
          <p:spPr>
            <a:xfrm>
              <a:off x="4169700" y="3491950"/>
              <a:ext cx="20300" cy="49125"/>
            </a:xfrm>
            <a:custGeom>
              <a:rect b="b" l="l" r="r" t="t"/>
              <a:pathLst>
                <a:path extrusionOk="0" h="1965" w="812">
                  <a:moveTo>
                    <a:pt x="1" y="1"/>
                  </a:moveTo>
                  <a:lnTo>
                    <a:pt x="1"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4"/>
            <p:cNvSpPr/>
            <p:nvPr/>
          </p:nvSpPr>
          <p:spPr>
            <a:xfrm>
              <a:off x="4210250"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4250000"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4"/>
            <p:cNvSpPr/>
            <p:nvPr/>
          </p:nvSpPr>
          <p:spPr>
            <a:xfrm>
              <a:off x="4288975"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4"/>
            <p:cNvSpPr/>
            <p:nvPr/>
          </p:nvSpPr>
          <p:spPr>
            <a:xfrm>
              <a:off x="4030975" y="3448300"/>
              <a:ext cx="339075" cy="49900"/>
            </a:xfrm>
            <a:custGeom>
              <a:rect b="b" l="l" r="r" t="t"/>
              <a:pathLst>
                <a:path extrusionOk="0" h="1996" w="13563">
                  <a:moveTo>
                    <a:pt x="0" y="1"/>
                  </a:moveTo>
                  <a:lnTo>
                    <a:pt x="0" y="1996"/>
                  </a:lnTo>
                  <a:lnTo>
                    <a:pt x="4770" y="1996"/>
                  </a:lnTo>
                  <a:lnTo>
                    <a:pt x="13563" y="780"/>
                  </a:lnTo>
                  <a:lnTo>
                    <a:pt x="477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4201675" y="3448300"/>
              <a:ext cx="168375" cy="49900"/>
            </a:xfrm>
            <a:custGeom>
              <a:rect b="b" l="l" r="r" t="t"/>
              <a:pathLst>
                <a:path extrusionOk="0" h="1996" w="6735">
                  <a:moveTo>
                    <a:pt x="0" y="1"/>
                  </a:moveTo>
                  <a:lnTo>
                    <a:pt x="1964" y="1996"/>
                  </a:lnTo>
                  <a:lnTo>
                    <a:pt x="6735" y="1996"/>
                  </a:lnTo>
                  <a:lnTo>
                    <a:pt x="673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4"/>
            <p:cNvSpPr/>
            <p:nvPr/>
          </p:nvSpPr>
          <p:spPr>
            <a:xfrm>
              <a:off x="4151000" y="3418675"/>
              <a:ext cx="99025" cy="79525"/>
            </a:xfrm>
            <a:custGeom>
              <a:rect b="b" l="l" r="r" t="t"/>
              <a:pathLst>
                <a:path extrusionOk="0" h="3181" w="3961">
                  <a:moveTo>
                    <a:pt x="1" y="1"/>
                  </a:moveTo>
                  <a:lnTo>
                    <a:pt x="1" y="3181"/>
                  </a:lnTo>
                  <a:lnTo>
                    <a:pt x="1965" y="3181"/>
                  </a:lnTo>
                  <a:lnTo>
                    <a:pt x="3960" y="1591"/>
                  </a:lnTo>
                  <a:lnTo>
                    <a:pt x="196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a:off x="4200100" y="3418675"/>
              <a:ext cx="49925" cy="79525"/>
            </a:xfrm>
            <a:custGeom>
              <a:rect b="b" l="l" r="r" t="t"/>
              <a:pathLst>
                <a:path extrusionOk="0" h="3181" w="1997">
                  <a:moveTo>
                    <a:pt x="1" y="1"/>
                  </a:moveTo>
                  <a:lnTo>
                    <a:pt x="1" y="3181"/>
                  </a:lnTo>
                  <a:lnTo>
                    <a:pt x="1996" y="318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6" name="Google Shape;3796;p74"/>
          <p:cNvSpPr/>
          <p:nvPr/>
        </p:nvSpPr>
        <p:spPr>
          <a:xfrm>
            <a:off x="4163538" y="3663757"/>
            <a:ext cx="102150" cy="20300"/>
          </a:xfrm>
          <a:custGeom>
            <a:rect b="b" l="l" r="r" t="t"/>
            <a:pathLst>
              <a:path extrusionOk="0" h="812" w="4086">
                <a:moveTo>
                  <a:pt x="1" y="1"/>
                </a:moveTo>
                <a:lnTo>
                  <a:pt x="1" y="811"/>
                </a:lnTo>
                <a:lnTo>
                  <a:pt x="2027" y="811"/>
                </a:lnTo>
                <a:lnTo>
                  <a:pt x="4085" y="406"/>
                </a:lnTo>
                <a:lnTo>
                  <a:pt x="2027"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4"/>
          <p:cNvSpPr/>
          <p:nvPr/>
        </p:nvSpPr>
        <p:spPr>
          <a:xfrm>
            <a:off x="4214213" y="3663757"/>
            <a:ext cx="49125" cy="20300"/>
          </a:xfrm>
          <a:custGeom>
            <a:rect b="b" l="l" r="r" t="t"/>
            <a:pathLst>
              <a:path extrusionOk="0" h="812" w="1965">
                <a:moveTo>
                  <a:pt x="0" y="1"/>
                </a:moveTo>
                <a:lnTo>
                  <a:pt x="0" y="811"/>
                </a:lnTo>
                <a:lnTo>
                  <a:pt x="1965" y="811"/>
                </a:lnTo>
                <a:lnTo>
                  <a:pt x="196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8" name="Google Shape;3798;p74"/>
          <p:cNvGrpSpPr/>
          <p:nvPr/>
        </p:nvGrpSpPr>
        <p:grpSpPr>
          <a:xfrm>
            <a:off x="4114438" y="3344957"/>
            <a:ext cx="199575" cy="329750"/>
            <a:chOff x="3351275" y="3239400"/>
            <a:chExt cx="199575" cy="329750"/>
          </a:xfrm>
        </p:grpSpPr>
        <p:sp>
          <p:nvSpPr>
            <p:cNvPr id="3799" name="Google Shape;3799;p74"/>
            <p:cNvSpPr/>
            <p:nvPr/>
          </p:nvSpPr>
          <p:spPr>
            <a:xfrm>
              <a:off x="3431550" y="3486500"/>
              <a:ext cx="39000" cy="82650"/>
            </a:xfrm>
            <a:custGeom>
              <a:rect b="b" l="l" r="r" t="t"/>
              <a:pathLst>
                <a:path extrusionOk="0" h="3306" w="1560">
                  <a:moveTo>
                    <a:pt x="1" y="0"/>
                  </a:moveTo>
                  <a:lnTo>
                    <a:pt x="1" y="3305"/>
                  </a:lnTo>
                  <a:lnTo>
                    <a:pt x="780" y="3305"/>
                  </a:lnTo>
                  <a:lnTo>
                    <a:pt x="1560" y="1684"/>
                  </a:lnTo>
                  <a:lnTo>
                    <a:pt x="780" y="94"/>
                  </a:lnTo>
                  <a:cubicBezTo>
                    <a:pt x="500" y="94"/>
                    <a:pt x="250" y="63"/>
                    <a:pt x="1"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4"/>
            <p:cNvSpPr/>
            <p:nvPr/>
          </p:nvSpPr>
          <p:spPr>
            <a:xfrm>
              <a:off x="3451050" y="3486500"/>
              <a:ext cx="20275" cy="82650"/>
            </a:xfrm>
            <a:custGeom>
              <a:rect b="b" l="l" r="r" t="t"/>
              <a:pathLst>
                <a:path extrusionOk="0" h="3306" w="811">
                  <a:moveTo>
                    <a:pt x="811" y="0"/>
                  </a:moveTo>
                  <a:cubicBezTo>
                    <a:pt x="530" y="63"/>
                    <a:pt x="281" y="94"/>
                    <a:pt x="0" y="94"/>
                  </a:cubicBezTo>
                  <a:lnTo>
                    <a:pt x="0" y="3305"/>
                  </a:lnTo>
                  <a:lnTo>
                    <a:pt x="811" y="3305"/>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4"/>
            <p:cNvSpPr/>
            <p:nvPr/>
          </p:nvSpPr>
          <p:spPr>
            <a:xfrm>
              <a:off x="3351275" y="3358675"/>
              <a:ext cx="194100" cy="140325"/>
            </a:xfrm>
            <a:custGeom>
              <a:rect b="b" l="l" r="r" t="t"/>
              <a:pathLst>
                <a:path extrusionOk="0" h="5613" w="7764">
                  <a:moveTo>
                    <a:pt x="1" y="0"/>
                  </a:moveTo>
                  <a:lnTo>
                    <a:pt x="1" y="1621"/>
                  </a:lnTo>
                  <a:cubicBezTo>
                    <a:pt x="1" y="3835"/>
                    <a:pt x="1778" y="5612"/>
                    <a:pt x="3991" y="5612"/>
                  </a:cubicBezTo>
                  <a:cubicBezTo>
                    <a:pt x="4927" y="5612"/>
                    <a:pt x="6330" y="4614"/>
                    <a:pt x="6330" y="4614"/>
                  </a:cubicBezTo>
                  <a:lnTo>
                    <a:pt x="7452" y="3180"/>
                  </a:lnTo>
                  <a:lnTo>
                    <a:pt x="7764" y="1621"/>
                  </a:lnTo>
                  <a:lnTo>
                    <a:pt x="7764" y="437"/>
                  </a:lnTo>
                  <a:lnTo>
                    <a:pt x="5987" y="437"/>
                  </a:lnTo>
                  <a:lnTo>
                    <a:pt x="7327" y="842"/>
                  </a:lnTo>
                  <a:lnTo>
                    <a:pt x="7327" y="1621"/>
                  </a:lnTo>
                  <a:lnTo>
                    <a:pt x="7296" y="2962"/>
                  </a:lnTo>
                  <a:lnTo>
                    <a:pt x="5301" y="5051"/>
                  </a:lnTo>
                  <a:cubicBezTo>
                    <a:pt x="4864" y="4895"/>
                    <a:pt x="4428" y="4802"/>
                    <a:pt x="3991" y="4802"/>
                  </a:cubicBezTo>
                  <a:cubicBezTo>
                    <a:pt x="2214" y="4802"/>
                    <a:pt x="780" y="3367"/>
                    <a:pt x="780" y="1621"/>
                  </a:cubicBezTo>
                  <a:lnTo>
                    <a:pt x="780" y="842"/>
                  </a:lnTo>
                  <a:lnTo>
                    <a:pt x="1965" y="842"/>
                  </a:lnTo>
                  <a:lnTo>
                    <a:pt x="196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3451050" y="3357875"/>
              <a:ext cx="99800" cy="140325"/>
            </a:xfrm>
            <a:custGeom>
              <a:rect b="b" l="l" r="r" t="t"/>
              <a:pathLst>
                <a:path extrusionOk="0" h="5613" w="3992">
                  <a:moveTo>
                    <a:pt x="3991" y="1"/>
                  </a:moveTo>
                  <a:lnTo>
                    <a:pt x="1996" y="32"/>
                  </a:lnTo>
                  <a:lnTo>
                    <a:pt x="1996" y="843"/>
                  </a:lnTo>
                  <a:lnTo>
                    <a:pt x="3181" y="843"/>
                  </a:lnTo>
                  <a:lnTo>
                    <a:pt x="3181" y="1622"/>
                  </a:lnTo>
                  <a:cubicBezTo>
                    <a:pt x="3181" y="3368"/>
                    <a:pt x="1746" y="4802"/>
                    <a:pt x="0" y="4802"/>
                  </a:cubicBezTo>
                  <a:lnTo>
                    <a:pt x="0" y="5613"/>
                  </a:lnTo>
                  <a:cubicBezTo>
                    <a:pt x="2214" y="5613"/>
                    <a:pt x="3991" y="3836"/>
                    <a:pt x="3991" y="1622"/>
                  </a:cubicBezTo>
                  <a:lnTo>
                    <a:pt x="39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a:off x="3391025" y="3240975"/>
              <a:ext cx="119275" cy="218275"/>
            </a:xfrm>
            <a:custGeom>
              <a:rect b="b" l="l" r="r" t="t"/>
              <a:pathLst>
                <a:path extrusionOk="0" h="8731" w="4771">
                  <a:moveTo>
                    <a:pt x="2401" y="0"/>
                  </a:moveTo>
                  <a:cubicBezTo>
                    <a:pt x="2308" y="0"/>
                    <a:pt x="2183" y="468"/>
                    <a:pt x="2183" y="468"/>
                  </a:cubicBezTo>
                  <a:cubicBezTo>
                    <a:pt x="2183" y="468"/>
                    <a:pt x="2058" y="31"/>
                    <a:pt x="1996" y="31"/>
                  </a:cubicBezTo>
                  <a:cubicBezTo>
                    <a:pt x="842" y="218"/>
                    <a:pt x="1" y="1216"/>
                    <a:pt x="1" y="2370"/>
                  </a:cubicBezTo>
                  <a:lnTo>
                    <a:pt x="375" y="2775"/>
                  </a:lnTo>
                  <a:lnTo>
                    <a:pt x="1" y="3149"/>
                  </a:lnTo>
                  <a:lnTo>
                    <a:pt x="1" y="3960"/>
                  </a:lnTo>
                  <a:lnTo>
                    <a:pt x="375" y="4365"/>
                  </a:lnTo>
                  <a:lnTo>
                    <a:pt x="1" y="4739"/>
                  </a:lnTo>
                  <a:lnTo>
                    <a:pt x="1" y="5550"/>
                  </a:lnTo>
                  <a:lnTo>
                    <a:pt x="375" y="5924"/>
                  </a:lnTo>
                  <a:lnTo>
                    <a:pt x="1" y="6329"/>
                  </a:lnTo>
                  <a:cubicBezTo>
                    <a:pt x="1" y="7483"/>
                    <a:pt x="842" y="8481"/>
                    <a:pt x="1996" y="8668"/>
                  </a:cubicBezTo>
                  <a:cubicBezTo>
                    <a:pt x="1998" y="8669"/>
                    <a:pt x="2000" y="8669"/>
                    <a:pt x="2003" y="8669"/>
                  </a:cubicBezTo>
                  <a:cubicBezTo>
                    <a:pt x="2067" y="8669"/>
                    <a:pt x="2183" y="8262"/>
                    <a:pt x="2183" y="8262"/>
                  </a:cubicBezTo>
                  <a:cubicBezTo>
                    <a:pt x="2183" y="8262"/>
                    <a:pt x="2308" y="8730"/>
                    <a:pt x="2401" y="8730"/>
                  </a:cubicBezTo>
                  <a:lnTo>
                    <a:pt x="4771" y="4365"/>
                  </a:lnTo>
                  <a:lnTo>
                    <a:pt x="240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3451050" y="3240175"/>
              <a:ext cx="60050" cy="219075"/>
            </a:xfrm>
            <a:custGeom>
              <a:rect b="b" l="l" r="r" t="t"/>
              <a:pathLst>
                <a:path extrusionOk="0" h="8763" w="2402">
                  <a:moveTo>
                    <a:pt x="0" y="1"/>
                  </a:moveTo>
                  <a:lnTo>
                    <a:pt x="0" y="8762"/>
                  </a:lnTo>
                  <a:cubicBezTo>
                    <a:pt x="63" y="8762"/>
                    <a:pt x="219" y="8232"/>
                    <a:pt x="219" y="8232"/>
                  </a:cubicBezTo>
                  <a:cubicBezTo>
                    <a:pt x="219" y="8232"/>
                    <a:pt x="343" y="8731"/>
                    <a:pt x="406" y="8731"/>
                  </a:cubicBezTo>
                  <a:cubicBezTo>
                    <a:pt x="1559" y="8544"/>
                    <a:pt x="2401" y="7515"/>
                    <a:pt x="2401" y="6361"/>
                  </a:cubicBezTo>
                  <a:lnTo>
                    <a:pt x="1996" y="5956"/>
                  </a:lnTo>
                  <a:lnTo>
                    <a:pt x="2401" y="5582"/>
                  </a:lnTo>
                  <a:lnTo>
                    <a:pt x="2401" y="4771"/>
                  </a:lnTo>
                  <a:lnTo>
                    <a:pt x="1996" y="4397"/>
                  </a:lnTo>
                  <a:lnTo>
                    <a:pt x="2401" y="3992"/>
                  </a:lnTo>
                  <a:lnTo>
                    <a:pt x="2401" y="3181"/>
                  </a:lnTo>
                  <a:lnTo>
                    <a:pt x="1996" y="2807"/>
                  </a:lnTo>
                  <a:lnTo>
                    <a:pt x="2401" y="2402"/>
                  </a:lnTo>
                  <a:cubicBezTo>
                    <a:pt x="2401" y="1248"/>
                    <a:pt x="1559" y="250"/>
                    <a:pt x="406" y="32"/>
                  </a:cubicBezTo>
                  <a:cubicBezTo>
                    <a:pt x="312" y="32"/>
                    <a:pt x="187" y="593"/>
                    <a:pt x="187" y="593"/>
                  </a:cubicBezTo>
                  <a:cubicBezTo>
                    <a:pt x="187" y="593"/>
                    <a:pt x="63" y="1"/>
                    <a:pt x="0"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3471300" y="329942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4"/>
            <p:cNvSpPr/>
            <p:nvPr/>
          </p:nvSpPr>
          <p:spPr>
            <a:xfrm>
              <a:off x="3471300" y="333917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4"/>
            <p:cNvSpPr/>
            <p:nvPr/>
          </p:nvSpPr>
          <p:spPr>
            <a:xfrm>
              <a:off x="3471300" y="337892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3391025" y="329942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4"/>
            <p:cNvSpPr/>
            <p:nvPr/>
          </p:nvSpPr>
          <p:spPr>
            <a:xfrm>
              <a:off x="3391025" y="333917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4"/>
            <p:cNvSpPr/>
            <p:nvPr/>
          </p:nvSpPr>
          <p:spPr>
            <a:xfrm>
              <a:off x="3391025" y="337892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3440125" y="3239600"/>
              <a:ext cx="20300" cy="39575"/>
            </a:xfrm>
            <a:custGeom>
              <a:rect b="b" l="l" r="r" t="t"/>
              <a:pathLst>
                <a:path extrusionOk="0" h="1583" w="812">
                  <a:moveTo>
                    <a:pt x="418" y="1"/>
                  </a:moveTo>
                  <a:cubicBezTo>
                    <a:pt x="281" y="1"/>
                    <a:pt x="141" y="8"/>
                    <a:pt x="1" y="24"/>
                  </a:cubicBezTo>
                  <a:lnTo>
                    <a:pt x="1" y="1583"/>
                  </a:lnTo>
                  <a:lnTo>
                    <a:pt x="811" y="1583"/>
                  </a:lnTo>
                  <a:lnTo>
                    <a:pt x="811" y="24"/>
                  </a:lnTo>
                  <a:cubicBezTo>
                    <a:pt x="687" y="8"/>
                    <a:pt x="554" y="1"/>
                    <a:pt x="418"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4"/>
            <p:cNvSpPr/>
            <p:nvPr/>
          </p:nvSpPr>
          <p:spPr>
            <a:xfrm>
              <a:off x="3440125" y="3418675"/>
              <a:ext cx="20300" cy="39600"/>
            </a:xfrm>
            <a:custGeom>
              <a:rect b="b" l="l" r="r" t="t"/>
              <a:pathLst>
                <a:path extrusionOk="0" h="1584" w="812">
                  <a:moveTo>
                    <a:pt x="1" y="1"/>
                  </a:moveTo>
                  <a:lnTo>
                    <a:pt x="1" y="1560"/>
                  </a:lnTo>
                  <a:cubicBezTo>
                    <a:pt x="141" y="1575"/>
                    <a:pt x="281" y="1583"/>
                    <a:pt x="418" y="1583"/>
                  </a:cubicBezTo>
                  <a:cubicBezTo>
                    <a:pt x="554" y="1583"/>
                    <a:pt x="687" y="1575"/>
                    <a:pt x="811" y="1560"/>
                  </a:cubicBez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4"/>
            <p:cNvSpPr/>
            <p:nvPr/>
          </p:nvSpPr>
          <p:spPr>
            <a:xfrm>
              <a:off x="3451050" y="3239400"/>
              <a:ext cx="9375" cy="39775"/>
            </a:xfrm>
            <a:custGeom>
              <a:rect b="b" l="l" r="r" t="t"/>
              <a:pathLst>
                <a:path extrusionOk="0" h="1591" w="375">
                  <a:moveTo>
                    <a:pt x="0" y="1"/>
                  </a:moveTo>
                  <a:lnTo>
                    <a:pt x="0" y="1591"/>
                  </a:lnTo>
                  <a:lnTo>
                    <a:pt x="374" y="1591"/>
                  </a:lnTo>
                  <a:lnTo>
                    <a:pt x="374" y="32"/>
                  </a:lnTo>
                  <a:cubicBezTo>
                    <a:pt x="250" y="32"/>
                    <a:pt x="125" y="1"/>
                    <a:pt x="0"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3451050" y="3418675"/>
              <a:ext cx="9375" cy="39775"/>
            </a:xfrm>
            <a:custGeom>
              <a:rect b="b" l="l" r="r" t="t"/>
              <a:pathLst>
                <a:path extrusionOk="0" h="1591" w="375">
                  <a:moveTo>
                    <a:pt x="0" y="1"/>
                  </a:moveTo>
                  <a:lnTo>
                    <a:pt x="0" y="1591"/>
                  </a:lnTo>
                  <a:cubicBezTo>
                    <a:pt x="125" y="1591"/>
                    <a:pt x="250" y="1591"/>
                    <a:pt x="374" y="1560"/>
                  </a:cubicBez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5" name="Google Shape;3815;p74"/>
          <p:cNvGrpSpPr/>
          <p:nvPr/>
        </p:nvGrpSpPr>
        <p:grpSpPr>
          <a:xfrm>
            <a:off x="2496288" y="3344832"/>
            <a:ext cx="364800" cy="339225"/>
            <a:chOff x="1733125" y="3239275"/>
            <a:chExt cx="364800" cy="339225"/>
          </a:xfrm>
        </p:grpSpPr>
        <p:sp>
          <p:nvSpPr>
            <p:cNvPr id="3816" name="Google Shape;3816;p74"/>
            <p:cNvSpPr/>
            <p:nvPr/>
          </p:nvSpPr>
          <p:spPr>
            <a:xfrm>
              <a:off x="1885100" y="3308775"/>
              <a:ext cx="20300" cy="239325"/>
            </a:xfrm>
            <a:custGeom>
              <a:rect b="b" l="l" r="r" t="t"/>
              <a:pathLst>
                <a:path extrusionOk="0" h="9573" w="812">
                  <a:moveTo>
                    <a:pt x="1" y="1"/>
                  </a:moveTo>
                  <a:lnTo>
                    <a:pt x="1" y="9572"/>
                  </a:lnTo>
                  <a:lnTo>
                    <a:pt x="812" y="9572"/>
                  </a:lnTo>
                  <a:lnTo>
                    <a:pt x="81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1924875" y="3308775"/>
              <a:ext cx="20275" cy="239325"/>
            </a:xfrm>
            <a:custGeom>
              <a:rect b="b" l="l" r="r" t="t"/>
              <a:pathLst>
                <a:path extrusionOk="0" h="9573" w="811">
                  <a:moveTo>
                    <a:pt x="0" y="1"/>
                  </a:moveTo>
                  <a:lnTo>
                    <a:pt x="0" y="9572"/>
                  </a:lnTo>
                  <a:lnTo>
                    <a:pt x="811" y="9572"/>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1835225" y="3289300"/>
              <a:ext cx="159825" cy="39775"/>
            </a:xfrm>
            <a:custGeom>
              <a:rect b="b" l="l" r="r" t="t"/>
              <a:pathLst>
                <a:path extrusionOk="0" h="1591" w="6393">
                  <a:moveTo>
                    <a:pt x="1" y="0"/>
                  </a:moveTo>
                  <a:lnTo>
                    <a:pt x="1" y="1590"/>
                  </a:lnTo>
                  <a:lnTo>
                    <a:pt x="3212" y="1590"/>
                  </a:lnTo>
                  <a:lnTo>
                    <a:pt x="6392" y="780"/>
                  </a:lnTo>
                  <a:lnTo>
                    <a:pt x="321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4"/>
            <p:cNvSpPr/>
            <p:nvPr/>
          </p:nvSpPr>
          <p:spPr>
            <a:xfrm>
              <a:off x="1916300" y="3289300"/>
              <a:ext cx="79525" cy="39775"/>
            </a:xfrm>
            <a:custGeom>
              <a:rect b="b" l="l" r="r" t="t"/>
              <a:pathLst>
                <a:path extrusionOk="0" h="1591" w="3181">
                  <a:moveTo>
                    <a:pt x="0" y="0"/>
                  </a:moveTo>
                  <a:lnTo>
                    <a:pt x="0" y="1590"/>
                  </a:lnTo>
                  <a:lnTo>
                    <a:pt x="3180" y="1590"/>
                  </a:lnTo>
                  <a:lnTo>
                    <a:pt x="318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1733125" y="3239900"/>
              <a:ext cx="311025" cy="337825"/>
            </a:xfrm>
            <a:custGeom>
              <a:rect b="b" l="l" r="r" t="t"/>
              <a:pathLst>
                <a:path extrusionOk="0" h="13513" w="12441">
                  <a:moveTo>
                    <a:pt x="3279" y="0"/>
                  </a:moveTo>
                  <a:cubicBezTo>
                    <a:pt x="3057" y="0"/>
                    <a:pt x="2829" y="62"/>
                    <a:pt x="2619" y="199"/>
                  </a:cubicBezTo>
                  <a:cubicBezTo>
                    <a:pt x="1809" y="760"/>
                    <a:pt x="1996" y="1976"/>
                    <a:pt x="2900" y="2319"/>
                  </a:cubicBezTo>
                  <a:lnTo>
                    <a:pt x="2900" y="4470"/>
                  </a:lnTo>
                  <a:cubicBezTo>
                    <a:pt x="0" y="8149"/>
                    <a:pt x="2619" y="13512"/>
                    <a:pt x="7296" y="13512"/>
                  </a:cubicBezTo>
                  <a:lnTo>
                    <a:pt x="12440" y="10020"/>
                  </a:lnTo>
                  <a:lnTo>
                    <a:pt x="11380" y="4470"/>
                  </a:lnTo>
                  <a:lnTo>
                    <a:pt x="11630" y="2319"/>
                  </a:lnTo>
                  <a:lnTo>
                    <a:pt x="11256" y="12"/>
                  </a:lnTo>
                  <a:lnTo>
                    <a:pt x="10071" y="3909"/>
                  </a:lnTo>
                  <a:lnTo>
                    <a:pt x="11567" y="7931"/>
                  </a:lnTo>
                  <a:lnTo>
                    <a:pt x="10196" y="11330"/>
                  </a:lnTo>
                  <a:cubicBezTo>
                    <a:pt x="9291" y="11610"/>
                    <a:pt x="8325" y="11735"/>
                    <a:pt x="7389" y="11766"/>
                  </a:cubicBezTo>
                  <a:cubicBezTo>
                    <a:pt x="7351" y="11767"/>
                    <a:pt x="7312" y="11768"/>
                    <a:pt x="7274" y="11768"/>
                  </a:cubicBezTo>
                  <a:cubicBezTo>
                    <a:pt x="3920" y="11768"/>
                    <a:pt x="2178" y="7748"/>
                    <a:pt x="4490" y="5312"/>
                  </a:cubicBezTo>
                  <a:lnTo>
                    <a:pt x="4490" y="1228"/>
                  </a:lnTo>
                  <a:cubicBezTo>
                    <a:pt x="4513" y="511"/>
                    <a:pt x="3919" y="0"/>
                    <a:pt x="3279"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4"/>
            <p:cNvSpPr/>
            <p:nvPr/>
          </p:nvSpPr>
          <p:spPr>
            <a:xfrm>
              <a:off x="1916300" y="3239275"/>
              <a:ext cx="181625" cy="339225"/>
            </a:xfrm>
            <a:custGeom>
              <a:rect b="b" l="l" r="r" t="t"/>
              <a:pathLst>
                <a:path extrusionOk="0" h="13569" w="7265">
                  <a:moveTo>
                    <a:pt x="3964" y="1"/>
                  </a:moveTo>
                  <a:cubicBezTo>
                    <a:pt x="3350" y="1"/>
                    <a:pt x="2775" y="489"/>
                    <a:pt x="2775" y="1191"/>
                  </a:cubicBezTo>
                  <a:lnTo>
                    <a:pt x="2775" y="5337"/>
                  </a:lnTo>
                  <a:cubicBezTo>
                    <a:pt x="5113" y="7769"/>
                    <a:pt x="3367" y="11822"/>
                    <a:pt x="0" y="11822"/>
                  </a:cubicBezTo>
                  <a:lnTo>
                    <a:pt x="0" y="13568"/>
                  </a:lnTo>
                  <a:cubicBezTo>
                    <a:pt x="4646" y="13568"/>
                    <a:pt x="7265" y="8174"/>
                    <a:pt x="4365" y="4495"/>
                  </a:cubicBezTo>
                  <a:lnTo>
                    <a:pt x="4365" y="2313"/>
                  </a:lnTo>
                  <a:cubicBezTo>
                    <a:pt x="5269" y="2001"/>
                    <a:pt x="5456" y="785"/>
                    <a:pt x="4646" y="224"/>
                  </a:cubicBezTo>
                  <a:cubicBezTo>
                    <a:pt x="4432" y="70"/>
                    <a:pt x="4195" y="1"/>
                    <a:pt x="3964"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74"/>
          <p:cNvGrpSpPr/>
          <p:nvPr/>
        </p:nvGrpSpPr>
        <p:grpSpPr>
          <a:xfrm>
            <a:off x="1805688" y="3344957"/>
            <a:ext cx="253350" cy="339100"/>
            <a:chOff x="1042525" y="3239400"/>
            <a:chExt cx="253350" cy="339100"/>
          </a:xfrm>
        </p:grpSpPr>
        <p:sp>
          <p:nvSpPr>
            <p:cNvPr id="3823" name="Google Shape;3823;p74"/>
            <p:cNvSpPr/>
            <p:nvPr/>
          </p:nvSpPr>
          <p:spPr>
            <a:xfrm>
              <a:off x="1042525" y="3279150"/>
              <a:ext cx="246325" cy="259600"/>
            </a:xfrm>
            <a:custGeom>
              <a:rect b="b" l="l" r="r" t="t"/>
              <a:pathLst>
                <a:path extrusionOk="0" h="10384" w="9853">
                  <a:moveTo>
                    <a:pt x="1840" y="1"/>
                  </a:moveTo>
                  <a:lnTo>
                    <a:pt x="1060" y="250"/>
                  </a:lnTo>
                  <a:cubicBezTo>
                    <a:pt x="0" y="3462"/>
                    <a:pt x="0" y="6922"/>
                    <a:pt x="1060" y="10103"/>
                  </a:cubicBezTo>
                  <a:lnTo>
                    <a:pt x="1777" y="10383"/>
                  </a:lnTo>
                  <a:lnTo>
                    <a:pt x="5051" y="10383"/>
                  </a:lnTo>
                  <a:lnTo>
                    <a:pt x="9852" y="5176"/>
                  </a:lnTo>
                  <a:lnTo>
                    <a:pt x="505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1169575" y="3279150"/>
              <a:ext cx="126300" cy="259600"/>
            </a:xfrm>
            <a:custGeom>
              <a:rect b="b" l="l" r="r" t="t"/>
              <a:pathLst>
                <a:path extrusionOk="0" h="10384" w="5052">
                  <a:moveTo>
                    <a:pt x="0" y="1"/>
                  </a:moveTo>
                  <a:lnTo>
                    <a:pt x="0" y="10383"/>
                  </a:lnTo>
                  <a:lnTo>
                    <a:pt x="3274" y="10383"/>
                  </a:lnTo>
                  <a:lnTo>
                    <a:pt x="3991" y="10103"/>
                  </a:lnTo>
                  <a:cubicBezTo>
                    <a:pt x="5051" y="6922"/>
                    <a:pt x="5051" y="3462"/>
                    <a:pt x="3991" y="250"/>
                  </a:cubicBezTo>
                  <a:lnTo>
                    <a:pt x="296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1094750" y="3279150"/>
              <a:ext cx="148100" cy="259600"/>
            </a:xfrm>
            <a:custGeom>
              <a:rect b="b" l="l" r="r" t="t"/>
              <a:pathLst>
                <a:path extrusionOk="0" h="10384" w="5924">
                  <a:moveTo>
                    <a:pt x="2432" y="780"/>
                  </a:moveTo>
                  <a:lnTo>
                    <a:pt x="1808" y="2433"/>
                  </a:lnTo>
                  <a:lnTo>
                    <a:pt x="1154" y="780"/>
                  </a:lnTo>
                  <a:close/>
                  <a:moveTo>
                    <a:pt x="3554" y="780"/>
                  </a:moveTo>
                  <a:lnTo>
                    <a:pt x="4802" y="812"/>
                  </a:lnTo>
                  <a:lnTo>
                    <a:pt x="4178" y="2807"/>
                  </a:lnTo>
                  <a:lnTo>
                    <a:pt x="3554" y="780"/>
                  </a:lnTo>
                  <a:close/>
                  <a:moveTo>
                    <a:pt x="4153" y="3636"/>
                  </a:moveTo>
                  <a:lnTo>
                    <a:pt x="4147" y="3649"/>
                  </a:lnTo>
                  <a:lnTo>
                    <a:pt x="4147" y="6735"/>
                  </a:lnTo>
                  <a:lnTo>
                    <a:pt x="4153" y="6748"/>
                  </a:lnTo>
                  <a:lnTo>
                    <a:pt x="4153" y="6748"/>
                  </a:lnTo>
                  <a:lnTo>
                    <a:pt x="4178" y="6704"/>
                  </a:lnTo>
                  <a:lnTo>
                    <a:pt x="4178" y="3680"/>
                  </a:lnTo>
                  <a:lnTo>
                    <a:pt x="4153" y="3636"/>
                  </a:lnTo>
                  <a:close/>
                  <a:moveTo>
                    <a:pt x="1808" y="7889"/>
                  </a:moveTo>
                  <a:lnTo>
                    <a:pt x="2432" y="9541"/>
                  </a:lnTo>
                  <a:lnTo>
                    <a:pt x="1185" y="9541"/>
                  </a:lnTo>
                  <a:lnTo>
                    <a:pt x="1808" y="7889"/>
                  </a:lnTo>
                  <a:close/>
                  <a:moveTo>
                    <a:pt x="4178" y="7172"/>
                  </a:moveTo>
                  <a:lnTo>
                    <a:pt x="4802" y="9541"/>
                  </a:lnTo>
                  <a:lnTo>
                    <a:pt x="3554" y="9541"/>
                  </a:lnTo>
                  <a:lnTo>
                    <a:pt x="4178" y="7172"/>
                  </a:lnTo>
                  <a:close/>
                  <a:moveTo>
                    <a:pt x="0" y="1"/>
                  </a:moveTo>
                  <a:lnTo>
                    <a:pt x="1372" y="3680"/>
                  </a:lnTo>
                  <a:lnTo>
                    <a:pt x="1372" y="6735"/>
                  </a:lnTo>
                  <a:lnTo>
                    <a:pt x="0" y="10383"/>
                  </a:lnTo>
                  <a:lnTo>
                    <a:pt x="5924" y="10383"/>
                  </a:lnTo>
                  <a:lnTo>
                    <a:pt x="4153" y="6748"/>
                  </a:lnTo>
                  <a:lnTo>
                    <a:pt x="4153" y="6748"/>
                  </a:lnTo>
                  <a:lnTo>
                    <a:pt x="2993" y="8793"/>
                  </a:lnTo>
                  <a:lnTo>
                    <a:pt x="2214" y="6673"/>
                  </a:lnTo>
                  <a:lnTo>
                    <a:pt x="2214" y="3680"/>
                  </a:lnTo>
                  <a:lnTo>
                    <a:pt x="2993" y="1560"/>
                  </a:lnTo>
                  <a:lnTo>
                    <a:pt x="4153" y="3636"/>
                  </a:lnTo>
                  <a:lnTo>
                    <a:pt x="4153" y="3636"/>
                  </a:lnTo>
                  <a:lnTo>
                    <a:pt x="59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1168800" y="3279150"/>
              <a:ext cx="75625" cy="259600"/>
            </a:xfrm>
            <a:custGeom>
              <a:rect b="b" l="l" r="r" t="t"/>
              <a:pathLst>
                <a:path extrusionOk="0" h="10384" w="3025">
                  <a:moveTo>
                    <a:pt x="1840" y="780"/>
                  </a:moveTo>
                  <a:lnTo>
                    <a:pt x="1216" y="2433"/>
                  </a:lnTo>
                  <a:lnTo>
                    <a:pt x="592" y="780"/>
                  </a:lnTo>
                  <a:close/>
                  <a:moveTo>
                    <a:pt x="1216" y="7889"/>
                  </a:moveTo>
                  <a:lnTo>
                    <a:pt x="1840" y="9541"/>
                  </a:lnTo>
                  <a:lnTo>
                    <a:pt x="592" y="9541"/>
                  </a:lnTo>
                  <a:lnTo>
                    <a:pt x="1216" y="7889"/>
                  </a:lnTo>
                  <a:close/>
                  <a:moveTo>
                    <a:pt x="0" y="1"/>
                  </a:moveTo>
                  <a:lnTo>
                    <a:pt x="0" y="1529"/>
                  </a:lnTo>
                  <a:lnTo>
                    <a:pt x="811" y="3649"/>
                  </a:lnTo>
                  <a:lnTo>
                    <a:pt x="811" y="6704"/>
                  </a:lnTo>
                  <a:lnTo>
                    <a:pt x="0" y="8824"/>
                  </a:lnTo>
                  <a:lnTo>
                    <a:pt x="0" y="10383"/>
                  </a:lnTo>
                  <a:lnTo>
                    <a:pt x="3024" y="10383"/>
                  </a:lnTo>
                  <a:lnTo>
                    <a:pt x="1621" y="6704"/>
                  </a:lnTo>
                  <a:lnTo>
                    <a:pt x="1621" y="3649"/>
                  </a:lnTo>
                  <a:lnTo>
                    <a:pt x="30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1069800" y="3528575"/>
              <a:ext cx="188650" cy="49925"/>
            </a:xfrm>
            <a:custGeom>
              <a:rect b="b" l="l" r="r" t="t"/>
              <a:pathLst>
                <a:path extrusionOk="0" h="1997" w="7546">
                  <a:moveTo>
                    <a:pt x="0" y="1"/>
                  </a:moveTo>
                  <a:lnTo>
                    <a:pt x="0" y="406"/>
                  </a:lnTo>
                  <a:cubicBezTo>
                    <a:pt x="0" y="1279"/>
                    <a:pt x="717" y="1996"/>
                    <a:pt x="1590" y="1996"/>
                  </a:cubicBezTo>
                  <a:lnTo>
                    <a:pt x="3960" y="1996"/>
                  </a:lnTo>
                  <a:lnTo>
                    <a:pt x="7546" y="1404"/>
                  </a:lnTo>
                  <a:lnTo>
                    <a:pt x="396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4"/>
            <p:cNvSpPr/>
            <p:nvPr/>
          </p:nvSpPr>
          <p:spPr>
            <a:xfrm>
              <a:off x="1169575" y="3528575"/>
              <a:ext cx="99800" cy="49925"/>
            </a:xfrm>
            <a:custGeom>
              <a:rect b="b" l="l" r="r" t="t"/>
              <a:pathLst>
                <a:path extrusionOk="0" h="1997" w="3992">
                  <a:moveTo>
                    <a:pt x="0" y="1"/>
                  </a:moveTo>
                  <a:lnTo>
                    <a:pt x="0" y="1996"/>
                  </a:lnTo>
                  <a:lnTo>
                    <a:pt x="2401" y="1996"/>
                  </a:lnTo>
                  <a:cubicBezTo>
                    <a:pt x="3274" y="1996"/>
                    <a:pt x="3991" y="1279"/>
                    <a:pt x="3991" y="406"/>
                  </a:cubicBezTo>
                  <a:lnTo>
                    <a:pt x="399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1069800" y="3239400"/>
              <a:ext cx="190200" cy="49925"/>
            </a:xfrm>
            <a:custGeom>
              <a:rect b="b" l="l" r="r" t="t"/>
              <a:pathLst>
                <a:path extrusionOk="0" h="1997" w="7608">
                  <a:moveTo>
                    <a:pt x="1590" y="1"/>
                  </a:moveTo>
                  <a:cubicBezTo>
                    <a:pt x="717" y="1"/>
                    <a:pt x="0" y="718"/>
                    <a:pt x="0" y="1591"/>
                  </a:cubicBezTo>
                  <a:lnTo>
                    <a:pt x="0" y="1996"/>
                  </a:lnTo>
                  <a:lnTo>
                    <a:pt x="3960" y="1996"/>
                  </a:lnTo>
                  <a:lnTo>
                    <a:pt x="7608" y="656"/>
                  </a:lnTo>
                  <a:lnTo>
                    <a:pt x="396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4"/>
            <p:cNvSpPr/>
            <p:nvPr/>
          </p:nvSpPr>
          <p:spPr>
            <a:xfrm>
              <a:off x="1169575" y="3239400"/>
              <a:ext cx="99800" cy="49925"/>
            </a:xfrm>
            <a:custGeom>
              <a:rect b="b" l="l" r="r" t="t"/>
              <a:pathLst>
                <a:path extrusionOk="0" h="1997" w="3992">
                  <a:moveTo>
                    <a:pt x="0" y="1"/>
                  </a:moveTo>
                  <a:lnTo>
                    <a:pt x="0" y="1996"/>
                  </a:lnTo>
                  <a:lnTo>
                    <a:pt x="3991" y="1996"/>
                  </a:lnTo>
                  <a:lnTo>
                    <a:pt x="3991" y="1591"/>
                  </a:lnTo>
                  <a:cubicBezTo>
                    <a:pt x="3991" y="718"/>
                    <a:pt x="3274" y="32"/>
                    <a:pt x="2401" y="32"/>
                  </a:cubicBezTo>
                  <a:lnTo>
                    <a:pt x="240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4"/>
            <p:cNvSpPr/>
            <p:nvPr/>
          </p:nvSpPr>
          <p:spPr>
            <a:xfrm>
              <a:off x="1049525" y="3279150"/>
              <a:ext cx="239325" cy="19525"/>
            </a:xfrm>
            <a:custGeom>
              <a:rect b="b" l="l" r="r" t="t"/>
              <a:pathLst>
                <a:path extrusionOk="0" h="781" w="9573">
                  <a:moveTo>
                    <a:pt x="1" y="1"/>
                  </a:moveTo>
                  <a:lnTo>
                    <a:pt x="1" y="780"/>
                  </a:lnTo>
                  <a:lnTo>
                    <a:pt x="4771" y="780"/>
                  </a:lnTo>
                  <a:lnTo>
                    <a:pt x="9572" y="406"/>
                  </a:lnTo>
                  <a:lnTo>
                    <a:pt x="477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1049525" y="3518450"/>
              <a:ext cx="239325" cy="20300"/>
            </a:xfrm>
            <a:custGeom>
              <a:rect b="b" l="l" r="r" t="t"/>
              <a:pathLst>
                <a:path extrusionOk="0" h="812" w="9573">
                  <a:moveTo>
                    <a:pt x="1" y="1"/>
                  </a:moveTo>
                  <a:lnTo>
                    <a:pt x="1" y="811"/>
                  </a:lnTo>
                  <a:lnTo>
                    <a:pt x="4771" y="811"/>
                  </a:lnTo>
                  <a:lnTo>
                    <a:pt x="9572" y="375"/>
                  </a:lnTo>
                  <a:lnTo>
                    <a:pt x="477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1168800" y="3279150"/>
              <a:ext cx="120050" cy="20300"/>
            </a:xfrm>
            <a:custGeom>
              <a:rect b="b" l="l" r="r" t="t"/>
              <a:pathLst>
                <a:path extrusionOk="0" h="812" w="4802">
                  <a:moveTo>
                    <a:pt x="0" y="1"/>
                  </a:moveTo>
                  <a:lnTo>
                    <a:pt x="0" y="812"/>
                  </a:lnTo>
                  <a:lnTo>
                    <a:pt x="4801" y="812"/>
                  </a:lnTo>
                  <a:lnTo>
                    <a:pt x="48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1168800" y="3518450"/>
              <a:ext cx="120050" cy="20300"/>
            </a:xfrm>
            <a:custGeom>
              <a:rect b="b" l="l" r="r" t="t"/>
              <a:pathLst>
                <a:path extrusionOk="0" h="812" w="4802">
                  <a:moveTo>
                    <a:pt x="0" y="1"/>
                  </a:moveTo>
                  <a:lnTo>
                    <a:pt x="0" y="811"/>
                  </a:lnTo>
                  <a:lnTo>
                    <a:pt x="4801" y="811"/>
                  </a:lnTo>
                  <a:lnTo>
                    <a:pt x="48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74"/>
          <p:cNvGrpSpPr/>
          <p:nvPr/>
        </p:nvGrpSpPr>
        <p:grpSpPr>
          <a:xfrm>
            <a:off x="1030888" y="3344957"/>
            <a:ext cx="280650" cy="339100"/>
            <a:chOff x="267725" y="3239400"/>
            <a:chExt cx="280650" cy="339100"/>
          </a:xfrm>
        </p:grpSpPr>
        <p:sp>
          <p:nvSpPr>
            <p:cNvPr id="3836" name="Google Shape;3836;p74"/>
            <p:cNvSpPr/>
            <p:nvPr/>
          </p:nvSpPr>
          <p:spPr>
            <a:xfrm>
              <a:off x="307475" y="3239400"/>
              <a:ext cx="199575" cy="229200"/>
            </a:xfrm>
            <a:custGeom>
              <a:rect b="b" l="l" r="r" t="t"/>
              <a:pathLst>
                <a:path extrusionOk="0" h="9168" w="7983">
                  <a:moveTo>
                    <a:pt x="3992" y="1"/>
                  </a:moveTo>
                  <a:cubicBezTo>
                    <a:pt x="1778" y="1"/>
                    <a:pt x="1" y="1778"/>
                    <a:pt x="1" y="3992"/>
                  </a:cubicBezTo>
                  <a:lnTo>
                    <a:pt x="1" y="5987"/>
                  </a:lnTo>
                  <a:lnTo>
                    <a:pt x="1186" y="6798"/>
                  </a:lnTo>
                  <a:lnTo>
                    <a:pt x="1" y="7577"/>
                  </a:lnTo>
                  <a:lnTo>
                    <a:pt x="1" y="9167"/>
                  </a:lnTo>
                  <a:lnTo>
                    <a:pt x="3992" y="9167"/>
                  </a:lnTo>
                  <a:lnTo>
                    <a:pt x="7983" y="5987"/>
                  </a:lnTo>
                  <a:lnTo>
                    <a:pt x="399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407250" y="3239400"/>
              <a:ext cx="99800" cy="229200"/>
            </a:xfrm>
            <a:custGeom>
              <a:rect b="b" l="l" r="r" t="t"/>
              <a:pathLst>
                <a:path extrusionOk="0" h="9168" w="3992">
                  <a:moveTo>
                    <a:pt x="1" y="1"/>
                  </a:moveTo>
                  <a:lnTo>
                    <a:pt x="1" y="9167"/>
                  </a:lnTo>
                  <a:lnTo>
                    <a:pt x="3992" y="9167"/>
                  </a:lnTo>
                  <a:lnTo>
                    <a:pt x="3992" y="7577"/>
                  </a:lnTo>
                  <a:lnTo>
                    <a:pt x="3212" y="6798"/>
                  </a:lnTo>
                  <a:lnTo>
                    <a:pt x="3992" y="5987"/>
                  </a:lnTo>
                  <a:lnTo>
                    <a:pt x="3992" y="3992"/>
                  </a:lnTo>
                  <a:cubicBezTo>
                    <a:pt x="3992" y="1778"/>
                    <a:pt x="2183" y="1"/>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307475" y="3389075"/>
              <a:ext cx="198800" cy="39775"/>
            </a:xfrm>
            <a:custGeom>
              <a:rect b="b" l="l" r="r" t="t"/>
              <a:pathLst>
                <a:path extrusionOk="0" h="1591" w="7952">
                  <a:moveTo>
                    <a:pt x="1" y="0"/>
                  </a:moveTo>
                  <a:lnTo>
                    <a:pt x="1" y="1590"/>
                  </a:lnTo>
                  <a:lnTo>
                    <a:pt x="3961" y="1590"/>
                  </a:lnTo>
                  <a:lnTo>
                    <a:pt x="7951" y="811"/>
                  </a:lnTo>
                  <a:lnTo>
                    <a:pt x="396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4"/>
            <p:cNvSpPr/>
            <p:nvPr/>
          </p:nvSpPr>
          <p:spPr>
            <a:xfrm>
              <a:off x="407250" y="3389075"/>
              <a:ext cx="99800" cy="39775"/>
            </a:xfrm>
            <a:custGeom>
              <a:rect b="b" l="l" r="r" t="t"/>
              <a:pathLst>
                <a:path extrusionOk="0" h="1591" w="3992">
                  <a:moveTo>
                    <a:pt x="1" y="0"/>
                  </a:moveTo>
                  <a:lnTo>
                    <a:pt x="1" y="1590"/>
                  </a:lnTo>
                  <a:lnTo>
                    <a:pt x="3992" y="1590"/>
                  </a:lnTo>
                  <a:lnTo>
                    <a:pt x="399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4"/>
            <p:cNvSpPr/>
            <p:nvPr/>
          </p:nvSpPr>
          <p:spPr>
            <a:xfrm>
              <a:off x="267725" y="3417900"/>
              <a:ext cx="280650" cy="60825"/>
            </a:xfrm>
            <a:custGeom>
              <a:rect b="b" l="l" r="r" t="t"/>
              <a:pathLst>
                <a:path extrusionOk="0" h="2433" w="11226">
                  <a:moveTo>
                    <a:pt x="11225" y="1"/>
                  </a:moveTo>
                  <a:lnTo>
                    <a:pt x="9666" y="1809"/>
                  </a:lnTo>
                  <a:lnTo>
                    <a:pt x="5551" y="1622"/>
                  </a:lnTo>
                  <a:lnTo>
                    <a:pt x="2402" y="1622"/>
                  </a:lnTo>
                  <a:cubicBezTo>
                    <a:pt x="1529" y="1622"/>
                    <a:pt x="811" y="905"/>
                    <a:pt x="811" y="32"/>
                  </a:cubicBezTo>
                  <a:lnTo>
                    <a:pt x="1" y="32"/>
                  </a:lnTo>
                  <a:cubicBezTo>
                    <a:pt x="1" y="1372"/>
                    <a:pt x="1092" y="2433"/>
                    <a:pt x="2402" y="2433"/>
                  </a:cubicBezTo>
                  <a:lnTo>
                    <a:pt x="5519" y="2433"/>
                  </a:lnTo>
                  <a:lnTo>
                    <a:pt x="10071" y="1871"/>
                  </a:lnTo>
                  <a:lnTo>
                    <a:pt x="1122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407250" y="3418675"/>
              <a:ext cx="139550" cy="60050"/>
            </a:xfrm>
            <a:custGeom>
              <a:rect b="b" l="l" r="r" t="t"/>
              <a:pathLst>
                <a:path extrusionOk="0" h="2402" w="5582">
                  <a:moveTo>
                    <a:pt x="4771" y="1"/>
                  </a:moveTo>
                  <a:cubicBezTo>
                    <a:pt x="4771" y="874"/>
                    <a:pt x="4054" y="1591"/>
                    <a:pt x="3181" y="1591"/>
                  </a:cubicBezTo>
                  <a:lnTo>
                    <a:pt x="1" y="1591"/>
                  </a:lnTo>
                  <a:lnTo>
                    <a:pt x="1" y="2402"/>
                  </a:lnTo>
                  <a:lnTo>
                    <a:pt x="3181" y="2402"/>
                  </a:lnTo>
                  <a:cubicBezTo>
                    <a:pt x="4522" y="2402"/>
                    <a:pt x="5582" y="1310"/>
                    <a:pt x="558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4"/>
            <p:cNvSpPr/>
            <p:nvPr/>
          </p:nvSpPr>
          <p:spPr>
            <a:xfrm>
              <a:off x="298125" y="3498975"/>
              <a:ext cx="208150" cy="79525"/>
            </a:xfrm>
            <a:custGeom>
              <a:rect b="b" l="l" r="r" t="t"/>
              <a:pathLst>
                <a:path extrusionOk="0" h="3181" w="8326">
                  <a:moveTo>
                    <a:pt x="2776" y="0"/>
                  </a:moveTo>
                  <a:cubicBezTo>
                    <a:pt x="1248" y="0"/>
                    <a:pt x="1" y="1247"/>
                    <a:pt x="1" y="2775"/>
                  </a:cubicBezTo>
                  <a:lnTo>
                    <a:pt x="1" y="3180"/>
                  </a:lnTo>
                  <a:lnTo>
                    <a:pt x="1965" y="3180"/>
                  </a:lnTo>
                  <a:cubicBezTo>
                    <a:pt x="2963" y="3180"/>
                    <a:pt x="3867" y="2681"/>
                    <a:pt x="4366" y="1840"/>
                  </a:cubicBezTo>
                  <a:lnTo>
                    <a:pt x="8325" y="1341"/>
                  </a:lnTo>
                  <a:lnTo>
                    <a:pt x="433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4"/>
            <p:cNvSpPr/>
            <p:nvPr/>
          </p:nvSpPr>
          <p:spPr>
            <a:xfrm>
              <a:off x="407250" y="3498975"/>
              <a:ext cx="109150" cy="79525"/>
            </a:xfrm>
            <a:custGeom>
              <a:rect b="b" l="l" r="r" t="t"/>
              <a:pathLst>
                <a:path extrusionOk="0" h="3181" w="4366">
                  <a:moveTo>
                    <a:pt x="1" y="0"/>
                  </a:moveTo>
                  <a:lnTo>
                    <a:pt x="1" y="1808"/>
                  </a:lnTo>
                  <a:cubicBezTo>
                    <a:pt x="500" y="2650"/>
                    <a:pt x="1404" y="3180"/>
                    <a:pt x="2370" y="3180"/>
                  </a:cubicBezTo>
                  <a:lnTo>
                    <a:pt x="4366" y="3180"/>
                  </a:lnTo>
                  <a:lnTo>
                    <a:pt x="4366" y="2775"/>
                  </a:lnTo>
                  <a:cubicBezTo>
                    <a:pt x="4366" y="1247"/>
                    <a:pt x="3119" y="0"/>
                    <a:pt x="1591"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4" name="Google Shape;3844;p74"/>
          <p:cNvGrpSpPr/>
          <p:nvPr/>
        </p:nvGrpSpPr>
        <p:grpSpPr>
          <a:xfrm>
            <a:off x="7843363" y="2800907"/>
            <a:ext cx="259600" cy="339075"/>
            <a:chOff x="7080200" y="2695350"/>
            <a:chExt cx="259600" cy="339075"/>
          </a:xfrm>
        </p:grpSpPr>
        <p:sp>
          <p:nvSpPr>
            <p:cNvPr id="3845" name="Google Shape;3845;p74"/>
            <p:cNvSpPr/>
            <p:nvPr/>
          </p:nvSpPr>
          <p:spPr>
            <a:xfrm>
              <a:off x="7088000" y="2745225"/>
              <a:ext cx="76425" cy="217500"/>
            </a:xfrm>
            <a:custGeom>
              <a:rect b="b" l="l" r="r" t="t"/>
              <a:pathLst>
                <a:path extrusionOk="0" h="8700" w="3057">
                  <a:moveTo>
                    <a:pt x="2339" y="1"/>
                  </a:moveTo>
                  <a:lnTo>
                    <a:pt x="1" y="936"/>
                  </a:lnTo>
                  <a:cubicBezTo>
                    <a:pt x="125" y="1373"/>
                    <a:pt x="2152" y="8294"/>
                    <a:pt x="2277" y="8700"/>
                  </a:cubicBezTo>
                  <a:lnTo>
                    <a:pt x="3056" y="8481"/>
                  </a:lnTo>
                  <a:cubicBezTo>
                    <a:pt x="2932" y="8107"/>
                    <a:pt x="1092" y="1809"/>
                    <a:pt x="967" y="1404"/>
                  </a:cubicBezTo>
                  <a:lnTo>
                    <a:pt x="2620" y="749"/>
                  </a:lnTo>
                  <a:lnTo>
                    <a:pt x="2339"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7200250" y="2849675"/>
              <a:ext cx="19500" cy="95900"/>
            </a:xfrm>
            <a:custGeom>
              <a:rect b="b" l="l" r="r" t="t"/>
              <a:pathLst>
                <a:path extrusionOk="0" h="3836" w="780">
                  <a:moveTo>
                    <a:pt x="0" y="1"/>
                  </a:moveTo>
                  <a:lnTo>
                    <a:pt x="0" y="3773"/>
                  </a:lnTo>
                  <a:lnTo>
                    <a:pt x="375" y="3836"/>
                  </a:lnTo>
                  <a:lnTo>
                    <a:pt x="780" y="1903"/>
                  </a:lnTo>
                  <a:lnTo>
                    <a:pt x="37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7140225" y="2695350"/>
              <a:ext cx="79525" cy="164500"/>
            </a:xfrm>
            <a:custGeom>
              <a:rect b="b" l="l" r="r" t="t"/>
              <a:pathLst>
                <a:path extrusionOk="0" h="6580" w="3181">
                  <a:moveTo>
                    <a:pt x="1" y="0"/>
                  </a:moveTo>
                  <a:lnTo>
                    <a:pt x="1" y="3773"/>
                  </a:lnTo>
                  <a:cubicBezTo>
                    <a:pt x="1" y="5332"/>
                    <a:pt x="1248" y="6579"/>
                    <a:pt x="2807" y="6579"/>
                  </a:cubicBezTo>
                  <a:lnTo>
                    <a:pt x="3181" y="3617"/>
                  </a:lnTo>
                  <a:lnTo>
                    <a:pt x="2807" y="655"/>
                  </a:lnTo>
                  <a:cubicBezTo>
                    <a:pt x="2308" y="655"/>
                    <a:pt x="1840" y="624"/>
                    <a:pt x="1373" y="499"/>
                  </a:cubicBezTo>
                  <a:cubicBezTo>
                    <a:pt x="905" y="343"/>
                    <a:pt x="437" y="188"/>
                    <a:pt x="1" y="0"/>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7140225" y="2944000"/>
              <a:ext cx="80325" cy="50675"/>
            </a:xfrm>
            <a:custGeom>
              <a:rect b="b" l="l" r="r" t="t"/>
              <a:pathLst>
                <a:path extrusionOk="0" h="2027" w="3213">
                  <a:moveTo>
                    <a:pt x="1" y="0"/>
                  </a:moveTo>
                  <a:lnTo>
                    <a:pt x="1" y="2027"/>
                  </a:lnTo>
                  <a:lnTo>
                    <a:pt x="2807" y="2027"/>
                  </a:lnTo>
                  <a:lnTo>
                    <a:pt x="3212" y="1029"/>
                  </a:lnTo>
                  <a:lnTo>
                    <a:pt x="280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7180750" y="2789675"/>
              <a:ext cx="39800" cy="30400"/>
            </a:xfrm>
            <a:custGeom>
              <a:rect b="b" l="l" r="r" t="t"/>
              <a:pathLst>
                <a:path extrusionOk="0" h="1216" w="1592">
                  <a:moveTo>
                    <a:pt x="1" y="0"/>
                  </a:moveTo>
                  <a:cubicBezTo>
                    <a:pt x="1" y="655"/>
                    <a:pt x="531" y="1216"/>
                    <a:pt x="1186" y="1216"/>
                  </a:cubicBezTo>
                  <a:lnTo>
                    <a:pt x="1591" y="811"/>
                  </a:lnTo>
                  <a:lnTo>
                    <a:pt x="1186" y="436"/>
                  </a:lnTo>
                  <a:cubicBezTo>
                    <a:pt x="968" y="436"/>
                    <a:pt x="812" y="249"/>
                    <a:pt x="812" y="31"/>
                  </a:cubicBezTo>
                  <a:lnTo>
                    <a:pt x="780"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7100475" y="2985300"/>
              <a:ext cx="119275" cy="39775"/>
            </a:xfrm>
            <a:custGeom>
              <a:rect b="b" l="l" r="r" t="t"/>
              <a:pathLst>
                <a:path extrusionOk="0" h="1591" w="4771">
                  <a:moveTo>
                    <a:pt x="1" y="1"/>
                  </a:moveTo>
                  <a:lnTo>
                    <a:pt x="1" y="1591"/>
                  </a:lnTo>
                  <a:lnTo>
                    <a:pt x="4366" y="1591"/>
                  </a:lnTo>
                  <a:lnTo>
                    <a:pt x="4771" y="780"/>
                  </a:lnTo>
                  <a:lnTo>
                    <a:pt x="436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7080200" y="3014150"/>
              <a:ext cx="141900" cy="20275"/>
            </a:xfrm>
            <a:custGeom>
              <a:rect b="b" l="l" r="r" t="t"/>
              <a:pathLst>
                <a:path extrusionOk="0" h="811" w="5676">
                  <a:moveTo>
                    <a:pt x="1" y="0"/>
                  </a:moveTo>
                  <a:lnTo>
                    <a:pt x="1" y="811"/>
                  </a:lnTo>
                  <a:lnTo>
                    <a:pt x="5270" y="811"/>
                  </a:lnTo>
                  <a:lnTo>
                    <a:pt x="5675" y="406"/>
                  </a:lnTo>
                  <a:lnTo>
                    <a:pt x="527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4"/>
            <p:cNvSpPr/>
            <p:nvPr/>
          </p:nvSpPr>
          <p:spPr>
            <a:xfrm>
              <a:off x="7255600" y="2746025"/>
              <a:ext cx="76400" cy="216700"/>
            </a:xfrm>
            <a:custGeom>
              <a:rect b="b" l="l" r="r" t="t"/>
              <a:pathLst>
                <a:path extrusionOk="0" h="8668" w="3056">
                  <a:moveTo>
                    <a:pt x="717" y="0"/>
                  </a:moveTo>
                  <a:lnTo>
                    <a:pt x="405" y="717"/>
                  </a:lnTo>
                  <a:lnTo>
                    <a:pt x="2058" y="1372"/>
                  </a:lnTo>
                  <a:lnTo>
                    <a:pt x="0" y="8449"/>
                  </a:lnTo>
                  <a:lnTo>
                    <a:pt x="780" y="8668"/>
                  </a:lnTo>
                  <a:lnTo>
                    <a:pt x="3056" y="904"/>
                  </a:lnTo>
                  <a:lnTo>
                    <a:pt x="71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7209600" y="2849675"/>
              <a:ext cx="10150" cy="94350"/>
            </a:xfrm>
            <a:custGeom>
              <a:rect b="b" l="l" r="r" t="t"/>
              <a:pathLst>
                <a:path extrusionOk="0" h="3774" w="406">
                  <a:moveTo>
                    <a:pt x="1" y="1"/>
                  </a:moveTo>
                  <a:lnTo>
                    <a:pt x="1" y="3773"/>
                  </a:lnTo>
                  <a:lnTo>
                    <a:pt x="406" y="3773"/>
                  </a:lnTo>
                  <a:lnTo>
                    <a:pt x="40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7209600" y="2696125"/>
              <a:ext cx="70175" cy="164500"/>
            </a:xfrm>
            <a:custGeom>
              <a:rect b="b" l="l" r="r" t="t"/>
              <a:pathLst>
                <a:path extrusionOk="0" h="6580" w="2807">
                  <a:moveTo>
                    <a:pt x="2807" y="1"/>
                  </a:moveTo>
                  <a:cubicBezTo>
                    <a:pt x="1934" y="406"/>
                    <a:pt x="967" y="655"/>
                    <a:pt x="1" y="655"/>
                  </a:cubicBezTo>
                  <a:lnTo>
                    <a:pt x="1" y="6579"/>
                  </a:lnTo>
                  <a:cubicBezTo>
                    <a:pt x="1560" y="6579"/>
                    <a:pt x="2807" y="5332"/>
                    <a:pt x="2807" y="3773"/>
                  </a:cubicBezTo>
                  <a:lnTo>
                    <a:pt x="2807"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4"/>
            <p:cNvSpPr/>
            <p:nvPr/>
          </p:nvSpPr>
          <p:spPr>
            <a:xfrm>
              <a:off x="7209600" y="2944000"/>
              <a:ext cx="70175" cy="50675"/>
            </a:xfrm>
            <a:custGeom>
              <a:rect b="b" l="l" r="r" t="t"/>
              <a:pathLst>
                <a:path extrusionOk="0" h="2027" w="2807">
                  <a:moveTo>
                    <a:pt x="1" y="0"/>
                  </a:moveTo>
                  <a:lnTo>
                    <a:pt x="1" y="2027"/>
                  </a:lnTo>
                  <a:lnTo>
                    <a:pt x="2807" y="2027"/>
                  </a:lnTo>
                  <a:lnTo>
                    <a:pt x="280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7219725" y="2749900"/>
              <a:ext cx="20300" cy="20300"/>
            </a:xfrm>
            <a:custGeom>
              <a:rect b="b" l="l" r="r" t="t"/>
              <a:pathLst>
                <a:path extrusionOk="0" h="812" w="812">
                  <a:moveTo>
                    <a:pt x="1" y="1"/>
                  </a:moveTo>
                  <a:lnTo>
                    <a:pt x="1" y="812"/>
                  </a:lnTo>
                  <a:lnTo>
                    <a:pt x="812" y="812"/>
                  </a:lnTo>
                  <a:lnTo>
                    <a:pt x="81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4"/>
            <p:cNvSpPr/>
            <p:nvPr/>
          </p:nvSpPr>
          <p:spPr>
            <a:xfrm>
              <a:off x="7209600" y="2789675"/>
              <a:ext cx="30425" cy="30400"/>
            </a:xfrm>
            <a:custGeom>
              <a:rect b="b" l="l" r="r" t="t"/>
              <a:pathLst>
                <a:path extrusionOk="0" h="1216" w="1217">
                  <a:moveTo>
                    <a:pt x="437" y="0"/>
                  </a:moveTo>
                  <a:cubicBezTo>
                    <a:pt x="437" y="231"/>
                    <a:pt x="276" y="409"/>
                    <a:pt x="54" y="409"/>
                  </a:cubicBezTo>
                  <a:cubicBezTo>
                    <a:pt x="37" y="409"/>
                    <a:pt x="19" y="408"/>
                    <a:pt x="1" y="405"/>
                  </a:cubicBezTo>
                  <a:lnTo>
                    <a:pt x="1" y="1216"/>
                  </a:lnTo>
                  <a:cubicBezTo>
                    <a:pt x="687" y="1216"/>
                    <a:pt x="1217" y="655"/>
                    <a:pt x="1217"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7209600" y="2985300"/>
              <a:ext cx="109925" cy="39775"/>
            </a:xfrm>
            <a:custGeom>
              <a:rect b="b" l="l" r="r" t="t"/>
              <a:pathLst>
                <a:path extrusionOk="0" h="1591" w="4397">
                  <a:moveTo>
                    <a:pt x="1" y="1"/>
                  </a:moveTo>
                  <a:lnTo>
                    <a:pt x="1" y="1591"/>
                  </a:lnTo>
                  <a:lnTo>
                    <a:pt x="4397" y="1591"/>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7209600" y="3014150"/>
              <a:ext cx="130200" cy="20275"/>
            </a:xfrm>
            <a:custGeom>
              <a:rect b="b" l="l" r="r" t="t"/>
              <a:pathLst>
                <a:path extrusionOk="0" h="811" w="5208">
                  <a:moveTo>
                    <a:pt x="1" y="0"/>
                  </a:moveTo>
                  <a:lnTo>
                    <a:pt x="1" y="811"/>
                  </a:lnTo>
                  <a:lnTo>
                    <a:pt x="5207" y="811"/>
                  </a:lnTo>
                  <a:lnTo>
                    <a:pt x="520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7179975" y="2749900"/>
              <a:ext cx="20300" cy="20300"/>
            </a:xfrm>
            <a:custGeom>
              <a:rect b="b" l="l" r="r" t="t"/>
              <a:pathLst>
                <a:path extrusionOk="0" h="812" w="812">
                  <a:moveTo>
                    <a:pt x="1" y="1"/>
                  </a:moveTo>
                  <a:lnTo>
                    <a:pt x="1" y="812"/>
                  </a:lnTo>
                  <a:lnTo>
                    <a:pt x="811" y="812"/>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1" name="Google Shape;3861;p74"/>
          <p:cNvGrpSpPr/>
          <p:nvPr/>
        </p:nvGrpSpPr>
        <p:grpSpPr>
          <a:xfrm>
            <a:off x="7081063" y="2800132"/>
            <a:ext cx="339100" cy="339850"/>
            <a:chOff x="6317900" y="2694575"/>
            <a:chExt cx="339100" cy="339850"/>
          </a:xfrm>
        </p:grpSpPr>
        <p:sp>
          <p:nvSpPr>
            <p:cNvPr id="3862" name="Google Shape;3862;p74"/>
            <p:cNvSpPr/>
            <p:nvPr/>
          </p:nvSpPr>
          <p:spPr>
            <a:xfrm>
              <a:off x="6396625" y="2914375"/>
              <a:ext cx="67050" cy="69400"/>
            </a:xfrm>
            <a:custGeom>
              <a:rect b="b" l="l" r="r" t="t"/>
              <a:pathLst>
                <a:path extrusionOk="0" h="2776" w="2682">
                  <a:moveTo>
                    <a:pt x="562" y="1"/>
                  </a:moveTo>
                  <a:cubicBezTo>
                    <a:pt x="250" y="1"/>
                    <a:pt x="1" y="219"/>
                    <a:pt x="32" y="531"/>
                  </a:cubicBezTo>
                  <a:lnTo>
                    <a:pt x="32" y="2775"/>
                  </a:lnTo>
                  <a:lnTo>
                    <a:pt x="2401" y="2775"/>
                  </a:lnTo>
                  <a:lnTo>
                    <a:pt x="2682" y="1466"/>
                  </a:lnTo>
                  <a:lnTo>
                    <a:pt x="2401" y="531"/>
                  </a:lnTo>
                  <a:cubicBezTo>
                    <a:pt x="2401" y="219"/>
                    <a:pt x="2183" y="1"/>
                    <a:pt x="1871"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6510425" y="2914375"/>
              <a:ext cx="67050" cy="69400"/>
            </a:xfrm>
            <a:custGeom>
              <a:rect b="b" l="l" r="r" t="t"/>
              <a:pathLst>
                <a:path extrusionOk="0" h="2776" w="2682">
                  <a:moveTo>
                    <a:pt x="811" y="1"/>
                  </a:moveTo>
                  <a:cubicBezTo>
                    <a:pt x="531" y="1"/>
                    <a:pt x="281" y="219"/>
                    <a:pt x="281" y="531"/>
                  </a:cubicBezTo>
                  <a:lnTo>
                    <a:pt x="1" y="1559"/>
                  </a:lnTo>
                  <a:lnTo>
                    <a:pt x="281" y="2775"/>
                  </a:lnTo>
                  <a:lnTo>
                    <a:pt x="2682" y="2775"/>
                  </a:lnTo>
                  <a:lnTo>
                    <a:pt x="2682" y="531"/>
                  </a:lnTo>
                  <a:cubicBezTo>
                    <a:pt x="2682" y="219"/>
                    <a:pt x="2432" y="1"/>
                    <a:pt x="2152" y="1"/>
                  </a:cubicBez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6456650" y="2914375"/>
              <a:ext cx="60025" cy="69400"/>
            </a:xfrm>
            <a:custGeom>
              <a:rect b="b" l="l" r="r" t="t"/>
              <a:pathLst>
                <a:path extrusionOk="0" h="2776" w="2401">
                  <a:moveTo>
                    <a:pt x="561" y="1"/>
                  </a:moveTo>
                  <a:cubicBezTo>
                    <a:pt x="250" y="1"/>
                    <a:pt x="0" y="219"/>
                    <a:pt x="0" y="531"/>
                  </a:cubicBezTo>
                  <a:lnTo>
                    <a:pt x="0" y="2775"/>
                  </a:lnTo>
                  <a:lnTo>
                    <a:pt x="1216" y="2775"/>
                  </a:lnTo>
                  <a:lnTo>
                    <a:pt x="2401" y="1466"/>
                  </a:lnTo>
                  <a:lnTo>
                    <a:pt x="1216"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6487825" y="2914375"/>
              <a:ext cx="29650" cy="69400"/>
            </a:xfrm>
            <a:custGeom>
              <a:rect b="b" l="l" r="r" t="t"/>
              <a:pathLst>
                <a:path extrusionOk="0" h="2776" w="1186">
                  <a:moveTo>
                    <a:pt x="0" y="1"/>
                  </a:moveTo>
                  <a:lnTo>
                    <a:pt x="0" y="2775"/>
                  </a:lnTo>
                  <a:lnTo>
                    <a:pt x="1185" y="2775"/>
                  </a:lnTo>
                  <a:lnTo>
                    <a:pt x="1185" y="531"/>
                  </a:lnTo>
                  <a:cubicBezTo>
                    <a:pt x="1185" y="219"/>
                    <a:pt x="936" y="1"/>
                    <a:pt x="655" y="1"/>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6397400" y="2705475"/>
              <a:ext cx="179300" cy="139550"/>
            </a:xfrm>
            <a:custGeom>
              <a:rect b="b" l="l" r="r" t="t"/>
              <a:pathLst>
                <a:path extrusionOk="0" h="5582" w="7172">
                  <a:moveTo>
                    <a:pt x="3586" y="1"/>
                  </a:moveTo>
                  <a:cubicBezTo>
                    <a:pt x="3586" y="1"/>
                    <a:pt x="1" y="344"/>
                    <a:pt x="1" y="1996"/>
                  </a:cubicBezTo>
                  <a:cubicBezTo>
                    <a:pt x="1" y="3960"/>
                    <a:pt x="1591" y="5582"/>
                    <a:pt x="3586" y="5582"/>
                  </a:cubicBezTo>
                  <a:cubicBezTo>
                    <a:pt x="5582" y="5582"/>
                    <a:pt x="7172" y="1996"/>
                    <a:pt x="7172" y="1996"/>
                  </a:cubicBezTo>
                  <a:lnTo>
                    <a:pt x="3586"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6487050" y="2703475"/>
              <a:ext cx="89650" cy="141550"/>
            </a:xfrm>
            <a:custGeom>
              <a:rect b="b" l="l" r="r" t="t"/>
              <a:pathLst>
                <a:path extrusionOk="0" h="5662" w="3586">
                  <a:moveTo>
                    <a:pt x="504" y="0"/>
                  </a:moveTo>
                  <a:cubicBezTo>
                    <a:pt x="335" y="0"/>
                    <a:pt x="167" y="25"/>
                    <a:pt x="0" y="81"/>
                  </a:cubicBezTo>
                  <a:lnTo>
                    <a:pt x="0" y="5662"/>
                  </a:lnTo>
                  <a:cubicBezTo>
                    <a:pt x="1996" y="5662"/>
                    <a:pt x="3586" y="4040"/>
                    <a:pt x="3586" y="2076"/>
                  </a:cubicBezTo>
                  <a:cubicBezTo>
                    <a:pt x="3586" y="2076"/>
                    <a:pt x="2041" y="0"/>
                    <a:pt x="504"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6367000" y="2964250"/>
              <a:ext cx="66275" cy="70175"/>
            </a:xfrm>
            <a:custGeom>
              <a:rect b="b" l="l" r="r" t="t"/>
              <a:pathLst>
                <a:path extrusionOk="0" h="2807" w="2651">
                  <a:moveTo>
                    <a:pt x="531" y="1"/>
                  </a:moveTo>
                  <a:cubicBezTo>
                    <a:pt x="250" y="1"/>
                    <a:pt x="1" y="250"/>
                    <a:pt x="1" y="562"/>
                  </a:cubicBezTo>
                  <a:lnTo>
                    <a:pt x="1" y="2807"/>
                  </a:lnTo>
                  <a:lnTo>
                    <a:pt x="2401" y="2807"/>
                  </a:lnTo>
                  <a:lnTo>
                    <a:pt x="2651" y="1685"/>
                  </a:lnTo>
                  <a:lnTo>
                    <a:pt x="2401" y="562"/>
                  </a:lnTo>
                  <a:cubicBezTo>
                    <a:pt x="2401" y="250"/>
                    <a:pt x="2152" y="1"/>
                    <a:pt x="187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6480025" y="2965050"/>
              <a:ext cx="73300" cy="69375"/>
            </a:xfrm>
            <a:custGeom>
              <a:rect b="b" l="l" r="r" t="t"/>
              <a:pathLst>
                <a:path extrusionOk="0" h="2775" w="2932">
                  <a:moveTo>
                    <a:pt x="811" y="0"/>
                  </a:moveTo>
                  <a:cubicBezTo>
                    <a:pt x="531" y="0"/>
                    <a:pt x="281" y="218"/>
                    <a:pt x="281" y="530"/>
                  </a:cubicBezTo>
                  <a:lnTo>
                    <a:pt x="1" y="1590"/>
                  </a:lnTo>
                  <a:lnTo>
                    <a:pt x="281" y="2775"/>
                  </a:lnTo>
                  <a:lnTo>
                    <a:pt x="2682" y="2775"/>
                  </a:lnTo>
                  <a:lnTo>
                    <a:pt x="2931" y="1621"/>
                  </a:lnTo>
                  <a:lnTo>
                    <a:pt x="2682" y="530"/>
                  </a:lnTo>
                  <a:cubicBezTo>
                    <a:pt x="2682" y="218"/>
                    <a:pt x="2433" y="0"/>
                    <a:pt x="2152"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6407550" y="2695350"/>
              <a:ext cx="148100" cy="80300"/>
            </a:xfrm>
            <a:custGeom>
              <a:rect b="b" l="l" r="r" t="t"/>
              <a:pathLst>
                <a:path extrusionOk="0" h="3212" w="5924">
                  <a:moveTo>
                    <a:pt x="0" y="0"/>
                  </a:moveTo>
                  <a:cubicBezTo>
                    <a:pt x="0" y="1778"/>
                    <a:pt x="1434" y="3212"/>
                    <a:pt x="3180" y="3212"/>
                  </a:cubicBezTo>
                  <a:cubicBezTo>
                    <a:pt x="4365" y="3212"/>
                    <a:pt x="5924" y="1653"/>
                    <a:pt x="5924" y="1653"/>
                  </a:cubicBezTo>
                  <a:lnTo>
                    <a:pt x="3180"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6487050" y="2694575"/>
              <a:ext cx="79525" cy="80300"/>
            </a:xfrm>
            <a:custGeom>
              <a:rect b="b" l="l" r="r" t="t"/>
              <a:pathLst>
                <a:path extrusionOk="0" h="3212" w="3181">
                  <a:moveTo>
                    <a:pt x="0" y="0"/>
                  </a:moveTo>
                  <a:lnTo>
                    <a:pt x="0" y="3212"/>
                  </a:lnTo>
                  <a:cubicBezTo>
                    <a:pt x="1777" y="3212"/>
                    <a:pt x="3180" y="1777"/>
                    <a:pt x="3180"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6557200" y="2694575"/>
              <a:ext cx="99800" cy="222175"/>
            </a:xfrm>
            <a:custGeom>
              <a:rect b="b" l="l" r="r" t="t"/>
              <a:pathLst>
                <a:path extrusionOk="0" h="8887" w="3992">
                  <a:moveTo>
                    <a:pt x="0" y="0"/>
                  </a:moveTo>
                  <a:lnTo>
                    <a:pt x="0" y="4802"/>
                  </a:lnTo>
                  <a:cubicBezTo>
                    <a:pt x="0" y="6859"/>
                    <a:pt x="1497" y="8574"/>
                    <a:pt x="3523" y="8824"/>
                  </a:cubicBezTo>
                  <a:lnTo>
                    <a:pt x="3991" y="8886"/>
                  </a:lnTo>
                  <a:lnTo>
                    <a:pt x="399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6317900" y="2694575"/>
              <a:ext cx="99800" cy="222175"/>
            </a:xfrm>
            <a:custGeom>
              <a:rect b="b" l="l" r="r" t="t"/>
              <a:pathLst>
                <a:path extrusionOk="0" h="8887" w="3992">
                  <a:moveTo>
                    <a:pt x="0" y="0"/>
                  </a:moveTo>
                  <a:lnTo>
                    <a:pt x="0" y="8886"/>
                  </a:lnTo>
                  <a:lnTo>
                    <a:pt x="437" y="8824"/>
                  </a:lnTo>
                  <a:cubicBezTo>
                    <a:pt x="2464" y="8574"/>
                    <a:pt x="3991" y="6828"/>
                    <a:pt x="3991" y="4802"/>
                  </a:cubicBezTo>
                  <a:lnTo>
                    <a:pt x="399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6596950" y="2694575"/>
              <a:ext cx="60050" cy="160575"/>
            </a:xfrm>
            <a:custGeom>
              <a:rect b="b" l="l" r="r" t="t"/>
              <a:pathLst>
                <a:path extrusionOk="0" h="6423" w="2402">
                  <a:moveTo>
                    <a:pt x="0" y="0"/>
                  </a:moveTo>
                  <a:lnTo>
                    <a:pt x="0" y="4428"/>
                  </a:lnTo>
                  <a:cubicBezTo>
                    <a:pt x="0" y="5519"/>
                    <a:pt x="905" y="6423"/>
                    <a:pt x="1996" y="6423"/>
                  </a:cubicBezTo>
                  <a:lnTo>
                    <a:pt x="2401" y="6423"/>
                  </a:lnTo>
                  <a:lnTo>
                    <a:pt x="240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6317900" y="2694575"/>
              <a:ext cx="60050" cy="160575"/>
            </a:xfrm>
            <a:custGeom>
              <a:rect b="b" l="l" r="r" t="t"/>
              <a:pathLst>
                <a:path extrusionOk="0" h="6423" w="2402">
                  <a:moveTo>
                    <a:pt x="0" y="0"/>
                  </a:moveTo>
                  <a:lnTo>
                    <a:pt x="0" y="6423"/>
                  </a:lnTo>
                  <a:lnTo>
                    <a:pt x="375" y="6423"/>
                  </a:lnTo>
                  <a:lnTo>
                    <a:pt x="375" y="6392"/>
                  </a:lnTo>
                  <a:cubicBezTo>
                    <a:pt x="1497" y="6392"/>
                    <a:pt x="2370" y="5519"/>
                    <a:pt x="2401" y="4396"/>
                  </a:cubicBez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6427025" y="2964250"/>
              <a:ext cx="60050" cy="70175"/>
            </a:xfrm>
            <a:custGeom>
              <a:rect b="b" l="l" r="r" t="t"/>
              <a:pathLst>
                <a:path extrusionOk="0" h="2807" w="2402">
                  <a:moveTo>
                    <a:pt x="531" y="1"/>
                  </a:moveTo>
                  <a:cubicBezTo>
                    <a:pt x="250" y="1"/>
                    <a:pt x="0" y="250"/>
                    <a:pt x="0" y="562"/>
                  </a:cubicBezTo>
                  <a:lnTo>
                    <a:pt x="0" y="2807"/>
                  </a:lnTo>
                  <a:lnTo>
                    <a:pt x="2401" y="2807"/>
                  </a:lnTo>
                  <a:lnTo>
                    <a:pt x="2401" y="562"/>
                  </a:lnTo>
                  <a:cubicBezTo>
                    <a:pt x="2401" y="250"/>
                    <a:pt x="2152" y="1"/>
                    <a:pt x="187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6547050" y="2964250"/>
              <a:ext cx="60050" cy="70175"/>
            </a:xfrm>
            <a:custGeom>
              <a:rect b="b" l="l" r="r" t="t"/>
              <a:pathLst>
                <a:path extrusionOk="0" h="2807" w="2402">
                  <a:moveTo>
                    <a:pt x="531" y="1"/>
                  </a:moveTo>
                  <a:cubicBezTo>
                    <a:pt x="250" y="1"/>
                    <a:pt x="1" y="250"/>
                    <a:pt x="1" y="562"/>
                  </a:cubicBezTo>
                  <a:lnTo>
                    <a:pt x="1" y="2807"/>
                  </a:lnTo>
                  <a:lnTo>
                    <a:pt x="2402" y="2807"/>
                  </a:lnTo>
                  <a:lnTo>
                    <a:pt x="2402" y="562"/>
                  </a:lnTo>
                  <a:cubicBezTo>
                    <a:pt x="2402" y="250"/>
                    <a:pt x="2183" y="1"/>
                    <a:pt x="1872"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8" name="Google Shape;3878;p74"/>
          <p:cNvGrpSpPr/>
          <p:nvPr/>
        </p:nvGrpSpPr>
        <p:grpSpPr>
          <a:xfrm>
            <a:off x="6307063" y="2865607"/>
            <a:ext cx="338300" cy="209700"/>
            <a:chOff x="5543900" y="2760050"/>
            <a:chExt cx="338300" cy="209700"/>
          </a:xfrm>
        </p:grpSpPr>
        <p:sp>
          <p:nvSpPr>
            <p:cNvPr id="3879" name="Google Shape;3879;p74"/>
            <p:cNvSpPr/>
            <p:nvPr/>
          </p:nvSpPr>
          <p:spPr>
            <a:xfrm>
              <a:off x="5543900" y="2760050"/>
              <a:ext cx="338300" cy="209700"/>
            </a:xfrm>
            <a:custGeom>
              <a:rect b="b" l="l" r="r" t="t"/>
              <a:pathLst>
                <a:path extrusionOk="0" h="8388" w="13532">
                  <a:moveTo>
                    <a:pt x="0" y="0"/>
                  </a:moveTo>
                  <a:lnTo>
                    <a:pt x="0" y="2432"/>
                  </a:lnTo>
                  <a:lnTo>
                    <a:pt x="374" y="2432"/>
                  </a:lnTo>
                  <a:cubicBezTo>
                    <a:pt x="374" y="2432"/>
                    <a:pt x="780" y="2588"/>
                    <a:pt x="780" y="2806"/>
                  </a:cubicBezTo>
                  <a:cubicBezTo>
                    <a:pt x="749" y="3025"/>
                    <a:pt x="593" y="3212"/>
                    <a:pt x="374" y="3243"/>
                  </a:cubicBezTo>
                  <a:lnTo>
                    <a:pt x="0" y="3243"/>
                  </a:lnTo>
                  <a:lnTo>
                    <a:pt x="0" y="4178"/>
                  </a:lnTo>
                  <a:lnTo>
                    <a:pt x="6766" y="8387"/>
                  </a:lnTo>
                  <a:lnTo>
                    <a:pt x="13532" y="4178"/>
                  </a:lnTo>
                  <a:lnTo>
                    <a:pt x="13532" y="3212"/>
                  </a:lnTo>
                  <a:lnTo>
                    <a:pt x="13126" y="3212"/>
                  </a:lnTo>
                  <a:cubicBezTo>
                    <a:pt x="12908" y="3180"/>
                    <a:pt x="12752" y="3025"/>
                    <a:pt x="12752" y="2806"/>
                  </a:cubicBezTo>
                  <a:cubicBezTo>
                    <a:pt x="12752" y="2588"/>
                    <a:pt x="12908" y="2401"/>
                    <a:pt x="13126" y="2401"/>
                  </a:cubicBezTo>
                  <a:lnTo>
                    <a:pt x="13532" y="2401"/>
                  </a:lnTo>
                  <a:lnTo>
                    <a:pt x="13532" y="0"/>
                  </a:lnTo>
                  <a:lnTo>
                    <a:pt x="11131" y="0"/>
                  </a:lnTo>
                  <a:lnTo>
                    <a:pt x="10757" y="624"/>
                  </a:lnTo>
                  <a:lnTo>
                    <a:pt x="1035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5543900" y="2864500"/>
              <a:ext cx="338300" cy="104450"/>
            </a:xfrm>
            <a:custGeom>
              <a:rect b="b" l="l" r="r" t="t"/>
              <a:pathLst>
                <a:path extrusionOk="0" h="4178" w="13532">
                  <a:moveTo>
                    <a:pt x="0" y="0"/>
                  </a:moveTo>
                  <a:lnTo>
                    <a:pt x="0" y="998"/>
                  </a:lnTo>
                  <a:lnTo>
                    <a:pt x="374" y="998"/>
                  </a:lnTo>
                  <a:cubicBezTo>
                    <a:pt x="936" y="998"/>
                    <a:pt x="936" y="1808"/>
                    <a:pt x="374" y="1808"/>
                  </a:cubicBezTo>
                  <a:lnTo>
                    <a:pt x="0" y="1808"/>
                  </a:lnTo>
                  <a:lnTo>
                    <a:pt x="0" y="4178"/>
                  </a:lnTo>
                  <a:lnTo>
                    <a:pt x="10352" y="4178"/>
                  </a:lnTo>
                  <a:lnTo>
                    <a:pt x="10757" y="3554"/>
                  </a:lnTo>
                  <a:lnTo>
                    <a:pt x="11131" y="4178"/>
                  </a:lnTo>
                  <a:lnTo>
                    <a:pt x="13532" y="4178"/>
                  </a:lnTo>
                  <a:lnTo>
                    <a:pt x="13532" y="1808"/>
                  </a:lnTo>
                  <a:lnTo>
                    <a:pt x="13126" y="1808"/>
                  </a:lnTo>
                  <a:cubicBezTo>
                    <a:pt x="12596" y="1808"/>
                    <a:pt x="12596" y="998"/>
                    <a:pt x="13126" y="998"/>
                  </a:cubicBezTo>
                  <a:lnTo>
                    <a:pt x="13532" y="998"/>
                  </a:lnTo>
                  <a:lnTo>
                    <a:pt x="1353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5762925" y="2799800"/>
              <a:ext cx="20300" cy="29650"/>
            </a:xfrm>
            <a:custGeom>
              <a:rect b="b" l="l" r="r" t="t"/>
              <a:pathLst>
                <a:path extrusionOk="0" h="1186" w="812">
                  <a:moveTo>
                    <a:pt x="0" y="0"/>
                  </a:moveTo>
                  <a:lnTo>
                    <a:pt x="0" y="1185"/>
                  </a:lnTo>
                  <a:lnTo>
                    <a:pt x="811" y="1185"/>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4"/>
            <p:cNvSpPr/>
            <p:nvPr/>
          </p:nvSpPr>
          <p:spPr>
            <a:xfrm>
              <a:off x="5762925" y="2849675"/>
              <a:ext cx="20300" cy="30425"/>
            </a:xfrm>
            <a:custGeom>
              <a:rect b="b" l="l" r="r" t="t"/>
              <a:pathLst>
                <a:path extrusionOk="0" h="1217" w="812">
                  <a:moveTo>
                    <a:pt x="0" y="1"/>
                  </a:moveTo>
                  <a:lnTo>
                    <a:pt x="0" y="624"/>
                  </a:lnTo>
                  <a:lnTo>
                    <a:pt x="406" y="1217"/>
                  </a:lnTo>
                  <a:lnTo>
                    <a:pt x="811" y="624"/>
                  </a:lnTo>
                  <a:lnTo>
                    <a:pt x="811"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5762925" y="2865275"/>
              <a:ext cx="20300" cy="14825"/>
            </a:xfrm>
            <a:custGeom>
              <a:rect b="b" l="l" r="r" t="t"/>
              <a:pathLst>
                <a:path extrusionOk="0" h="593" w="812">
                  <a:moveTo>
                    <a:pt x="0" y="0"/>
                  </a:moveTo>
                  <a:lnTo>
                    <a:pt x="0" y="593"/>
                  </a:lnTo>
                  <a:lnTo>
                    <a:pt x="811" y="593"/>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4"/>
            <p:cNvSpPr/>
            <p:nvPr/>
          </p:nvSpPr>
          <p:spPr>
            <a:xfrm>
              <a:off x="5762925" y="2899575"/>
              <a:ext cx="20300" cy="29625"/>
            </a:xfrm>
            <a:custGeom>
              <a:rect b="b" l="l" r="r" t="t"/>
              <a:pathLst>
                <a:path extrusionOk="0" h="1185" w="812">
                  <a:moveTo>
                    <a:pt x="0" y="0"/>
                  </a:moveTo>
                  <a:lnTo>
                    <a:pt x="0" y="1185"/>
                  </a:lnTo>
                  <a:lnTo>
                    <a:pt x="811" y="1185"/>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4"/>
            <p:cNvSpPr/>
            <p:nvPr/>
          </p:nvSpPr>
          <p:spPr>
            <a:xfrm>
              <a:off x="5802675" y="2760050"/>
              <a:ext cx="20300" cy="209700"/>
            </a:xfrm>
            <a:custGeom>
              <a:rect b="b" l="l" r="r" t="t"/>
              <a:pathLst>
                <a:path extrusionOk="0" h="8388" w="812">
                  <a:moveTo>
                    <a:pt x="1" y="0"/>
                  </a:moveTo>
                  <a:lnTo>
                    <a:pt x="1" y="4178"/>
                  </a:lnTo>
                  <a:lnTo>
                    <a:pt x="406" y="8387"/>
                  </a:lnTo>
                  <a:lnTo>
                    <a:pt x="811" y="4178"/>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5802675" y="2864500"/>
              <a:ext cx="20300" cy="104450"/>
            </a:xfrm>
            <a:custGeom>
              <a:rect b="b" l="l" r="r" t="t"/>
              <a:pathLst>
                <a:path extrusionOk="0" h="4178" w="812">
                  <a:moveTo>
                    <a:pt x="1" y="0"/>
                  </a:moveTo>
                  <a:lnTo>
                    <a:pt x="1" y="4178"/>
                  </a:lnTo>
                  <a:lnTo>
                    <a:pt x="811" y="4178"/>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4"/>
            <p:cNvSpPr/>
            <p:nvPr/>
          </p:nvSpPr>
          <p:spPr>
            <a:xfrm>
              <a:off x="5603925" y="2799800"/>
              <a:ext cx="139550" cy="129400"/>
            </a:xfrm>
            <a:custGeom>
              <a:rect b="b" l="l" r="r" t="t"/>
              <a:pathLst>
                <a:path extrusionOk="0" h="5176" w="5582">
                  <a:moveTo>
                    <a:pt x="0" y="0"/>
                  </a:moveTo>
                  <a:lnTo>
                    <a:pt x="0" y="2588"/>
                  </a:lnTo>
                  <a:lnTo>
                    <a:pt x="2868" y="5176"/>
                  </a:lnTo>
                  <a:lnTo>
                    <a:pt x="5581" y="2588"/>
                  </a:lnTo>
                  <a:lnTo>
                    <a:pt x="558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4"/>
            <p:cNvSpPr/>
            <p:nvPr/>
          </p:nvSpPr>
          <p:spPr>
            <a:xfrm>
              <a:off x="5603925" y="2865275"/>
              <a:ext cx="139550" cy="64725"/>
            </a:xfrm>
            <a:custGeom>
              <a:rect b="b" l="l" r="r" t="t"/>
              <a:pathLst>
                <a:path extrusionOk="0" h="2589" w="5582">
                  <a:moveTo>
                    <a:pt x="0" y="0"/>
                  </a:moveTo>
                  <a:lnTo>
                    <a:pt x="0" y="2588"/>
                  </a:lnTo>
                  <a:lnTo>
                    <a:pt x="5581" y="2588"/>
                  </a:lnTo>
                  <a:lnTo>
                    <a:pt x="558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9" name="Google Shape;3889;p74"/>
          <p:cNvGrpSpPr/>
          <p:nvPr/>
        </p:nvGrpSpPr>
        <p:grpSpPr>
          <a:xfrm>
            <a:off x="5565788" y="2800132"/>
            <a:ext cx="282200" cy="339850"/>
            <a:chOff x="4802625" y="2694575"/>
            <a:chExt cx="282200" cy="339850"/>
          </a:xfrm>
        </p:grpSpPr>
        <p:sp>
          <p:nvSpPr>
            <p:cNvPr id="3890" name="Google Shape;3890;p74"/>
            <p:cNvSpPr/>
            <p:nvPr/>
          </p:nvSpPr>
          <p:spPr>
            <a:xfrm>
              <a:off x="4802625" y="2694575"/>
              <a:ext cx="255700" cy="339850"/>
            </a:xfrm>
            <a:custGeom>
              <a:rect b="b" l="l" r="r" t="t"/>
              <a:pathLst>
                <a:path extrusionOk="0" h="13594" w="10228">
                  <a:moveTo>
                    <a:pt x="5644" y="0"/>
                  </a:moveTo>
                  <a:cubicBezTo>
                    <a:pt x="2526" y="0"/>
                    <a:pt x="1" y="2526"/>
                    <a:pt x="32" y="5644"/>
                  </a:cubicBezTo>
                  <a:cubicBezTo>
                    <a:pt x="32" y="7701"/>
                    <a:pt x="1310" y="9665"/>
                    <a:pt x="2744" y="11162"/>
                  </a:cubicBezTo>
                  <a:cubicBezTo>
                    <a:pt x="3555" y="12004"/>
                    <a:pt x="4459" y="12783"/>
                    <a:pt x="5426" y="13438"/>
                  </a:cubicBezTo>
                  <a:lnTo>
                    <a:pt x="5644" y="13594"/>
                  </a:lnTo>
                  <a:cubicBezTo>
                    <a:pt x="5706" y="13438"/>
                    <a:pt x="5769" y="13313"/>
                    <a:pt x="5800" y="13157"/>
                  </a:cubicBezTo>
                  <a:cubicBezTo>
                    <a:pt x="5800" y="13157"/>
                    <a:pt x="9167" y="10788"/>
                    <a:pt x="10227" y="8948"/>
                  </a:cubicBezTo>
                  <a:lnTo>
                    <a:pt x="5644"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4"/>
            <p:cNvSpPr/>
            <p:nvPr/>
          </p:nvSpPr>
          <p:spPr>
            <a:xfrm>
              <a:off x="4943700" y="2694575"/>
              <a:ext cx="141125" cy="339075"/>
            </a:xfrm>
            <a:custGeom>
              <a:rect b="b" l="l" r="r" t="t"/>
              <a:pathLst>
                <a:path extrusionOk="0" h="13563" w="5645">
                  <a:moveTo>
                    <a:pt x="1" y="0"/>
                  </a:moveTo>
                  <a:lnTo>
                    <a:pt x="1" y="13563"/>
                  </a:lnTo>
                  <a:lnTo>
                    <a:pt x="219" y="13438"/>
                  </a:lnTo>
                  <a:cubicBezTo>
                    <a:pt x="1186" y="12752"/>
                    <a:pt x="2090" y="12004"/>
                    <a:pt x="2901" y="11131"/>
                  </a:cubicBezTo>
                  <a:cubicBezTo>
                    <a:pt x="4335" y="9634"/>
                    <a:pt x="5644" y="7701"/>
                    <a:pt x="5644" y="5612"/>
                  </a:cubicBezTo>
                  <a:cubicBezTo>
                    <a:pt x="5613" y="2526"/>
                    <a:pt x="3119" y="0"/>
                    <a:pt x="1"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4"/>
            <p:cNvSpPr/>
            <p:nvPr/>
          </p:nvSpPr>
          <p:spPr>
            <a:xfrm>
              <a:off x="4873550" y="2770175"/>
              <a:ext cx="140350" cy="165275"/>
            </a:xfrm>
            <a:custGeom>
              <a:rect b="b" l="l" r="r" t="t"/>
              <a:pathLst>
                <a:path extrusionOk="0" h="6611" w="5614">
                  <a:moveTo>
                    <a:pt x="1" y="1"/>
                  </a:moveTo>
                  <a:lnTo>
                    <a:pt x="1" y="3804"/>
                  </a:lnTo>
                  <a:cubicBezTo>
                    <a:pt x="1" y="5363"/>
                    <a:pt x="1248" y="6610"/>
                    <a:pt x="2776" y="6610"/>
                  </a:cubicBezTo>
                  <a:lnTo>
                    <a:pt x="5613" y="2962"/>
                  </a:lnTo>
                  <a:lnTo>
                    <a:pt x="2776" y="686"/>
                  </a:lnTo>
                  <a:cubicBezTo>
                    <a:pt x="1809" y="655"/>
                    <a:pt x="874" y="437"/>
                    <a:pt x="1"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4"/>
            <p:cNvSpPr/>
            <p:nvPr/>
          </p:nvSpPr>
          <p:spPr>
            <a:xfrm>
              <a:off x="4944500" y="2770175"/>
              <a:ext cx="69400" cy="165275"/>
            </a:xfrm>
            <a:custGeom>
              <a:rect b="b" l="l" r="r" t="t"/>
              <a:pathLst>
                <a:path extrusionOk="0" h="6611" w="2776">
                  <a:moveTo>
                    <a:pt x="2775" y="1"/>
                  </a:moveTo>
                  <a:cubicBezTo>
                    <a:pt x="1933" y="406"/>
                    <a:pt x="998" y="655"/>
                    <a:pt x="31" y="686"/>
                  </a:cubicBezTo>
                  <a:lnTo>
                    <a:pt x="0" y="686"/>
                  </a:lnTo>
                  <a:lnTo>
                    <a:pt x="0" y="6610"/>
                  </a:lnTo>
                  <a:cubicBezTo>
                    <a:pt x="1528" y="6610"/>
                    <a:pt x="2775" y="5332"/>
                    <a:pt x="2775" y="3804"/>
                  </a:cubicBezTo>
                  <a:lnTo>
                    <a:pt x="277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4"/>
            <p:cNvSpPr/>
            <p:nvPr/>
          </p:nvSpPr>
          <p:spPr>
            <a:xfrm>
              <a:off x="4914100" y="2830975"/>
              <a:ext cx="17950" cy="18725"/>
            </a:xfrm>
            <a:custGeom>
              <a:rect b="b" l="l" r="r" t="t"/>
              <a:pathLst>
                <a:path extrusionOk="0" h="749" w="718">
                  <a:moveTo>
                    <a:pt x="0" y="0"/>
                  </a:moveTo>
                  <a:lnTo>
                    <a:pt x="0" y="749"/>
                  </a:lnTo>
                  <a:lnTo>
                    <a:pt x="717" y="749"/>
                  </a:lnTo>
                  <a:lnTo>
                    <a:pt x="7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4953850" y="2824750"/>
              <a:ext cx="20275" cy="20275"/>
            </a:xfrm>
            <a:custGeom>
              <a:rect b="b" l="l" r="r" t="t"/>
              <a:pathLst>
                <a:path extrusionOk="0" h="811" w="811">
                  <a:moveTo>
                    <a:pt x="0" y="0"/>
                  </a:moveTo>
                  <a:lnTo>
                    <a:pt x="0" y="811"/>
                  </a:lnTo>
                  <a:lnTo>
                    <a:pt x="811" y="811"/>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4"/>
            <p:cNvSpPr/>
            <p:nvPr/>
          </p:nvSpPr>
          <p:spPr>
            <a:xfrm>
              <a:off x="4914100" y="2868375"/>
              <a:ext cx="50675" cy="27325"/>
            </a:xfrm>
            <a:custGeom>
              <a:rect b="b" l="l" r="r" t="t"/>
              <a:pathLst>
                <a:path extrusionOk="0" h="1093" w="2027">
                  <a:moveTo>
                    <a:pt x="0" y="1"/>
                  </a:moveTo>
                  <a:cubicBezTo>
                    <a:pt x="0" y="593"/>
                    <a:pt x="499" y="1092"/>
                    <a:pt x="1091" y="1092"/>
                  </a:cubicBezTo>
                  <a:cubicBezTo>
                    <a:pt x="1123" y="1092"/>
                    <a:pt x="1216" y="874"/>
                    <a:pt x="1216" y="874"/>
                  </a:cubicBezTo>
                  <a:cubicBezTo>
                    <a:pt x="1216" y="874"/>
                    <a:pt x="1840" y="843"/>
                    <a:pt x="2027" y="593"/>
                  </a:cubicBezTo>
                  <a:lnTo>
                    <a:pt x="1091" y="375"/>
                  </a:lnTo>
                  <a:cubicBezTo>
                    <a:pt x="904" y="344"/>
                    <a:pt x="748" y="188"/>
                    <a:pt x="7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4943700" y="2866050"/>
              <a:ext cx="30425" cy="29650"/>
            </a:xfrm>
            <a:custGeom>
              <a:rect b="b" l="l" r="r" t="t"/>
              <a:pathLst>
                <a:path extrusionOk="0" h="1186" w="1217">
                  <a:moveTo>
                    <a:pt x="406" y="0"/>
                  </a:moveTo>
                  <a:cubicBezTo>
                    <a:pt x="406" y="203"/>
                    <a:pt x="246" y="378"/>
                    <a:pt x="49" y="378"/>
                  </a:cubicBezTo>
                  <a:cubicBezTo>
                    <a:pt x="33" y="378"/>
                    <a:pt x="17" y="377"/>
                    <a:pt x="1" y="375"/>
                  </a:cubicBezTo>
                  <a:lnTo>
                    <a:pt x="1" y="1185"/>
                  </a:lnTo>
                  <a:cubicBezTo>
                    <a:pt x="687" y="1185"/>
                    <a:pt x="1217" y="655"/>
                    <a:pt x="1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8" name="Google Shape;3898;p74"/>
          <p:cNvGrpSpPr/>
          <p:nvPr/>
        </p:nvGrpSpPr>
        <p:grpSpPr>
          <a:xfrm>
            <a:off x="4833888" y="2800532"/>
            <a:ext cx="260350" cy="339450"/>
            <a:chOff x="4070725" y="2694975"/>
            <a:chExt cx="260350" cy="339450"/>
          </a:xfrm>
        </p:grpSpPr>
        <p:sp>
          <p:nvSpPr>
            <p:cNvPr id="3899" name="Google Shape;3899;p74"/>
            <p:cNvSpPr/>
            <p:nvPr/>
          </p:nvSpPr>
          <p:spPr>
            <a:xfrm>
              <a:off x="4189975" y="2694975"/>
              <a:ext cx="114600" cy="107175"/>
            </a:xfrm>
            <a:custGeom>
              <a:rect b="b" l="l" r="r" t="t"/>
              <a:pathLst>
                <a:path extrusionOk="0" h="4287" w="4584">
                  <a:moveTo>
                    <a:pt x="2509" y="1"/>
                  </a:moveTo>
                  <a:cubicBezTo>
                    <a:pt x="2195" y="1"/>
                    <a:pt x="1872" y="74"/>
                    <a:pt x="1559" y="234"/>
                  </a:cubicBezTo>
                  <a:cubicBezTo>
                    <a:pt x="188" y="920"/>
                    <a:pt x="0" y="2821"/>
                    <a:pt x="1248" y="3757"/>
                  </a:cubicBezTo>
                  <a:lnTo>
                    <a:pt x="2495" y="4287"/>
                  </a:lnTo>
                  <a:lnTo>
                    <a:pt x="3742" y="3757"/>
                  </a:lnTo>
                  <a:cubicBezTo>
                    <a:pt x="4272" y="3383"/>
                    <a:pt x="4584" y="2759"/>
                    <a:pt x="4584" y="2104"/>
                  </a:cubicBezTo>
                  <a:cubicBezTo>
                    <a:pt x="4584" y="893"/>
                    <a:pt x="3604" y="1"/>
                    <a:pt x="2509"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4213350" y="2788875"/>
              <a:ext cx="74075" cy="112275"/>
            </a:xfrm>
            <a:custGeom>
              <a:rect b="b" l="l" r="r" t="t"/>
              <a:pathLst>
                <a:path extrusionOk="0" h="4491" w="2963">
                  <a:moveTo>
                    <a:pt x="1" y="1"/>
                  </a:moveTo>
                  <a:lnTo>
                    <a:pt x="437" y="4428"/>
                  </a:lnTo>
                  <a:lnTo>
                    <a:pt x="2557" y="4490"/>
                  </a:lnTo>
                  <a:lnTo>
                    <a:pt x="2963"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4080850" y="2824750"/>
              <a:ext cx="247125" cy="207350"/>
            </a:xfrm>
            <a:custGeom>
              <a:rect b="b" l="l" r="r" t="t"/>
              <a:pathLst>
                <a:path extrusionOk="0" h="8294" w="9885">
                  <a:moveTo>
                    <a:pt x="5301" y="0"/>
                  </a:moveTo>
                  <a:cubicBezTo>
                    <a:pt x="4584" y="0"/>
                    <a:pt x="3898" y="343"/>
                    <a:pt x="3492" y="904"/>
                  </a:cubicBezTo>
                  <a:lnTo>
                    <a:pt x="3399" y="998"/>
                  </a:lnTo>
                  <a:cubicBezTo>
                    <a:pt x="3118" y="1372"/>
                    <a:pt x="2682" y="1590"/>
                    <a:pt x="2245" y="1590"/>
                  </a:cubicBezTo>
                  <a:lnTo>
                    <a:pt x="1" y="1590"/>
                  </a:lnTo>
                  <a:lnTo>
                    <a:pt x="1" y="4552"/>
                  </a:lnTo>
                  <a:lnTo>
                    <a:pt x="5519" y="8293"/>
                  </a:lnTo>
                  <a:lnTo>
                    <a:pt x="7514" y="5519"/>
                  </a:lnTo>
                  <a:lnTo>
                    <a:pt x="9853" y="4552"/>
                  </a:lnTo>
                  <a:cubicBezTo>
                    <a:pt x="9853" y="4490"/>
                    <a:pt x="9884" y="4427"/>
                    <a:pt x="9884" y="4365"/>
                  </a:cubicBezTo>
                  <a:cubicBezTo>
                    <a:pt x="9884" y="3928"/>
                    <a:pt x="9510" y="3586"/>
                    <a:pt x="9105" y="3586"/>
                  </a:cubicBezTo>
                  <a:cubicBezTo>
                    <a:pt x="9541" y="3586"/>
                    <a:pt x="9884" y="3211"/>
                    <a:pt x="9884" y="2744"/>
                  </a:cubicBezTo>
                  <a:cubicBezTo>
                    <a:pt x="9853" y="2307"/>
                    <a:pt x="9510" y="1964"/>
                    <a:pt x="9073" y="1964"/>
                  </a:cubicBezTo>
                  <a:lnTo>
                    <a:pt x="5737" y="1964"/>
                  </a:lnTo>
                  <a:lnTo>
                    <a:pt x="5394"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4"/>
            <p:cNvSpPr/>
            <p:nvPr/>
          </p:nvSpPr>
          <p:spPr>
            <a:xfrm>
              <a:off x="4080075" y="2939325"/>
              <a:ext cx="251000" cy="95100"/>
            </a:xfrm>
            <a:custGeom>
              <a:rect b="b" l="l" r="r" t="t"/>
              <a:pathLst>
                <a:path extrusionOk="0" h="3804" w="10040">
                  <a:moveTo>
                    <a:pt x="10040" y="0"/>
                  </a:moveTo>
                  <a:lnTo>
                    <a:pt x="10009" y="31"/>
                  </a:lnTo>
                  <a:lnTo>
                    <a:pt x="0" y="31"/>
                  </a:lnTo>
                  <a:lnTo>
                    <a:pt x="0" y="1185"/>
                  </a:lnTo>
                  <a:lnTo>
                    <a:pt x="1341" y="2526"/>
                  </a:lnTo>
                  <a:lnTo>
                    <a:pt x="3056" y="3804"/>
                  </a:lnTo>
                  <a:lnTo>
                    <a:pt x="8325" y="3804"/>
                  </a:lnTo>
                  <a:cubicBezTo>
                    <a:pt x="8761" y="3804"/>
                    <a:pt x="9136" y="3461"/>
                    <a:pt x="9167" y="3024"/>
                  </a:cubicBezTo>
                  <a:cubicBezTo>
                    <a:pt x="9167" y="2588"/>
                    <a:pt x="8824" y="2214"/>
                    <a:pt x="8387" y="2214"/>
                  </a:cubicBezTo>
                  <a:lnTo>
                    <a:pt x="8793" y="2214"/>
                  </a:lnTo>
                  <a:cubicBezTo>
                    <a:pt x="9229" y="2214"/>
                    <a:pt x="9603" y="1871"/>
                    <a:pt x="9603" y="1434"/>
                  </a:cubicBezTo>
                  <a:cubicBezTo>
                    <a:pt x="9634" y="967"/>
                    <a:pt x="9291" y="593"/>
                    <a:pt x="8824" y="593"/>
                  </a:cubicBezTo>
                  <a:lnTo>
                    <a:pt x="9260" y="593"/>
                  </a:lnTo>
                  <a:cubicBezTo>
                    <a:pt x="9603" y="593"/>
                    <a:pt x="9946" y="343"/>
                    <a:pt x="10040"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4"/>
            <p:cNvSpPr/>
            <p:nvPr/>
          </p:nvSpPr>
          <p:spPr>
            <a:xfrm>
              <a:off x="4189975" y="2784200"/>
              <a:ext cx="120050" cy="20300"/>
            </a:xfrm>
            <a:custGeom>
              <a:rect b="b" l="l" r="r" t="t"/>
              <a:pathLst>
                <a:path extrusionOk="0" h="812" w="4802">
                  <a:moveTo>
                    <a:pt x="0" y="1"/>
                  </a:moveTo>
                  <a:lnTo>
                    <a:pt x="0" y="811"/>
                  </a:lnTo>
                  <a:lnTo>
                    <a:pt x="4802" y="811"/>
                  </a:lnTo>
                  <a:lnTo>
                    <a:pt x="4802"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4070725" y="2844225"/>
              <a:ext cx="60025" cy="189425"/>
            </a:xfrm>
            <a:custGeom>
              <a:rect b="b" l="l" r="r" t="t"/>
              <a:pathLst>
                <a:path extrusionOk="0" h="7577" w="2401">
                  <a:moveTo>
                    <a:pt x="0" y="0"/>
                  </a:moveTo>
                  <a:lnTo>
                    <a:pt x="0" y="3804"/>
                  </a:lnTo>
                  <a:lnTo>
                    <a:pt x="1247" y="7577"/>
                  </a:lnTo>
                  <a:lnTo>
                    <a:pt x="2401" y="3804"/>
                  </a:lnTo>
                  <a:lnTo>
                    <a:pt x="240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4070725" y="2940100"/>
              <a:ext cx="60025" cy="94325"/>
            </a:xfrm>
            <a:custGeom>
              <a:rect b="b" l="l" r="r" t="t"/>
              <a:pathLst>
                <a:path extrusionOk="0" h="3773" w="2401">
                  <a:moveTo>
                    <a:pt x="0" y="0"/>
                  </a:moveTo>
                  <a:lnTo>
                    <a:pt x="0" y="3773"/>
                  </a:lnTo>
                  <a:lnTo>
                    <a:pt x="2401" y="3773"/>
                  </a:lnTo>
                  <a:lnTo>
                    <a:pt x="240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6" name="Google Shape;3906;p74"/>
          <p:cNvGrpSpPr/>
          <p:nvPr/>
        </p:nvGrpSpPr>
        <p:grpSpPr>
          <a:xfrm>
            <a:off x="4084038" y="2800132"/>
            <a:ext cx="259575" cy="339850"/>
            <a:chOff x="3320875" y="2694575"/>
            <a:chExt cx="259575" cy="339850"/>
          </a:xfrm>
        </p:grpSpPr>
        <p:sp>
          <p:nvSpPr>
            <p:cNvPr id="3907" name="Google Shape;3907;p74"/>
            <p:cNvSpPr/>
            <p:nvPr/>
          </p:nvSpPr>
          <p:spPr>
            <a:xfrm>
              <a:off x="3338800" y="2695350"/>
              <a:ext cx="217500" cy="60050"/>
            </a:xfrm>
            <a:custGeom>
              <a:rect b="b" l="l" r="r" t="t"/>
              <a:pathLst>
                <a:path extrusionOk="0" h="2402" w="8700">
                  <a:moveTo>
                    <a:pt x="593" y="0"/>
                  </a:moveTo>
                  <a:lnTo>
                    <a:pt x="1" y="2401"/>
                  </a:lnTo>
                  <a:lnTo>
                    <a:pt x="4490" y="2401"/>
                  </a:lnTo>
                  <a:lnTo>
                    <a:pt x="8699" y="1154"/>
                  </a:lnTo>
                  <a:lnTo>
                    <a:pt x="4490"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4"/>
            <p:cNvSpPr/>
            <p:nvPr/>
          </p:nvSpPr>
          <p:spPr>
            <a:xfrm>
              <a:off x="3451050" y="2694575"/>
              <a:ext cx="113825" cy="60825"/>
            </a:xfrm>
            <a:custGeom>
              <a:rect b="b" l="l" r="r" t="t"/>
              <a:pathLst>
                <a:path extrusionOk="0" h="2433" w="4553">
                  <a:moveTo>
                    <a:pt x="0" y="0"/>
                  </a:moveTo>
                  <a:lnTo>
                    <a:pt x="0" y="2432"/>
                  </a:lnTo>
                  <a:lnTo>
                    <a:pt x="4552" y="2432"/>
                  </a:lnTo>
                  <a:lnTo>
                    <a:pt x="3929"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3375450" y="2917500"/>
              <a:ext cx="150450" cy="83425"/>
            </a:xfrm>
            <a:custGeom>
              <a:rect b="b" l="l" r="r" t="t"/>
              <a:pathLst>
                <a:path extrusionOk="0" h="3337" w="6018">
                  <a:moveTo>
                    <a:pt x="1060" y="0"/>
                  </a:moveTo>
                  <a:lnTo>
                    <a:pt x="0" y="2682"/>
                  </a:lnTo>
                  <a:lnTo>
                    <a:pt x="3024" y="3336"/>
                  </a:lnTo>
                  <a:lnTo>
                    <a:pt x="6017" y="2682"/>
                  </a:lnTo>
                  <a:lnTo>
                    <a:pt x="3024"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3451050" y="2917500"/>
              <a:ext cx="75625" cy="90425"/>
            </a:xfrm>
            <a:custGeom>
              <a:rect b="b" l="l" r="r" t="t"/>
              <a:pathLst>
                <a:path extrusionOk="0" h="3617" w="3025">
                  <a:moveTo>
                    <a:pt x="0" y="0"/>
                  </a:moveTo>
                  <a:lnTo>
                    <a:pt x="0" y="3617"/>
                  </a:lnTo>
                  <a:lnTo>
                    <a:pt x="3025" y="2682"/>
                  </a:lnTo>
                  <a:lnTo>
                    <a:pt x="196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4"/>
            <p:cNvSpPr/>
            <p:nvPr/>
          </p:nvSpPr>
          <p:spPr>
            <a:xfrm>
              <a:off x="3357500" y="2984525"/>
              <a:ext cx="176200" cy="49900"/>
            </a:xfrm>
            <a:custGeom>
              <a:rect b="b" l="l" r="r" t="t"/>
              <a:pathLst>
                <a:path extrusionOk="0" h="1996" w="7048">
                  <a:moveTo>
                    <a:pt x="780" y="1"/>
                  </a:moveTo>
                  <a:lnTo>
                    <a:pt x="1" y="1996"/>
                  </a:lnTo>
                  <a:lnTo>
                    <a:pt x="3742" y="1996"/>
                  </a:lnTo>
                  <a:lnTo>
                    <a:pt x="7047" y="874"/>
                  </a:lnTo>
                  <a:lnTo>
                    <a:pt x="374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4"/>
            <p:cNvSpPr/>
            <p:nvPr/>
          </p:nvSpPr>
          <p:spPr>
            <a:xfrm>
              <a:off x="3450275" y="2985300"/>
              <a:ext cx="94325" cy="49125"/>
            </a:xfrm>
            <a:custGeom>
              <a:rect b="b" l="l" r="r" t="t"/>
              <a:pathLst>
                <a:path extrusionOk="0" h="1965" w="3773">
                  <a:moveTo>
                    <a:pt x="0" y="1"/>
                  </a:moveTo>
                  <a:lnTo>
                    <a:pt x="31" y="1965"/>
                  </a:lnTo>
                  <a:lnTo>
                    <a:pt x="3773" y="1965"/>
                  </a:lnTo>
                  <a:lnTo>
                    <a:pt x="2993"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3339575" y="2765500"/>
              <a:ext cx="212825" cy="178525"/>
            </a:xfrm>
            <a:custGeom>
              <a:rect b="b" l="l" r="r" t="t"/>
              <a:pathLst>
                <a:path extrusionOk="0" h="7141" w="8513">
                  <a:moveTo>
                    <a:pt x="32" y="0"/>
                  </a:moveTo>
                  <a:lnTo>
                    <a:pt x="32" y="375"/>
                  </a:lnTo>
                  <a:cubicBezTo>
                    <a:pt x="1" y="2027"/>
                    <a:pt x="437" y="3648"/>
                    <a:pt x="1279" y="5083"/>
                  </a:cubicBezTo>
                  <a:cubicBezTo>
                    <a:pt x="2090" y="6423"/>
                    <a:pt x="3212" y="7140"/>
                    <a:pt x="4428" y="7140"/>
                  </a:cubicBezTo>
                  <a:lnTo>
                    <a:pt x="8513" y="2869"/>
                  </a:lnTo>
                  <a:lnTo>
                    <a:pt x="4428"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4"/>
            <p:cNvSpPr/>
            <p:nvPr/>
          </p:nvSpPr>
          <p:spPr>
            <a:xfrm>
              <a:off x="3451050" y="2764725"/>
              <a:ext cx="111475" cy="180075"/>
            </a:xfrm>
            <a:custGeom>
              <a:rect b="b" l="l" r="r" t="t"/>
              <a:pathLst>
                <a:path extrusionOk="0" h="7203" w="4459">
                  <a:moveTo>
                    <a:pt x="0" y="0"/>
                  </a:moveTo>
                  <a:lnTo>
                    <a:pt x="0" y="7202"/>
                  </a:lnTo>
                  <a:cubicBezTo>
                    <a:pt x="1216" y="7202"/>
                    <a:pt x="2339" y="6454"/>
                    <a:pt x="3181" y="5145"/>
                  </a:cubicBezTo>
                  <a:cubicBezTo>
                    <a:pt x="4022" y="3711"/>
                    <a:pt x="4459" y="2058"/>
                    <a:pt x="4428" y="406"/>
                  </a:cubicBezTo>
                  <a:lnTo>
                    <a:pt x="4428" y="31"/>
                  </a:lnTo>
                  <a:lnTo>
                    <a:pt x="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3400375" y="2764725"/>
              <a:ext cx="96675" cy="179300"/>
            </a:xfrm>
            <a:custGeom>
              <a:rect b="b" l="l" r="r" t="t"/>
              <a:pathLst>
                <a:path extrusionOk="0" h="7172" w="3867">
                  <a:moveTo>
                    <a:pt x="1" y="0"/>
                  </a:moveTo>
                  <a:lnTo>
                    <a:pt x="1" y="437"/>
                  </a:lnTo>
                  <a:cubicBezTo>
                    <a:pt x="1" y="1996"/>
                    <a:pt x="157" y="3523"/>
                    <a:pt x="500" y="5020"/>
                  </a:cubicBezTo>
                  <a:cubicBezTo>
                    <a:pt x="843" y="6454"/>
                    <a:pt x="1341" y="7171"/>
                    <a:pt x="1996" y="7171"/>
                  </a:cubicBezTo>
                  <a:lnTo>
                    <a:pt x="2027" y="7171"/>
                  </a:lnTo>
                  <a:lnTo>
                    <a:pt x="3867" y="2993"/>
                  </a:lnTo>
                  <a:lnTo>
                    <a:pt x="202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3451050" y="2764725"/>
              <a:ext cx="50675" cy="180075"/>
            </a:xfrm>
            <a:custGeom>
              <a:rect b="b" l="l" r="r" t="t"/>
              <a:pathLst>
                <a:path extrusionOk="0" h="7203" w="2027">
                  <a:moveTo>
                    <a:pt x="0" y="0"/>
                  </a:moveTo>
                  <a:lnTo>
                    <a:pt x="0" y="7202"/>
                  </a:lnTo>
                  <a:cubicBezTo>
                    <a:pt x="655" y="7202"/>
                    <a:pt x="1154" y="6454"/>
                    <a:pt x="1528" y="5020"/>
                  </a:cubicBezTo>
                  <a:cubicBezTo>
                    <a:pt x="1871" y="3492"/>
                    <a:pt x="2027" y="1965"/>
                    <a:pt x="1996" y="406"/>
                  </a:cubicBezTo>
                  <a:lnTo>
                    <a:pt x="1996" y="31"/>
                  </a:lnTo>
                  <a:lnTo>
                    <a:pt x="0"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3320875" y="2746025"/>
              <a:ext cx="258800" cy="39775"/>
            </a:xfrm>
            <a:custGeom>
              <a:rect b="b" l="l" r="r" t="t"/>
              <a:pathLst>
                <a:path extrusionOk="0" h="1591" w="10352">
                  <a:moveTo>
                    <a:pt x="1" y="0"/>
                  </a:moveTo>
                  <a:lnTo>
                    <a:pt x="1" y="1590"/>
                  </a:lnTo>
                  <a:lnTo>
                    <a:pt x="5176" y="1590"/>
                  </a:lnTo>
                  <a:lnTo>
                    <a:pt x="10352" y="779"/>
                  </a:lnTo>
                  <a:lnTo>
                    <a:pt x="517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3451050" y="2745225"/>
              <a:ext cx="129400" cy="39775"/>
            </a:xfrm>
            <a:custGeom>
              <a:rect b="b" l="l" r="r" t="t"/>
              <a:pathLst>
                <a:path extrusionOk="0" h="1591" w="5176">
                  <a:moveTo>
                    <a:pt x="0" y="1"/>
                  </a:moveTo>
                  <a:lnTo>
                    <a:pt x="0" y="1591"/>
                  </a:lnTo>
                  <a:lnTo>
                    <a:pt x="5176" y="1591"/>
                  </a:lnTo>
                  <a:lnTo>
                    <a:pt x="517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74"/>
          <p:cNvGrpSpPr/>
          <p:nvPr/>
        </p:nvGrpSpPr>
        <p:grpSpPr>
          <a:xfrm>
            <a:off x="3291863" y="3344957"/>
            <a:ext cx="311275" cy="339100"/>
            <a:chOff x="2528700" y="3239400"/>
            <a:chExt cx="311275" cy="339100"/>
          </a:xfrm>
        </p:grpSpPr>
        <p:sp>
          <p:nvSpPr>
            <p:cNvPr id="3920" name="Google Shape;3920;p74"/>
            <p:cNvSpPr/>
            <p:nvPr/>
          </p:nvSpPr>
          <p:spPr>
            <a:xfrm>
              <a:off x="2580400" y="3248750"/>
              <a:ext cx="199550" cy="69400"/>
            </a:xfrm>
            <a:custGeom>
              <a:rect b="b" l="l" r="r" t="t"/>
              <a:pathLst>
                <a:path extrusionOk="0" h="2776" w="7982">
                  <a:moveTo>
                    <a:pt x="0" y="1"/>
                  </a:moveTo>
                  <a:lnTo>
                    <a:pt x="0" y="2776"/>
                  </a:lnTo>
                  <a:lnTo>
                    <a:pt x="3991" y="2776"/>
                  </a:lnTo>
                  <a:lnTo>
                    <a:pt x="7982" y="1622"/>
                  </a:lnTo>
                  <a:lnTo>
                    <a:pt x="399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2680150" y="3248750"/>
              <a:ext cx="99800" cy="70175"/>
            </a:xfrm>
            <a:custGeom>
              <a:rect b="b" l="l" r="r" t="t"/>
              <a:pathLst>
                <a:path extrusionOk="0" h="2807" w="3992">
                  <a:moveTo>
                    <a:pt x="1" y="1"/>
                  </a:moveTo>
                  <a:lnTo>
                    <a:pt x="1" y="2807"/>
                  </a:lnTo>
                  <a:lnTo>
                    <a:pt x="3992" y="2807"/>
                  </a:lnTo>
                  <a:lnTo>
                    <a:pt x="399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4"/>
            <p:cNvSpPr/>
            <p:nvPr/>
          </p:nvSpPr>
          <p:spPr>
            <a:xfrm>
              <a:off x="2571825" y="3348525"/>
              <a:ext cx="219825" cy="229975"/>
            </a:xfrm>
            <a:custGeom>
              <a:rect b="b" l="l" r="r" t="t"/>
              <a:pathLst>
                <a:path extrusionOk="0" h="9199" w="8793">
                  <a:moveTo>
                    <a:pt x="0" y="1"/>
                  </a:moveTo>
                  <a:lnTo>
                    <a:pt x="0" y="9198"/>
                  </a:lnTo>
                  <a:lnTo>
                    <a:pt x="2463" y="9198"/>
                  </a:lnTo>
                  <a:lnTo>
                    <a:pt x="2837" y="8388"/>
                  </a:lnTo>
                  <a:lnTo>
                    <a:pt x="3243" y="9198"/>
                  </a:lnTo>
                  <a:lnTo>
                    <a:pt x="4053" y="9198"/>
                  </a:lnTo>
                  <a:lnTo>
                    <a:pt x="4427" y="8388"/>
                  </a:lnTo>
                  <a:lnTo>
                    <a:pt x="5238" y="8388"/>
                  </a:lnTo>
                  <a:lnTo>
                    <a:pt x="5612" y="9167"/>
                  </a:lnTo>
                  <a:lnTo>
                    <a:pt x="6018" y="8388"/>
                  </a:lnTo>
                  <a:lnTo>
                    <a:pt x="6392" y="9167"/>
                  </a:lnTo>
                  <a:lnTo>
                    <a:pt x="8792" y="4802"/>
                  </a:lnTo>
                  <a:lnTo>
                    <a:pt x="43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2682500" y="3348525"/>
              <a:ext cx="109925" cy="229975"/>
            </a:xfrm>
            <a:custGeom>
              <a:rect b="b" l="l" r="r" t="t"/>
              <a:pathLst>
                <a:path extrusionOk="0" h="9199" w="4397">
                  <a:moveTo>
                    <a:pt x="0" y="1"/>
                  </a:moveTo>
                  <a:lnTo>
                    <a:pt x="0" y="8388"/>
                  </a:lnTo>
                  <a:lnTo>
                    <a:pt x="375" y="9198"/>
                  </a:lnTo>
                  <a:lnTo>
                    <a:pt x="1154" y="9198"/>
                  </a:lnTo>
                  <a:lnTo>
                    <a:pt x="1559" y="8388"/>
                  </a:lnTo>
                  <a:lnTo>
                    <a:pt x="1934" y="9198"/>
                  </a:lnTo>
                  <a:lnTo>
                    <a:pt x="4334" y="9198"/>
                  </a:lnTo>
                  <a:lnTo>
                    <a:pt x="439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4"/>
            <p:cNvSpPr/>
            <p:nvPr/>
          </p:nvSpPr>
          <p:spPr>
            <a:xfrm>
              <a:off x="2631050" y="3418675"/>
              <a:ext cx="20300" cy="159825"/>
            </a:xfrm>
            <a:custGeom>
              <a:rect b="b" l="l" r="r" t="t"/>
              <a:pathLst>
                <a:path extrusionOk="0" h="6393" w="812">
                  <a:moveTo>
                    <a:pt x="1" y="1"/>
                  </a:moveTo>
                  <a:lnTo>
                    <a:pt x="1" y="6392"/>
                  </a:lnTo>
                  <a:lnTo>
                    <a:pt x="811" y="6392"/>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4"/>
            <p:cNvSpPr/>
            <p:nvPr/>
          </p:nvSpPr>
          <p:spPr>
            <a:xfrm>
              <a:off x="2670800" y="3418675"/>
              <a:ext cx="19525" cy="159825"/>
            </a:xfrm>
            <a:custGeom>
              <a:rect b="b" l="l" r="r" t="t"/>
              <a:pathLst>
                <a:path extrusionOk="0" h="6393" w="781">
                  <a:moveTo>
                    <a:pt x="1" y="1"/>
                  </a:moveTo>
                  <a:lnTo>
                    <a:pt x="1" y="6392"/>
                  </a:lnTo>
                  <a:lnTo>
                    <a:pt x="406" y="6392"/>
                  </a:lnTo>
                  <a:lnTo>
                    <a:pt x="780" y="3181"/>
                  </a:lnTo>
                  <a:lnTo>
                    <a:pt x="40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2681725" y="3418675"/>
              <a:ext cx="9375" cy="159825"/>
            </a:xfrm>
            <a:custGeom>
              <a:rect b="b" l="l" r="r" t="t"/>
              <a:pathLst>
                <a:path extrusionOk="0" h="6393" w="375">
                  <a:moveTo>
                    <a:pt x="0" y="1"/>
                  </a:moveTo>
                  <a:lnTo>
                    <a:pt x="0" y="6392"/>
                  </a:lnTo>
                  <a:lnTo>
                    <a:pt x="374" y="6392"/>
                  </a:lnTo>
                  <a:lnTo>
                    <a:pt x="374"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4"/>
            <p:cNvSpPr/>
            <p:nvPr/>
          </p:nvSpPr>
          <p:spPr>
            <a:xfrm>
              <a:off x="2710550" y="3418675"/>
              <a:ext cx="20300" cy="159825"/>
            </a:xfrm>
            <a:custGeom>
              <a:rect b="b" l="l" r="r" t="t"/>
              <a:pathLst>
                <a:path extrusionOk="0" h="6393" w="812">
                  <a:moveTo>
                    <a:pt x="1" y="1"/>
                  </a:moveTo>
                  <a:lnTo>
                    <a:pt x="1" y="6392"/>
                  </a:lnTo>
                  <a:lnTo>
                    <a:pt x="812" y="6392"/>
                  </a:lnTo>
                  <a:lnTo>
                    <a:pt x="812"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4"/>
            <p:cNvSpPr/>
            <p:nvPr/>
          </p:nvSpPr>
          <p:spPr>
            <a:xfrm>
              <a:off x="2528700" y="3298650"/>
              <a:ext cx="302700" cy="99725"/>
            </a:xfrm>
            <a:custGeom>
              <a:rect b="b" l="l" r="r" t="t"/>
              <a:pathLst>
                <a:path extrusionOk="0" h="3989" w="12108">
                  <a:moveTo>
                    <a:pt x="2099" y="0"/>
                  </a:moveTo>
                  <a:cubicBezTo>
                    <a:pt x="1070" y="32"/>
                    <a:pt x="197" y="811"/>
                    <a:pt x="104" y="1840"/>
                  </a:cubicBezTo>
                  <a:cubicBezTo>
                    <a:pt x="0" y="3220"/>
                    <a:pt x="1052" y="3989"/>
                    <a:pt x="2101" y="3989"/>
                  </a:cubicBezTo>
                  <a:cubicBezTo>
                    <a:pt x="2949" y="3989"/>
                    <a:pt x="3796" y="3487"/>
                    <a:pt x="4032" y="2401"/>
                  </a:cubicBezTo>
                  <a:lnTo>
                    <a:pt x="6090" y="2401"/>
                  </a:lnTo>
                  <a:lnTo>
                    <a:pt x="8491" y="1622"/>
                  </a:lnTo>
                  <a:lnTo>
                    <a:pt x="12108" y="1996"/>
                  </a:lnTo>
                  <a:lnTo>
                    <a:pt x="60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2680150" y="3298650"/>
              <a:ext cx="159825" cy="100250"/>
            </a:xfrm>
            <a:custGeom>
              <a:rect b="b" l="l" r="r" t="t"/>
              <a:pathLst>
                <a:path extrusionOk="0" h="4010" w="6393">
                  <a:moveTo>
                    <a:pt x="1" y="0"/>
                  </a:moveTo>
                  <a:lnTo>
                    <a:pt x="1" y="2401"/>
                  </a:lnTo>
                  <a:lnTo>
                    <a:pt x="2059" y="2401"/>
                  </a:lnTo>
                  <a:cubicBezTo>
                    <a:pt x="2152" y="2838"/>
                    <a:pt x="2370" y="3212"/>
                    <a:pt x="2682" y="3523"/>
                  </a:cubicBezTo>
                  <a:cubicBezTo>
                    <a:pt x="3070" y="3854"/>
                    <a:pt x="3537" y="4010"/>
                    <a:pt x="3999" y="4010"/>
                  </a:cubicBezTo>
                  <a:cubicBezTo>
                    <a:pt x="4797" y="4010"/>
                    <a:pt x="5577" y="3543"/>
                    <a:pt x="5894" y="2713"/>
                  </a:cubicBezTo>
                  <a:cubicBezTo>
                    <a:pt x="6392" y="1403"/>
                    <a:pt x="5426" y="0"/>
                    <a:pt x="40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2551550" y="3239400"/>
              <a:ext cx="259575" cy="20300"/>
            </a:xfrm>
            <a:custGeom>
              <a:rect b="b" l="l" r="r" t="t"/>
              <a:pathLst>
                <a:path extrusionOk="0" h="812" w="10383">
                  <a:moveTo>
                    <a:pt x="0" y="1"/>
                  </a:moveTo>
                  <a:lnTo>
                    <a:pt x="0" y="811"/>
                  </a:lnTo>
                  <a:lnTo>
                    <a:pt x="5176" y="811"/>
                  </a:lnTo>
                  <a:lnTo>
                    <a:pt x="10383" y="406"/>
                  </a:lnTo>
                  <a:lnTo>
                    <a:pt x="51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4"/>
            <p:cNvSpPr/>
            <p:nvPr/>
          </p:nvSpPr>
          <p:spPr>
            <a:xfrm>
              <a:off x="2680150" y="3239400"/>
              <a:ext cx="130200" cy="20300"/>
            </a:xfrm>
            <a:custGeom>
              <a:rect b="b" l="l" r="r" t="t"/>
              <a:pathLst>
                <a:path extrusionOk="0" h="812" w="5208">
                  <a:moveTo>
                    <a:pt x="1" y="1"/>
                  </a:moveTo>
                  <a:lnTo>
                    <a:pt x="1" y="811"/>
                  </a:lnTo>
                  <a:lnTo>
                    <a:pt x="5208" y="811"/>
                  </a:lnTo>
                  <a:lnTo>
                    <a:pt x="52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2" name="Google Shape;3932;p74"/>
          <p:cNvGrpSpPr/>
          <p:nvPr/>
        </p:nvGrpSpPr>
        <p:grpSpPr>
          <a:xfrm>
            <a:off x="3274188" y="2800132"/>
            <a:ext cx="339850" cy="339850"/>
            <a:chOff x="2511025" y="2694575"/>
            <a:chExt cx="339850" cy="339850"/>
          </a:xfrm>
        </p:grpSpPr>
        <p:sp>
          <p:nvSpPr>
            <p:cNvPr id="3933" name="Google Shape;3933;p74"/>
            <p:cNvSpPr/>
            <p:nvPr/>
          </p:nvSpPr>
          <p:spPr>
            <a:xfrm>
              <a:off x="2571025" y="2735100"/>
              <a:ext cx="219075" cy="259575"/>
            </a:xfrm>
            <a:custGeom>
              <a:rect b="b" l="l" r="r" t="t"/>
              <a:pathLst>
                <a:path extrusionOk="0" h="10383" w="8763">
                  <a:moveTo>
                    <a:pt x="1" y="1"/>
                  </a:moveTo>
                  <a:lnTo>
                    <a:pt x="1" y="10383"/>
                  </a:lnTo>
                  <a:lnTo>
                    <a:pt x="8762" y="10383"/>
                  </a:lnTo>
                  <a:lnTo>
                    <a:pt x="876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4"/>
            <p:cNvSpPr/>
            <p:nvPr/>
          </p:nvSpPr>
          <p:spPr>
            <a:xfrm>
              <a:off x="2680150" y="2735100"/>
              <a:ext cx="109950" cy="259575"/>
            </a:xfrm>
            <a:custGeom>
              <a:rect b="b" l="l" r="r" t="t"/>
              <a:pathLst>
                <a:path extrusionOk="0" h="10383" w="4398">
                  <a:moveTo>
                    <a:pt x="1" y="1"/>
                  </a:moveTo>
                  <a:lnTo>
                    <a:pt x="1" y="10383"/>
                  </a:lnTo>
                  <a:lnTo>
                    <a:pt x="4397" y="10383"/>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2620150" y="2744450"/>
              <a:ext cx="20275" cy="70175"/>
            </a:xfrm>
            <a:custGeom>
              <a:rect b="b" l="l" r="r" t="t"/>
              <a:pathLst>
                <a:path extrusionOk="0" h="2807" w="811">
                  <a:moveTo>
                    <a:pt x="0" y="1"/>
                  </a:moveTo>
                  <a:lnTo>
                    <a:pt x="0" y="2807"/>
                  </a:lnTo>
                  <a:lnTo>
                    <a:pt x="811" y="2807"/>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4"/>
            <p:cNvSpPr/>
            <p:nvPr/>
          </p:nvSpPr>
          <p:spPr>
            <a:xfrm>
              <a:off x="2719925" y="2745225"/>
              <a:ext cx="20275" cy="39775"/>
            </a:xfrm>
            <a:custGeom>
              <a:rect b="b" l="l" r="r" t="t"/>
              <a:pathLst>
                <a:path extrusionOk="0" h="1591" w="811">
                  <a:moveTo>
                    <a:pt x="0" y="1"/>
                  </a:moveTo>
                  <a:lnTo>
                    <a:pt x="0" y="1591"/>
                  </a:lnTo>
                  <a:lnTo>
                    <a:pt x="811" y="159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4"/>
            <p:cNvSpPr/>
            <p:nvPr/>
          </p:nvSpPr>
          <p:spPr>
            <a:xfrm>
              <a:off x="2511025" y="2735100"/>
              <a:ext cx="69400" cy="218275"/>
            </a:xfrm>
            <a:custGeom>
              <a:rect b="b" l="l" r="r" t="t"/>
              <a:pathLst>
                <a:path extrusionOk="0" h="8731" w="2776">
                  <a:moveTo>
                    <a:pt x="1996" y="406"/>
                  </a:moveTo>
                  <a:lnTo>
                    <a:pt x="1996" y="1996"/>
                  </a:lnTo>
                  <a:lnTo>
                    <a:pt x="811" y="1996"/>
                  </a:lnTo>
                  <a:lnTo>
                    <a:pt x="811" y="406"/>
                  </a:lnTo>
                  <a:close/>
                  <a:moveTo>
                    <a:pt x="1996" y="2775"/>
                  </a:moveTo>
                  <a:lnTo>
                    <a:pt x="1996" y="3991"/>
                  </a:lnTo>
                  <a:lnTo>
                    <a:pt x="811" y="3991"/>
                  </a:lnTo>
                  <a:lnTo>
                    <a:pt x="811" y="2775"/>
                  </a:lnTo>
                  <a:close/>
                  <a:moveTo>
                    <a:pt x="1996" y="4802"/>
                  </a:moveTo>
                  <a:lnTo>
                    <a:pt x="1996" y="5987"/>
                  </a:lnTo>
                  <a:lnTo>
                    <a:pt x="811" y="5987"/>
                  </a:lnTo>
                  <a:lnTo>
                    <a:pt x="811" y="4802"/>
                  </a:lnTo>
                  <a:close/>
                  <a:moveTo>
                    <a:pt x="1996" y="6766"/>
                  </a:moveTo>
                  <a:lnTo>
                    <a:pt x="1996" y="8356"/>
                  </a:lnTo>
                  <a:lnTo>
                    <a:pt x="811" y="8356"/>
                  </a:lnTo>
                  <a:lnTo>
                    <a:pt x="811" y="6766"/>
                  </a:lnTo>
                  <a:close/>
                  <a:moveTo>
                    <a:pt x="748" y="1"/>
                  </a:moveTo>
                  <a:lnTo>
                    <a:pt x="0" y="780"/>
                  </a:lnTo>
                  <a:lnTo>
                    <a:pt x="0" y="7951"/>
                  </a:lnTo>
                  <a:lnTo>
                    <a:pt x="686" y="8730"/>
                  </a:lnTo>
                  <a:lnTo>
                    <a:pt x="2775" y="8730"/>
                  </a:lnTo>
                  <a:lnTo>
                    <a:pt x="277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2779925" y="2735100"/>
              <a:ext cx="70175" cy="219050"/>
            </a:xfrm>
            <a:custGeom>
              <a:rect b="b" l="l" r="r" t="t"/>
              <a:pathLst>
                <a:path extrusionOk="0" h="8762" w="2807">
                  <a:moveTo>
                    <a:pt x="1996" y="406"/>
                  </a:moveTo>
                  <a:lnTo>
                    <a:pt x="1996" y="1996"/>
                  </a:lnTo>
                  <a:lnTo>
                    <a:pt x="780" y="1996"/>
                  </a:lnTo>
                  <a:lnTo>
                    <a:pt x="780" y="406"/>
                  </a:lnTo>
                  <a:close/>
                  <a:moveTo>
                    <a:pt x="1996" y="2775"/>
                  </a:moveTo>
                  <a:lnTo>
                    <a:pt x="1996" y="3991"/>
                  </a:lnTo>
                  <a:lnTo>
                    <a:pt x="780" y="3991"/>
                  </a:lnTo>
                  <a:lnTo>
                    <a:pt x="780" y="2775"/>
                  </a:lnTo>
                  <a:close/>
                  <a:moveTo>
                    <a:pt x="1996" y="4802"/>
                  </a:moveTo>
                  <a:lnTo>
                    <a:pt x="1996" y="5987"/>
                  </a:lnTo>
                  <a:lnTo>
                    <a:pt x="780" y="5987"/>
                  </a:lnTo>
                  <a:lnTo>
                    <a:pt x="780" y="4802"/>
                  </a:lnTo>
                  <a:close/>
                  <a:moveTo>
                    <a:pt x="1996" y="6766"/>
                  </a:moveTo>
                  <a:lnTo>
                    <a:pt x="1996" y="8356"/>
                  </a:lnTo>
                  <a:lnTo>
                    <a:pt x="780" y="8356"/>
                  </a:lnTo>
                  <a:lnTo>
                    <a:pt x="780" y="6766"/>
                  </a:lnTo>
                  <a:close/>
                  <a:moveTo>
                    <a:pt x="1" y="1"/>
                  </a:moveTo>
                  <a:lnTo>
                    <a:pt x="1" y="8762"/>
                  </a:lnTo>
                  <a:lnTo>
                    <a:pt x="1840" y="8762"/>
                  </a:lnTo>
                  <a:lnTo>
                    <a:pt x="2807" y="7982"/>
                  </a:lnTo>
                  <a:lnTo>
                    <a:pt x="2807" y="780"/>
                  </a:lnTo>
                  <a:lnTo>
                    <a:pt x="1840"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4"/>
            <p:cNvSpPr/>
            <p:nvPr/>
          </p:nvSpPr>
          <p:spPr>
            <a:xfrm>
              <a:off x="2680950" y="2774175"/>
              <a:ext cx="91700" cy="80200"/>
            </a:xfrm>
            <a:custGeom>
              <a:rect b="b" l="l" r="r" t="t"/>
              <a:pathLst>
                <a:path extrusionOk="0" h="3208" w="3668">
                  <a:moveTo>
                    <a:pt x="1954" y="0"/>
                  </a:moveTo>
                  <a:cubicBezTo>
                    <a:pt x="1675" y="0"/>
                    <a:pt x="1383" y="110"/>
                    <a:pt x="1123" y="371"/>
                  </a:cubicBezTo>
                  <a:lnTo>
                    <a:pt x="0" y="1493"/>
                  </a:lnTo>
                  <a:lnTo>
                    <a:pt x="1684" y="3208"/>
                  </a:lnTo>
                  <a:lnTo>
                    <a:pt x="2806" y="2054"/>
                  </a:lnTo>
                  <a:cubicBezTo>
                    <a:pt x="3668" y="1193"/>
                    <a:pt x="2876" y="0"/>
                    <a:pt x="1954"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4"/>
            <p:cNvSpPr/>
            <p:nvPr/>
          </p:nvSpPr>
          <p:spPr>
            <a:xfrm>
              <a:off x="2587700" y="2804575"/>
              <a:ext cx="91700" cy="79425"/>
            </a:xfrm>
            <a:custGeom>
              <a:rect b="b" l="l" r="r" t="t"/>
              <a:pathLst>
                <a:path extrusionOk="0" h="3177" w="3668">
                  <a:moveTo>
                    <a:pt x="1714" y="0"/>
                  </a:moveTo>
                  <a:cubicBezTo>
                    <a:pt x="792" y="0"/>
                    <a:pt x="0" y="1193"/>
                    <a:pt x="862" y="2054"/>
                  </a:cubicBezTo>
                  <a:lnTo>
                    <a:pt x="1984" y="3177"/>
                  </a:lnTo>
                  <a:lnTo>
                    <a:pt x="3668" y="1493"/>
                  </a:lnTo>
                  <a:lnTo>
                    <a:pt x="2545" y="371"/>
                  </a:lnTo>
                  <a:cubicBezTo>
                    <a:pt x="2284" y="110"/>
                    <a:pt x="1993" y="0"/>
                    <a:pt x="1714"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2511025" y="2934650"/>
              <a:ext cx="250225" cy="99775"/>
            </a:xfrm>
            <a:custGeom>
              <a:rect b="b" l="l" r="r" t="t"/>
              <a:pathLst>
                <a:path extrusionOk="0" h="3991" w="10009">
                  <a:moveTo>
                    <a:pt x="0" y="0"/>
                  </a:moveTo>
                  <a:lnTo>
                    <a:pt x="0" y="3991"/>
                  </a:lnTo>
                  <a:lnTo>
                    <a:pt x="6797" y="3991"/>
                  </a:lnTo>
                  <a:lnTo>
                    <a:pt x="10008" y="2775"/>
                  </a:lnTo>
                  <a:lnTo>
                    <a:pt x="6797" y="1590"/>
                  </a:lnTo>
                  <a:lnTo>
                    <a:pt x="3991" y="1590"/>
                  </a:lnTo>
                  <a:lnTo>
                    <a:pt x="39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4"/>
            <p:cNvSpPr/>
            <p:nvPr/>
          </p:nvSpPr>
          <p:spPr>
            <a:xfrm>
              <a:off x="2550775" y="2974400"/>
              <a:ext cx="20275" cy="20275"/>
            </a:xfrm>
            <a:custGeom>
              <a:rect b="b" l="l" r="r" t="t"/>
              <a:pathLst>
                <a:path extrusionOk="0" h="811" w="811">
                  <a:moveTo>
                    <a:pt x="0" y="0"/>
                  </a:moveTo>
                  <a:lnTo>
                    <a:pt x="0"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4"/>
            <p:cNvSpPr/>
            <p:nvPr/>
          </p:nvSpPr>
          <p:spPr>
            <a:xfrm>
              <a:off x="2680150" y="2934650"/>
              <a:ext cx="169950" cy="99775"/>
            </a:xfrm>
            <a:custGeom>
              <a:rect b="b" l="l" r="r" t="t"/>
              <a:pathLst>
                <a:path extrusionOk="0" h="3991" w="6798">
                  <a:moveTo>
                    <a:pt x="2807" y="0"/>
                  </a:moveTo>
                  <a:lnTo>
                    <a:pt x="2807" y="1590"/>
                  </a:lnTo>
                  <a:lnTo>
                    <a:pt x="1" y="1590"/>
                  </a:lnTo>
                  <a:lnTo>
                    <a:pt x="1" y="3991"/>
                  </a:lnTo>
                  <a:lnTo>
                    <a:pt x="6798" y="3991"/>
                  </a:lnTo>
                  <a:lnTo>
                    <a:pt x="679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2790075" y="2974400"/>
              <a:ext cx="20275" cy="20275"/>
            </a:xfrm>
            <a:custGeom>
              <a:rect b="b" l="l" r="r" t="t"/>
              <a:pathLst>
                <a:path extrusionOk="0" h="811" w="811">
                  <a:moveTo>
                    <a:pt x="0" y="0"/>
                  </a:moveTo>
                  <a:lnTo>
                    <a:pt x="0"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2511025" y="2694575"/>
              <a:ext cx="339850" cy="60025"/>
            </a:xfrm>
            <a:custGeom>
              <a:rect b="b" l="l" r="r" t="t"/>
              <a:pathLst>
                <a:path extrusionOk="0" h="2401" w="13594">
                  <a:moveTo>
                    <a:pt x="0" y="0"/>
                  </a:moveTo>
                  <a:lnTo>
                    <a:pt x="0" y="2401"/>
                  </a:lnTo>
                  <a:lnTo>
                    <a:pt x="6797" y="2401"/>
                  </a:lnTo>
                  <a:lnTo>
                    <a:pt x="13594" y="1216"/>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2680150" y="2695350"/>
              <a:ext cx="169950" cy="60050"/>
            </a:xfrm>
            <a:custGeom>
              <a:rect b="b" l="l" r="r" t="t"/>
              <a:pathLst>
                <a:path extrusionOk="0" h="2402" w="6798">
                  <a:moveTo>
                    <a:pt x="1" y="0"/>
                  </a:moveTo>
                  <a:lnTo>
                    <a:pt x="1" y="2401"/>
                  </a:lnTo>
                  <a:lnTo>
                    <a:pt x="6798" y="2401"/>
                  </a:lnTo>
                  <a:lnTo>
                    <a:pt x="679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74"/>
          <p:cNvGrpSpPr/>
          <p:nvPr/>
        </p:nvGrpSpPr>
        <p:grpSpPr>
          <a:xfrm>
            <a:off x="7081063" y="3930332"/>
            <a:ext cx="339100" cy="299350"/>
            <a:chOff x="6317900" y="3824775"/>
            <a:chExt cx="339100" cy="299350"/>
          </a:xfrm>
        </p:grpSpPr>
        <p:sp>
          <p:nvSpPr>
            <p:cNvPr id="3948" name="Google Shape;3948;p74"/>
            <p:cNvSpPr/>
            <p:nvPr/>
          </p:nvSpPr>
          <p:spPr>
            <a:xfrm>
              <a:off x="6338175" y="4064075"/>
              <a:ext cx="300100" cy="60050"/>
            </a:xfrm>
            <a:custGeom>
              <a:rect b="b" l="l" r="r" t="t"/>
              <a:pathLst>
                <a:path extrusionOk="0" h="2402" w="12004">
                  <a:moveTo>
                    <a:pt x="0" y="0"/>
                  </a:moveTo>
                  <a:lnTo>
                    <a:pt x="0" y="2401"/>
                  </a:lnTo>
                  <a:lnTo>
                    <a:pt x="7982" y="2401"/>
                  </a:lnTo>
                  <a:lnTo>
                    <a:pt x="12004" y="1216"/>
                  </a:lnTo>
                  <a:lnTo>
                    <a:pt x="7982"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6536925" y="4064075"/>
              <a:ext cx="99800" cy="60050"/>
            </a:xfrm>
            <a:custGeom>
              <a:rect b="b" l="l" r="r" t="t"/>
              <a:pathLst>
                <a:path extrusionOk="0" h="2402" w="3992">
                  <a:moveTo>
                    <a:pt x="1" y="0"/>
                  </a:moveTo>
                  <a:lnTo>
                    <a:pt x="1" y="2401"/>
                  </a:lnTo>
                  <a:lnTo>
                    <a:pt x="3991" y="2401"/>
                  </a:lnTo>
                  <a:lnTo>
                    <a:pt x="39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6317900" y="3934675"/>
              <a:ext cx="338300" cy="139550"/>
            </a:xfrm>
            <a:custGeom>
              <a:rect b="b" l="l" r="r" t="t"/>
              <a:pathLst>
                <a:path extrusionOk="0" h="5582" w="13532">
                  <a:moveTo>
                    <a:pt x="0" y="1"/>
                  </a:moveTo>
                  <a:lnTo>
                    <a:pt x="0" y="5582"/>
                  </a:lnTo>
                  <a:lnTo>
                    <a:pt x="8762" y="5582"/>
                  </a:lnTo>
                  <a:lnTo>
                    <a:pt x="13532" y="3181"/>
                  </a:lnTo>
                  <a:cubicBezTo>
                    <a:pt x="13532" y="3181"/>
                    <a:pt x="11225" y="1"/>
                    <a:pt x="876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6536925" y="3934675"/>
              <a:ext cx="120075" cy="139550"/>
            </a:xfrm>
            <a:custGeom>
              <a:rect b="b" l="l" r="r" t="t"/>
              <a:pathLst>
                <a:path extrusionOk="0" h="5582" w="4803">
                  <a:moveTo>
                    <a:pt x="1" y="1"/>
                  </a:moveTo>
                  <a:lnTo>
                    <a:pt x="1" y="5582"/>
                  </a:lnTo>
                  <a:lnTo>
                    <a:pt x="4802" y="5582"/>
                  </a:lnTo>
                  <a:lnTo>
                    <a:pt x="480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6356875" y="4014975"/>
              <a:ext cx="20300" cy="20275"/>
            </a:xfrm>
            <a:custGeom>
              <a:rect b="b" l="l" r="r" t="t"/>
              <a:pathLst>
                <a:path extrusionOk="0" h="811" w="812">
                  <a:moveTo>
                    <a:pt x="0" y="0"/>
                  </a:moveTo>
                  <a:lnTo>
                    <a:pt x="0"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6396625" y="4014975"/>
              <a:ext cx="20300" cy="20275"/>
            </a:xfrm>
            <a:custGeom>
              <a:rect b="b" l="l" r="r" t="t"/>
              <a:pathLst>
                <a:path extrusionOk="0" h="811" w="812">
                  <a:moveTo>
                    <a:pt x="1" y="0"/>
                  </a:moveTo>
                  <a:lnTo>
                    <a:pt x="1"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6437150" y="4014975"/>
              <a:ext cx="20300" cy="20275"/>
            </a:xfrm>
            <a:custGeom>
              <a:rect b="b" l="l" r="r" t="t"/>
              <a:pathLst>
                <a:path extrusionOk="0" h="811" w="812">
                  <a:moveTo>
                    <a:pt x="1" y="0"/>
                  </a:moveTo>
                  <a:lnTo>
                    <a:pt x="1"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6457425" y="3865300"/>
              <a:ext cx="159025" cy="159050"/>
            </a:xfrm>
            <a:custGeom>
              <a:rect b="b" l="l" r="r" t="t"/>
              <a:pathLst>
                <a:path extrusionOk="0" h="6362" w="6361">
                  <a:moveTo>
                    <a:pt x="3181" y="1"/>
                  </a:moveTo>
                  <a:cubicBezTo>
                    <a:pt x="1403" y="1"/>
                    <a:pt x="0" y="1404"/>
                    <a:pt x="0" y="3181"/>
                  </a:cubicBezTo>
                  <a:cubicBezTo>
                    <a:pt x="0" y="4958"/>
                    <a:pt x="1403" y="6361"/>
                    <a:pt x="3181" y="6361"/>
                  </a:cubicBezTo>
                  <a:cubicBezTo>
                    <a:pt x="4958" y="6361"/>
                    <a:pt x="6361" y="3181"/>
                    <a:pt x="6361" y="3181"/>
                  </a:cubicBezTo>
                  <a:cubicBezTo>
                    <a:pt x="6361" y="3181"/>
                    <a:pt x="4958" y="1"/>
                    <a:pt x="318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6536925" y="3865300"/>
              <a:ext cx="79525" cy="159050"/>
            </a:xfrm>
            <a:custGeom>
              <a:rect b="b" l="l" r="r" t="t"/>
              <a:pathLst>
                <a:path extrusionOk="0" h="6362" w="3181">
                  <a:moveTo>
                    <a:pt x="1" y="1"/>
                  </a:moveTo>
                  <a:lnTo>
                    <a:pt x="1" y="6361"/>
                  </a:lnTo>
                  <a:cubicBezTo>
                    <a:pt x="1747" y="6361"/>
                    <a:pt x="3181" y="4958"/>
                    <a:pt x="3181" y="3181"/>
                  </a:cubicBezTo>
                  <a:cubicBezTo>
                    <a:pt x="3181" y="1404"/>
                    <a:pt x="1747" y="1"/>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6356875" y="3974425"/>
              <a:ext cx="60050" cy="20300"/>
            </a:xfrm>
            <a:custGeom>
              <a:rect b="b" l="l" r="r" t="t"/>
              <a:pathLst>
                <a:path extrusionOk="0" h="812" w="2402">
                  <a:moveTo>
                    <a:pt x="0" y="1"/>
                  </a:moveTo>
                  <a:lnTo>
                    <a:pt x="0" y="811"/>
                  </a:lnTo>
                  <a:lnTo>
                    <a:pt x="2401" y="811"/>
                  </a:lnTo>
                  <a:lnTo>
                    <a:pt x="24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6445725" y="3825525"/>
              <a:ext cx="176975" cy="51500"/>
            </a:xfrm>
            <a:custGeom>
              <a:rect b="b" l="l" r="r" t="t"/>
              <a:pathLst>
                <a:path extrusionOk="0" h="2060" w="7079">
                  <a:moveTo>
                    <a:pt x="3569" y="1"/>
                  </a:moveTo>
                  <a:cubicBezTo>
                    <a:pt x="2208" y="1"/>
                    <a:pt x="942" y="557"/>
                    <a:pt x="1" y="1498"/>
                  </a:cubicBezTo>
                  <a:lnTo>
                    <a:pt x="531" y="2060"/>
                  </a:lnTo>
                  <a:cubicBezTo>
                    <a:pt x="1341" y="1249"/>
                    <a:pt x="2464" y="781"/>
                    <a:pt x="3649" y="781"/>
                  </a:cubicBezTo>
                  <a:cubicBezTo>
                    <a:pt x="4833" y="781"/>
                    <a:pt x="6205" y="812"/>
                    <a:pt x="7047" y="1623"/>
                  </a:cubicBezTo>
                  <a:lnTo>
                    <a:pt x="7078" y="1623"/>
                  </a:lnTo>
                  <a:cubicBezTo>
                    <a:pt x="6081" y="657"/>
                    <a:pt x="5052" y="2"/>
                    <a:pt x="3680" y="2"/>
                  </a:cubicBezTo>
                  <a:cubicBezTo>
                    <a:pt x="3643" y="1"/>
                    <a:pt x="3606" y="1"/>
                    <a:pt x="3569"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6536925" y="3824775"/>
              <a:ext cx="92000" cy="52250"/>
            </a:xfrm>
            <a:custGeom>
              <a:rect b="b" l="l" r="r" t="t"/>
              <a:pathLst>
                <a:path extrusionOk="0" h="2090" w="3680">
                  <a:moveTo>
                    <a:pt x="1" y="1"/>
                  </a:moveTo>
                  <a:lnTo>
                    <a:pt x="1" y="780"/>
                  </a:lnTo>
                  <a:cubicBezTo>
                    <a:pt x="1154" y="780"/>
                    <a:pt x="2277" y="1248"/>
                    <a:pt x="3118" y="2090"/>
                  </a:cubicBezTo>
                  <a:lnTo>
                    <a:pt x="3680" y="1497"/>
                  </a:lnTo>
                  <a:cubicBezTo>
                    <a:pt x="2682" y="531"/>
                    <a:pt x="1372" y="1"/>
                    <a:pt x="1"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6460550" y="3884800"/>
              <a:ext cx="136425" cy="120050"/>
            </a:xfrm>
            <a:custGeom>
              <a:rect b="b" l="l" r="r" t="t"/>
              <a:pathLst>
                <a:path extrusionOk="0" h="4802" w="5457">
                  <a:moveTo>
                    <a:pt x="3056" y="0"/>
                  </a:moveTo>
                  <a:cubicBezTo>
                    <a:pt x="0" y="125"/>
                    <a:pt x="0" y="4677"/>
                    <a:pt x="3056" y="4802"/>
                  </a:cubicBezTo>
                  <a:cubicBezTo>
                    <a:pt x="4365" y="4802"/>
                    <a:pt x="5456" y="2401"/>
                    <a:pt x="5456" y="2401"/>
                  </a:cubicBezTo>
                  <a:cubicBezTo>
                    <a:pt x="5456" y="2401"/>
                    <a:pt x="4365" y="0"/>
                    <a:pt x="3056"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6536925" y="3884800"/>
              <a:ext cx="56925" cy="120050"/>
            </a:xfrm>
            <a:custGeom>
              <a:rect b="b" l="l" r="r" t="t"/>
              <a:pathLst>
                <a:path extrusionOk="0" h="4802" w="2277">
                  <a:moveTo>
                    <a:pt x="1" y="0"/>
                  </a:moveTo>
                  <a:lnTo>
                    <a:pt x="1" y="4802"/>
                  </a:lnTo>
                  <a:cubicBezTo>
                    <a:pt x="1279" y="4739"/>
                    <a:pt x="2277" y="3679"/>
                    <a:pt x="2277" y="2401"/>
                  </a:cubicBezTo>
                  <a:cubicBezTo>
                    <a:pt x="2277" y="1123"/>
                    <a:pt x="1279" y="63"/>
                    <a:pt x="1"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6486275" y="3905050"/>
              <a:ext cx="90425" cy="79550"/>
            </a:xfrm>
            <a:custGeom>
              <a:rect b="b" l="l" r="r" t="t"/>
              <a:pathLst>
                <a:path extrusionOk="0" h="3182" w="3617">
                  <a:moveTo>
                    <a:pt x="2027" y="1"/>
                  </a:moveTo>
                  <a:cubicBezTo>
                    <a:pt x="0" y="94"/>
                    <a:pt x="0" y="3088"/>
                    <a:pt x="2027" y="3181"/>
                  </a:cubicBezTo>
                  <a:cubicBezTo>
                    <a:pt x="2900" y="3181"/>
                    <a:pt x="3617" y="1591"/>
                    <a:pt x="3617" y="1591"/>
                  </a:cubicBezTo>
                  <a:cubicBezTo>
                    <a:pt x="3617" y="1591"/>
                    <a:pt x="2900" y="1"/>
                    <a:pt x="2027"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6536925" y="3905050"/>
              <a:ext cx="49925" cy="79550"/>
            </a:xfrm>
            <a:custGeom>
              <a:rect b="b" l="l" r="r" t="t"/>
              <a:pathLst>
                <a:path extrusionOk="0" h="3182" w="1997">
                  <a:moveTo>
                    <a:pt x="1" y="1"/>
                  </a:moveTo>
                  <a:lnTo>
                    <a:pt x="1" y="3181"/>
                  </a:lnTo>
                  <a:cubicBezTo>
                    <a:pt x="1996" y="3088"/>
                    <a:pt x="1996" y="94"/>
                    <a:pt x="1"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74"/>
          <p:cNvGrpSpPr/>
          <p:nvPr/>
        </p:nvGrpSpPr>
        <p:grpSpPr>
          <a:xfrm>
            <a:off x="2509538" y="2800132"/>
            <a:ext cx="339075" cy="339850"/>
            <a:chOff x="1746375" y="2694575"/>
            <a:chExt cx="339075" cy="339850"/>
          </a:xfrm>
        </p:grpSpPr>
        <p:sp>
          <p:nvSpPr>
            <p:cNvPr id="3965" name="Google Shape;3965;p74"/>
            <p:cNvSpPr/>
            <p:nvPr/>
          </p:nvSpPr>
          <p:spPr>
            <a:xfrm>
              <a:off x="1819625" y="2694575"/>
              <a:ext cx="265825" cy="236975"/>
            </a:xfrm>
            <a:custGeom>
              <a:rect b="b" l="l" r="r" t="t"/>
              <a:pathLst>
                <a:path extrusionOk="0" h="9479" w="10633">
                  <a:moveTo>
                    <a:pt x="6486" y="0"/>
                  </a:moveTo>
                  <a:lnTo>
                    <a:pt x="1" y="8356"/>
                  </a:lnTo>
                  <a:lnTo>
                    <a:pt x="1155" y="9478"/>
                  </a:lnTo>
                  <a:lnTo>
                    <a:pt x="10633" y="4147"/>
                  </a:lnTo>
                  <a:lnTo>
                    <a:pt x="9448" y="1154"/>
                  </a:lnTo>
                  <a:lnTo>
                    <a:pt x="9729" y="312"/>
                  </a:lnTo>
                  <a:lnTo>
                    <a:pt x="648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1848475" y="2703925"/>
              <a:ext cx="236975" cy="256475"/>
            </a:xfrm>
            <a:custGeom>
              <a:rect b="b" l="l" r="r" t="t"/>
              <a:pathLst>
                <a:path extrusionOk="0" h="10259" w="9479">
                  <a:moveTo>
                    <a:pt x="9136" y="0"/>
                  </a:moveTo>
                  <a:lnTo>
                    <a:pt x="1" y="9104"/>
                  </a:lnTo>
                  <a:lnTo>
                    <a:pt x="1123" y="10258"/>
                  </a:lnTo>
                  <a:lnTo>
                    <a:pt x="9479" y="3773"/>
                  </a:lnTo>
                  <a:lnTo>
                    <a:pt x="9136"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1746375" y="2924500"/>
              <a:ext cx="95100" cy="95125"/>
            </a:xfrm>
            <a:custGeom>
              <a:rect b="b" l="l" r="r" t="t"/>
              <a:pathLst>
                <a:path extrusionOk="0" h="3805" w="3804">
                  <a:moveTo>
                    <a:pt x="3212" y="1"/>
                  </a:moveTo>
                  <a:lnTo>
                    <a:pt x="0" y="3212"/>
                  </a:lnTo>
                  <a:lnTo>
                    <a:pt x="561" y="3805"/>
                  </a:lnTo>
                  <a:lnTo>
                    <a:pt x="2900" y="2651"/>
                  </a:lnTo>
                  <a:lnTo>
                    <a:pt x="3804" y="593"/>
                  </a:lnTo>
                  <a:lnTo>
                    <a:pt x="321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1760400" y="2939325"/>
              <a:ext cx="95125" cy="95100"/>
            </a:xfrm>
            <a:custGeom>
              <a:rect b="b" l="l" r="r" t="t"/>
              <a:pathLst>
                <a:path extrusionOk="0" h="3804" w="3805">
                  <a:moveTo>
                    <a:pt x="3243" y="0"/>
                  </a:moveTo>
                  <a:lnTo>
                    <a:pt x="0" y="3212"/>
                  </a:lnTo>
                  <a:lnTo>
                    <a:pt x="593" y="3804"/>
                  </a:lnTo>
                  <a:lnTo>
                    <a:pt x="3804" y="593"/>
                  </a:lnTo>
                  <a:lnTo>
                    <a:pt x="3243"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1782225" y="2880850"/>
              <a:ext cx="102900" cy="102150"/>
            </a:xfrm>
            <a:custGeom>
              <a:rect b="b" l="l" r="r" t="t"/>
              <a:pathLst>
                <a:path extrusionOk="0" h="4086" w="4116">
                  <a:moveTo>
                    <a:pt x="1185" y="1"/>
                  </a:moveTo>
                  <a:lnTo>
                    <a:pt x="0" y="1154"/>
                  </a:lnTo>
                  <a:lnTo>
                    <a:pt x="1778" y="2932"/>
                  </a:lnTo>
                  <a:lnTo>
                    <a:pt x="4116" y="4085"/>
                  </a:lnTo>
                  <a:lnTo>
                    <a:pt x="2931" y="1747"/>
                  </a:lnTo>
                  <a:lnTo>
                    <a:pt x="1185"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1826650" y="2924500"/>
              <a:ext cx="73300" cy="73300"/>
            </a:xfrm>
            <a:custGeom>
              <a:rect b="b" l="l" r="r" t="t"/>
              <a:pathLst>
                <a:path extrusionOk="0" h="2932" w="2932">
                  <a:moveTo>
                    <a:pt x="1154" y="1"/>
                  </a:moveTo>
                  <a:lnTo>
                    <a:pt x="1" y="1154"/>
                  </a:lnTo>
                  <a:lnTo>
                    <a:pt x="1747" y="2932"/>
                  </a:lnTo>
                  <a:lnTo>
                    <a:pt x="2931" y="1747"/>
                  </a:lnTo>
                  <a:lnTo>
                    <a:pt x="1154"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1942800" y="2702375"/>
              <a:ext cx="134075" cy="127850"/>
            </a:xfrm>
            <a:custGeom>
              <a:rect b="b" l="l" r="r" t="t"/>
              <a:pathLst>
                <a:path extrusionOk="0" h="5114" w="5363">
                  <a:moveTo>
                    <a:pt x="4802" y="0"/>
                  </a:moveTo>
                  <a:lnTo>
                    <a:pt x="0" y="4801"/>
                  </a:lnTo>
                  <a:lnTo>
                    <a:pt x="312" y="5113"/>
                  </a:lnTo>
                  <a:lnTo>
                    <a:pt x="2650" y="3336"/>
                  </a:lnTo>
                  <a:lnTo>
                    <a:pt x="5363" y="62"/>
                  </a:lnTo>
                  <a:lnTo>
                    <a:pt x="480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1950575" y="2703925"/>
              <a:ext cx="127100" cy="133300"/>
            </a:xfrm>
            <a:custGeom>
              <a:rect b="b" l="l" r="r" t="t"/>
              <a:pathLst>
                <a:path extrusionOk="0" h="5332" w="5084">
                  <a:moveTo>
                    <a:pt x="5052" y="0"/>
                  </a:moveTo>
                  <a:lnTo>
                    <a:pt x="1" y="5051"/>
                  </a:lnTo>
                  <a:lnTo>
                    <a:pt x="282" y="5332"/>
                  </a:lnTo>
                  <a:lnTo>
                    <a:pt x="5083" y="530"/>
                  </a:lnTo>
                  <a:lnTo>
                    <a:pt x="5052"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3" name="Google Shape;3973;p74"/>
          <p:cNvGrpSpPr/>
          <p:nvPr/>
        </p:nvGrpSpPr>
        <p:grpSpPr>
          <a:xfrm>
            <a:off x="1762813" y="2855457"/>
            <a:ext cx="339075" cy="229200"/>
            <a:chOff x="999650" y="2749900"/>
            <a:chExt cx="339075" cy="229200"/>
          </a:xfrm>
        </p:grpSpPr>
        <p:sp>
          <p:nvSpPr>
            <p:cNvPr id="3974" name="Google Shape;3974;p74"/>
            <p:cNvSpPr/>
            <p:nvPr/>
          </p:nvSpPr>
          <p:spPr>
            <a:xfrm>
              <a:off x="999650" y="2792775"/>
              <a:ext cx="63150" cy="123975"/>
            </a:xfrm>
            <a:custGeom>
              <a:rect b="b" l="l" r="r" t="t"/>
              <a:pathLst>
                <a:path extrusionOk="0" h="4959" w="2526">
                  <a:moveTo>
                    <a:pt x="0" y="1"/>
                  </a:moveTo>
                  <a:lnTo>
                    <a:pt x="0" y="2651"/>
                  </a:lnTo>
                  <a:lnTo>
                    <a:pt x="1185" y="4958"/>
                  </a:lnTo>
                  <a:lnTo>
                    <a:pt x="2526" y="2651"/>
                  </a:lnTo>
                  <a:lnTo>
                    <a:pt x="2276" y="655"/>
                  </a:lnTo>
                  <a:lnTo>
                    <a:pt x="1871" y="531"/>
                  </a:lnTo>
                  <a:lnTo>
                    <a:pt x="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999650" y="2859025"/>
              <a:ext cx="62375" cy="66275"/>
            </a:xfrm>
            <a:custGeom>
              <a:rect b="b" l="l" r="r" t="t"/>
              <a:pathLst>
                <a:path extrusionOk="0" h="2651" w="2495">
                  <a:moveTo>
                    <a:pt x="0" y="1"/>
                  </a:moveTo>
                  <a:lnTo>
                    <a:pt x="0" y="2651"/>
                  </a:lnTo>
                  <a:lnTo>
                    <a:pt x="1840" y="2121"/>
                  </a:lnTo>
                  <a:lnTo>
                    <a:pt x="2245" y="2027"/>
                  </a:lnTo>
                  <a:lnTo>
                    <a:pt x="249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1089275" y="2901900"/>
              <a:ext cx="110725" cy="77200"/>
            </a:xfrm>
            <a:custGeom>
              <a:rect b="b" l="l" r="r" t="t"/>
              <a:pathLst>
                <a:path extrusionOk="0" h="3088" w="4429">
                  <a:moveTo>
                    <a:pt x="1" y="1"/>
                  </a:moveTo>
                  <a:lnTo>
                    <a:pt x="1" y="2152"/>
                  </a:lnTo>
                  <a:lnTo>
                    <a:pt x="4428" y="3087"/>
                  </a:lnTo>
                  <a:lnTo>
                    <a:pt x="4428" y="936"/>
                  </a:lnTo>
                  <a:lnTo>
                    <a:pt x="3618" y="936"/>
                  </a:lnTo>
                  <a:lnTo>
                    <a:pt x="3618" y="2121"/>
                  </a:lnTo>
                  <a:lnTo>
                    <a:pt x="811" y="1528"/>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4"/>
            <p:cNvSpPr/>
            <p:nvPr/>
          </p:nvSpPr>
          <p:spPr>
            <a:xfrm>
              <a:off x="1055775" y="2763150"/>
              <a:ext cx="282950" cy="170725"/>
            </a:xfrm>
            <a:custGeom>
              <a:rect b="b" l="l" r="r" t="t"/>
              <a:pathLst>
                <a:path extrusionOk="0" h="6829" w="11318">
                  <a:moveTo>
                    <a:pt x="8948" y="1"/>
                  </a:moveTo>
                  <a:lnTo>
                    <a:pt x="0" y="1840"/>
                  </a:lnTo>
                  <a:lnTo>
                    <a:pt x="0" y="3836"/>
                  </a:lnTo>
                  <a:lnTo>
                    <a:pt x="4646" y="6829"/>
                  </a:lnTo>
                  <a:lnTo>
                    <a:pt x="11318" y="3836"/>
                  </a:lnTo>
                  <a:lnTo>
                    <a:pt x="8948"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4"/>
            <p:cNvSpPr/>
            <p:nvPr/>
          </p:nvSpPr>
          <p:spPr>
            <a:xfrm>
              <a:off x="1056550" y="2859025"/>
              <a:ext cx="282175" cy="108375"/>
            </a:xfrm>
            <a:custGeom>
              <a:rect b="b" l="l" r="r" t="t"/>
              <a:pathLst>
                <a:path extrusionOk="0" h="4335" w="11287">
                  <a:moveTo>
                    <a:pt x="0" y="1"/>
                  </a:moveTo>
                  <a:lnTo>
                    <a:pt x="0" y="1996"/>
                  </a:lnTo>
                  <a:lnTo>
                    <a:pt x="374" y="2090"/>
                  </a:lnTo>
                  <a:lnTo>
                    <a:pt x="11287" y="4335"/>
                  </a:lnTo>
                  <a:lnTo>
                    <a:pt x="112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1278700" y="2749900"/>
              <a:ext cx="60025" cy="212825"/>
            </a:xfrm>
            <a:custGeom>
              <a:rect b="b" l="l" r="r" t="t"/>
              <a:pathLst>
                <a:path extrusionOk="0" h="8513" w="2401">
                  <a:moveTo>
                    <a:pt x="2401" y="1"/>
                  </a:moveTo>
                  <a:lnTo>
                    <a:pt x="0" y="500"/>
                  </a:lnTo>
                  <a:lnTo>
                    <a:pt x="0" y="4366"/>
                  </a:lnTo>
                  <a:lnTo>
                    <a:pt x="1216" y="8513"/>
                  </a:lnTo>
                  <a:lnTo>
                    <a:pt x="2401" y="4366"/>
                  </a:lnTo>
                  <a:lnTo>
                    <a:pt x="240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4"/>
            <p:cNvSpPr/>
            <p:nvPr/>
          </p:nvSpPr>
          <p:spPr>
            <a:xfrm>
              <a:off x="1278700" y="2859025"/>
              <a:ext cx="60025" cy="109150"/>
            </a:xfrm>
            <a:custGeom>
              <a:rect b="b" l="l" r="r" t="t"/>
              <a:pathLst>
                <a:path extrusionOk="0" h="4366" w="2401">
                  <a:moveTo>
                    <a:pt x="0" y="1"/>
                  </a:moveTo>
                  <a:lnTo>
                    <a:pt x="0" y="3867"/>
                  </a:lnTo>
                  <a:lnTo>
                    <a:pt x="2401" y="4366"/>
                  </a:lnTo>
                  <a:lnTo>
                    <a:pt x="240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1" name="Google Shape;3981;p74"/>
          <p:cNvGrpSpPr/>
          <p:nvPr/>
        </p:nvGrpSpPr>
        <p:grpSpPr>
          <a:xfrm>
            <a:off x="1058963" y="2800132"/>
            <a:ext cx="223725" cy="339850"/>
            <a:chOff x="295800" y="2694575"/>
            <a:chExt cx="223725" cy="339850"/>
          </a:xfrm>
        </p:grpSpPr>
        <p:sp>
          <p:nvSpPr>
            <p:cNvPr id="3982" name="Google Shape;3982;p74"/>
            <p:cNvSpPr/>
            <p:nvPr/>
          </p:nvSpPr>
          <p:spPr>
            <a:xfrm>
              <a:off x="367500" y="2974400"/>
              <a:ext cx="49925" cy="60025"/>
            </a:xfrm>
            <a:custGeom>
              <a:rect b="b" l="l" r="r" t="t"/>
              <a:pathLst>
                <a:path extrusionOk="0" h="2401" w="1997">
                  <a:moveTo>
                    <a:pt x="1217" y="0"/>
                  </a:moveTo>
                  <a:lnTo>
                    <a:pt x="1217" y="1590"/>
                  </a:lnTo>
                  <a:lnTo>
                    <a:pt x="1" y="1590"/>
                  </a:lnTo>
                  <a:lnTo>
                    <a:pt x="1" y="2401"/>
                  </a:lnTo>
                  <a:lnTo>
                    <a:pt x="1622" y="2401"/>
                  </a:lnTo>
                  <a:lnTo>
                    <a:pt x="1996" y="1590"/>
                  </a:lnTo>
                  <a:lnTo>
                    <a:pt x="159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4"/>
            <p:cNvSpPr/>
            <p:nvPr/>
          </p:nvSpPr>
          <p:spPr>
            <a:xfrm>
              <a:off x="408025" y="2974400"/>
              <a:ext cx="39775" cy="60025"/>
            </a:xfrm>
            <a:custGeom>
              <a:rect b="b" l="l" r="r" t="t"/>
              <a:pathLst>
                <a:path extrusionOk="0" h="2401" w="1591">
                  <a:moveTo>
                    <a:pt x="1" y="0"/>
                  </a:moveTo>
                  <a:lnTo>
                    <a:pt x="1" y="2401"/>
                  </a:lnTo>
                  <a:lnTo>
                    <a:pt x="1591" y="2401"/>
                  </a:lnTo>
                  <a:lnTo>
                    <a:pt x="1591" y="1590"/>
                  </a:lnTo>
                  <a:lnTo>
                    <a:pt x="375" y="1590"/>
                  </a:lnTo>
                  <a:lnTo>
                    <a:pt x="375"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4"/>
            <p:cNvSpPr/>
            <p:nvPr/>
          </p:nvSpPr>
          <p:spPr>
            <a:xfrm>
              <a:off x="337100" y="2695350"/>
              <a:ext cx="139550" cy="101350"/>
            </a:xfrm>
            <a:custGeom>
              <a:rect b="b" l="l" r="r" t="t"/>
              <a:pathLst>
                <a:path extrusionOk="0" h="4054" w="5582">
                  <a:moveTo>
                    <a:pt x="1" y="0"/>
                  </a:moveTo>
                  <a:lnTo>
                    <a:pt x="1" y="1746"/>
                  </a:lnTo>
                  <a:cubicBezTo>
                    <a:pt x="1" y="2339"/>
                    <a:pt x="219" y="2869"/>
                    <a:pt x="624" y="3274"/>
                  </a:cubicBezTo>
                  <a:lnTo>
                    <a:pt x="2807" y="4054"/>
                  </a:lnTo>
                  <a:lnTo>
                    <a:pt x="5582" y="936"/>
                  </a:lnTo>
                  <a:lnTo>
                    <a:pt x="2807" y="936"/>
                  </a:lnTo>
                  <a:cubicBezTo>
                    <a:pt x="2370" y="343"/>
                    <a:pt x="1715" y="0"/>
                    <a:pt x="998" y="0"/>
                  </a:cubicBez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408025" y="2694575"/>
              <a:ext cx="70175" cy="102125"/>
            </a:xfrm>
            <a:custGeom>
              <a:rect b="b" l="l" r="r" t="t"/>
              <a:pathLst>
                <a:path extrusionOk="0" h="4085" w="2807">
                  <a:moveTo>
                    <a:pt x="1840" y="0"/>
                  </a:moveTo>
                  <a:cubicBezTo>
                    <a:pt x="1092" y="0"/>
                    <a:pt x="406" y="374"/>
                    <a:pt x="1" y="967"/>
                  </a:cubicBezTo>
                  <a:lnTo>
                    <a:pt x="1" y="4085"/>
                  </a:lnTo>
                  <a:lnTo>
                    <a:pt x="2183" y="3305"/>
                  </a:lnTo>
                  <a:cubicBezTo>
                    <a:pt x="2589" y="2900"/>
                    <a:pt x="2807" y="2339"/>
                    <a:pt x="2807" y="1777"/>
                  </a:cubicBezTo>
                  <a:lnTo>
                    <a:pt x="2807"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4"/>
            <p:cNvSpPr/>
            <p:nvPr/>
          </p:nvSpPr>
          <p:spPr>
            <a:xfrm>
              <a:off x="295800" y="2774850"/>
              <a:ext cx="83425" cy="157475"/>
            </a:xfrm>
            <a:custGeom>
              <a:rect b="b" l="l" r="r" t="t"/>
              <a:pathLst>
                <a:path extrusionOk="0" h="6299" w="3337">
                  <a:moveTo>
                    <a:pt x="2869" y="1"/>
                  </a:moveTo>
                  <a:cubicBezTo>
                    <a:pt x="1996" y="1"/>
                    <a:pt x="1216" y="593"/>
                    <a:pt x="998" y="1435"/>
                  </a:cubicBezTo>
                  <a:lnTo>
                    <a:pt x="0" y="5893"/>
                  </a:lnTo>
                  <a:lnTo>
                    <a:pt x="2089" y="6299"/>
                  </a:lnTo>
                  <a:lnTo>
                    <a:pt x="3243" y="2807"/>
                  </a:lnTo>
                  <a:lnTo>
                    <a:pt x="333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4"/>
            <p:cNvSpPr/>
            <p:nvPr/>
          </p:nvSpPr>
          <p:spPr>
            <a:xfrm>
              <a:off x="436100" y="2775625"/>
              <a:ext cx="83425" cy="157475"/>
            </a:xfrm>
            <a:custGeom>
              <a:rect b="b" l="l" r="r" t="t"/>
              <a:pathLst>
                <a:path extrusionOk="0" h="6299" w="3337">
                  <a:moveTo>
                    <a:pt x="0" y="1"/>
                  </a:moveTo>
                  <a:lnTo>
                    <a:pt x="156" y="2900"/>
                  </a:lnTo>
                  <a:lnTo>
                    <a:pt x="1247" y="6299"/>
                  </a:lnTo>
                  <a:lnTo>
                    <a:pt x="3336" y="5893"/>
                  </a:lnTo>
                  <a:lnTo>
                    <a:pt x="2339" y="1435"/>
                  </a:lnTo>
                  <a:cubicBezTo>
                    <a:pt x="2120" y="593"/>
                    <a:pt x="1341" y="1"/>
                    <a:pt x="468"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341775" y="2774850"/>
              <a:ext cx="116950" cy="209700"/>
            </a:xfrm>
            <a:custGeom>
              <a:rect b="b" l="l" r="r" t="t"/>
              <a:pathLst>
                <a:path extrusionOk="0" h="8388" w="4678">
                  <a:moveTo>
                    <a:pt x="1497" y="1"/>
                  </a:moveTo>
                  <a:lnTo>
                    <a:pt x="2121" y="2464"/>
                  </a:lnTo>
                  <a:lnTo>
                    <a:pt x="593" y="4646"/>
                  </a:lnTo>
                  <a:lnTo>
                    <a:pt x="1" y="7483"/>
                  </a:lnTo>
                  <a:lnTo>
                    <a:pt x="2651" y="8388"/>
                  </a:lnTo>
                  <a:lnTo>
                    <a:pt x="4677" y="4615"/>
                  </a:lnTo>
                  <a:lnTo>
                    <a:pt x="26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4"/>
            <p:cNvSpPr/>
            <p:nvPr/>
          </p:nvSpPr>
          <p:spPr>
            <a:xfrm>
              <a:off x="408025" y="2774850"/>
              <a:ext cx="65500" cy="210475"/>
            </a:xfrm>
            <a:custGeom>
              <a:rect b="b" l="l" r="r" t="t"/>
              <a:pathLst>
                <a:path extrusionOk="0" h="8419" w="2620">
                  <a:moveTo>
                    <a:pt x="1" y="1"/>
                  </a:moveTo>
                  <a:lnTo>
                    <a:pt x="1" y="8419"/>
                  </a:lnTo>
                  <a:lnTo>
                    <a:pt x="2620" y="7515"/>
                  </a:lnTo>
                  <a:lnTo>
                    <a:pt x="2059" y="4677"/>
                  </a:lnTo>
                  <a:lnTo>
                    <a:pt x="1279" y="2900"/>
                  </a:lnTo>
                  <a:lnTo>
                    <a:pt x="1560" y="212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4"/>
            <p:cNvSpPr/>
            <p:nvPr/>
          </p:nvSpPr>
          <p:spPr>
            <a:xfrm>
              <a:off x="356600" y="2774850"/>
              <a:ext cx="90425" cy="141100"/>
            </a:xfrm>
            <a:custGeom>
              <a:rect b="b" l="l" r="r" t="t"/>
              <a:pathLst>
                <a:path extrusionOk="0" h="5644" w="3617">
                  <a:moveTo>
                    <a:pt x="904" y="1"/>
                  </a:moveTo>
                  <a:cubicBezTo>
                    <a:pt x="842" y="250"/>
                    <a:pt x="125" y="3929"/>
                    <a:pt x="0" y="4677"/>
                  </a:cubicBezTo>
                  <a:lnTo>
                    <a:pt x="2058" y="5644"/>
                  </a:lnTo>
                  <a:lnTo>
                    <a:pt x="3617" y="2277"/>
                  </a:lnTo>
                  <a:lnTo>
                    <a:pt x="20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408025" y="2774075"/>
              <a:ext cx="51475" cy="141100"/>
            </a:xfrm>
            <a:custGeom>
              <a:rect b="b" l="l" r="r" t="t"/>
              <a:pathLst>
                <a:path extrusionOk="0" h="5644" w="2059">
                  <a:moveTo>
                    <a:pt x="1123" y="0"/>
                  </a:moveTo>
                  <a:lnTo>
                    <a:pt x="1123" y="32"/>
                  </a:lnTo>
                  <a:lnTo>
                    <a:pt x="1" y="32"/>
                  </a:lnTo>
                  <a:lnTo>
                    <a:pt x="1" y="5644"/>
                  </a:lnTo>
                  <a:lnTo>
                    <a:pt x="1778" y="4833"/>
                  </a:lnTo>
                  <a:lnTo>
                    <a:pt x="2059" y="4677"/>
                  </a:lnTo>
                  <a:cubicBezTo>
                    <a:pt x="1903" y="3867"/>
                    <a:pt x="1404" y="1403"/>
                    <a:pt x="1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2" name="Google Shape;3992;p74"/>
          <p:cNvGrpSpPr/>
          <p:nvPr/>
        </p:nvGrpSpPr>
        <p:grpSpPr>
          <a:xfrm>
            <a:off x="4044288" y="3910857"/>
            <a:ext cx="339100" cy="339075"/>
            <a:chOff x="3281125" y="3805300"/>
            <a:chExt cx="339100" cy="339075"/>
          </a:xfrm>
        </p:grpSpPr>
        <p:sp>
          <p:nvSpPr>
            <p:cNvPr id="3993" name="Google Shape;3993;p74"/>
            <p:cNvSpPr/>
            <p:nvPr/>
          </p:nvSpPr>
          <p:spPr>
            <a:xfrm>
              <a:off x="3401150" y="3805300"/>
              <a:ext cx="85000" cy="106025"/>
            </a:xfrm>
            <a:custGeom>
              <a:rect b="b" l="l" r="r" t="t"/>
              <a:pathLst>
                <a:path extrusionOk="0" h="4241" w="3400">
                  <a:moveTo>
                    <a:pt x="1996" y="0"/>
                  </a:moveTo>
                  <a:lnTo>
                    <a:pt x="1747" y="156"/>
                  </a:lnTo>
                  <a:cubicBezTo>
                    <a:pt x="718" y="967"/>
                    <a:pt x="94" y="2214"/>
                    <a:pt x="1" y="3523"/>
                  </a:cubicBezTo>
                  <a:cubicBezTo>
                    <a:pt x="593" y="3929"/>
                    <a:pt x="1279" y="4178"/>
                    <a:pt x="1996" y="4240"/>
                  </a:cubicBezTo>
                  <a:lnTo>
                    <a:pt x="3399" y="1559"/>
                  </a:lnTo>
                  <a:lnTo>
                    <a:pt x="1996"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3451050" y="3805300"/>
              <a:ext cx="49125" cy="106025"/>
            </a:xfrm>
            <a:custGeom>
              <a:rect b="b" l="l" r="r" t="t"/>
              <a:pathLst>
                <a:path extrusionOk="0" h="4241" w="1965">
                  <a:moveTo>
                    <a:pt x="0" y="0"/>
                  </a:moveTo>
                  <a:lnTo>
                    <a:pt x="0" y="4240"/>
                  </a:lnTo>
                  <a:cubicBezTo>
                    <a:pt x="717" y="4178"/>
                    <a:pt x="1403" y="3929"/>
                    <a:pt x="1965" y="3523"/>
                  </a:cubicBezTo>
                  <a:cubicBezTo>
                    <a:pt x="1902" y="2214"/>
                    <a:pt x="1247" y="998"/>
                    <a:pt x="219" y="187"/>
                  </a:cubicBezTo>
                  <a:lnTo>
                    <a:pt x="0"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4"/>
            <p:cNvSpPr/>
            <p:nvPr/>
          </p:nvSpPr>
          <p:spPr>
            <a:xfrm>
              <a:off x="3599925" y="3962750"/>
              <a:ext cx="20300" cy="181625"/>
            </a:xfrm>
            <a:custGeom>
              <a:rect b="b" l="l" r="r" t="t"/>
              <a:pathLst>
                <a:path extrusionOk="0" h="7265" w="812">
                  <a:moveTo>
                    <a:pt x="0" y="0"/>
                  </a:moveTo>
                  <a:lnTo>
                    <a:pt x="0" y="7265"/>
                  </a:lnTo>
                  <a:lnTo>
                    <a:pt x="811" y="7265"/>
                  </a:lnTo>
                  <a:lnTo>
                    <a:pt x="811" y="125"/>
                  </a:lnTo>
                  <a:lnTo>
                    <a:pt x="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4"/>
            <p:cNvSpPr/>
            <p:nvPr/>
          </p:nvSpPr>
          <p:spPr>
            <a:xfrm>
              <a:off x="3281125" y="3961950"/>
              <a:ext cx="20300" cy="182425"/>
            </a:xfrm>
            <a:custGeom>
              <a:rect b="b" l="l" r="r" t="t"/>
              <a:pathLst>
                <a:path extrusionOk="0" h="7297" w="812">
                  <a:moveTo>
                    <a:pt x="811" y="1"/>
                  </a:moveTo>
                  <a:lnTo>
                    <a:pt x="0" y="63"/>
                  </a:lnTo>
                  <a:lnTo>
                    <a:pt x="0" y="7297"/>
                  </a:lnTo>
                  <a:lnTo>
                    <a:pt x="811" y="7297"/>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3327100" y="3867650"/>
              <a:ext cx="247900" cy="95125"/>
            </a:xfrm>
            <a:custGeom>
              <a:rect b="b" l="l" r="r" t="t"/>
              <a:pathLst>
                <a:path extrusionOk="0" h="3805" w="9916">
                  <a:moveTo>
                    <a:pt x="1" y="0"/>
                  </a:moveTo>
                  <a:lnTo>
                    <a:pt x="1" y="1746"/>
                  </a:lnTo>
                  <a:cubicBezTo>
                    <a:pt x="1" y="2276"/>
                    <a:pt x="126" y="2806"/>
                    <a:pt x="406" y="3305"/>
                  </a:cubicBezTo>
                  <a:lnTo>
                    <a:pt x="437" y="3305"/>
                  </a:lnTo>
                  <a:lnTo>
                    <a:pt x="4553" y="3773"/>
                  </a:lnTo>
                  <a:lnTo>
                    <a:pt x="4927" y="3804"/>
                  </a:lnTo>
                  <a:lnTo>
                    <a:pt x="9916" y="1778"/>
                  </a:lnTo>
                  <a:lnTo>
                    <a:pt x="4958" y="1372"/>
                  </a:lnTo>
                  <a:cubicBezTo>
                    <a:pt x="4604" y="907"/>
                    <a:pt x="4060" y="646"/>
                    <a:pt x="3496" y="646"/>
                  </a:cubicBezTo>
                  <a:cubicBezTo>
                    <a:pt x="3266" y="646"/>
                    <a:pt x="3033" y="690"/>
                    <a:pt x="2807" y="780"/>
                  </a:cubicBezTo>
                  <a:cubicBezTo>
                    <a:pt x="2549" y="870"/>
                    <a:pt x="2313" y="910"/>
                    <a:pt x="2092" y="910"/>
                  </a:cubicBezTo>
                  <a:cubicBezTo>
                    <a:pt x="1322" y="910"/>
                    <a:pt x="727" y="436"/>
                    <a:pt x="1"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4"/>
            <p:cNvSpPr/>
            <p:nvPr/>
          </p:nvSpPr>
          <p:spPr>
            <a:xfrm>
              <a:off x="3451050" y="3867650"/>
              <a:ext cx="123175" cy="95900"/>
            </a:xfrm>
            <a:custGeom>
              <a:rect b="b" l="l" r="r" t="t"/>
              <a:pathLst>
                <a:path extrusionOk="0" h="3836" w="4927">
                  <a:moveTo>
                    <a:pt x="4927" y="0"/>
                  </a:moveTo>
                  <a:cubicBezTo>
                    <a:pt x="4200" y="436"/>
                    <a:pt x="3605" y="910"/>
                    <a:pt x="2850" y="910"/>
                  </a:cubicBezTo>
                  <a:cubicBezTo>
                    <a:pt x="2633" y="910"/>
                    <a:pt x="2402" y="870"/>
                    <a:pt x="2152" y="780"/>
                  </a:cubicBezTo>
                  <a:cubicBezTo>
                    <a:pt x="1938" y="703"/>
                    <a:pt x="1718" y="666"/>
                    <a:pt x="1501" y="666"/>
                  </a:cubicBezTo>
                  <a:cubicBezTo>
                    <a:pt x="923" y="666"/>
                    <a:pt x="363" y="928"/>
                    <a:pt x="0" y="1403"/>
                  </a:cubicBezTo>
                  <a:lnTo>
                    <a:pt x="0" y="3835"/>
                  </a:lnTo>
                  <a:lnTo>
                    <a:pt x="374" y="3804"/>
                  </a:lnTo>
                  <a:lnTo>
                    <a:pt x="4552" y="3336"/>
                  </a:lnTo>
                  <a:cubicBezTo>
                    <a:pt x="4802" y="2838"/>
                    <a:pt x="4927" y="2308"/>
                    <a:pt x="4927" y="1778"/>
                  </a:cubicBezTo>
                  <a:lnTo>
                    <a:pt x="492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4"/>
            <p:cNvSpPr/>
            <p:nvPr/>
          </p:nvSpPr>
          <p:spPr>
            <a:xfrm>
              <a:off x="3281125" y="3908175"/>
              <a:ext cx="339100" cy="167600"/>
            </a:xfrm>
            <a:custGeom>
              <a:rect b="b" l="l" r="r" t="t"/>
              <a:pathLst>
                <a:path extrusionOk="0" h="6704" w="13564">
                  <a:moveTo>
                    <a:pt x="0" y="1"/>
                  </a:moveTo>
                  <a:lnTo>
                    <a:pt x="0" y="2183"/>
                  </a:lnTo>
                  <a:cubicBezTo>
                    <a:pt x="0" y="4677"/>
                    <a:pt x="2027" y="6704"/>
                    <a:pt x="4521" y="6704"/>
                  </a:cubicBezTo>
                  <a:lnTo>
                    <a:pt x="6797" y="6704"/>
                  </a:lnTo>
                  <a:lnTo>
                    <a:pt x="8886" y="6112"/>
                  </a:lnTo>
                  <a:cubicBezTo>
                    <a:pt x="11381" y="6112"/>
                    <a:pt x="13563" y="2183"/>
                    <a:pt x="13563" y="2183"/>
                  </a:cubicBezTo>
                  <a:cubicBezTo>
                    <a:pt x="13563" y="2183"/>
                    <a:pt x="10390" y="1574"/>
                    <a:pt x="8375" y="1574"/>
                  </a:cubicBezTo>
                  <a:cubicBezTo>
                    <a:pt x="7580" y="1574"/>
                    <a:pt x="6965" y="1669"/>
                    <a:pt x="6797" y="1934"/>
                  </a:cubicBezTo>
                  <a:cubicBezTo>
                    <a:pt x="6335" y="1194"/>
                    <a:pt x="5531" y="780"/>
                    <a:pt x="4701" y="780"/>
                  </a:cubicBezTo>
                  <a:cubicBezTo>
                    <a:pt x="4411" y="780"/>
                    <a:pt x="4118" y="831"/>
                    <a:pt x="3835" y="936"/>
                  </a:cubicBezTo>
                  <a:cubicBezTo>
                    <a:pt x="3487" y="1073"/>
                    <a:pt x="3120" y="1140"/>
                    <a:pt x="2754" y="1140"/>
                  </a:cubicBezTo>
                  <a:cubicBezTo>
                    <a:pt x="2202" y="1140"/>
                    <a:pt x="1654" y="987"/>
                    <a:pt x="1185" y="687"/>
                  </a:cubicBezTo>
                  <a:lnTo>
                    <a:pt x="0"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3341925" y="3976000"/>
              <a:ext cx="78750" cy="60025"/>
            </a:xfrm>
            <a:custGeom>
              <a:rect b="b" l="l" r="r" t="t"/>
              <a:pathLst>
                <a:path extrusionOk="0" h="2401" w="3150">
                  <a:moveTo>
                    <a:pt x="0" y="0"/>
                  </a:moveTo>
                  <a:lnTo>
                    <a:pt x="0" y="405"/>
                  </a:lnTo>
                  <a:cubicBezTo>
                    <a:pt x="0" y="1497"/>
                    <a:pt x="873" y="2401"/>
                    <a:pt x="1996" y="2401"/>
                  </a:cubicBezTo>
                  <a:lnTo>
                    <a:pt x="3149" y="2401"/>
                  </a:lnTo>
                  <a:lnTo>
                    <a:pt x="3149" y="1996"/>
                  </a:lnTo>
                  <a:cubicBezTo>
                    <a:pt x="3149" y="904"/>
                    <a:pt x="2276" y="0"/>
                    <a:pt x="1154"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4"/>
            <p:cNvSpPr/>
            <p:nvPr/>
          </p:nvSpPr>
          <p:spPr>
            <a:xfrm>
              <a:off x="3451050" y="3908175"/>
              <a:ext cx="169175" cy="167600"/>
            </a:xfrm>
            <a:custGeom>
              <a:rect b="b" l="l" r="r" t="t"/>
              <a:pathLst>
                <a:path extrusionOk="0" h="6704" w="6767">
                  <a:moveTo>
                    <a:pt x="6766" y="1"/>
                  </a:moveTo>
                  <a:lnTo>
                    <a:pt x="5612" y="687"/>
                  </a:lnTo>
                  <a:cubicBezTo>
                    <a:pt x="5125" y="987"/>
                    <a:pt x="4581" y="1140"/>
                    <a:pt x="4035" y="1140"/>
                  </a:cubicBezTo>
                  <a:cubicBezTo>
                    <a:pt x="3673" y="1140"/>
                    <a:pt x="3310" y="1073"/>
                    <a:pt x="2962" y="936"/>
                  </a:cubicBezTo>
                  <a:cubicBezTo>
                    <a:pt x="2672" y="831"/>
                    <a:pt x="2375" y="780"/>
                    <a:pt x="2083" y="780"/>
                  </a:cubicBezTo>
                  <a:cubicBezTo>
                    <a:pt x="1250" y="780"/>
                    <a:pt x="462" y="1194"/>
                    <a:pt x="0" y="1934"/>
                  </a:cubicBezTo>
                  <a:lnTo>
                    <a:pt x="0" y="6704"/>
                  </a:lnTo>
                  <a:lnTo>
                    <a:pt x="2276" y="6704"/>
                  </a:lnTo>
                  <a:cubicBezTo>
                    <a:pt x="4739" y="6673"/>
                    <a:pt x="6766" y="4677"/>
                    <a:pt x="6766" y="2183"/>
                  </a:cubicBezTo>
                  <a:lnTo>
                    <a:pt x="6766"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4"/>
            <p:cNvSpPr/>
            <p:nvPr/>
          </p:nvSpPr>
          <p:spPr>
            <a:xfrm>
              <a:off x="3481450" y="3975200"/>
              <a:ext cx="79525" cy="60825"/>
            </a:xfrm>
            <a:custGeom>
              <a:rect b="b" l="l" r="r" t="t"/>
              <a:pathLst>
                <a:path extrusionOk="0" h="2433" w="3181">
                  <a:moveTo>
                    <a:pt x="1996" y="1"/>
                  </a:moveTo>
                  <a:cubicBezTo>
                    <a:pt x="873" y="1"/>
                    <a:pt x="0" y="905"/>
                    <a:pt x="0" y="1996"/>
                  </a:cubicBezTo>
                  <a:lnTo>
                    <a:pt x="0" y="2433"/>
                  </a:lnTo>
                  <a:lnTo>
                    <a:pt x="1154" y="2433"/>
                  </a:lnTo>
                  <a:cubicBezTo>
                    <a:pt x="2276" y="2433"/>
                    <a:pt x="3181" y="1529"/>
                    <a:pt x="3149" y="406"/>
                  </a:cubicBezTo>
                  <a:lnTo>
                    <a:pt x="3149"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3" name="Google Shape;4003;p74"/>
          <p:cNvGrpSpPr/>
          <p:nvPr/>
        </p:nvGrpSpPr>
        <p:grpSpPr>
          <a:xfrm>
            <a:off x="7803613" y="2217107"/>
            <a:ext cx="339100" cy="338300"/>
            <a:chOff x="7040450" y="2111550"/>
            <a:chExt cx="339100" cy="338300"/>
          </a:xfrm>
        </p:grpSpPr>
        <p:sp>
          <p:nvSpPr>
            <p:cNvPr id="4004" name="Google Shape;4004;p74"/>
            <p:cNvSpPr/>
            <p:nvPr/>
          </p:nvSpPr>
          <p:spPr>
            <a:xfrm>
              <a:off x="7089575" y="2170775"/>
              <a:ext cx="239300" cy="219050"/>
            </a:xfrm>
            <a:custGeom>
              <a:rect b="b" l="l" r="r" t="t"/>
              <a:pathLst>
                <a:path extrusionOk="0" h="8762" w="9572">
                  <a:moveTo>
                    <a:pt x="0" y="1"/>
                  </a:moveTo>
                  <a:lnTo>
                    <a:pt x="0" y="8762"/>
                  </a:lnTo>
                  <a:lnTo>
                    <a:pt x="4802" y="8762"/>
                  </a:lnTo>
                  <a:lnTo>
                    <a:pt x="9572" y="4397"/>
                  </a:lnTo>
                  <a:lnTo>
                    <a:pt x="4802"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4"/>
            <p:cNvSpPr/>
            <p:nvPr/>
          </p:nvSpPr>
          <p:spPr>
            <a:xfrm>
              <a:off x="7209600" y="2170775"/>
              <a:ext cx="120075" cy="219050"/>
            </a:xfrm>
            <a:custGeom>
              <a:rect b="b" l="l" r="r" t="t"/>
              <a:pathLst>
                <a:path extrusionOk="0" h="8762" w="4803">
                  <a:moveTo>
                    <a:pt x="1" y="1"/>
                  </a:moveTo>
                  <a:lnTo>
                    <a:pt x="1" y="8762"/>
                  </a:lnTo>
                  <a:lnTo>
                    <a:pt x="4802" y="8762"/>
                  </a:lnTo>
                  <a:lnTo>
                    <a:pt x="48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7165175" y="2234700"/>
              <a:ext cx="67050" cy="85750"/>
            </a:xfrm>
            <a:custGeom>
              <a:rect b="b" l="l" r="r" t="t"/>
              <a:pathLst>
                <a:path extrusionOk="0" h="3430" w="2682">
                  <a:moveTo>
                    <a:pt x="1778" y="0"/>
                  </a:moveTo>
                  <a:lnTo>
                    <a:pt x="1248" y="1154"/>
                  </a:lnTo>
                  <a:lnTo>
                    <a:pt x="0" y="1310"/>
                  </a:lnTo>
                  <a:lnTo>
                    <a:pt x="905" y="2183"/>
                  </a:lnTo>
                  <a:lnTo>
                    <a:pt x="686" y="3430"/>
                  </a:lnTo>
                  <a:lnTo>
                    <a:pt x="1778" y="2837"/>
                  </a:lnTo>
                  <a:lnTo>
                    <a:pt x="2682" y="2183"/>
                  </a:lnTo>
                  <a:lnTo>
                    <a:pt x="177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4"/>
            <p:cNvSpPr/>
            <p:nvPr/>
          </p:nvSpPr>
          <p:spPr>
            <a:xfrm>
              <a:off x="7209600" y="2235475"/>
              <a:ext cx="45225" cy="84975"/>
            </a:xfrm>
            <a:custGeom>
              <a:rect b="b" l="l" r="r" t="t"/>
              <a:pathLst>
                <a:path extrusionOk="0" h="3399" w="1809">
                  <a:moveTo>
                    <a:pt x="1" y="0"/>
                  </a:moveTo>
                  <a:lnTo>
                    <a:pt x="1" y="2806"/>
                  </a:lnTo>
                  <a:lnTo>
                    <a:pt x="1123" y="3399"/>
                  </a:lnTo>
                  <a:lnTo>
                    <a:pt x="905" y="2152"/>
                  </a:lnTo>
                  <a:lnTo>
                    <a:pt x="1809" y="1279"/>
                  </a:lnTo>
                  <a:lnTo>
                    <a:pt x="562" y="1123"/>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4"/>
            <p:cNvSpPr/>
            <p:nvPr/>
          </p:nvSpPr>
          <p:spPr>
            <a:xfrm>
              <a:off x="7040450" y="2111550"/>
              <a:ext cx="69400" cy="338300"/>
            </a:xfrm>
            <a:custGeom>
              <a:rect b="b" l="l" r="r" t="t"/>
              <a:pathLst>
                <a:path extrusionOk="0" h="13532" w="2776">
                  <a:moveTo>
                    <a:pt x="1" y="0"/>
                  </a:moveTo>
                  <a:lnTo>
                    <a:pt x="1" y="2401"/>
                  </a:lnTo>
                  <a:lnTo>
                    <a:pt x="780" y="3585"/>
                  </a:lnTo>
                  <a:lnTo>
                    <a:pt x="1" y="4770"/>
                  </a:lnTo>
                  <a:lnTo>
                    <a:pt x="1" y="6766"/>
                  </a:lnTo>
                  <a:lnTo>
                    <a:pt x="780" y="7545"/>
                  </a:lnTo>
                  <a:lnTo>
                    <a:pt x="1" y="8761"/>
                  </a:lnTo>
                  <a:lnTo>
                    <a:pt x="1" y="10756"/>
                  </a:lnTo>
                  <a:lnTo>
                    <a:pt x="1186" y="13531"/>
                  </a:lnTo>
                  <a:lnTo>
                    <a:pt x="2776" y="10756"/>
                  </a:lnTo>
                  <a:lnTo>
                    <a:pt x="2776" y="8761"/>
                  </a:lnTo>
                  <a:lnTo>
                    <a:pt x="1965" y="7545"/>
                  </a:lnTo>
                  <a:lnTo>
                    <a:pt x="2776" y="6766"/>
                  </a:lnTo>
                  <a:lnTo>
                    <a:pt x="2776" y="4770"/>
                  </a:lnTo>
                  <a:lnTo>
                    <a:pt x="1965" y="3585"/>
                  </a:lnTo>
                  <a:lnTo>
                    <a:pt x="2776" y="2401"/>
                  </a:lnTo>
                  <a:lnTo>
                    <a:pt x="277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7040450" y="2380450"/>
              <a:ext cx="69400" cy="69400"/>
            </a:xfrm>
            <a:custGeom>
              <a:rect b="b" l="l" r="r" t="t"/>
              <a:pathLst>
                <a:path extrusionOk="0" h="2776" w="2776">
                  <a:moveTo>
                    <a:pt x="1" y="0"/>
                  </a:moveTo>
                  <a:lnTo>
                    <a:pt x="1" y="2775"/>
                  </a:lnTo>
                  <a:lnTo>
                    <a:pt x="2776" y="2775"/>
                  </a:lnTo>
                  <a:lnTo>
                    <a:pt x="277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4"/>
            <p:cNvSpPr/>
            <p:nvPr/>
          </p:nvSpPr>
          <p:spPr>
            <a:xfrm>
              <a:off x="7040450" y="2170775"/>
              <a:ext cx="69400" cy="60050"/>
            </a:xfrm>
            <a:custGeom>
              <a:rect b="b" l="l" r="r" t="t"/>
              <a:pathLst>
                <a:path extrusionOk="0" h="2402" w="2776">
                  <a:moveTo>
                    <a:pt x="1" y="1"/>
                  </a:moveTo>
                  <a:lnTo>
                    <a:pt x="1" y="2401"/>
                  </a:lnTo>
                  <a:lnTo>
                    <a:pt x="2776" y="2401"/>
                  </a:lnTo>
                  <a:lnTo>
                    <a:pt x="277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4"/>
            <p:cNvSpPr/>
            <p:nvPr/>
          </p:nvSpPr>
          <p:spPr>
            <a:xfrm>
              <a:off x="7040450" y="2280675"/>
              <a:ext cx="69400" cy="49125"/>
            </a:xfrm>
            <a:custGeom>
              <a:rect b="b" l="l" r="r" t="t"/>
              <a:pathLst>
                <a:path extrusionOk="0" h="1965" w="2776">
                  <a:moveTo>
                    <a:pt x="1" y="1"/>
                  </a:moveTo>
                  <a:lnTo>
                    <a:pt x="1" y="1965"/>
                  </a:lnTo>
                  <a:lnTo>
                    <a:pt x="2776" y="1965"/>
                  </a:lnTo>
                  <a:lnTo>
                    <a:pt x="277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7309375" y="2111550"/>
              <a:ext cx="70175" cy="338300"/>
            </a:xfrm>
            <a:custGeom>
              <a:rect b="b" l="l" r="r" t="t"/>
              <a:pathLst>
                <a:path extrusionOk="0" h="13532" w="2807">
                  <a:moveTo>
                    <a:pt x="0" y="0"/>
                  </a:moveTo>
                  <a:lnTo>
                    <a:pt x="0" y="2401"/>
                  </a:lnTo>
                  <a:lnTo>
                    <a:pt x="811" y="3585"/>
                  </a:lnTo>
                  <a:lnTo>
                    <a:pt x="0" y="4770"/>
                  </a:lnTo>
                  <a:lnTo>
                    <a:pt x="0" y="6766"/>
                  </a:lnTo>
                  <a:lnTo>
                    <a:pt x="811" y="7545"/>
                  </a:lnTo>
                  <a:lnTo>
                    <a:pt x="0" y="8761"/>
                  </a:lnTo>
                  <a:lnTo>
                    <a:pt x="0" y="10756"/>
                  </a:lnTo>
                  <a:lnTo>
                    <a:pt x="1216" y="13531"/>
                  </a:lnTo>
                  <a:lnTo>
                    <a:pt x="2806" y="10756"/>
                  </a:lnTo>
                  <a:lnTo>
                    <a:pt x="2806" y="8761"/>
                  </a:lnTo>
                  <a:lnTo>
                    <a:pt x="1996" y="7545"/>
                  </a:lnTo>
                  <a:lnTo>
                    <a:pt x="2806" y="6766"/>
                  </a:lnTo>
                  <a:lnTo>
                    <a:pt x="2806" y="4770"/>
                  </a:lnTo>
                  <a:lnTo>
                    <a:pt x="1996" y="3585"/>
                  </a:lnTo>
                  <a:lnTo>
                    <a:pt x="2806" y="2401"/>
                  </a:lnTo>
                  <a:lnTo>
                    <a:pt x="2806"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4"/>
            <p:cNvSpPr/>
            <p:nvPr/>
          </p:nvSpPr>
          <p:spPr>
            <a:xfrm>
              <a:off x="7309375" y="2380450"/>
              <a:ext cx="70175" cy="69400"/>
            </a:xfrm>
            <a:custGeom>
              <a:rect b="b" l="l" r="r" t="t"/>
              <a:pathLst>
                <a:path extrusionOk="0" h="2776" w="2807">
                  <a:moveTo>
                    <a:pt x="0" y="0"/>
                  </a:moveTo>
                  <a:lnTo>
                    <a:pt x="0" y="2775"/>
                  </a:lnTo>
                  <a:lnTo>
                    <a:pt x="2806" y="2775"/>
                  </a:lnTo>
                  <a:lnTo>
                    <a:pt x="28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7309375" y="2170775"/>
              <a:ext cx="70175" cy="60050"/>
            </a:xfrm>
            <a:custGeom>
              <a:rect b="b" l="l" r="r" t="t"/>
              <a:pathLst>
                <a:path extrusionOk="0" h="2402" w="2807">
                  <a:moveTo>
                    <a:pt x="0" y="1"/>
                  </a:moveTo>
                  <a:lnTo>
                    <a:pt x="0" y="2401"/>
                  </a:lnTo>
                  <a:lnTo>
                    <a:pt x="2806" y="2401"/>
                  </a:lnTo>
                  <a:lnTo>
                    <a:pt x="28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7309375" y="2280675"/>
              <a:ext cx="70175" cy="49125"/>
            </a:xfrm>
            <a:custGeom>
              <a:rect b="b" l="l" r="r" t="t"/>
              <a:pathLst>
                <a:path extrusionOk="0" h="1965" w="2807">
                  <a:moveTo>
                    <a:pt x="0" y="1"/>
                  </a:moveTo>
                  <a:lnTo>
                    <a:pt x="0" y="1965"/>
                  </a:lnTo>
                  <a:lnTo>
                    <a:pt x="2806" y="1965"/>
                  </a:lnTo>
                  <a:lnTo>
                    <a:pt x="28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74"/>
          <p:cNvGrpSpPr/>
          <p:nvPr/>
        </p:nvGrpSpPr>
        <p:grpSpPr>
          <a:xfrm>
            <a:off x="7081063" y="2216307"/>
            <a:ext cx="339100" cy="339100"/>
            <a:chOff x="6317900" y="2110750"/>
            <a:chExt cx="339100" cy="339100"/>
          </a:xfrm>
        </p:grpSpPr>
        <p:sp>
          <p:nvSpPr>
            <p:cNvPr id="4017" name="Google Shape;4017;p74"/>
            <p:cNvSpPr/>
            <p:nvPr/>
          </p:nvSpPr>
          <p:spPr>
            <a:xfrm>
              <a:off x="6347525" y="2406950"/>
              <a:ext cx="20275" cy="42900"/>
            </a:xfrm>
            <a:custGeom>
              <a:rect b="b" l="l" r="r" t="t"/>
              <a:pathLst>
                <a:path extrusionOk="0" h="1716" w="811">
                  <a:moveTo>
                    <a:pt x="0" y="1"/>
                  </a:moveTo>
                  <a:lnTo>
                    <a:pt x="0" y="1715"/>
                  </a:lnTo>
                  <a:lnTo>
                    <a:pt x="811" y="171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6606300" y="2406950"/>
              <a:ext cx="20300" cy="42900"/>
            </a:xfrm>
            <a:custGeom>
              <a:rect b="b" l="l" r="r" t="t"/>
              <a:pathLst>
                <a:path extrusionOk="0" h="1716" w="812">
                  <a:moveTo>
                    <a:pt x="1" y="1"/>
                  </a:moveTo>
                  <a:lnTo>
                    <a:pt x="1" y="1715"/>
                  </a:lnTo>
                  <a:lnTo>
                    <a:pt x="811" y="171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4"/>
            <p:cNvSpPr/>
            <p:nvPr/>
          </p:nvSpPr>
          <p:spPr>
            <a:xfrm>
              <a:off x="6347525" y="2110750"/>
              <a:ext cx="279075" cy="199575"/>
            </a:xfrm>
            <a:custGeom>
              <a:rect b="b" l="l" r="r" t="t"/>
              <a:pathLst>
                <a:path extrusionOk="0" h="7983" w="11163">
                  <a:moveTo>
                    <a:pt x="5581" y="1"/>
                  </a:moveTo>
                  <a:lnTo>
                    <a:pt x="0" y="1996"/>
                  </a:lnTo>
                  <a:lnTo>
                    <a:pt x="0" y="7982"/>
                  </a:lnTo>
                  <a:lnTo>
                    <a:pt x="11162" y="7982"/>
                  </a:lnTo>
                  <a:lnTo>
                    <a:pt x="11162" y="1996"/>
                  </a:lnTo>
                  <a:lnTo>
                    <a:pt x="558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4"/>
            <p:cNvSpPr/>
            <p:nvPr/>
          </p:nvSpPr>
          <p:spPr>
            <a:xfrm>
              <a:off x="6487050" y="2110750"/>
              <a:ext cx="139550" cy="199575"/>
            </a:xfrm>
            <a:custGeom>
              <a:rect b="b" l="l" r="r" t="t"/>
              <a:pathLst>
                <a:path extrusionOk="0" h="7983" w="5582">
                  <a:moveTo>
                    <a:pt x="0" y="1"/>
                  </a:moveTo>
                  <a:lnTo>
                    <a:pt x="0" y="7982"/>
                  </a:lnTo>
                  <a:lnTo>
                    <a:pt x="5581" y="7982"/>
                  </a:lnTo>
                  <a:lnTo>
                    <a:pt x="55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6347525" y="2110750"/>
              <a:ext cx="276725" cy="49925"/>
            </a:xfrm>
            <a:custGeom>
              <a:rect b="b" l="l" r="r" t="t"/>
              <a:pathLst>
                <a:path extrusionOk="0" h="1997" w="11069">
                  <a:moveTo>
                    <a:pt x="0" y="1"/>
                  </a:moveTo>
                  <a:lnTo>
                    <a:pt x="0" y="1996"/>
                  </a:lnTo>
                  <a:lnTo>
                    <a:pt x="5550" y="1996"/>
                  </a:lnTo>
                  <a:lnTo>
                    <a:pt x="11069" y="780"/>
                  </a:lnTo>
                  <a:lnTo>
                    <a:pt x="5550"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4"/>
            <p:cNvSpPr/>
            <p:nvPr/>
          </p:nvSpPr>
          <p:spPr>
            <a:xfrm>
              <a:off x="6487050" y="2110750"/>
              <a:ext cx="139550" cy="49925"/>
            </a:xfrm>
            <a:custGeom>
              <a:rect b="b" l="l" r="r" t="t"/>
              <a:pathLst>
                <a:path extrusionOk="0" h="1997" w="5582">
                  <a:moveTo>
                    <a:pt x="0" y="1"/>
                  </a:moveTo>
                  <a:lnTo>
                    <a:pt x="0" y="1996"/>
                  </a:lnTo>
                  <a:lnTo>
                    <a:pt x="5581" y="1996"/>
                  </a:lnTo>
                  <a:lnTo>
                    <a:pt x="558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4"/>
            <p:cNvSpPr/>
            <p:nvPr/>
          </p:nvSpPr>
          <p:spPr>
            <a:xfrm>
              <a:off x="6317900" y="2340700"/>
              <a:ext cx="337525" cy="79525"/>
            </a:xfrm>
            <a:custGeom>
              <a:rect b="b" l="l" r="r" t="t"/>
              <a:pathLst>
                <a:path extrusionOk="0" h="3181" w="13501">
                  <a:moveTo>
                    <a:pt x="0" y="0"/>
                  </a:moveTo>
                  <a:lnTo>
                    <a:pt x="0" y="3181"/>
                  </a:lnTo>
                  <a:lnTo>
                    <a:pt x="6735" y="3181"/>
                  </a:lnTo>
                  <a:lnTo>
                    <a:pt x="13501" y="1590"/>
                  </a:lnTo>
                  <a:lnTo>
                    <a:pt x="673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6487050" y="2340700"/>
              <a:ext cx="169950" cy="79525"/>
            </a:xfrm>
            <a:custGeom>
              <a:rect b="b" l="l" r="r" t="t"/>
              <a:pathLst>
                <a:path extrusionOk="0" h="3181" w="6798">
                  <a:moveTo>
                    <a:pt x="0" y="0"/>
                  </a:moveTo>
                  <a:lnTo>
                    <a:pt x="0" y="3181"/>
                  </a:lnTo>
                  <a:lnTo>
                    <a:pt x="6797" y="3181"/>
                  </a:lnTo>
                  <a:lnTo>
                    <a:pt x="679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6356875" y="2369525"/>
              <a:ext cx="130200" cy="20300"/>
            </a:xfrm>
            <a:custGeom>
              <a:rect b="b" l="l" r="r" t="t"/>
              <a:pathLst>
                <a:path extrusionOk="0" h="812" w="5208">
                  <a:moveTo>
                    <a:pt x="0" y="1"/>
                  </a:moveTo>
                  <a:lnTo>
                    <a:pt x="0" y="812"/>
                  </a:lnTo>
                  <a:lnTo>
                    <a:pt x="5207" y="812"/>
                  </a:lnTo>
                  <a:lnTo>
                    <a:pt x="520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6557200" y="2369525"/>
              <a:ext cx="20275" cy="20300"/>
            </a:xfrm>
            <a:custGeom>
              <a:rect b="b" l="l" r="r" t="t"/>
              <a:pathLst>
                <a:path extrusionOk="0" h="812" w="811">
                  <a:moveTo>
                    <a:pt x="0" y="1"/>
                  </a:moveTo>
                  <a:lnTo>
                    <a:pt x="0" y="812"/>
                  </a:lnTo>
                  <a:lnTo>
                    <a:pt x="811" y="812"/>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6596950" y="2369525"/>
              <a:ext cx="20275" cy="20300"/>
            </a:xfrm>
            <a:custGeom>
              <a:rect b="b" l="l" r="r" t="t"/>
              <a:pathLst>
                <a:path extrusionOk="0" h="812" w="811">
                  <a:moveTo>
                    <a:pt x="0" y="1"/>
                  </a:moveTo>
                  <a:lnTo>
                    <a:pt x="0" y="812"/>
                  </a:lnTo>
                  <a:lnTo>
                    <a:pt x="811" y="812"/>
                  </a:lnTo>
                  <a:lnTo>
                    <a:pt x="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4"/>
            <p:cNvSpPr/>
            <p:nvPr/>
          </p:nvSpPr>
          <p:spPr>
            <a:xfrm>
              <a:off x="6395075" y="2201175"/>
              <a:ext cx="181625" cy="60050"/>
            </a:xfrm>
            <a:custGeom>
              <a:rect b="b" l="l" r="r" t="t"/>
              <a:pathLst>
                <a:path extrusionOk="0" h="2402" w="7265">
                  <a:moveTo>
                    <a:pt x="1278" y="0"/>
                  </a:moveTo>
                  <a:cubicBezTo>
                    <a:pt x="561" y="0"/>
                    <a:pt x="0" y="655"/>
                    <a:pt x="94" y="1372"/>
                  </a:cubicBezTo>
                  <a:cubicBezTo>
                    <a:pt x="187" y="1965"/>
                    <a:pt x="717" y="2370"/>
                    <a:pt x="1310" y="2401"/>
                  </a:cubicBezTo>
                  <a:lnTo>
                    <a:pt x="2089" y="2401"/>
                  </a:lnTo>
                  <a:lnTo>
                    <a:pt x="3679" y="1185"/>
                  </a:lnTo>
                  <a:lnTo>
                    <a:pt x="5269" y="2401"/>
                  </a:lnTo>
                  <a:lnTo>
                    <a:pt x="7265" y="1185"/>
                  </a:lnTo>
                  <a:lnTo>
                    <a:pt x="5269" y="0"/>
                  </a:lnTo>
                  <a:lnTo>
                    <a:pt x="3648" y="1185"/>
                  </a:lnTo>
                  <a:lnTo>
                    <a:pt x="205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4"/>
            <p:cNvSpPr/>
            <p:nvPr/>
          </p:nvSpPr>
          <p:spPr>
            <a:xfrm>
              <a:off x="6487825" y="2201175"/>
              <a:ext cx="92000" cy="60050"/>
            </a:xfrm>
            <a:custGeom>
              <a:rect b="b" l="l" r="r" t="t"/>
              <a:pathLst>
                <a:path extrusionOk="0" h="2402" w="3680">
                  <a:moveTo>
                    <a:pt x="1590" y="0"/>
                  </a:moveTo>
                  <a:lnTo>
                    <a:pt x="0" y="1185"/>
                  </a:lnTo>
                  <a:lnTo>
                    <a:pt x="1590" y="2401"/>
                  </a:lnTo>
                  <a:lnTo>
                    <a:pt x="2370" y="2401"/>
                  </a:lnTo>
                  <a:cubicBezTo>
                    <a:pt x="2962" y="2370"/>
                    <a:pt x="3461" y="1965"/>
                    <a:pt x="3586" y="1372"/>
                  </a:cubicBezTo>
                  <a:cubicBezTo>
                    <a:pt x="3679" y="655"/>
                    <a:pt x="3118" y="0"/>
                    <a:pt x="2370"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6447300" y="2201175"/>
              <a:ext cx="80300" cy="60050"/>
            </a:xfrm>
            <a:custGeom>
              <a:rect b="b" l="l" r="r" t="t"/>
              <a:pathLst>
                <a:path extrusionOk="0" h="2402" w="3212">
                  <a:moveTo>
                    <a:pt x="0" y="0"/>
                  </a:moveTo>
                  <a:lnTo>
                    <a:pt x="0" y="2401"/>
                  </a:lnTo>
                  <a:lnTo>
                    <a:pt x="1590" y="2401"/>
                  </a:lnTo>
                  <a:lnTo>
                    <a:pt x="3211" y="1185"/>
                  </a:lnTo>
                  <a:lnTo>
                    <a:pt x="1590"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4"/>
            <p:cNvSpPr/>
            <p:nvPr/>
          </p:nvSpPr>
          <p:spPr>
            <a:xfrm>
              <a:off x="6487050" y="2201175"/>
              <a:ext cx="39775" cy="60050"/>
            </a:xfrm>
            <a:custGeom>
              <a:rect b="b" l="l" r="r" t="t"/>
              <a:pathLst>
                <a:path extrusionOk="0" h="2402" w="1591">
                  <a:moveTo>
                    <a:pt x="0" y="0"/>
                  </a:moveTo>
                  <a:lnTo>
                    <a:pt x="0" y="2401"/>
                  </a:lnTo>
                  <a:lnTo>
                    <a:pt x="1590" y="2401"/>
                  </a:lnTo>
                  <a:lnTo>
                    <a:pt x="1590"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2" name="Google Shape;4032;p74"/>
          <p:cNvGrpSpPr/>
          <p:nvPr/>
        </p:nvGrpSpPr>
        <p:grpSpPr>
          <a:xfrm>
            <a:off x="6302388" y="2216257"/>
            <a:ext cx="400650" cy="339200"/>
            <a:chOff x="5539225" y="2110700"/>
            <a:chExt cx="400650" cy="339200"/>
          </a:xfrm>
        </p:grpSpPr>
        <p:sp>
          <p:nvSpPr>
            <p:cNvPr id="4033" name="Google Shape;4033;p74"/>
            <p:cNvSpPr/>
            <p:nvPr/>
          </p:nvSpPr>
          <p:spPr>
            <a:xfrm>
              <a:off x="5539225" y="2110700"/>
              <a:ext cx="343750" cy="339200"/>
            </a:xfrm>
            <a:custGeom>
              <a:rect b="b" l="l" r="r" t="t"/>
              <a:pathLst>
                <a:path extrusionOk="0" h="13568" w="13750">
                  <a:moveTo>
                    <a:pt x="6785" y="1"/>
                  </a:moveTo>
                  <a:cubicBezTo>
                    <a:pt x="3057" y="1"/>
                    <a:pt x="0" y="3052"/>
                    <a:pt x="0" y="6800"/>
                  </a:cubicBezTo>
                  <a:cubicBezTo>
                    <a:pt x="0" y="10547"/>
                    <a:pt x="3056" y="13567"/>
                    <a:pt x="6783" y="13567"/>
                  </a:cubicBezTo>
                  <a:cubicBezTo>
                    <a:pt x="6840" y="13567"/>
                    <a:pt x="6896" y="13567"/>
                    <a:pt x="6953" y="13565"/>
                  </a:cubicBezTo>
                  <a:lnTo>
                    <a:pt x="13750" y="6800"/>
                  </a:lnTo>
                  <a:lnTo>
                    <a:pt x="6953" y="3"/>
                  </a:lnTo>
                  <a:cubicBezTo>
                    <a:pt x="6897" y="1"/>
                    <a:pt x="6841" y="1"/>
                    <a:pt x="6785"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4"/>
            <p:cNvSpPr/>
            <p:nvPr/>
          </p:nvSpPr>
          <p:spPr>
            <a:xfrm>
              <a:off x="5713050" y="2110750"/>
              <a:ext cx="226825" cy="339100"/>
            </a:xfrm>
            <a:custGeom>
              <a:rect b="b" l="l" r="r" t="t"/>
              <a:pathLst>
                <a:path extrusionOk="0" h="13564" w="9073">
                  <a:moveTo>
                    <a:pt x="0" y="1"/>
                  </a:moveTo>
                  <a:lnTo>
                    <a:pt x="0" y="13563"/>
                  </a:lnTo>
                  <a:cubicBezTo>
                    <a:pt x="6049" y="13563"/>
                    <a:pt x="9073" y="6268"/>
                    <a:pt x="4802" y="1996"/>
                  </a:cubicBezTo>
                  <a:cubicBezTo>
                    <a:pt x="3523" y="718"/>
                    <a:pt x="1808" y="1"/>
                    <a:pt x="0"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5575075" y="2198825"/>
              <a:ext cx="111475" cy="145025"/>
            </a:xfrm>
            <a:custGeom>
              <a:rect b="b" l="l" r="r" t="t"/>
              <a:pathLst>
                <a:path extrusionOk="0" h="5801" w="4459">
                  <a:moveTo>
                    <a:pt x="1466" y="1"/>
                  </a:moveTo>
                  <a:cubicBezTo>
                    <a:pt x="312" y="1466"/>
                    <a:pt x="0" y="3431"/>
                    <a:pt x="686" y="5145"/>
                  </a:cubicBezTo>
                  <a:lnTo>
                    <a:pt x="718" y="5145"/>
                  </a:lnTo>
                  <a:lnTo>
                    <a:pt x="2401" y="5800"/>
                  </a:lnTo>
                  <a:lnTo>
                    <a:pt x="4428" y="5145"/>
                  </a:lnTo>
                  <a:lnTo>
                    <a:pt x="4459" y="5145"/>
                  </a:lnTo>
                  <a:lnTo>
                    <a:pt x="3368" y="3275"/>
                  </a:lnTo>
                  <a:cubicBezTo>
                    <a:pt x="3056" y="2745"/>
                    <a:pt x="3025" y="1061"/>
                    <a:pt x="3025" y="1061"/>
                  </a:cubicBezTo>
                  <a:cubicBezTo>
                    <a:pt x="3025" y="1061"/>
                    <a:pt x="1653" y="313"/>
                    <a:pt x="1466"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4"/>
            <p:cNvSpPr/>
            <p:nvPr/>
          </p:nvSpPr>
          <p:spPr>
            <a:xfrm>
              <a:off x="5685750" y="2152075"/>
              <a:ext cx="148900" cy="102125"/>
            </a:xfrm>
            <a:custGeom>
              <a:rect b="b" l="l" r="r" t="t"/>
              <a:pathLst>
                <a:path extrusionOk="0" h="4085" w="5956">
                  <a:moveTo>
                    <a:pt x="1903" y="0"/>
                  </a:moveTo>
                  <a:lnTo>
                    <a:pt x="1" y="1497"/>
                  </a:lnTo>
                  <a:lnTo>
                    <a:pt x="1" y="3243"/>
                  </a:lnTo>
                  <a:lnTo>
                    <a:pt x="2183" y="3243"/>
                  </a:lnTo>
                  <a:cubicBezTo>
                    <a:pt x="2776" y="3243"/>
                    <a:pt x="4054" y="4085"/>
                    <a:pt x="4054" y="4085"/>
                  </a:cubicBezTo>
                  <a:cubicBezTo>
                    <a:pt x="4054" y="4085"/>
                    <a:pt x="5800" y="3243"/>
                    <a:pt x="5925" y="3243"/>
                  </a:cubicBezTo>
                  <a:lnTo>
                    <a:pt x="5956" y="3243"/>
                  </a:lnTo>
                  <a:cubicBezTo>
                    <a:pt x="5582" y="2339"/>
                    <a:pt x="3212" y="1996"/>
                    <a:pt x="3212" y="1996"/>
                  </a:cubicBezTo>
                  <a:cubicBezTo>
                    <a:pt x="3212" y="1996"/>
                    <a:pt x="2745" y="125"/>
                    <a:pt x="1903"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5688100" y="2280675"/>
              <a:ext cx="125525" cy="129425"/>
            </a:xfrm>
            <a:custGeom>
              <a:rect b="b" l="l" r="r" t="t"/>
              <a:pathLst>
                <a:path extrusionOk="0" h="5177" w="5021">
                  <a:moveTo>
                    <a:pt x="3149" y="1"/>
                  </a:moveTo>
                  <a:lnTo>
                    <a:pt x="2058" y="1871"/>
                  </a:lnTo>
                  <a:cubicBezTo>
                    <a:pt x="1778" y="2308"/>
                    <a:pt x="0" y="3243"/>
                    <a:pt x="0" y="3243"/>
                  </a:cubicBezTo>
                  <a:cubicBezTo>
                    <a:pt x="0" y="3243"/>
                    <a:pt x="343" y="4771"/>
                    <a:pt x="187" y="5052"/>
                  </a:cubicBezTo>
                  <a:lnTo>
                    <a:pt x="187" y="5114"/>
                  </a:lnTo>
                  <a:cubicBezTo>
                    <a:pt x="437" y="5145"/>
                    <a:pt x="717" y="5176"/>
                    <a:pt x="998" y="5176"/>
                  </a:cubicBezTo>
                  <a:cubicBezTo>
                    <a:pt x="1933" y="5176"/>
                    <a:pt x="2682" y="3524"/>
                    <a:pt x="2682" y="3524"/>
                  </a:cubicBezTo>
                  <a:cubicBezTo>
                    <a:pt x="2682" y="3524"/>
                    <a:pt x="3109" y="3571"/>
                    <a:pt x="3604" y="3571"/>
                  </a:cubicBezTo>
                  <a:cubicBezTo>
                    <a:pt x="4169" y="3571"/>
                    <a:pt x="4821" y="3509"/>
                    <a:pt x="5020" y="3243"/>
                  </a:cubicBezTo>
                  <a:lnTo>
                    <a:pt x="4646" y="874"/>
                  </a:lnTo>
                  <a:lnTo>
                    <a:pt x="318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5713050" y="2280675"/>
              <a:ext cx="101350" cy="129425"/>
            </a:xfrm>
            <a:custGeom>
              <a:rect b="b" l="l" r="r" t="t"/>
              <a:pathLst>
                <a:path extrusionOk="0" h="5177" w="4054">
                  <a:moveTo>
                    <a:pt x="2183" y="1"/>
                  </a:moveTo>
                  <a:lnTo>
                    <a:pt x="1091" y="1871"/>
                  </a:lnTo>
                  <a:cubicBezTo>
                    <a:pt x="780" y="2214"/>
                    <a:pt x="405" y="2495"/>
                    <a:pt x="0" y="2682"/>
                  </a:cubicBezTo>
                  <a:lnTo>
                    <a:pt x="0" y="5176"/>
                  </a:lnTo>
                  <a:cubicBezTo>
                    <a:pt x="1590" y="5176"/>
                    <a:pt x="3056" y="4459"/>
                    <a:pt x="4053" y="3243"/>
                  </a:cubicBezTo>
                  <a:lnTo>
                    <a:pt x="3648" y="874"/>
                  </a:lnTo>
                  <a:lnTo>
                    <a:pt x="2183"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4"/>
            <p:cNvSpPr/>
            <p:nvPr/>
          </p:nvSpPr>
          <p:spPr>
            <a:xfrm>
              <a:off x="5593000" y="2328225"/>
              <a:ext cx="138000" cy="81100"/>
            </a:xfrm>
            <a:custGeom>
              <a:rect b="b" l="l" r="r" t="t"/>
              <a:pathLst>
                <a:path extrusionOk="0" h="3244" w="5520">
                  <a:moveTo>
                    <a:pt x="1" y="1"/>
                  </a:moveTo>
                  <a:cubicBezTo>
                    <a:pt x="655" y="1715"/>
                    <a:pt x="2214" y="2962"/>
                    <a:pt x="4023" y="3243"/>
                  </a:cubicBezTo>
                  <a:lnTo>
                    <a:pt x="4023" y="3181"/>
                  </a:lnTo>
                  <a:lnTo>
                    <a:pt x="4802" y="1809"/>
                  </a:lnTo>
                  <a:lnTo>
                    <a:pt x="5519" y="250"/>
                  </a:lnTo>
                  <a:cubicBezTo>
                    <a:pt x="5519" y="250"/>
                    <a:pt x="5426" y="1"/>
                    <a:pt x="4833"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4"/>
            <p:cNvSpPr/>
            <p:nvPr/>
          </p:nvSpPr>
          <p:spPr>
            <a:xfrm>
              <a:off x="5713050" y="2327450"/>
              <a:ext cx="26525" cy="46000"/>
            </a:xfrm>
            <a:custGeom>
              <a:rect b="b" l="l" r="r" t="t"/>
              <a:pathLst>
                <a:path extrusionOk="0" h="1840" w="1061">
                  <a:moveTo>
                    <a:pt x="0" y="0"/>
                  </a:moveTo>
                  <a:lnTo>
                    <a:pt x="0" y="1840"/>
                  </a:lnTo>
                  <a:lnTo>
                    <a:pt x="106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5658475" y="2233900"/>
              <a:ext cx="109150" cy="93575"/>
            </a:xfrm>
            <a:custGeom>
              <a:rect b="b" l="l" r="r" t="t"/>
              <a:pathLst>
                <a:path extrusionOk="0" h="3743" w="4366">
                  <a:moveTo>
                    <a:pt x="1092" y="1"/>
                  </a:moveTo>
                  <a:lnTo>
                    <a:pt x="1" y="1872"/>
                  </a:lnTo>
                  <a:lnTo>
                    <a:pt x="1092" y="3742"/>
                  </a:lnTo>
                  <a:lnTo>
                    <a:pt x="3274" y="3742"/>
                  </a:lnTo>
                  <a:lnTo>
                    <a:pt x="4366" y="1872"/>
                  </a:lnTo>
                  <a:lnTo>
                    <a:pt x="3243"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4"/>
            <p:cNvSpPr/>
            <p:nvPr/>
          </p:nvSpPr>
          <p:spPr>
            <a:xfrm>
              <a:off x="5713050" y="2233900"/>
              <a:ext cx="54575" cy="93575"/>
            </a:xfrm>
            <a:custGeom>
              <a:rect b="b" l="l" r="r" t="t"/>
              <a:pathLst>
                <a:path extrusionOk="0" h="3743" w="2183">
                  <a:moveTo>
                    <a:pt x="0" y="1"/>
                  </a:moveTo>
                  <a:lnTo>
                    <a:pt x="0" y="3742"/>
                  </a:lnTo>
                  <a:lnTo>
                    <a:pt x="1091" y="3742"/>
                  </a:lnTo>
                  <a:lnTo>
                    <a:pt x="2183" y="1872"/>
                  </a:lnTo>
                  <a:lnTo>
                    <a:pt x="10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4"/>
            <p:cNvSpPr/>
            <p:nvPr/>
          </p:nvSpPr>
          <p:spPr>
            <a:xfrm>
              <a:off x="5713050" y="2152075"/>
              <a:ext cx="120825" cy="102900"/>
            </a:xfrm>
            <a:custGeom>
              <a:rect b="b" l="l" r="r" t="t"/>
              <a:pathLst>
                <a:path extrusionOk="0" h="4116" w="4833">
                  <a:moveTo>
                    <a:pt x="811" y="0"/>
                  </a:moveTo>
                  <a:lnTo>
                    <a:pt x="0" y="655"/>
                  </a:lnTo>
                  <a:lnTo>
                    <a:pt x="0" y="3274"/>
                  </a:lnTo>
                  <a:lnTo>
                    <a:pt x="1964" y="3274"/>
                  </a:lnTo>
                  <a:lnTo>
                    <a:pt x="1964" y="3555"/>
                  </a:lnTo>
                  <a:cubicBezTo>
                    <a:pt x="2307" y="3710"/>
                    <a:pt x="2619" y="3898"/>
                    <a:pt x="2962" y="4116"/>
                  </a:cubicBezTo>
                  <a:cubicBezTo>
                    <a:pt x="2962" y="4116"/>
                    <a:pt x="4708" y="3274"/>
                    <a:pt x="4833" y="3274"/>
                  </a:cubicBezTo>
                  <a:cubicBezTo>
                    <a:pt x="4178" y="1559"/>
                    <a:pt x="2650" y="312"/>
                    <a:pt x="811" y="31"/>
                  </a:cubicBezTo>
                  <a:lnTo>
                    <a:pt x="81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5740325" y="2233900"/>
              <a:ext cx="110700" cy="127875"/>
            </a:xfrm>
            <a:custGeom>
              <a:rect b="b" l="l" r="r" t="t"/>
              <a:pathLst>
                <a:path extrusionOk="0" h="5115" w="4428">
                  <a:moveTo>
                    <a:pt x="0" y="1"/>
                  </a:moveTo>
                  <a:lnTo>
                    <a:pt x="2962" y="5114"/>
                  </a:lnTo>
                  <a:cubicBezTo>
                    <a:pt x="4116" y="3680"/>
                    <a:pt x="4428" y="1716"/>
                    <a:pt x="3742"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5612500" y="2150500"/>
              <a:ext cx="113025" cy="130200"/>
            </a:xfrm>
            <a:custGeom>
              <a:rect b="b" l="l" r="r" t="t"/>
              <a:pathLst>
                <a:path extrusionOk="0" h="5208" w="4521">
                  <a:moveTo>
                    <a:pt x="4022" y="1"/>
                  </a:moveTo>
                  <a:cubicBezTo>
                    <a:pt x="2463" y="1"/>
                    <a:pt x="967" y="718"/>
                    <a:pt x="0" y="1934"/>
                  </a:cubicBezTo>
                  <a:lnTo>
                    <a:pt x="1871" y="5208"/>
                  </a:lnTo>
                  <a:lnTo>
                    <a:pt x="4022" y="1466"/>
                  </a:lnTo>
                  <a:cubicBezTo>
                    <a:pt x="4240" y="1092"/>
                    <a:pt x="4396" y="687"/>
                    <a:pt x="4521" y="250"/>
                  </a:cubicBezTo>
                  <a:cubicBezTo>
                    <a:pt x="4396" y="94"/>
                    <a:pt x="4209" y="32"/>
                    <a:pt x="4022"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4"/>
            <p:cNvSpPr/>
            <p:nvPr/>
          </p:nvSpPr>
          <p:spPr>
            <a:xfrm>
              <a:off x="5713050" y="2150500"/>
              <a:ext cx="20275" cy="36675"/>
            </a:xfrm>
            <a:custGeom>
              <a:rect b="b" l="l" r="r" t="t"/>
              <a:pathLst>
                <a:path extrusionOk="0" h="1467" w="811">
                  <a:moveTo>
                    <a:pt x="0" y="1"/>
                  </a:moveTo>
                  <a:lnTo>
                    <a:pt x="0" y="1466"/>
                  </a:lnTo>
                  <a:lnTo>
                    <a:pt x="811" y="63"/>
                  </a:lnTo>
                  <a:cubicBezTo>
                    <a:pt x="530" y="32"/>
                    <a:pt x="281" y="1"/>
                    <a:pt x="0"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74"/>
          <p:cNvGrpSpPr/>
          <p:nvPr/>
        </p:nvGrpSpPr>
        <p:grpSpPr>
          <a:xfrm>
            <a:off x="5508113" y="2216307"/>
            <a:ext cx="368700" cy="340000"/>
            <a:chOff x="4744950" y="2110750"/>
            <a:chExt cx="368700" cy="340000"/>
          </a:xfrm>
        </p:grpSpPr>
        <p:sp>
          <p:nvSpPr>
            <p:cNvPr id="4048" name="Google Shape;4048;p74"/>
            <p:cNvSpPr/>
            <p:nvPr/>
          </p:nvSpPr>
          <p:spPr>
            <a:xfrm>
              <a:off x="4744950" y="2176350"/>
              <a:ext cx="273625" cy="240750"/>
            </a:xfrm>
            <a:custGeom>
              <a:rect b="b" l="l" r="r" t="t"/>
              <a:pathLst>
                <a:path extrusionOk="0" h="9630" w="10945">
                  <a:moveTo>
                    <a:pt x="8506" y="1"/>
                  </a:moveTo>
                  <a:cubicBezTo>
                    <a:pt x="7341" y="1"/>
                    <a:pt x="6201" y="567"/>
                    <a:pt x="5488" y="1586"/>
                  </a:cubicBezTo>
                  <a:cubicBezTo>
                    <a:pt x="5270" y="1929"/>
                    <a:pt x="4927" y="2178"/>
                    <a:pt x="4521" y="2272"/>
                  </a:cubicBezTo>
                  <a:cubicBezTo>
                    <a:pt x="1185" y="3082"/>
                    <a:pt x="0" y="7229"/>
                    <a:pt x="2432" y="9630"/>
                  </a:cubicBezTo>
                  <a:lnTo>
                    <a:pt x="9822" y="7541"/>
                  </a:lnTo>
                  <a:lnTo>
                    <a:pt x="10944" y="1118"/>
                  </a:lnTo>
                  <a:lnTo>
                    <a:pt x="10352" y="526"/>
                  </a:lnTo>
                  <a:lnTo>
                    <a:pt x="10321" y="495"/>
                  </a:lnTo>
                  <a:cubicBezTo>
                    <a:pt x="9748" y="160"/>
                    <a:pt x="9123" y="1"/>
                    <a:pt x="8506"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4773800" y="2129475"/>
              <a:ext cx="20275" cy="20275"/>
            </a:xfrm>
            <a:custGeom>
              <a:rect b="b" l="l" r="r" t="t"/>
              <a:pathLst>
                <a:path extrusionOk="0" h="811"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4793275" y="2110750"/>
              <a:ext cx="20300" cy="20300"/>
            </a:xfrm>
            <a:custGeom>
              <a:rect b="b" l="l" r="r" t="t"/>
              <a:pathLst>
                <a:path extrusionOk="0" h="812" w="812">
                  <a:moveTo>
                    <a:pt x="1" y="1"/>
                  </a:moveTo>
                  <a:lnTo>
                    <a:pt x="1" y="811"/>
                  </a:lnTo>
                  <a:lnTo>
                    <a:pt x="811" y="81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4813550" y="2129475"/>
              <a:ext cx="20275" cy="20275"/>
            </a:xfrm>
            <a:custGeom>
              <a:rect b="b" l="l" r="r" t="t"/>
              <a:pathLst>
                <a:path extrusionOk="0" h="811"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4793275" y="2149725"/>
              <a:ext cx="20300" cy="20300"/>
            </a:xfrm>
            <a:custGeom>
              <a:rect b="b" l="l" r="r" t="t"/>
              <a:pathLst>
                <a:path extrusionOk="0" h="812" w="812">
                  <a:moveTo>
                    <a:pt x="1" y="1"/>
                  </a:moveTo>
                  <a:lnTo>
                    <a:pt x="1" y="811"/>
                  </a:lnTo>
                  <a:lnTo>
                    <a:pt x="811" y="811"/>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4805750" y="2204300"/>
              <a:ext cx="252575" cy="245225"/>
            </a:xfrm>
            <a:custGeom>
              <a:rect b="b" l="l" r="r" t="t"/>
              <a:pathLst>
                <a:path extrusionOk="0" h="9809" w="10103">
                  <a:moveTo>
                    <a:pt x="8512" y="0"/>
                  </a:moveTo>
                  <a:lnTo>
                    <a:pt x="0" y="8512"/>
                  </a:lnTo>
                  <a:cubicBezTo>
                    <a:pt x="887" y="9398"/>
                    <a:pt x="2001" y="9808"/>
                    <a:pt x="3099" y="9808"/>
                  </a:cubicBezTo>
                  <a:cubicBezTo>
                    <a:pt x="5012" y="9808"/>
                    <a:pt x="6875" y="8563"/>
                    <a:pt x="7390" y="6423"/>
                  </a:cubicBezTo>
                  <a:cubicBezTo>
                    <a:pt x="7452" y="6049"/>
                    <a:pt x="7701" y="5706"/>
                    <a:pt x="8044" y="5456"/>
                  </a:cubicBezTo>
                  <a:cubicBezTo>
                    <a:pt x="9635" y="4396"/>
                    <a:pt x="10102" y="2307"/>
                    <a:pt x="9136" y="655"/>
                  </a:cubicBezTo>
                  <a:lnTo>
                    <a:pt x="9105" y="624"/>
                  </a:lnTo>
                  <a:lnTo>
                    <a:pt x="851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5062975" y="2160650"/>
              <a:ext cx="42900" cy="42900"/>
            </a:xfrm>
            <a:custGeom>
              <a:rect b="b" l="l" r="r" t="t"/>
              <a:pathLst>
                <a:path extrusionOk="0" h="1716" w="1716">
                  <a:moveTo>
                    <a:pt x="561" y="0"/>
                  </a:moveTo>
                  <a:lnTo>
                    <a:pt x="0" y="561"/>
                  </a:lnTo>
                  <a:lnTo>
                    <a:pt x="1154" y="1715"/>
                  </a:lnTo>
                  <a:lnTo>
                    <a:pt x="1715" y="1154"/>
                  </a:lnTo>
                  <a:lnTo>
                    <a:pt x="56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5020100" y="2117775"/>
              <a:ext cx="46000" cy="46000"/>
            </a:xfrm>
            <a:custGeom>
              <a:rect b="b" l="l" r="r" t="t"/>
              <a:pathLst>
                <a:path extrusionOk="0" h="1840" w="1840">
                  <a:moveTo>
                    <a:pt x="593" y="0"/>
                  </a:moveTo>
                  <a:lnTo>
                    <a:pt x="0" y="562"/>
                  </a:lnTo>
                  <a:lnTo>
                    <a:pt x="1279" y="1840"/>
                  </a:lnTo>
                  <a:lnTo>
                    <a:pt x="1840" y="1279"/>
                  </a:lnTo>
                  <a:lnTo>
                    <a:pt x="593"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4900850" y="2159075"/>
              <a:ext cx="148900" cy="149700"/>
            </a:xfrm>
            <a:custGeom>
              <a:rect b="b" l="l" r="r" t="t"/>
              <a:pathLst>
                <a:path extrusionOk="0" h="5988" w="5956">
                  <a:moveTo>
                    <a:pt x="5394" y="1"/>
                  </a:moveTo>
                  <a:lnTo>
                    <a:pt x="0" y="5426"/>
                  </a:lnTo>
                  <a:lnTo>
                    <a:pt x="561" y="5987"/>
                  </a:lnTo>
                  <a:lnTo>
                    <a:pt x="4053" y="3586"/>
                  </a:lnTo>
                  <a:lnTo>
                    <a:pt x="5955" y="562"/>
                  </a:lnTo>
                  <a:lnTo>
                    <a:pt x="5394"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4914875" y="2173125"/>
              <a:ext cx="148900" cy="149675"/>
            </a:xfrm>
            <a:custGeom>
              <a:rect b="b" l="l" r="r" t="t"/>
              <a:pathLst>
                <a:path extrusionOk="0" h="5987" w="5956">
                  <a:moveTo>
                    <a:pt x="5394" y="0"/>
                  </a:moveTo>
                  <a:lnTo>
                    <a:pt x="0" y="5425"/>
                  </a:lnTo>
                  <a:lnTo>
                    <a:pt x="562" y="5986"/>
                  </a:lnTo>
                  <a:lnTo>
                    <a:pt x="5955" y="561"/>
                  </a:lnTo>
                  <a:lnTo>
                    <a:pt x="5394"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4872000" y="2265875"/>
              <a:ext cx="85000" cy="84975"/>
            </a:xfrm>
            <a:custGeom>
              <a:rect b="b" l="l" r="r" t="t"/>
              <a:pathLst>
                <a:path extrusionOk="0" h="3399" w="3400">
                  <a:moveTo>
                    <a:pt x="593" y="0"/>
                  </a:moveTo>
                  <a:lnTo>
                    <a:pt x="1" y="561"/>
                  </a:lnTo>
                  <a:lnTo>
                    <a:pt x="2838" y="3399"/>
                  </a:lnTo>
                  <a:lnTo>
                    <a:pt x="3399" y="2837"/>
                  </a:lnTo>
                  <a:lnTo>
                    <a:pt x="593"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4"/>
            <p:cNvSpPr/>
            <p:nvPr/>
          </p:nvSpPr>
          <p:spPr>
            <a:xfrm>
              <a:off x="4907850" y="2301725"/>
              <a:ext cx="49150" cy="49125"/>
            </a:xfrm>
            <a:custGeom>
              <a:rect b="b" l="l" r="r" t="t"/>
              <a:pathLst>
                <a:path extrusionOk="0" h="1965" w="1966">
                  <a:moveTo>
                    <a:pt x="562" y="0"/>
                  </a:moveTo>
                  <a:lnTo>
                    <a:pt x="1" y="562"/>
                  </a:lnTo>
                  <a:lnTo>
                    <a:pt x="1404" y="1965"/>
                  </a:lnTo>
                  <a:lnTo>
                    <a:pt x="1965" y="1403"/>
                  </a:lnTo>
                  <a:lnTo>
                    <a:pt x="562"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5027900" y="2117775"/>
              <a:ext cx="63925" cy="63950"/>
            </a:xfrm>
            <a:custGeom>
              <a:rect b="b" l="l" r="r" t="t"/>
              <a:pathLst>
                <a:path extrusionOk="0" h="2558" w="2557">
                  <a:moveTo>
                    <a:pt x="1964" y="0"/>
                  </a:moveTo>
                  <a:lnTo>
                    <a:pt x="0" y="1996"/>
                  </a:lnTo>
                  <a:lnTo>
                    <a:pt x="561" y="2557"/>
                  </a:lnTo>
                  <a:lnTo>
                    <a:pt x="2152" y="2089"/>
                  </a:lnTo>
                  <a:lnTo>
                    <a:pt x="2557" y="562"/>
                  </a:lnTo>
                  <a:lnTo>
                    <a:pt x="1964"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5041925" y="2131800"/>
              <a:ext cx="63150" cy="63950"/>
            </a:xfrm>
            <a:custGeom>
              <a:rect b="b" l="l" r="r" t="t"/>
              <a:pathLst>
                <a:path extrusionOk="0" h="2558" w="2526">
                  <a:moveTo>
                    <a:pt x="1965" y="1"/>
                  </a:moveTo>
                  <a:lnTo>
                    <a:pt x="0" y="1996"/>
                  </a:lnTo>
                  <a:lnTo>
                    <a:pt x="562" y="2557"/>
                  </a:lnTo>
                  <a:lnTo>
                    <a:pt x="2526" y="593"/>
                  </a:lnTo>
                  <a:lnTo>
                    <a:pt x="1965"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4821325" y="2329775"/>
              <a:ext cx="64725" cy="67850"/>
            </a:xfrm>
            <a:custGeom>
              <a:rect b="b" l="l" r="r" t="t"/>
              <a:pathLst>
                <a:path extrusionOk="0" h="2714" w="2589">
                  <a:moveTo>
                    <a:pt x="625" y="1"/>
                  </a:moveTo>
                  <a:cubicBezTo>
                    <a:pt x="1" y="624"/>
                    <a:pt x="1" y="1622"/>
                    <a:pt x="625" y="2246"/>
                  </a:cubicBezTo>
                  <a:cubicBezTo>
                    <a:pt x="968" y="2495"/>
                    <a:pt x="1342" y="2651"/>
                    <a:pt x="1747" y="2713"/>
                  </a:cubicBezTo>
                  <a:lnTo>
                    <a:pt x="2589" y="1965"/>
                  </a:lnTo>
                  <a:lnTo>
                    <a:pt x="1653" y="2090"/>
                  </a:lnTo>
                  <a:cubicBezTo>
                    <a:pt x="1435" y="2090"/>
                    <a:pt x="1342" y="1840"/>
                    <a:pt x="1186" y="1685"/>
                  </a:cubicBezTo>
                  <a:cubicBezTo>
                    <a:pt x="874" y="1373"/>
                    <a:pt x="874" y="874"/>
                    <a:pt x="1186" y="562"/>
                  </a:cubicBezTo>
                  <a:lnTo>
                    <a:pt x="62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4836925" y="2371875"/>
              <a:ext cx="56150" cy="25750"/>
            </a:xfrm>
            <a:custGeom>
              <a:rect b="b" l="l" r="r" t="t"/>
              <a:pathLst>
                <a:path extrusionOk="0" h="1030" w="2246">
                  <a:moveTo>
                    <a:pt x="562" y="1"/>
                  </a:moveTo>
                  <a:lnTo>
                    <a:pt x="1" y="562"/>
                  </a:lnTo>
                  <a:cubicBezTo>
                    <a:pt x="312" y="873"/>
                    <a:pt x="725" y="1029"/>
                    <a:pt x="1135" y="1029"/>
                  </a:cubicBezTo>
                  <a:cubicBezTo>
                    <a:pt x="1544" y="1029"/>
                    <a:pt x="1949" y="873"/>
                    <a:pt x="2245" y="562"/>
                  </a:cubicBezTo>
                  <a:lnTo>
                    <a:pt x="1715" y="1"/>
                  </a:lnTo>
                  <a:cubicBezTo>
                    <a:pt x="1544" y="156"/>
                    <a:pt x="1333" y="234"/>
                    <a:pt x="1127" y="234"/>
                  </a:cubicBezTo>
                  <a:cubicBezTo>
                    <a:pt x="920" y="234"/>
                    <a:pt x="718" y="156"/>
                    <a:pt x="562"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5000200" y="2329000"/>
              <a:ext cx="113450" cy="121750"/>
            </a:xfrm>
            <a:custGeom>
              <a:rect b="b" l="l" r="r" t="t"/>
              <a:pathLst>
                <a:path extrusionOk="0" h="4870" w="4538">
                  <a:moveTo>
                    <a:pt x="2293" y="1"/>
                  </a:moveTo>
                  <a:lnTo>
                    <a:pt x="2293" y="2152"/>
                  </a:lnTo>
                  <a:cubicBezTo>
                    <a:pt x="2093" y="2061"/>
                    <a:pt x="1883" y="2013"/>
                    <a:pt x="1674" y="2013"/>
                  </a:cubicBezTo>
                  <a:cubicBezTo>
                    <a:pt x="1525" y="2013"/>
                    <a:pt x="1376" y="2038"/>
                    <a:pt x="1233" y="2090"/>
                  </a:cubicBezTo>
                  <a:cubicBezTo>
                    <a:pt x="796" y="2214"/>
                    <a:pt x="454" y="2557"/>
                    <a:pt x="298" y="3025"/>
                  </a:cubicBezTo>
                  <a:cubicBezTo>
                    <a:pt x="0" y="3971"/>
                    <a:pt x="733" y="4869"/>
                    <a:pt x="1664" y="4869"/>
                  </a:cubicBezTo>
                  <a:cubicBezTo>
                    <a:pt x="1808" y="4869"/>
                    <a:pt x="1956" y="4848"/>
                    <a:pt x="2106" y="4802"/>
                  </a:cubicBezTo>
                  <a:cubicBezTo>
                    <a:pt x="2667" y="4584"/>
                    <a:pt x="3072" y="4054"/>
                    <a:pt x="3072" y="3461"/>
                  </a:cubicBezTo>
                  <a:lnTo>
                    <a:pt x="3072" y="1622"/>
                  </a:lnTo>
                  <a:lnTo>
                    <a:pt x="4070" y="2339"/>
                  </a:lnTo>
                  <a:lnTo>
                    <a:pt x="4538" y="1684"/>
                  </a:lnTo>
                  <a:lnTo>
                    <a:pt x="2293"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74"/>
          <p:cNvGrpSpPr/>
          <p:nvPr/>
        </p:nvGrpSpPr>
        <p:grpSpPr>
          <a:xfrm>
            <a:off x="4804263" y="2216307"/>
            <a:ext cx="318825" cy="339175"/>
            <a:chOff x="4041100" y="2110750"/>
            <a:chExt cx="318825" cy="339175"/>
          </a:xfrm>
        </p:grpSpPr>
        <p:sp>
          <p:nvSpPr>
            <p:cNvPr id="4066" name="Google Shape;4066;p74"/>
            <p:cNvSpPr/>
            <p:nvPr/>
          </p:nvSpPr>
          <p:spPr>
            <a:xfrm>
              <a:off x="4076950" y="2201150"/>
              <a:ext cx="242450" cy="239375"/>
            </a:xfrm>
            <a:custGeom>
              <a:rect b="b" l="l" r="r" t="t"/>
              <a:pathLst>
                <a:path extrusionOk="0" h="9575" w="9698">
                  <a:moveTo>
                    <a:pt x="4813" y="0"/>
                  </a:moveTo>
                  <a:cubicBezTo>
                    <a:pt x="2182" y="0"/>
                    <a:pt x="1" y="2128"/>
                    <a:pt x="1" y="4772"/>
                  </a:cubicBezTo>
                  <a:cubicBezTo>
                    <a:pt x="1" y="7446"/>
                    <a:pt x="2182" y="9575"/>
                    <a:pt x="4813" y="9575"/>
                  </a:cubicBezTo>
                  <a:cubicBezTo>
                    <a:pt x="4851" y="9575"/>
                    <a:pt x="4889" y="9574"/>
                    <a:pt x="4927" y="9573"/>
                  </a:cubicBezTo>
                  <a:cubicBezTo>
                    <a:pt x="7577" y="9573"/>
                    <a:pt x="9697" y="4772"/>
                    <a:pt x="9697" y="4772"/>
                  </a:cubicBezTo>
                  <a:cubicBezTo>
                    <a:pt x="9697" y="4772"/>
                    <a:pt x="7577" y="1"/>
                    <a:pt x="4927" y="1"/>
                  </a:cubicBezTo>
                  <a:cubicBezTo>
                    <a:pt x="4889" y="1"/>
                    <a:pt x="4851" y="0"/>
                    <a:pt x="4813" y="0"/>
                  </a:cubicBez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4200100" y="2201150"/>
              <a:ext cx="122400" cy="239375"/>
            </a:xfrm>
            <a:custGeom>
              <a:rect b="b" l="l" r="r" t="t"/>
              <a:pathLst>
                <a:path extrusionOk="0" h="9575" w="4896">
                  <a:moveTo>
                    <a:pt x="114" y="0"/>
                  </a:moveTo>
                  <a:cubicBezTo>
                    <a:pt x="77" y="0"/>
                    <a:pt x="39" y="1"/>
                    <a:pt x="1" y="1"/>
                  </a:cubicBezTo>
                  <a:lnTo>
                    <a:pt x="1" y="9573"/>
                  </a:lnTo>
                  <a:cubicBezTo>
                    <a:pt x="39" y="9574"/>
                    <a:pt x="77" y="9575"/>
                    <a:pt x="114" y="9575"/>
                  </a:cubicBezTo>
                  <a:cubicBezTo>
                    <a:pt x="2744" y="9575"/>
                    <a:pt x="4896" y="7446"/>
                    <a:pt x="4896" y="4772"/>
                  </a:cubicBezTo>
                  <a:cubicBezTo>
                    <a:pt x="4896" y="2128"/>
                    <a:pt x="2744" y="0"/>
                    <a:pt x="114" y="0"/>
                  </a:cubicBez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4190750" y="2141150"/>
              <a:ext cx="19525" cy="60050"/>
            </a:xfrm>
            <a:custGeom>
              <a:rect b="b" l="l" r="r" t="t"/>
              <a:pathLst>
                <a:path extrusionOk="0" h="2402" w="781">
                  <a:moveTo>
                    <a:pt x="1" y="1"/>
                  </a:moveTo>
                  <a:lnTo>
                    <a:pt x="1" y="2401"/>
                  </a:lnTo>
                  <a:lnTo>
                    <a:pt x="375" y="2401"/>
                  </a:lnTo>
                  <a:lnTo>
                    <a:pt x="780" y="1248"/>
                  </a:lnTo>
                  <a:lnTo>
                    <a:pt x="375"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4200100" y="2141150"/>
              <a:ext cx="9375" cy="60050"/>
            </a:xfrm>
            <a:custGeom>
              <a:rect b="b" l="l" r="r" t="t"/>
              <a:pathLst>
                <a:path extrusionOk="0" h="2402" w="375">
                  <a:moveTo>
                    <a:pt x="1" y="1"/>
                  </a:moveTo>
                  <a:lnTo>
                    <a:pt x="1" y="2401"/>
                  </a:lnTo>
                  <a:lnTo>
                    <a:pt x="375" y="2401"/>
                  </a:lnTo>
                  <a:lnTo>
                    <a:pt x="375"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4299875" y="2141150"/>
              <a:ext cx="20300" cy="20300"/>
            </a:xfrm>
            <a:custGeom>
              <a:rect b="b" l="l" r="r" t="t"/>
              <a:pathLst>
                <a:path extrusionOk="0" h="812" w="812">
                  <a:moveTo>
                    <a:pt x="1" y="1"/>
                  </a:moveTo>
                  <a:lnTo>
                    <a:pt x="1" y="811"/>
                  </a:lnTo>
                  <a:lnTo>
                    <a:pt x="811" y="811"/>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4319375" y="2121675"/>
              <a:ext cx="20275" cy="20275"/>
            </a:xfrm>
            <a:custGeom>
              <a:rect b="b" l="l" r="r" t="t"/>
              <a:pathLst>
                <a:path extrusionOk="0" h="811" w="811">
                  <a:moveTo>
                    <a:pt x="0" y="0"/>
                  </a:moveTo>
                  <a:lnTo>
                    <a:pt x="0" y="811"/>
                  </a:lnTo>
                  <a:lnTo>
                    <a:pt x="811" y="811"/>
                  </a:lnTo>
                  <a:lnTo>
                    <a:pt x="81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4339625" y="2141150"/>
              <a:ext cx="20300" cy="20300"/>
            </a:xfrm>
            <a:custGeom>
              <a:rect b="b" l="l" r="r" t="t"/>
              <a:pathLst>
                <a:path extrusionOk="0" h="812" w="812">
                  <a:moveTo>
                    <a:pt x="1" y="1"/>
                  </a:moveTo>
                  <a:lnTo>
                    <a:pt x="1" y="811"/>
                  </a:lnTo>
                  <a:lnTo>
                    <a:pt x="811" y="811"/>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4319375" y="2161425"/>
              <a:ext cx="20275" cy="20300"/>
            </a:xfrm>
            <a:custGeom>
              <a:rect b="b" l="l" r="r" t="t"/>
              <a:pathLst>
                <a:path extrusionOk="0" h="812" w="811">
                  <a:moveTo>
                    <a:pt x="0" y="0"/>
                  </a:moveTo>
                  <a:lnTo>
                    <a:pt x="0" y="811"/>
                  </a:lnTo>
                  <a:lnTo>
                    <a:pt x="811" y="811"/>
                  </a:lnTo>
                  <a:lnTo>
                    <a:pt x="81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4041100" y="2180900"/>
              <a:ext cx="20300" cy="20300"/>
            </a:xfrm>
            <a:custGeom>
              <a:rect b="b" l="l" r="r" t="t"/>
              <a:pathLst>
                <a:path extrusionOk="0" h="812" w="812">
                  <a:moveTo>
                    <a:pt x="0" y="1"/>
                  </a:moveTo>
                  <a:lnTo>
                    <a:pt x="0" y="811"/>
                  </a:lnTo>
                  <a:lnTo>
                    <a:pt x="811" y="811"/>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4060575" y="2161425"/>
              <a:ext cx="20300" cy="20300"/>
            </a:xfrm>
            <a:custGeom>
              <a:rect b="b" l="l" r="r" t="t"/>
              <a:pathLst>
                <a:path extrusionOk="0" h="812" w="812">
                  <a:moveTo>
                    <a:pt x="1" y="0"/>
                  </a:moveTo>
                  <a:lnTo>
                    <a:pt x="1" y="811"/>
                  </a:lnTo>
                  <a:lnTo>
                    <a:pt x="812" y="811"/>
                  </a:lnTo>
                  <a:lnTo>
                    <a:pt x="812"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4080850" y="2180900"/>
              <a:ext cx="20300" cy="20300"/>
            </a:xfrm>
            <a:custGeom>
              <a:rect b="b" l="l" r="r" t="t"/>
              <a:pathLst>
                <a:path extrusionOk="0" h="812" w="812">
                  <a:moveTo>
                    <a:pt x="1" y="1"/>
                  </a:moveTo>
                  <a:lnTo>
                    <a:pt x="1" y="811"/>
                  </a:lnTo>
                  <a:lnTo>
                    <a:pt x="811" y="811"/>
                  </a:lnTo>
                  <a:lnTo>
                    <a:pt x="81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4060575" y="2201175"/>
              <a:ext cx="20300" cy="20300"/>
            </a:xfrm>
            <a:custGeom>
              <a:rect b="b" l="l" r="r" t="t"/>
              <a:pathLst>
                <a:path extrusionOk="0" h="812" w="812">
                  <a:moveTo>
                    <a:pt x="1" y="0"/>
                  </a:moveTo>
                  <a:lnTo>
                    <a:pt x="1" y="811"/>
                  </a:lnTo>
                  <a:lnTo>
                    <a:pt x="812" y="811"/>
                  </a:lnTo>
                  <a:lnTo>
                    <a:pt x="812"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4141650" y="2111550"/>
              <a:ext cx="117725" cy="38975"/>
            </a:xfrm>
            <a:custGeom>
              <a:rect b="b" l="l" r="r" t="t"/>
              <a:pathLst>
                <a:path extrusionOk="0" h="1559" w="4709">
                  <a:moveTo>
                    <a:pt x="0" y="0"/>
                  </a:moveTo>
                  <a:lnTo>
                    <a:pt x="0" y="374"/>
                  </a:lnTo>
                  <a:cubicBezTo>
                    <a:pt x="0" y="1029"/>
                    <a:pt x="530" y="1559"/>
                    <a:pt x="1154" y="1559"/>
                  </a:cubicBezTo>
                  <a:lnTo>
                    <a:pt x="2339" y="1559"/>
                  </a:lnTo>
                  <a:lnTo>
                    <a:pt x="4708" y="374"/>
                  </a:lnTo>
                  <a:lnTo>
                    <a:pt x="237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4200100" y="2110750"/>
              <a:ext cx="58500" cy="39775"/>
            </a:xfrm>
            <a:custGeom>
              <a:rect b="b" l="l" r="r" t="t"/>
              <a:pathLst>
                <a:path extrusionOk="0" h="1591" w="2340">
                  <a:moveTo>
                    <a:pt x="1" y="1"/>
                  </a:moveTo>
                  <a:lnTo>
                    <a:pt x="1" y="1591"/>
                  </a:lnTo>
                  <a:lnTo>
                    <a:pt x="1154" y="1591"/>
                  </a:lnTo>
                  <a:cubicBezTo>
                    <a:pt x="1809" y="1591"/>
                    <a:pt x="2339" y="1061"/>
                    <a:pt x="2339" y="437"/>
                  </a:cubicBezTo>
                  <a:lnTo>
                    <a:pt x="2339" y="32"/>
                  </a:lnTo>
                  <a:lnTo>
                    <a:pt x="1"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4066825" y="2191000"/>
              <a:ext cx="262700" cy="258925"/>
            </a:xfrm>
            <a:custGeom>
              <a:rect b="b" l="l" r="r" t="t"/>
              <a:pathLst>
                <a:path extrusionOk="0" h="10357" w="10508">
                  <a:moveTo>
                    <a:pt x="4926" y="906"/>
                  </a:moveTo>
                  <a:lnTo>
                    <a:pt x="4926" y="2403"/>
                  </a:lnTo>
                  <a:lnTo>
                    <a:pt x="3804" y="2403"/>
                  </a:lnTo>
                  <a:cubicBezTo>
                    <a:pt x="4022" y="1873"/>
                    <a:pt x="4396" y="1187"/>
                    <a:pt x="4926" y="906"/>
                  </a:cubicBezTo>
                  <a:close/>
                  <a:moveTo>
                    <a:pt x="5737" y="906"/>
                  </a:moveTo>
                  <a:cubicBezTo>
                    <a:pt x="6267" y="1187"/>
                    <a:pt x="6641" y="1873"/>
                    <a:pt x="6860" y="2403"/>
                  </a:cubicBezTo>
                  <a:lnTo>
                    <a:pt x="5737" y="2403"/>
                  </a:lnTo>
                  <a:lnTo>
                    <a:pt x="5737" y="906"/>
                  </a:lnTo>
                  <a:close/>
                  <a:moveTo>
                    <a:pt x="7140" y="1187"/>
                  </a:moveTo>
                  <a:lnTo>
                    <a:pt x="7140" y="1187"/>
                  </a:lnTo>
                  <a:cubicBezTo>
                    <a:pt x="7733" y="1468"/>
                    <a:pt x="8294" y="1873"/>
                    <a:pt x="8699" y="2403"/>
                  </a:cubicBezTo>
                  <a:lnTo>
                    <a:pt x="7701" y="2403"/>
                  </a:lnTo>
                  <a:cubicBezTo>
                    <a:pt x="7608" y="2153"/>
                    <a:pt x="7514" y="1873"/>
                    <a:pt x="7390" y="1623"/>
                  </a:cubicBezTo>
                  <a:cubicBezTo>
                    <a:pt x="7296" y="1499"/>
                    <a:pt x="7234" y="1343"/>
                    <a:pt x="7140" y="1187"/>
                  </a:cubicBezTo>
                  <a:close/>
                  <a:moveTo>
                    <a:pt x="3498" y="1230"/>
                  </a:moveTo>
                  <a:lnTo>
                    <a:pt x="3498" y="1230"/>
                  </a:lnTo>
                  <a:cubicBezTo>
                    <a:pt x="3418" y="1372"/>
                    <a:pt x="3359" y="1513"/>
                    <a:pt x="3274" y="1655"/>
                  </a:cubicBezTo>
                  <a:cubicBezTo>
                    <a:pt x="3149" y="1904"/>
                    <a:pt x="3056" y="2153"/>
                    <a:pt x="2962" y="2434"/>
                  </a:cubicBezTo>
                  <a:lnTo>
                    <a:pt x="1965" y="2434"/>
                  </a:lnTo>
                  <a:cubicBezTo>
                    <a:pt x="2364" y="1912"/>
                    <a:pt x="2915" y="1510"/>
                    <a:pt x="3498" y="1230"/>
                  </a:cubicBezTo>
                  <a:close/>
                  <a:moveTo>
                    <a:pt x="2744" y="3182"/>
                  </a:moveTo>
                  <a:cubicBezTo>
                    <a:pt x="2650" y="3712"/>
                    <a:pt x="2588" y="4242"/>
                    <a:pt x="2557" y="4772"/>
                  </a:cubicBezTo>
                  <a:lnTo>
                    <a:pt x="967" y="4772"/>
                  </a:lnTo>
                  <a:cubicBezTo>
                    <a:pt x="1029" y="4211"/>
                    <a:pt x="1185" y="3681"/>
                    <a:pt x="1434" y="3182"/>
                  </a:cubicBezTo>
                  <a:close/>
                  <a:moveTo>
                    <a:pt x="4926" y="3182"/>
                  </a:moveTo>
                  <a:lnTo>
                    <a:pt x="4926" y="4772"/>
                  </a:lnTo>
                  <a:lnTo>
                    <a:pt x="3336" y="4772"/>
                  </a:lnTo>
                  <a:cubicBezTo>
                    <a:pt x="3368" y="4242"/>
                    <a:pt x="3461" y="3712"/>
                    <a:pt x="3555" y="3182"/>
                  </a:cubicBezTo>
                  <a:close/>
                  <a:moveTo>
                    <a:pt x="7109" y="3182"/>
                  </a:moveTo>
                  <a:cubicBezTo>
                    <a:pt x="7234" y="3712"/>
                    <a:pt x="7296" y="4242"/>
                    <a:pt x="7327" y="4772"/>
                  </a:cubicBezTo>
                  <a:lnTo>
                    <a:pt x="5737" y="4772"/>
                  </a:lnTo>
                  <a:lnTo>
                    <a:pt x="5737" y="3182"/>
                  </a:lnTo>
                  <a:close/>
                  <a:moveTo>
                    <a:pt x="9229" y="3182"/>
                  </a:moveTo>
                  <a:cubicBezTo>
                    <a:pt x="9479" y="3681"/>
                    <a:pt x="9634" y="4211"/>
                    <a:pt x="9697" y="4772"/>
                  </a:cubicBezTo>
                  <a:lnTo>
                    <a:pt x="8107" y="4772"/>
                  </a:lnTo>
                  <a:cubicBezTo>
                    <a:pt x="8107" y="4242"/>
                    <a:pt x="8013" y="3712"/>
                    <a:pt x="7920" y="3182"/>
                  </a:cubicBezTo>
                  <a:close/>
                  <a:moveTo>
                    <a:pt x="2557" y="5583"/>
                  </a:moveTo>
                  <a:cubicBezTo>
                    <a:pt x="2588" y="6113"/>
                    <a:pt x="2650" y="6643"/>
                    <a:pt x="2744" y="7173"/>
                  </a:cubicBezTo>
                  <a:lnTo>
                    <a:pt x="1434" y="7173"/>
                  </a:lnTo>
                  <a:cubicBezTo>
                    <a:pt x="1185" y="6674"/>
                    <a:pt x="1029" y="6144"/>
                    <a:pt x="967" y="5583"/>
                  </a:cubicBezTo>
                  <a:close/>
                  <a:moveTo>
                    <a:pt x="4926" y="5583"/>
                  </a:moveTo>
                  <a:lnTo>
                    <a:pt x="4926" y="7173"/>
                  </a:lnTo>
                  <a:lnTo>
                    <a:pt x="3586" y="7173"/>
                  </a:lnTo>
                  <a:cubicBezTo>
                    <a:pt x="3461" y="6674"/>
                    <a:pt x="3368" y="6144"/>
                    <a:pt x="3368" y="5583"/>
                  </a:cubicBezTo>
                  <a:close/>
                  <a:moveTo>
                    <a:pt x="7327" y="5583"/>
                  </a:moveTo>
                  <a:cubicBezTo>
                    <a:pt x="7296" y="6113"/>
                    <a:pt x="7234" y="6674"/>
                    <a:pt x="7109" y="7173"/>
                  </a:cubicBezTo>
                  <a:lnTo>
                    <a:pt x="5737" y="7173"/>
                  </a:lnTo>
                  <a:lnTo>
                    <a:pt x="5737" y="5583"/>
                  </a:lnTo>
                  <a:close/>
                  <a:moveTo>
                    <a:pt x="9697" y="5583"/>
                  </a:moveTo>
                  <a:cubicBezTo>
                    <a:pt x="9634" y="6144"/>
                    <a:pt x="9479" y="6674"/>
                    <a:pt x="9229" y="7173"/>
                  </a:cubicBezTo>
                  <a:lnTo>
                    <a:pt x="7920" y="7173"/>
                  </a:lnTo>
                  <a:cubicBezTo>
                    <a:pt x="8044" y="6674"/>
                    <a:pt x="8107" y="6144"/>
                    <a:pt x="8107" y="5583"/>
                  </a:cubicBezTo>
                  <a:close/>
                  <a:moveTo>
                    <a:pt x="2962" y="7953"/>
                  </a:moveTo>
                  <a:cubicBezTo>
                    <a:pt x="3056" y="8233"/>
                    <a:pt x="3180" y="8483"/>
                    <a:pt x="3305" y="8732"/>
                  </a:cubicBezTo>
                  <a:cubicBezTo>
                    <a:pt x="3368" y="8888"/>
                    <a:pt x="3461" y="9044"/>
                    <a:pt x="3523" y="9169"/>
                  </a:cubicBezTo>
                  <a:cubicBezTo>
                    <a:pt x="2931" y="8888"/>
                    <a:pt x="2370" y="8483"/>
                    <a:pt x="1965" y="7953"/>
                  </a:cubicBezTo>
                  <a:close/>
                  <a:moveTo>
                    <a:pt x="8699" y="7953"/>
                  </a:moveTo>
                  <a:cubicBezTo>
                    <a:pt x="8294" y="8451"/>
                    <a:pt x="7733" y="8888"/>
                    <a:pt x="7140" y="9169"/>
                  </a:cubicBezTo>
                  <a:cubicBezTo>
                    <a:pt x="7234" y="9013"/>
                    <a:pt x="7296" y="8888"/>
                    <a:pt x="7390" y="8732"/>
                  </a:cubicBezTo>
                  <a:cubicBezTo>
                    <a:pt x="7514" y="8483"/>
                    <a:pt x="7608" y="8202"/>
                    <a:pt x="7701" y="7953"/>
                  </a:cubicBezTo>
                  <a:close/>
                  <a:moveTo>
                    <a:pt x="4926" y="7953"/>
                  </a:moveTo>
                  <a:lnTo>
                    <a:pt x="4926" y="9449"/>
                  </a:lnTo>
                  <a:cubicBezTo>
                    <a:pt x="4396" y="9200"/>
                    <a:pt x="4022" y="8514"/>
                    <a:pt x="3804" y="7953"/>
                  </a:cubicBezTo>
                  <a:close/>
                  <a:moveTo>
                    <a:pt x="6860" y="7953"/>
                  </a:moveTo>
                  <a:cubicBezTo>
                    <a:pt x="6641" y="8514"/>
                    <a:pt x="6267" y="9200"/>
                    <a:pt x="5737" y="9449"/>
                  </a:cubicBezTo>
                  <a:lnTo>
                    <a:pt x="5737" y="7953"/>
                  </a:lnTo>
                  <a:close/>
                  <a:moveTo>
                    <a:pt x="5218" y="1"/>
                  </a:moveTo>
                  <a:cubicBezTo>
                    <a:pt x="2369" y="1"/>
                    <a:pt x="0" y="2316"/>
                    <a:pt x="0" y="5178"/>
                  </a:cubicBezTo>
                  <a:cubicBezTo>
                    <a:pt x="0" y="8052"/>
                    <a:pt x="2339" y="10356"/>
                    <a:pt x="5164" y="10356"/>
                  </a:cubicBezTo>
                  <a:cubicBezTo>
                    <a:pt x="5220" y="10356"/>
                    <a:pt x="5276" y="10355"/>
                    <a:pt x="5332" y="10353"/>
                  </a:cubicBezTo>
                  <a:cubicBezTo>
                    <a:pt x="8200" y="10353"/>
                    <a:pt x="10507" y="5178"/>
                    <a:pt x="10507" y="5178"/>
                  </a:cubicBezTo>
                  <a:cubicBezTo>
                    <a:pt x="10507" y="5178"/>
                    <a:pt x="8169" y="2"/>
                    <a:pt x="5332" y="2"/>
                  </a:cubicBezTo>
                  <a:cubicBezTo>
                    <a:pt x="5294" y="1"/>
                    <a:pt x="5256" y="1"/>
                    <a:pt x="5218"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4200100" y="2191000"/>
              <a:ext cx="132550" cy="258925"/>
            </a:xfrm>
            <a:custGeom>
              <a:rect b="b" l="l" r="r" t="t"/>
              <a:pathLst>
                <a:path extrusionOk="0" h="10357" w="5302">
                  <a:moveTo>
                    <a:pt x="406" y="906"/>
                  </a:moveTo>
                  <a:cubicBezTo>
                    <a:pt x="936" y="1187"/>
                    <a:pt x="1310" y="1873"/>
                    <a:pt x="1529" y="2403"/>
                  </a:cubicBezTo>
                  <a:lnTo>
                    <a:pt x="406" y="2403"/>
                  </a:lnTo>
                  <a:lnTo>
                    <a:pt x="406" y="906"/>
                  </a:lnTo>
                  <a:close/>
                  <a:moveTo>
                    <a:pt x="1778" y="1187"/>
                  </a:moveTo>
                  <a:lnTo>
                    <a:pt x="1778" y="1187"/>
                  </a:lnTo>
                  <a:cubicBezTo>
                    <a:pt x="2402" y="1468"/>
                    <a:pt x="2932" y="1873"/>
                    <a:pt x="3368" y="2403"/>
                  </a:cubicBezTo>
                  <a:lnTo>
                    <a:pt x="2339" y="2403"/>
                  </a:lnTo>
                  <a:cubicBezTo>
                    <a:pt x="2277" y="2153"/>
                    <a:pt x="2152" y="1873"/>
                    <a:pt x="2027" y="1623"/>
                  </a:cubicBezTo>
                  <a:cubicBezTo>
                    <a:pt x="1965" y="1468"/>
                    <a:pt x="1871" y="1343"/>
                    <a:pt x="1778" y="1187"/>
                  </a:cubicBezTo>
                  <a:close/>
                  <a:moveTo>
                    <a:pt x="1778" y="3182"/>
                  </a:moveTo>
                  <a:cubicBezTo>
                    <a:pt x="1871" y="3712"/>
                    <a:pt x="1965" y="4242"/>
                    <a:pt x="1965" y="4772"/>
                  </a:cubicBezTo>
                  <a:lnTo>
                    <a:pt x="406" y="4772"/>
                  </a:lnTo>
                  <a:lnTo>
                    <a:pt x="406" y="3182"/>
                  </a:lnTo>
                  <a:close/>
                  <a:moveTo>
                    <a:pt x="3898" y="3182"/>
                  </a:moveTo>
                  <a:cubicBezTo>
                    <a:pt x="4148" y="3681"/>
                    <a:pt x="4303" y="4211"/>
                    <a:pt x="4335" y="4772"/>
                  </a:cubicBezTo>
                  <a:lnTo>
                    <a:pt x="2776" y="4772"/>
                  </a:lnTo>
                  <a:cubicBezTo>
                    <a:pt x="2744" y="4242"/>
                    <a:pt x="2682" y="3712"/>
                    <a:pt x="2557" y="3182"/>
                  </a:cubicBezTo>
                  <a:close/>
                  <a:moveTo>
                    <a:pt x="1965" y="5583"/>
                  </a:moveTo>
                  <a:cubicBezTo>
                    <a:pt x="1965" y="6113"/>
                    <a:pt x="1871" y="6674"/>
                    <a:pt x="1778" y="7173"/>
                  </a:cubicBezTo>
                  <a:lnTo>
                    <a:pt x="406" y="7173"/>
                  </a:lnTo>
                  <a:lnTo>
                    <a:pt x="406" y="5583"/>
                  </a:lnTo>
                  <a:close/>
                  <a:moveTo>
                    <a:pt x="4335" y="5583"/>
                  </a:moveTo>
                  <a:cubicBezTo>
                    <a:pt x="4303" y="6144"/>
                    <a:pt x="4148" y="6674"/>
                    <a:pt x="3898" y="7173"/>
                  </a:cubicBezTo>
                  <a:lnTo>
                    <a:pt x="2557" y="7173"/>
                  </a:lnTo>
                  <a:cubicBezTo>
                    <a:pt x="2682" y="6643"/>
                    <a:pt x="2744" y="6113"/>
                    <a:pt x="2776" y="5583"/>
                  </a:cubicBezTo>
                  <a:close/>
                  <a:moveTo>
                    <a:pt x="3368" y="7953"/>
                  </a:moveTo>
                  <a:cubicBezTo>
                    <a:pt x="2932" y="8451"/>
                    <a:pt x="2402" y="8888"/>
                    <a:pt x="1778" y="9169"/>
                  </a:cubicBezTo>
                  <a:cubicBezTo>
                    <a:pt x="1871" y="9013"/>
                    <a:pt x="1965" y="8888"/>
                    <a:pt x="2027" y="8732"/>
                  </a:cubicBezTo>
                  <a:cubicBezTo>
                    <a:pt x="2152" y="8483"/>
                    <a:pt x="2277" y="8202"/>
                    <a:pt x="2339" y="7953"/>
                  </a:cubicBezTo>
                  <a:close/>
                  <a:moveTo>
                    <a:pt x="1529" y="7953"/>
                  </a:moveTo>
                  <a:cubicBezTo>
                    <a:pt x="1310" y="8514"/>
                    <a:pt x="936" y="9200"/>
                    <a:pt x="406" y="9449"/>
                  </a:cubicBezTo>
                  <a:lnTo>
                    <a:pt x="406" y="7953"/>
                  </a:lnTo>
                  <a:close/>
                  <a:moveTo>
                    <a:pt x="114" y="1"/>
                  </a:moveTo>
                  <a:cubicBezTo>
                    <a:pt x="76" y="1"/>
                    <a:pt x="39" y="1"/>
                    <a:pt x="1" y="2"/>
                  </a:cubicBezTo>
                  <a:lnTo>
                    <a:pt x="1" y="10353"/>
                  </a:lnTo>
                  <a:cubicBezTo>
                    <a:pt x="57" y="10355"/>
                    <a:pt x="113" y="10356"/>
                    <a:pt x="169" y="10356"/>
                  </a:cubicBezTo>
                  <a:cubicBezTo>
                    <a:pt x="2993" y="10356"/>
                    <a:pt x="5301" y="8052"/>
                    <a:pt x="5301" y="5178"/>
                  </a:cubicBezTo>
                  <a:cubicBezTo>
                    <a:pt x="5301" y="2316"/>
                    <a:pt x="2963" y="1"/>
                    <a:pt x="114"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2" name="Google Shape;4082;p74"/>
          <p:cNvGrpSpPr/>
          <p:nvPr/>
        </p:nvGrpSpPr>
        <p:grpSpPr>
          <a:xfrm>
            <a:off x="4044288" y="2216307"/>
            <a:ext cx="339100" cy="339875"/>
            <a:chOff x="3281125" y="2110750"/>
            <a:chExt cx="339100" cy="339875"/>
          </a:xfrm>
        </p:grpSpPr>
        <p:sp>
          <p:nvSpPr>
            <p:cNvPr id="4083" name="Google Shape;4083;p74"/>
            <p:cNvSpPr/>
            <p:nvPr/>
          </p:nvSpPr>
          <p:spPr>
            <a:xfrm>
              <a:off x="3301400" y="2201175"/>
              <a:ext cx="299325" cy="219050"/>
            </a:xfrm>
            <a:custGeom>
              <a:rect b="b" l="l" r="r" t="t"/>
              <a:pathLst>
                <a:path extrusionOk="0" h="8762" w="11973">
                  <a:moveTo>
                    <a:pt x="1216" y="0"/>
                  </a:moveTo>
                  <a:lnTo>
                    <a:pt x="0" y="1996"/>
                  </a:lnTo>
                  <a:lnTo>
                    <a:pt x="0" y="8762"/>
                  </a:lnTo>
                  <a:lnTo>
                    <a:pt x="5986" y="8762"/>
                  </a:lnTo>
                  <a:lnTo>
                    <a:pt x="11973" y="4365"/>
                  </a:lnTo>
                  <a:lnTo>
                    <a:pt x="598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3451050" y="2201175"/>
              <a:ext cx="148900" cy="219050"/>
            </a:xfrm>
            <a:custGeom>
              <a:rect b="b" l="l" r="r" t="t"/>
              <a:pathLst>
                <a:path extrusionOk="0" h="8762" w="5956">
                  <a:moveTo>
                    <a:pt x="0" y="0"/>
                  </a:moveTo>
                  <a:lnTo>
                    <a:pt x="0" y="8762"/>
                  </a:lnTo>
                  <a:lnTo>
                    <a:pt x="5955" y="8762"/>
                  </a:lnTo>
                  <a:lnTo>
                    <a:pt x="5955" y="1996"/>
                  </a:lnTo>
                  <a:lnTo>
                    <a:pt x="477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3301400" y="2201175"/>
              <a:ext cx="297000" cy="49125"/>
            </a:xfrm>
            <a:custGeom>
              <a:rect b="b" l="l" r="r" t="t"/>
              <a:pathLst>
                <a:path extrusionOk="0" h="1965" w="11880">
                  <a:moveTo>
                    <a:pt x="0" y="0"/>
                  </a:moveTo>
                  <a:lnTo>
                    <a:pt x="0" y="1965"/>
                  </a:lnTo>
                  <a:lnTo>
                    <a:pt x="5955" y="1965"/>
                  </a:lnTo>
                  <a:lnTo>
                    <a:pt x="11879" y="1185"/>
                  </a:lnTo>
                  <a:lnTo>
                    <a:pt x="5955" y="0"/>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3451050" y="2201175"/>
              <a:ext cx="148900" cy="49125"/>
            </a:xfrm>
            <a:custGeom>
              <a:rect b="b" l="l" r="r" t="t"/>
              <a:pathLst>
                <a:path extrusionOk="0" h="1965" w="5956">
                  <a:moveTo>
                    <a:pt x="0" y="0"/>
                  </a:moveTo>
                  <a:lnTo>
                    <a:pt x="0" y="1965"/>
                  </a:lnTo>
                  <a:lnTo>
                    <a:pt x="5955" y="1965"/>
                  </a:lnTo>
                  <a:lnTo>
                    <a:pt x="5955"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3351275" y="2320775"/>
              <a:ext cx="60050" cy="99450"/>
            </a:xfrm>
            <a:custGeom>
              <a:rect b="b" l="l" r="r" t="t"/>
              <a:pathLst>
                <a:path extrusionOk="0" h="3978" w="2402">
                  <a:moveTo>
                    <a:pt x="1229" y="1"/>
                  </a:moveTo>
                  <a:cubicBezTo>
                    <a:pt x="1164" y="1"/>
                    <a:pt x="1097" y="6"/>
                    <a:pt x="1029" y="18"/>
                  </a:cubicBezTo>
                  <a:cubicBezTo>
                    <a:pt x="437" y="111"/>
                    <a:pt x="1" y="610"/>
                    <a:pt x="1" y="1203"/>
                  </a:cubicBezTo>
                  <a:lnTo>
                    <a:pt x="1" y="3978"/>
                  </a:lnTo>
                  <a:lnTo>
                    <a:pt x="2401" y="3978"/>
                  </a:lnTo>
                  <a:lnTo>
                    <a:pt x="2401" y="1172"/>
                  </a:lnTo>
                  <a:cubicBezTo>
                    <a:pt x="2373" y="522"/>
                    <a:pt x="1859" y="1"/>
                    <a:pt x="1229"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3341150" y="2311475"/>
              <a:ext cx="79525" cy="108750"/>
            </a:xfrm>
            <a:custGeom>
              <a:rect b="b" l="l" r="r" t="t"/>
              <a:pathLst>
                <a:path extrusionOk="0" h="4350" w="3181">
                  <a:moveTo>
                    <a:pt x="1608" y="0"/>
                  </a:moveTo>
                  <a:cubicBezTo>
                    <a:pt x="807" y="0"/>
                    <a:pt x="0" y="538"/>
                    <a:pt x="0" y="1606"/>
                  </a:cubicBezTo>
                  <a:lnTo>
                    <a:pt x="0" y="4350"/>
                  </a:lnTo>
                  <a:lnTo>
                    <a:pt x="780" y="4350"/>
                  </a:lnTo>
                  <a:lnTo>
                    <a:pt x="780" y="1544"/>
                  </a:lnTo>
                  <a:cubicBezTo>
                    <a:pt x="780" y="1124"/>
                    <a:pt x="1125" y="762"/>
                    <a:pt x="1539" y="762"/>
                  </a:cubicBezTo>
                  <a:cubicBezTo>
                    <a:pt x="1556" y="762"/>
                    <a:pt x="1573" y="763"/>
                    <a:pt x="1590" y="764"/>
                  </a:cubicBezTo>
                  <a:cubicBezTo>
                    <a:pt x="2027" y="795"/>
                    <a:pt x="2370" y="1138"/>
                    <a:pt x="2370" y="1575"/>
                  </a:cubicBezTo>
                  <a:lnTo>
                    <a:pt x="2370" y="4350"/>
                  </a:lnTo>
                  <a:lnTo>
                    <a:pt x="3180" y="4350"/>
                  </a:lnTo>
                  <a:lnTo>
                    <a:pt x="3180" y="1575"/>
                  </a:lnTo>
                  <a:cubicBezTo>
                    <a:pt x="3180" y="522"/>
                    <a:pt x="2397" y="0"/>
                    <a:pt x="160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3490800" y="2320775"/>
              <a:ext cx="60050" cy="99450"/>
            </a:xfrm>
            <a:custGeom>
              <a:rect b="b" l="l" r="r" t="t"/>
              <a:pathLst>
                <a:path extrusionOk="0" h="3978" w="2402">
                  <a:moveTo>
                    <a:pt x="1230" y="1"/>
                  </a:moveTo>
                  <a:cubicBezTo>
                    <a:pt x="1164" y="1"/>
                    <a:pt x="1097" y="6"/>
                    <a:pt x="1029" y="18"/>
                  </a:cubicBezTo>
                  <a:cubicBezTo>
                    <a:pt x="437" y="111"/>
                    <a:pt x="0" y="610"/>
                    <a:pt x="0" y="1203"/>
                  </a:cubicBezTo>
                  <a:lnTo>
                    <a:pt x="0" y="3978"/>
                  </a:lnTo>
                  <a:lnTo>
                    <a:pt x="2401" y="3978"/>
                  </a:lnTo>
                  <a:lnTo>
                    <a:pt x="2401" y="1172"/>
                  </a:lnTo>
                  <a:cubicBezTo>
                    <a:pt x="2401" y="522"/>
                    <a:pt x="1864" y="1"/>
                    <a:pt x="1230"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3480675" y="2311475"/>
              <a:ext cx="79525" cy="108750"/>
            </a:xfrm>
            <a:custGeom>
              <a:rect b="b" l="l" r="r" t="t"/>
              <a:pathLst>
                <a:path extrusionOk="0" h="4350" w="3181">
                  <a:moveTo>
                    <a:pt x="1608" y="0"/>
                  </a:moveTo>
                  <a:cubicBezTo>
                    <a:pt x="807" y="0"/>
                    <a:pt x="0" y="538"/>
                    <a:pt x="0" y="1606"/>
                  </a:cubicBezTo>
                  <a:lnTo>
                    <a:pt x="0" y="4350"/>
                  </a:lnTo>
                  <a:lnTo>
                    <a:pt x="780" y="4350"/>
                  </a:lnTo>
                  <a:lnTo>
                    <a:pt x="780" y="1544"/>
                  </a:lnTo>
                  <a:cubicBezTo>
                    <a:pt x="780" y="1124"/>
                    <a:pt x="1125" y="762"/>
                    <a:pt x="1539" y="762"/>
                  </a:cubicBezTo>
                  <a:cubicBezTo>
                    <a:pt x="1556" y="762"/>
                    <a:pt x="1573" y="763"/>
                    <a:pt x="1590" y="764"/>
                  </a:cubicBezTo>
                  <a:cubicBezTo>
                    <a:pt x="2027" y="795"/>
                    <a:pt x="2370" y="1138"/>
                    <a:pt x="2370" y="1575"/>
                  </a:cubicBezTo>
                  <a:lnTo>
                    <a:pt x="2370" y="4350"/>
                  </a:lnTo>
                  <a:lnTo>
                    <a:pt x="3180" y="4350"/>
                  </a:lnTo>
                  <a:lnTo>
                    <a:pt x="3180" y="1575"/>
                  </a:lnTo>
                  <a:cubicBezTo>
                    <a:pt x="3180" y="522"/>
                    <a:pt x="2397" y="0"/>
                    <a:pt x="160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3281125" y="2410075"/>
              <a:ext cx="338300" cy="39775"/>
            </a:xfrm>
            <a:custGeom>
              <a:rect b="b" l="l" r="r" t="t"/>
              <a:pathLst>
                <a:path extrusionOk="0" h="1591" w="13532">
                  <a:moveTo>
                    <a:pt x="0" y="0"/>
                  </a:moveTo>
                  <a:lnTo>
                    <a:pt x="0" y="1590"/>
                  </a:lnTo>
                  <a:lnTo>
                    <a:pt x="6766" y="1590"/>
                  </a:lnTo>
                  <a:lnTo>
                    <a:pt x="13532" y="780"/>
                  </a:lnTo>
                  <a:lnTo>
                    <a:pt x="67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3451050" y="2410850"/>
              <a:ext cx="169175" cy="39775"/>
            </a:xfrm>
            <a:custGeom>
              <a:rect b="b" l="l" r="r" t="t"/>
              <a:pathLst>
                <a:path extrusionOk="0" h="1591" w="6767">
                  <a:moveTo>
                    <a:pt x="0" y="0"/>
                  </a:moveTo>
                  <a:lnTo>
                    <a:pt x="0" y="1591"/>
                  </a:lnTo>
                  <a:lnTo>
                    <a:pt x="6766" y="1591"/>
                  </a:lnTo>
                  <a:lnTo>
                    <a:pt x="676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3281125" y="2110750"/>
              <a:ext cx="339100" cy="99800"/>
            </a:xfrm>
            <a:custGeom>
              <a:rect b="b" l="l" r="r" t="t"/>
              <a:pathLst>
                <a:path extrusionOk="0" h="3992" w="13564">
                  <a:moveTo>
                    <a:pt x="6797" y="1"/>
                  </a:moveTo>
                  <a:lnTo>
                    <a:pt x="0" y="2090"/>
                  </a:lnTo>
                  <a:lnTo>
                    <a:pt x="0" y="3992"/>
                  </a:lnTo>
                  <a:lnTo>
                    <a:pt x="6797" y="3992"/>
                  </a:lnTo>
                  <a:lnTo>
                    <a:pt x="13563" y="3212"/>
                  </a:lnTo>
                  <a:lnTo>
                    <a:pt x="679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3451050" y="2110750"/>
              <a:ext cx="169175" cy="99800"/>
            </a:xfrm>
            <a:custGeom>
              <a:rect b="b" l="l" r="r" t="t"/>
              <a:pathLst>
                <a:path extrusionOk="0" h="3992" w="6767">
                  <a:moveTo>
                    <a:pt x="0" y="1"/>
                  </a:moveTo>
                  <a:lnTo>
                    <a:pt x="0" y="3992"/>
                  </a:lnTo>
                  <a:lnTo>
                    <a:pt x="6766" y="3992"/>
                  </a:lnTo>
                  <a:lnTo>
                    <a:pt x="6766" y="212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5" name="Google Shape;4095;p74"/>
          <p:cNvGrpSpPr/>
          <p:nvPr/>
        </p:nvGrpSpPr>
        <p:grpSpPr>
          <a:xfrm>
            <a:off x="3294438" y="2216307"/>
            <a:ext cx="300125" cy="339100"/>
            <a:chOff x="2531275" y="2110750"/>
            <a:chExt cx="300125" cy="339100"/>
          </a:xfrm>
        </p:grpSpPr>
        <p:sp>
          <p:nvSpPr>
            <p:cNvPr id="4096" name="Google Shape;4096;p74"/>
            <p:cNvSpPr/>
            <p:nvPr/>
          </p:nvSpPr>
          <p:spPr>
            <a:xfrm>
              <a:off x="2531275" y="2210525"/>
              <a:ext cx="155925" cy="199575"/>
            </a:xfrm>
            <a:custGeom>
              <a:rect b="b" l="l" r="r" t="t"/>
              <a:pathLst>
                <a:path extrusionOk="0" h="7983" w="6237">
                  <a:moveTo>
                    <a:pt x="1" y="1"/>
                  </a:moveTo>
                  <a:lnTo>
                    <a:pt x="1" y="437"/>
                  </a:lnTo>
                  <a:cubicBezTo>
                    <a:pt x="1" y="3555"/>
                    <a:pt x="2433" y="6174"/>
                    <a:pt x="5582" y="6392"/>
                  </a:cubicBezTo>
                  <a:lnTo>
                    <a:pt x="5582" y="7982"/>
                  </a:lnTo>
                  <a:lnTo>
                    <a:pt x="5987" y="7982"/>
                  </a:lnTo>
                  <a:lnTo>
                    <a:pt x="6237" y="6579"/>
                  </a:lnTo>
                  <a:lnTo>
                    <a:pt x="5987" y="5613"/>
                  </a:lnTo>
                  <a:cubicBezTo>
                    <a:pt x="3275" y="5613"/>
                    <a:pt x="1030" y="3524"/>
                    <a:pt x="811" y="811"/>
                  </a:cubicBezTo>
                  <a:lnTo>
                    <a:pt x="1965" y="811"/>
                  </a:lnTo>
                  <a:lnTo>
                    <a:pt x="196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2680150" y="2210525"/>
              <a:ext cx="151250" cy="199575"/>
            </a:xfrm>
            <a:custGeom>
              <a:rect b="b" l="l" r="r" t="t"/>
              <a:pathLst>
                <a:path extrusionOk="0" h="7983" w="6050">
                  <a:moveTo>
                    <a:pt x="4054" y="1"/>
                  </a:moveTo>
                  <a:lnTo>
                    <a:pt x="4054" y="811"/>
                  </a:lnTo>
                  <a:lnTo>
                    <a:pt x="5239" y="811"/>
                  </a:lnTo>
                  <a:cubicBezTo>
                    <a:pt x="4989" y="3524"/>
                    <a:pt x="2745" y="5613"/>
                    <a:pt x="1" y="5613"/>
                  </a:cubicBezTo>
                  <a:lnTo>
                    <a:pt x="1" y="7982"/>
                  </a:lnTo>
                  <a:lnTo>
                    <a:pt x="437" y="7982"/>
                  </a:lnTo>
                  <a:lnTo>
                    <a:pt x="437" y="6392"/>
                  </a:lnTo>
                  <a:cubicBezTo>
                    <a:pt x="3586" y="6174"/>
                    <a:pt x="6018" y="3555"/>
                    <a:pt x="6050" y="406"/>
                  </a:cubicBezTo>
                  <a:lnTo>
                    <a:pt x="6050" y="32"/>
                  </a:lnTo>
                  <a:lnTo>
                    <a:pt x="4054"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2610800" y="2400725"/>
              <a:ext cx="138750" cy="39775"/>
            </a:xfrm>
            <a:custGeom>
              <a:rect b="b" l="l" r="r" t="t"/>
              <a:pathLst>
                <a:path extrusionOk="0" h="1591" w="5550">
                  <a:moveTo>
                    <a:pt x="0" y="0"/>
                  </a:moveTo>
                  <a:lnTo>
                    <a:pt x="0" y="1590"/>
                  </a:lnTo>
                  <a:lnTo>
                    <a:pt x="2775" y="1590"/>
                  </a:lnTo>
                  <a:lnTo>
                    <a:pt x="5550" y="780"/>
                  </a:lnTo>
                  <a:lnTo>
                    <a:pt x="277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2680150" y="2400725"/>
              <a:ext cx="70175" cy="39775"/>
            </a:xfrm>
            <a:custGeom>
              <a:rect b="b" l="l" r="r" t="t"/>
              <a:pathLst>
                <a:path extrusionOk="0" h="1591" w="2807">
                  <a:moveTo>
                    <a:pt x="1" y="0"/>
                  </a:moveTo>
                  <a:lnTo>
                    <a:pt x="1" y="1590"/>
                  </a:lnTo>
                  <a:lnTo>
                    <a:pt x="2807" y="1590"/>
                  </a:lnTo>
                  <a:lnTo>
                    <a:pt x="28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2591300" y="2429550"/>
              <a:ext cx="179300" cy="20300"/>
            </a:xfrm>
            <a:custGeom>
              <a:rect b="b" l="l" r="r" t="t"/>
              <a:pathLst>
                <a:path extrusionOk="0" h="812" w="7172">
                  <a:moveTo>
                    <a:pt x="1" y="1"/>
                  </a:moveTo>
                  <a:lnTo>
                    <a:pt x="1" y="811"/>
                  </a:lnTo>
                  <a:lnTo>
                    <a:pt x="3586" y="811"/>
                  </a:lnTo>
                  <a:lnTo>
                    <a:pt x="7172" y="406"/>
                  </a:lnTo>
                  <a:lnTo>
                    <a:pt x="35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2680150" y="2429550"/>
              <a:ext cx="90450" cy="20300"/>
            </a:xfrm>
            <a:custGeom>
              <a:rect b="b" l="l" r="r" t="t"/>
              <a:pathLst>
                <a:path extrusionOk="0" h="812" w="3618">
                  <a:moveTo>
                    <a:pt x="1" y="1"/>
                  </a:moveTo>
                  <a:lnTo>
                    <a:pt x="1" y="811"/>
                  </a:lnTo>
                  <a:lnTo>
                    <a:pt x="3618" y="811"/>
                  </a:lnTo>
                  <a:lnTo>
                    <a:pt x="36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2571025" y="2110750"/>
              <a:ext cx="219075" cy="219850"/>
            </a:xfrm>
            <a:custGeom>
              <a:rect b="b" l="l" r="r" t="t"/>
              <a:pathLst>
                <a:path extrusionOk="0" h="8794" w="8763">
                  <a:moveTo>
                    <a:pt x="4397" y="1"/>
                  </a:moveTo>
                  <a:cubicBezTo>
                    <a:pt x="1965" y="1"/>
                    <a:pt x="1" y="1965"/>
                    <a:pt x="1" y="4397"/>
                  </a:cubicBezTo>
                  <a:cubicBezTo>
                    <a:pt x="1" y="6829"/>
                    <a:pt x="1965" y="8793"/>
                    <a:pt x="4397" y="8793"/>
                  </a:cubicBezTo>
                  <a:cubicBezTo>
                    <a:pt x="6829" y="8793"/>
                    <a:pt x="8762" y="4397"/>
                    <a:pt x="8762" y="4397"/>
                  </a:cubicBezTo>
                  <a:cubicBezTo>
                    <a:pt x="8762" y="4397"/>
                    <a:pt x="6798" y="1"/>
                    <a:pt x="4397" y="1"/>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2680150" y="2110750"/>
              <a:ext cx="109950" cy="219850"/>
            </a:xfrm>
            <a:custGeom>
              <a:rect b="b" l="l" r="r" t="t"/>
              <a:pathLst>
                <a:path extrusionOk="0" h="8794" w="4398">
                  <a:moveTo>
                    <a:pt x="1" y="1"/>
                  </a:moveTo>
                  <a:lnTo>
                    <a:pt x="1" y="8793"/>
                  </a:lnTo>
                  <a:cubicBezTo>
                    <a:pt x="2433" y="8793"/>
                    <a:pt x="4397" y="6829"/>
                    <a:pt x="4397" y="4397"/>
                  </a:cubicBezTo>
                  <a:cubicBezTo>
                    <a:pt x="4397" y="1965"/>
                    <a:pt x="243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2610800" y="2150500"/>
              <a:ext cx="139525" cy="140325"/>
            </a:xfrm>
            <a:custGeom>
              <a:rect b="b" l="l" r="r" t="t"/>
              <a:pathLst>
                <a:path extrusionOk="0" h="5613" w="5581">
                  <a:moveTo>
                    <a:pt x="2806" y="1"/>
                  </a:moveTo>
                  <a:cubicBezTo>
                    <a:pt x="1247" y="1"/>
                    <a:pt x="0" y="1279"/>
                    <a:pt x="0" y="2807"/>
                  </a:cubicBezTo>
                  <a:cubicBezTo>
                    <a:pt x="0" y="4335"/>
                    <a:pt x="1247" y="5613"/>
                    <a:pt x="2806" y="5613"/>
                  </a:cubicBezTo>
                  <a:cubicBezTo>
                    <a:pt x="4334" y="5613"/>
                    <a:pt x="5581" y="2807"/>
                    <a:pt x="5581" y="2807"/>
                  </a:cubicBezTo>
                  <a:cubicBezTo>
                    <a:pt x="5581" y="2807"/>
                    <a:pt x="4334" y="1"/>
                    <a:pt x="2806"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2680150" y="2150500"/>
              <a:ext cx="70175" cy="140325"/>
            </a:xfrm>
            <a:custGeom>
              <a:rect b="b" l="l" r="r" t="t"/>
              <a:pathLst>
                <a:path extrusionOk="0" h="5613" w="2807">
                  <a:moveTo>
                    <a:pt x="1" y="1"/>
                  </a:moveTo>
                  <a:lnTo>
                    <a:pt x="1" y="5613"/>
                  </a:lnTo>
                  <a:cubicBezTo>
                    <a:pt x="1560" y="5613"/>
                    <a:pt x="2807" y="4335"/>
                    <a:pt x="2807" y="2807"/>
                  </a:cubicBezTo>
                  <a:cubicBezTo>
                    <a:pt x="2807" y="1279"/>
                    <a:pt x="1560"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74"/>
          <p:cNvGrpSpPr/>
          <p:nvPr/>
        </p:nvGrpSpPr>
        <p:grpSpPr>
          <a:xfrm>
            <a:off x="2538363" y="2216307"/>
            <a:ext cx="280650" cy="339100"/>
            <a:chOff x="1775200" y="2110750"/>
            <a:chExt cx="280650" cy="339100"/>
          </a:xfrm>
        </p:grpSpPr>
        <p:sp>
          <p:nvSpPr>
            <p:cNvPr id="4107" name="Google Shape;4107;p74"/>
            <p:cNvSpPr/>
            <p:nvPr/>
          </p:nvSpPr>
          <p:spPr>
            <a:xfrm>
              <a:off x="1814950" y="2111550"/>
              <a:ext cx="60050" cy="138750"/>
            </a:xfrm>
            <a:custGeom>
              <a:rect b="b" l="l" r="r" t="t"/>
              <a:pathLst>
                <a:path extrusionOk="0" h="5550" w="2402">
                  <a:moveTo>
                    <a:pt x="1" y="0"/>
                  </a:moveTo>
                  <a:lnTo>
                    <a:pt x="1" y="5176"/>
                  </a:lnTo>
                  <a:lnTo>
                    <a:pt x="1186" y="5550"/>
                  </a:lnTo>
                  <a:lnTo>
                    <a:pt x="2402" y="3180"/>
                  </a:lnTo>
                  <a:lnTo>
                    <a:pt x="1186" y="59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1845350" y="2126350"/>
              <a:ext cx="29650" cy="124725"/>
            </a:xfrm>
            <a:custGeom>
              <a:rect b="b" l="l" r="r" t="t"/>
              <a:pathLst>
                <a:path extrusionOk="0" h="4989" w="1186">
                  <a:moveTo>
                    <a:pt x="1" y="0"/>
                  </a:moveTo>
                  <a:lnTo>
                    <a:pt x="1" y="4989"/>
                  </a:lnTo>
                  <a:lnTo>
                    <a:pt x="1186" y="4584"/>
                  </a:lnTo>
                  <a:lnTo>
                    <a:pt x="1186" y="593"/>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1795475" y="2220650"/>
              <a:ext cx="99800" cy="99800"/>
            </a:xfrm>
            <a:custGeom>
              <a:rect b="b" l="l" r="r" t="t"/>
              <a:pathLst>
                <a:path extrusionOk="0" h="3992" w="3992">
                  <a:moveTo>
                    <a:pt x="0" y="1"/>
                  </a:moveTo>
                  <a:lnTo>
                    <a:pt x="0" y="3586"/>
                  </a:lnTo>
                  <a:lnTo>
                    <a:pt x="1996" y="3992"/>
                  </a:lnTo>
                  <a:lnTo>
                    <a:pt x="3991" y="1591"/>
                  </a:lnTo>
                  <a:lnTo>
                    <a:pt x="19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1845350" y="2220650"/>
              <a:ext cx="49150" cy="99025"/>
            </a:xfrm>
            <a:custGeom>
              <a:rect b="b" l="l" r="r" t="t"/>
              <a:pathLst>
                <a:path extrusionOk="0" h="3961" w="1966">
                  <a:moveTo>
                    <a:pt x="1" y="1"/>
                  </a:moveTo>
                  <a:lnTo>
                    <a:pt x="1" y="3961"/>
                  </a:lnTo>
                  <a:lnTo>
                    <a:pt x="1965" y="3586"/>
                  </a:lnTo>
                  <a:lnTo>
                    <a:pt x="19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1775200" y="2311075"/>
              <a:ext cx="139550" cy="88875"/>
            </a:xfrm>
            <a:custGeom>
              <a:rect b="b" l="l" r="r" t="t"/>
              <a:pathLst>
                <a:path extrusionOk="0" h="3555" w="5582">
                  <a:moveTo>
                    <a:pt x="1" y="1"/>
                  </a:moveTo>
                  <a:lnTo>
                    <a:pt x="1" y="3181"/>
                  </a:lnTo>
                  <a:lnTo>
                    <a:pt x="2807" y="3555"/>
                  </a:lnTo>
                  <a:lnTo>
                    <a:pt x="5582" y="1591"/>
                  </a:ln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1845350" y="2310300"/>
              <a:ext cx="70175" cy="89650"/>
            </a:xfrm>
            <a:custGeom>
              <a:rect b="b" l="l" r="r" t="t"/>
              <a:pathLst>
                <a:path extrusionOk="0" h="3586" w="2807">
                  <a:moveTo>
                    <a:pt x="1" y="0"/>
                  </a:moveTo>
                  <a:lnTo>
                    <a:pt x="1" y="3586"/>
                  </a:lnTo>
                  <a:lnTo>
                    <a:pt x="2807" y="3212"/>
                  </a:lnTo>
                  <a:lnTo>
                    <a:pt x="28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4"/>
            <p:cNvSpPr/>
            <p:nvPr/>
          </p:nvSpPr>
          <p:spPr>
            <a:xfrm>
              <a:off x="1775200" y="2389800"/>
              <a:ext cx="140325" cy="60050"/>
            </a:xfrm>
            <a:custGeom>
              <a:rect b="b" l="l" r="r" t="t"/>
              <a:pathLst>
                <a:path extrusionOk="0" h="2402" w="5613">
                  <a:moveTo>
                    <a:pt x="1" y="1"/>
                  </a:moveTo>
                  <a:lnTo>
                    <a:pt x="1" y="2401"/>
                  </a:lnTo>
                  <a:lnTo>
                    <a:pt x="2807" y="2401"/>
                  </a:lnTo>
                  <a:lnTo>
                    <a:pt x="5613" y="1217"/>
                  </a:ln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1844575" y="2389800"/>
              <a:ext cx="70175" cy="60050"/>
            </a:xfrm>
            <a:custGeom>
              <a:rect b="b" l="l" r="r" t="t"/>
              <a:pathLst>
                <a:path extrusionOk="0" h="2402" w="2807">
                  <a:moveTo>
                    <a:pt x="1" y="1"/>
                  </a:moveTo>
                  <a:lnTo>
                    <a:pt x="1" y="2401"/>
                  </a:lnTo>
                  <a:lnTo>
                    <a:pt x="2807" y="2401"/>
                  </a:ln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1964625" y="2111550"/>
              <a:ext cx="80300" cy="159800"/>
            </a:xfrm>
            <a:custGeom>
              <a:rect b="b" l="l" r="r" t="t"/>
              <a:pathLst>
                <a:path extrusionOk="0" h="6392" w="3212">
                  <a:moveTo>
                    <a:pt x="405" y="0"/>
                  </a:moveTo>
                  <a:lnTo>
                    <a:pt x="405" y="811"/>
                  </a:lnTo>
                  <a:lnTo>
                    <a:pt x="1216" y="811"/>
                  </a:lnTo>
                  <a:lnTo>
                    <a:pt x="1216" y="1590"/>
                  </a:lnTo>
                  <a:lnTo>
                    <a:pt x="0" y="1590"/>
                  </a:lnTo>
                  <a:lnTo>
                    <a:pt x="0" y="2401"/>
                  </a:lnTo>
                  <a:lnTo>
                    <a:pt x="1216" y="2401"/>
                  </a:lnTo>
                  <a:lnTo>
                    <a:pt x="1216" y="3180"/>
                  </a:lnTo>
                  <a:lnTo>
                    <a:pt x="405" y="3180"/>
                  </a:lnTo>
                  <a:lnTo>
                    <a:pt x="405" y="3991"/>
                  </a:lnTo>
                  <a:lnTo>
                    <a:pt x="1216" y="3991"/>
                  </a:lnTo>
                  <a:lnTo>
                    <a:pt x="1216" y="6392"/>
                  </a:lnTo>
                  <a:lnTo>
                    <a:pt x="1621" y="6392"/>
                  </a:lnTo>
                  <a:lnTo>
                    <a:pt x="1808" y="3960"/>
                  </a:lnTo>
                  <a:lnTo>
                    <a:pt x="2806" y="3523"/>
                  </a:lnTo>
                  <a:lnTo>
                    <a:pt x="1746" y="3180"/>
                  </a:lnTo>
                  <a:lnTo>
                    <a:pt x="1746" y="2401"/>
                  </a:lnTo>
                  <a:lnTo>
                    <a:pt x="3212" y="1995"/>
                  </a:lnTo>
                  <a:lnTo>
                    <a:pt x="1746" y="1621"/>
                  </a:lnTo>
                  <a:lnTo>
                    <a:pt x="1746" y="811"/>
                  </a:lnTo>
                  <a:lnTo>
                    <a:pt x="2806" y="374"/>
                  </a:lnTo>
                  <a:lnTo>
                    <a:pt x="1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2005150" y="2110750"/>
              <a:ext cx="39000" cy="159825"/>
            </a:xfrm>
            <a:custGeom>
              <a:rect b="b" l="l" r="r" t="t"/>
              <a:pathLst>
                <a:path extrusionOk="0" h="6393" w="1560">
                  <a:moveTo>
                    <a:pt x="0" y="1"/>
                  </a:moveTo>
                  <a:lnTo>
                    <a:pt x="0" y="6392"/>
                  </a:lnTo>
                  <a:lnTo>
                    <a:pt x="375" y="6392"/>
                  </a:lnTo>
                  <a:lnTo>
                    <a:pt x="375" y="3992"/>
                  </a:lnTo>
                  <a:lnTo>
                    <a:pt x="1185" y="3992"/>
                  </a:lnTo>
                  <a:lnTo>
                    <a:pt x="1185" y="3181"/>
                  </a:lnTo>
                  <a:lnTo>
                    <a:pt x="375" y="3181"/>
                  </a:lnTo>
                  <a:lnTo>
                    <a:pt x="375" y="2402"/>
                  </a:lnTo>
                  <a:lnTo>
                    <a:pt x="1559" y="2402"/>
                  </a:lnTo>
                  <a:lnTo>
                    <a:pt x="1559" y="1591"/>
                  </a:lnTo>
                  <a:lnTo>
                    <a:pt x="375" y="1591"/>
                  </a:lnTo>
                  <a:lnTo>
                    <a:pt x="375" y="811"/>
                  </a:lnTo>
                  <a:lnTo>
                    <a:pt x="1185" y="811"/>
                  </a:lnTo>
                  <a:lnTo>
                    <a:pt x="11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1953700" y="2260425"/>
              <a:ext cx="93575" cy="138750"/>
            </a:xfrm>
            <a:custGeom>
              <a:rect b="b" l="l" r="r" t="t"/>
              <a:pathLst>
                <a:path extrusionOk="0" h="5550" w="3743">
                  <a:moveTo>
                    <a:pt x="1" y="0"/>
                  </a:moveTo>
                  <a:lnTo>
                    <a:pt x="593" y="5176"/>
                  </a:lnTo>
                  <a:lnTo>
                    <a:pt x="1123" y="5550"/>
                  </a:lnTo>
                  <a:lnTo>
                    <a:pt x="2027" y="5550"/>
                  </a:lnTo>
                  <a:lnTo>
                    <a:pt x="3742" y="2837"/>
                  </a:lnTo>
                  <a:lnTo>
                    <a:pt x="20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4"/>
            <p:cNvSpPr/>
            <p:nvPr/>
          </p:nvSpPr>
          <p:spPr>
            <a:xfrm>
              <a:off x="2005150" y="2260425"/>
              <a:ext cx="50700" cy="139525"/>
            </a:xfrm>
            <a:custGeom>
              <a:rect b="b" l="l" r="r" t="t"/>
              <a:pathLst>
                <a:path extrusionOk="0" h="5581" w="2028">
                  <a:moveTo>
                    <a:pt x="0" y="0"/>
                  </a:moveTo>
                  <a:lnTo>
                    <a:pt x="0" y="5581"/>
                  </a:lnTo>
                  <a:lnTo>
                    <a:pt x="967" y="5581"/>
                  </a:lnTo>
                  <a:lnTo>
                    <a:pt x="1435" y="5176"/>
                  </a:lnTo>
                  <a:lnTo>
                    <a:pt x="20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1968525" y="2389800"/>
              <a:ext cx="68600" cy="60050"/>
            </a:xfrm>
            <a:custGeom>
              <a:rect b="b" l="l" r="r" t="t"/>
              <a:pathLst>
                <a:path extrusionOk="0" h="2402" w="2744">
                  <a:moveTo>
                    <a:pt x="0" y="1"/>
                  </a:moveTo>
                  <a:lnTo>
                    <a:pt x="281" y="2401"/>
                  </a:lnTo>
                  <a:lnTo>
                    <a:pt x="1465" y="2401"/>
                  </a:lnTo>
                  <a:lnTo>
                    <a:pt x="2744" y="1279"/>
                  </a:lnTo>
                  <a:lnTo>
                    <a:pt x="1434"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2005150" y="2389800"/>
              <a:ext cx="35875" cy="60050"/>
            </a:xfrm>
            <a:custGeom>
              <a:rect b="b" l="l" r="r" t="t"/>
              <a:pathLst>
                <a:path extrusionOk="0" h="2402" w="1435">
                  <a:moveTo>
                    <a:pt x="0" y="1"/>
                  </a:moveTo>
                  <a:lnTo>
                    <a:pt x="0" y="2401"/>
                  </a:lnTo>
                  <a:lnTo>
                    <a:pt x="1154" y="2401"/>
                  </a:lnTo>
                  <a:lnTo>
                    <a:pt x="143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74"/>
          <p:cNvGrpSpPr/>
          <p:nvPr/>
        </p:nvGrpSpPr>
        <p:grpSpPr>
          <a:xfrm>
            <a:off x="1762038" y="2216307"/>
            <a:ext cx="339850" cy="339100"/>
            <a:chOff x="998875" y="2110750"/>
            <a:chExt cx="339850" cy="339100"/>
          </a:xfrm>
        </p:grpSpPr>
        <p:sp>
          <p:nvSpPr>
            <p:cNvPr id="4122" name="Google Shape;4122;p74"/>
            <p:cNvSpPr/>
            <p:nvPr/>
          </p:nvSpPr>
          <p:spPr>
            <a:xfrm>
              <a:off x="1267775" y="2146625"/>
              <a:ext cx="30425" cy="63925"/>
            </a:xfrm>
            <a:custGeom>
              <a:rect b="b" l="l" r="r" t="t"/>
              <a:pathLst>
                <a:path extrusionOk="0" h="2557" w="1217">
                  <a:moveTo>
                    <a:pt x="842" y="0"/>
                  </a:moveTo>
                  <a:cubicBezTo>
                    <a:pt x="842" y="0"/>
                    <a:pt x="63" y="967"/>
                    <a:pt x="63" y="1528"/>
                  </a:cubicBezTo>
                  <a:cubicBezTo>
                    <a:pt x="1" y="2027"/>
                    <a:pt x="344" y="2463"/>
                    <a:pt x="842" y="2557"/>
                  </a:cubicBezTo>
                  <a:lnTo>
                    <a:pt x="1217" y="1559"/>
                  </a:lnTo>
                  <a:lnTo>
                    <a:pt x="8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1289600" y="2146625"/>
              <a:ext cx="20300" cy="63925"/>
            </a:xfrm>
            <a:custGeom>
              <a:rect b="b" l="l" r="r" t="t"/>
              <a:pathLst>
                <a:path extrusionOk="0" h="2557" w="812">
                  <a:moveTo>
                    <a:pt x="1" y="0"/>
                  </a:moveTo>
                  <a:lnTo>
                    <a:pt x="1" y="2557"/>
                  </a:lnTo>
                  <a:cubicBezTo>
                    <a:pt x="468" y="2463"/>
                    <a:pt x="811" y="2027"/>
                    <a:pt x="780" y="1528"/>
                  </a:cubicBezTo>
                  <a:cubicBezTo>
                    <a:pt x="780" y="967"/>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1028475" y="2146625"/>
              <a:ext cx="30425" cy="63925"/>
            </a:xfrm>
            <a:custGeom>
              <a:rect b="b" l="l" r="r" t="t"/>
              <a:pathLst>
                <a:path extrusionOk="0" h="2557" w="1217">
                  <a:moveTo>
                    <a:pt x="812" y="0"/>
                  </a:moveTo>
                  <a:cubicBezTo>
                    <a:pt x="812" y="0"/>
                    <a:pt x="32" y="967"/>
                    <a:pt x="32" y="1528"/>
                  </a:cubicBezTo>
                  <a:cubicBezTo>
                    <a:pt x="1" y="2027"/>
                    <a:pt x="344" y="2463"/>
                    <a:pt x="812" y="2557"/>
                  </a:cubicBezTo>
                  <a:lnTo>
                    <a:pt x="1217" y="1559"/>
                  </a:lnTo>
                  <a:lnTo>
                    <a:pt x="8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1049525" y="2146625"/>
              <a:ext cx="20300" cy="63925"/>
            </a:xfrm>
            <a:custGeom>
              <a:rect b="b" l="l" r="r" t="t"/>
              <a:pathLst>
                <a:path extrusionOk="0" h="2557" w="812">
                  <a:moveTo>
                    <a:pt x="1" y="0"/>
                  </a:moveTo>
                  <a:lnTo>
                    <a:pt x="1" y="2557"/>
                  </a:lnTo>
                  <a:cubicBezTo>
                    <a:pt x="468" y="2463"/>
                    <a:pt x="811" y="2027"/>
                    <a:pt x="780" y="1528"/>
                  </a:cubicBezTo>
                  <a:cubicBezTo>
                    <a:pt x="780" y="967"/>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1269350" y="2210525"/>
              <a:ext cx="29625" cy="89675"/>
            </a:xfrm>
            <a:custGeom>
              <a:rect b="b" l="l" r="r" t="t"/>
              <a:pathLst>
                <a:path extrusionOk="0" h="3587" w="1185">
                  <a:moveTo>
                    <a:pt x="0" y="1"/>
                  </a:moveTo>
                  <a:lnTo>
                    <a:pt x="0" y="3586"/>
                  </a:lnTo>
                  <a:lnTo>
                    <a:pt x="779" y="3586"/>
                  </a:lnTo>
                  <a:lnTo>
                    <a:pt x="1185" y="1591"/>
                  </a:lnTo>
                  <a:lnTo>
                    <a:pt x="779"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1288825" y="2210525"/>
              <a:ext cx="20300" cy="89675"/>
            </a:xfrm>
            <a:custGeom>
              <a:rect b="b" l="l" r="r" t="t"/>
              <a:pathLst>
                <a:path extrusionOk="0" h="3587" w="812">
                  <a:moveTo>
                    <a:pt x="0" y="1"/>
                  </a:moveTo>
                  <a:lnTo>
                    <a:pt x="0" y="3586"/>
                  </a:lnTo>
                  <a:lnTo>
                    <a:pt x="811" y="3586"/>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1030050" y="2210525"/>
              <a:ext cx="29650" cy="89675"/>
            </a:xfrm>
            <a:custGeom>
              <a:rect b="b" l="l" r="r" t="t"/>
              <a:pathLst>
                <a:path extrusionOk="0" h="3587" w="1186">
                  <a:moveTo>
                    <a:pt x="0" y="1"/>
                  </a:moveTo>
                  <a:lnTo>
                    <a:pt x="0" y="3586"/>
                  </a:lnTo>
                  <a:lnTo>
                    <a:pt x="780" y="3586"/>
                  </a:lnTo>
                  <a:lnTo>
                    <a:pt x="1185" y="1591"/>
                  </a:lnTo>
                  <a:lnTo>
                    <a:pt x="780"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1048750" y="2210525"/>
              <a:ext cx="20300" cy="89675"/>
            </a:xfrm>
            <a:custGeom>
              <a:rect b="b" l="l" r="r" t="t"/>
              <a:pathLst>
                <a:path extrusionOk="0" h="3587" w="812">
                  <a:moveTo>
                    <a:pt x="1" y="1"/>
                  </a:moveTo>
                  <a:lnTo>
                    <a:pt x="1" y="3586"/>
                  </a:lnTo>
                  <a:lnTo>
                    <a:pt x="811" y="3586"/>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1039400" y="2319650"/>
              <a:ext cx="138775" cy="79525"/>
            </a:xfrm>
            <a:custGeom>
              <a:rect b="b" l="l" r="r" t="t"/>
              <a:pathLst>
                <a:path extrusionOk="0" h="3181" w="5551">
                  <a:moveTo>
                    <a:pt x="0" y="1"/>
                  </a:moveTo>
                  <a:lnTo>
                    <a:pt x="0" y="406"/>
                  </a:lnTo>
                  <a:cubicBezTo>
                    <a:pt x="0" y="1279"/>
                    <a:pt x="686" y="1965"/>
                    <a:pt x="1559" y="1965"/>
                  </a:cubicBezTo>
                  <a:lnTo>
                    <a:pt x="4771" y="1965"/>
                  </a:lnTo>
                  <a:lnTo>
                    <a:pt x="4771" y="3181"/>
                  </a:lnTo>
                  <a:lnTo>
                    <a:pt x="5176" y="3181"/>
                  </a:lnTo>
                  <a:lnTo>
                    <a:pt x="5550" y="1591"/>
                  </a:lnTo>
                  <a:lnTo>
                    <a:pt x="5176" y="1"/>
                  </a:lnTo>
                  <a:lnTo>
                    <a:pt x="4802" y="1"/>
                  </a:lnTo>
                  <a:lnTo>
                    <a:pt x="4802" y="1217"/>
                  </a:lnTo>
                  <a:lnTo>
                    <a:pt x="1590" y="1217"/>
                  </a:lnTo>
                  <a:cubicBezTo>
                    <a:pt x="1154" y="1217"/>
                    <a:pt x="811" y="874"/>
                    <a:pt x="811" y="437"/>
                  </a:cubicBezTo>
                  <a:lnTo>
                    <a:pt x="81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1148525" y="2174675"/>
              <a:ext cx="30425" cy="125525"/>
            </a:xfrm>
            <a:custGeom>
              <a:rect b="b" l="l" r="r" t="t"/>
              <a:pathLst>
                <a:path extrusionOk="0" h="5021" w="1217">
                  <a:moveTo>
                    <a:pt x="0" y="0"/>
                  </a:moveTo>
                  <a:lnTo>
                    <a:pt x="0" y="5020"/>
                  </a:lnTo>
                  <a:lnTo>
                    <a:pt x="811" y="5020"/>
                  </a:lnTo>
                  <a:lnTo>
                    <a:pt x="1216" y="2214"/>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1147750" y="2110750"/>
              <a:ext cx="31200" cy="63950"/>
            </a:xfrm>
            <a:custGeom>
              <a:rect b="b" l="l" r="r" t="t"/>
              <a:pathLst>
                <a:path extrusionOk="0" h="2558" w="1248">
                  <a:moveTo>
                    <a:pt x="842" y="1"/>
                  </a:moveTo>
                  <a:cubicBezTo>
                    <a:pt x="842" y="1"/>
                    <a:pt x="63" y="967"/>
                    <a:pt x="63" y="1529"/>
                  </a:cubicBezTo>
                  <a:cubicBezTo>
                    <a:pt x="0" y="2027"/>
                    <a:pt x="343" y="2464"/>
                    <a:pt x="842" y="2557"/>
                  </a:cubicBezTo>
                  <a:lnTo>
                    <a:pt x="1247" y="1560"/>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1119675" y="2290025"/>
              <a:ext cx="59275" cy="39775"/>
            </a:xfrm>
            <a:custGeom>
              <a:rect b="b" l="l" r="r" t="t"/>
              <a:pathLst>
                <a:path extrusionOk="0" h="1591" w="2371">
                  <a:moveTo>
                    <a:pt x="1" y="1"/>
                  </a:moveTo>
                  <a:lnTo>
                    <a:pt x="1" y="967"/>
                  </a:lnTo>
                  <a:cubicBezTo>
                    <a:pt x="1" y="1310"/>
                    <a:pt x="281" y="1591"/>
                    <a:pt x="624" y="1591"/>
                  </a:cubicBezTo>
                  <a:lnTo>
                    <a:pt x="1996" y="1591"/>
                  </a:lnTo>
                  <a:lnTo>
                    <a:pt x="2370" y="811"/>
                  </a:lnTo>
                  <a:lnTo>
                    <a:pt x="1996" y="32"/>
                  </a:lnTo>
                  <a:lnTo>
                    <a:pt x="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1168800" y="2319650"/>
              <a:ext cx="130175" cy="79525"/>
            </a:xfrm>
            <a:custGeom>
              <a:rect b="b" l="l" r="r" t="t"/>
              <a:pathLst>
                <a:path extrusionOk="0" h="3181" w="5207">
                  <a:moveTo>
                    <a:pt x="4396" y="1"/>
                  </a:moveTo>
                  <a:lnTo>
                    <a:pt x="4396" y="437"/>
                  </a:lnTo>
                  <a:cubicBezTo>
                    <a:pt x="4396" y="874"/>
                    <a:pt x="4053" y="1217"/>
                    <a:pt x="3617" y="1217"/>
                  </a:cubicBezTo>
                  <a:lnTo>
                    <a:pt x="405" y="1217"/>
                  </a:lnTo>
                  <a:lnTo>
                    <a:pt x="405" y="32"/>
                  </a:lnTo>
                  <a:lnTo>
                    <a:pt x="0" y="32"/>
                  </a:lnTo>
                  <a:lnTo>
                    <a:pt x="0" y="3181"/>
                  </a:lnTo>
                  <a:lnTo>
                    <a:pt x="405" y="3181"/>
                  </a:lnTo>
                  <a:lnTo>
                    <a:pt x="405" y="1996"/>
                  </a:lnTo>
                  <a:lnTo>
                    <a:pt x="3648" y="1996"/>
                  </a:lnTo>
                  <a:cubicBezTo>
                    <a:pt x="4490" y="1996"/>
                    <a:pt x="5207" y="1279"/>
                    <a:pt x="5207" y="437"/>
                  </a:cubicBezTo>
                  <a:lnTo>
                    <a:pt x="5207" y="32"/>
                  </a:lnTo>
                  <a:lnTo>
                    <a:pt x="43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1169575" y="2174675"/>
              <a:ext cx="20275" cy="125525"/>
            </a:xfrm>
            <a:custGeom>
              <a:rect b="b" l="l" r="r" t="t"/>
              <a:pathLst>
                <a:path extrusionOk="0" h="5021" w="811">
                  <a:moveTo>
                    <a:pt x="0" y="0"/>
                  </a:moveTo>
                  <a:lnTo>
                    <a:pt x="0" y="5020"/>
                  </a:lnTo>
                  <a:lnTo>
                    <a:pt x="811" y="5020"/>
                  </a:lnTo>
                  <a:lnTo>
                    <a:pt x="81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1169575" y="2111550"/>
              <a:ext cx="20275" cy="63150"/>
            </a:xfrm>
            <a:custGeom>
              <a:rect b="b" l="l" r="r" t="t"/>
              <a:pathLst>
                <a:path extrusionOk="0" h="2526" w="811">
                  <a:moveTo>
                    <a:pt x="0" y="0"/>
                  </a:moveTo>
                  <a:lnTo>
                    <a:pt x="0" y="2525"/>
                  </a:lnTo>
                  <a:cubicBezTo>
                    <a:pt x="468" y="2463"/>
                    <a:pt x="811" y="2027"/>
                    <a:pt x="780" y="1528"/>
                  </a:cubicBezTo>
                  <a:cubicBezTo>
                    <a:pt x="780" y="967"/>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1169575" y="2290025"/>
              <a:ext cx="49900" cy="39775"/>
            </a:xfrm>
            <a:custGeom>
              <a:rect b="b" l="l" r="r" t="t"/>
              <a:pathLst>
                <a:path extrusionOk="0" h="1591" w="1996">
                  <a:moveTo>
                    <a:pt x="0" y="1"/>
                  </a:moveTo>
                  <a:lnTo>
                    <a:pt x="0" y="1591"/>
                  </a:lnTo>
                  <a:lnTo>
                    <a:pt x="1372" y="1591"/>
                  </a:lnTo>
                  <a:cubicBezTo>
                    <a:pt x="1715" y="1591"/>
                    <a:pt x="1996" y="1310"/>
                    <a:pt x="1996" y="967"/>
                  </a:cubicBezTo>
                  <a:lnTo>
                    <a:pt x="1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1109550" y="2390575"/>
              <a:ext cx="68625" cy="48350"/>
            </a:xfrm>
            <a:custGeom>
              <a:rect b="b" l="l" r="r" t="t"/>
              <a:pathLst>
                <a:path extrusionOk="0" h="1934" w="2745">
                  <a:moveTo>
                    <a:pt x="1372" y="1"/>
                  </a:moveTo>
                  <a:cubicBezTo>
                    <a:pt x="624" y="1"/>
                    <a:pt x="0" y="593"/>
                    <a:pt x="0" y="1341"/>
                  </a:cubicBezTo>
                  <a:lnTo>
                    <a:pt x="0" y="1934"/>
                  </a:lnTo>
                  <a:lnTo>
                    <a:pt x="2370" y="1934"/>
                  </a:lnTo>
                  <a:lnTo>
                    <a:pt x="2744" y="780"/>
                  </a:lnTo>
                  <a:lnTo>
                    <a:pt x="2370"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1090050" y="2429550"/>
              <a:ext cx="90450" cy="20300"/>
            </a:xfrm>
            <a:custGeom>
              <a:rect b="b" l="l" r="r" t="t"/>
              <a:pathLst>
                <a:path extrusionOk="0" h="812" w="3618">
                  <a:moveTo>
                    <a:pt x="1" y="1"/>
                  </a:moveTo>
                  <a:lnTo>
                    <a:pt x="1" y="811"/>
                  </a:lnTo>
                  <a:lnTo>
                    <a:pt x="3244" y="811"/>
                  </a:lnTo>
                  <a:lnTo>
                    <a:pt x="3618" y="375"/>
                  </a:lnTo>
                  <a:lnTo>
                    <a:pt x="32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1169575" y="2389800"/>
              <a:ext cx="60025" cy="49125"/>
            </a:xfrm>
            <a:custGeom>
              <a:rect b="b" l="l" r="r" t="t"/>
              <a:pathLst>
                <a:path extrusionOk="0" h="1965" w="2401">
                  <a:moveTo>
                    <a:pt x="0" y="1"/>
                  </a:moveTo>
                  <a:lnTo>
                    <a:pt x="0" y="1965"/>
                  </a:lnTo>
                  <a:lnTo>
                    <a:pt x="2401" y="1965"/>
                  </a:lnTo>
                  <a:lnTo>
                    <a:pt x="2401" y="1372"/>
                  </a:lnTo>
                  <a:cubicBezTo>
                    <a:pt x="2401" y="593"/>
                    <a:pt x="1777" y="1"/>
                    <a:pt x="1029"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1169575" y="2429550"/>
              <a:ext cx="79525" cy="20300"/>
            </a:xfrm>
            <a:custGeom>
              <a:rect b="b" l="l" r="r" t="t"/>
              <a:pathLst>
                <a:path extrusionOk="0" h="812" w="3181">
                  <a:moveTo>
                    <a:pt x="0" y="1"/>
                  </a:moveTo>
                  <a:lnTo>
                    <a:pt x="0" y="811"/>
                  </a:lnTo>
                  <a:lnTo>
                    <a:pt x="3180" y="811"/>
                  </a:lnTo>
                  <a:lnTo>
                    <a:pt x="31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998875" y="2290025"/>
              <a:ext cx="60025" cy="39775"/>
            </a:xfrm>
            <a:custGeom>
              <a:rect b="b" l="l" r="r" t="t"/>
              <a:pathLst>
                <a:path extrusionOk="0" h="1591" w="2401">
                  <a:moveTo>
                    <a:pt x="31" y="1"/>
                  </a:moveTo>
                  <a:lnTo>
                    <a:pt x="31" y="967"/>
                  </a:lnTo>
                  <a:cubicBezTo>
                    <a:pt x="0" y="1310"/>
                    <a:pt x="281" y="1591"/>
                    <a:pt x="624" y="1591"/>
                  </a:cubicBezTo>
                  <a:lnTo>
                    <a:pt x="1996" y="1591"/>
                  </a:lnTo>
                  <a:lnTo>
                    <a:pt x="2401" y="811"/>
                  </a:lnTo>
                  <a:lnTo>
                    <a:pt x="1996" y="32"/>
                  </a:lnTo>
                  <a:lnTo>
                    <a:pt x="3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1050300" y="2290025"/>
              <a:ext cx="49150" cy="39775"/>
            </a:xfrm>
            <a:custGeom>
              <a:rect b="b" l="l" r="r" t="t"/>
              <a:pathLst>
                <a:path extrusionOk="0" h="1591" w="1966">
                  <a:moveTo>
                    <a:pt x="1" y="1"/>
                  </a:moveTo>
                  <a:lnTo>
                    <a:pt x="1" y="1591"/>
                  </a:lnTo>
                  <a:lnTo>
                    <a:pt x="1342" y="1591"/>
                  </a:lnTo>
                  <a:cubicBezTo>
                    <a:pt x="1685" y="1591"/>
                    <a:pt x="1965" y="1310"/>
                    <a:pt x="1965" y="967"/>
                  </a:cubicBez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1238950" y="2290025"/>
              <a:ext cx="59250" cy="39775"/>
            </a:xfrm>
            <a:custGeom>
              <a:rect b="b" l="l" r="r" t="t"/>
              <a:pathLst>
                <a:path extrusionOk="0" h="1591" w="2370">
                  <a:moveTo>
                    <a:pt x="0" y="1"/>
                  </a:moveTo>
                  <a:lnTo>
                    <a:pt x="0" y="967"/>
                  </a:lnTo>
                  <a:cubicBezTo>
                    <a:pt x="0" y="1310"/>
                    <a:pt x="281" y="1591"/>
                    <a:pt x="624" y="1591"/>
                  </a:cubicBezTo>
                  <a:lnTo>
                    <a:pt x="1995" y="1591"/>
                  </a:lnTo>
                  <a:lnTo>
                    <a:pt x="2370" y="811"/>
                  </a:lnTo>
                  <a:lnTo>
                    <a:pt x="1995" y="32"/>
                  </a:lnTo>
                  <a:lnTo>
                    <a:pt x="0"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1289600" y="2290025"/>
              <a:ext cx="49125" cy="39775"/>
            </a:xfrm>
            <a:custGeom>
              <a:rect b="b" l="l" r="r" t="t"/>
              <a:pathLst>
                <a:path extrusionOk="0" h="1591" w="1965">
                  <a:moveTo>
                    <a:pt x="1" y="1"/>
                  </a:moveTo>
                  <a:lnTo>
                    <a:pt x="1" y="1591"/>
                  </a:lnTo>
                  <a:lnTo>
                    <a:pt x="1373" y="1591"/>
                  </a:lnTo>
                  <a:cubicBezTo>
                    <a:pt x="1684" y="1591"/>
                    <a:pt x="1965" y="1310"/>
                    <a:pt x="1965" y="967"/>
                  </a:cubicBez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6" name="Google Shape;4146;p74"/>
          <p:cNvGrpSpPr/>
          <p:nvPr/>
        </p:nvGrpSpPr>
        <p:grpSpPr>
          <a:xfrm>
            <a:off x="1001288" y="2216307"/>
            <a:ext cx="339075" cy="339125"/>
            <a:chOff x="238125" y="2110750"/>
            <a:chExt cx="339075" cy="339125"/>
          </a:xfrm>
        </p:grpSpPr>
        <p:sp>
          <p:nvSpPr>
            <p:cNvPr id="4147" name="Google Shape;4147;p74"/>
            <p:cNvSpPr/>
            <p:nvPr/>
          </p:nvSpPr>
          <p:spPr>
            <a:xfrm>
              <a:off x="238125" y="2393700"/>
              <a:ext cx="109125" cy="56175"/>
            </a:xfrm>
            <a:custGeom>
              <a:rect b="b" l="l" r="r" t="t"/>
              <a:pathLst>
                <a:path extrusionOk="0" h="2247" w="4365">
                  <a:moveTo>
                    <a:pt x="3554" y="0"/>
                  </a:moveTo>
                  <a:lnTo>
                    <a:pt x="3554" y="468"/>
                  </a:lnTo>
                  <a:cubicBezTo>
                    <a:pt x="3554" y="998"/>
                    <a:pt x="3118" y="1435"/>
                    <a:pt x="2588" y="1435"/>
                  </a:cubicBezTo>
                  <a:lnTo>
                    <a:pt x="0" y="1435"/>
                  </a:lnTo>
                  <a:lnTo>
                    <a:pt x="0" y="2245"/>
                  </a:lnTo>
                  <a:lnTo>
                    <a:pt x="2588" y="2245"/>
                  </a:lnTo>
                  <a:cubicBezTo>
                    <a:pt x="2606" y="2246"/>
                    <a:pt x="2624" y="2246"/>
                    <a:pt x="2642" y="2246"/>
                  </a:cubicBezTo>
                  <a:cubicBezTo>
                    <a:pt x="3584" y="2246"/>
                    <a:pt x="4365" y="1448"/>
                    <a:pt x="4365" y="499"/>
                  </a:cubicBezTo>
                  <a:lnTo>
                    <a:pt x="4365"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4"/>
            <p:cNvSpPr/>
            <p:nvPr/>
          </p:nvSpPr>
          <p:spPr>
            <a:xfrm>
              <a:off x="358150" y="2266650"/>
              <a:ext cx="49900" cy="56925"/>
            </a:xfrm>
            <a:custGeom>
              <a:rect b="b" l="l" r="r" t="t"/>
              <a:pathLst>
                <a:path extrusionOk="0" h="2277" w="1996">
                  <a:moveTo>
                    <a:pt x="1996" y="0"/>
                  </a:moveTo>
                  <a:lnTo>
                    <a:pt x="0" y="686"/>
                  </a:lnTo>
                  <a:lnTo>
                    <a:pt x="375" y="2276"/>
                  </a:lnTo>
                  <a:lnTo>
                    <a:pt x="1996" y="2276"/>
                  </a:lnTo>
                  <a:lnTo>
                    <a:pt x="1996"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307475" y="2273675"/>
              <a:ext cx="90450" cy="129400"/>
            </a:xfrm>
            <a:custGeom>
              <a:rect b="b" l="l" r="r" t="t"/>
              <a:pathLst>
                <a:path extrusionOk="0" h="5176" w="3618">
                  <a:moveTo>
                    <a:pt x="1" y="0"/>
                  </a:moveTo>
                  <a:lnTo>
                    <a:pt x="1" y="5176"/>
                  </a:lnTo>
                  <a:lnTo>
                    <a:pt x="3618" y="5176"/>
                  </a:lnTo>
                  <a:lnTo>
                    <a:pt x="3618" y="4365"/>
                  </a:lnTo>
                  <a:lnTo>
                    <a:pt x="2433" y="4365"/>
                  </a:lnTo>
                  <a:lnTo>
                    <a:pt x="2433"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238200" y="2114475"/>
              <a:ext cx="275075" cy="97625"/>
            </a:xfrm>
            <a:custGeom>
              <a:rect b="b" l="l" r="r" t="t"/>
              <a:pathLst>
                <a:path extrusionOk="0" h="3905" w="11003">
                  <a:moveTo>
                    <a:pt x="3512" y="1"/>
                  </a:moveTo>
                  <a:cubicBezTo>
                    <a:pt x="1613" y="1"/>
                    <a:pt x="0" y="1555"/>
                    <a:pt x="28" y="3531"/>
                  </a:cubicBezTo>
                  <a:lnTo>
                    <a:pt x="5516" y="3905"/>
                  </a:lnTo>
                  <a:lnTo>
                    <a:pt x="11003" y="3531"/>
                  </a:lnTo>
                  <a:lnTo>
                    <a:pt x="10722" y="1317"/>
                  </a:lnTo>
                  <a:lnTo>
                    <a:pt x="4206" y="70"/>
                  </a:lnTo>
                  <a:cubicBezTo>
                    <a:pt x="3972" y="23"/>
                    <a:pt x="3740" y="1"/>
                    <a:pt x="3512"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238125" y="2201950"/>
              <a:ext cx="274375" cy="88075"/>
            </a:xfrm>
            <a:custGeom>
              <a:rect b="b" l="l" r="r" t="t"/>
              <a:pathLst>
                <a:path extrusionOk="0" h="3523" w="10975">
                  <a:moveTo>
                    <a:pt x="0" y="1"/>
                  </a:moveTo>
                  <a:cubicBezTo>
                    <a:pt x="0" y="1988"/>
                    <a:pt x="1633" y="3523"/>
                    <a:pt x="3546" y="3523"/>
                  </a:cubicBezTo>
                  <a:cubicBezTo>
                    <a:pt x="3764" y="3523"/>
                    <a:pt x="3986" y="3503"/>
                    <a:pt x="4209" y="3461"/>
                  </a:cubicBezTo>
                  <a:lnTo>
                    <a:pt x="10725" y="2214"/>
                  </a:lnTo>
                  <a:lnTo>
                    <a:pt x="10975" y="1373"/>
                  </a:lnTo>
                  <a:lnTo>
                    <a:pt x="106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505475" y="2110750"/>
              <a:ext cx="71725" cy="103700"/>
            </a:xfrm>
            <a:custGeom>
              <a:rect b="b" l="l" r="r" t="t"/>
              <a:pathLst>
                <a:path extrusionOk="0" h="4148" w="2869">
                  <a:moveTo>
                    <a:pt x="2869" y="1"/>
                  </a:moveTo>
                  <a:lnTo>
                    <a:pt x="0" y="1435"/>
                  </a:lnTo>
                  <a:lnTo>
                    <a:pt x="0" y="3649"/>
                  </a:lnTo>
                  <a:lnTo>
                    <a:pt x="1497" y="4148"/>
                  </a:lnTo>
                  <a:lnTo>
                    <a:pt x="2869" y="3649"/>
                  </a:lnTo>
                  <a:lnTo>
                    <a:pt x="28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505475" y="2201950"/>
              <a:ext cx="71725" cy="91225"/>
            </a:xfrm>
            <a:custGeom>
              <a:rect b="b" l="l" r="r" t="t"/>
              <a:pathLst>
                <a:path extrusionOk="0" h="3649" w="2869">
                  <a:moveTo>
                    <a:pt x="0" y="1"/>
                  </a:moveTo>
                  <a:lnTo>
                    <a:pt x="0" y="2214"/>
                  </a:lnTo>
                  <a:lnTo>
                    <a:pt x="2869" y="3649"/>
                  </a:lnTo>
                  <a:lnTo>
                    <a:pt x="28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282550" y="2162750"/>
              <a:ext cx="222950" cy="43125"/>
            </a:xfrm>
            <a:custGeom>
              <a:rect b="b" l="l" r="r" t="t"/>
              <a:pathLst>
                <a:path extrusionOk="0" h="1725" w="8918">
                  <a:moveTo>
                    <a:pt x="1624" y="1"/>
                  </a:moveTo>
                  <a:cubicBezTo>
                    <a:pt x="823" y="1"/>
                    <a:pt x="17" y="559"/>
                    <a:pt x="0" y="1569"/>
                  </a:cubicBezTo>
                  <a:cubicBezTo>
                    <a:pt x="936" y="1569"/>
                    <a:pt x="4334" y="1725"/>
                    <a:pt x="4334" y="1725"/>
                  </a:cubicBezTo>
                  <a:lnTo>
                    <a:pt x="8917" y="1569"/>
                  </a:lnTo>
                  <a:lnTo>
                    <a:pt x="8917" y="1195"/>
                  </a:lnTo>
                  <a:lnTo>
                    <a:pt x="3149" y="1195"/>
                  </a:lnTo>
                  <a:cubicBezTo>
                    <a:pt x="2938" y="378"/>
                    <a:pt x="2283" y="1"/>
                    <a:pt x="1624" y="1"/>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281250" y="2201950"/>
              <a:ext cx="224250" cy="42000"/>
            </a:xfrm>
            <a:custGeom>
              <a:rect b="b" l="l" r="r" t="t"/>
              <a:pathLst>
                <a:path extrusionOk="0" h="1680" w="8970">
                  <a:moveTo>
                    <a:pt x="52" y="1"/>
                  </a:moveTo>
                  <a:cubicBezTo>
                    <a:pt x="1" y="1080"/>
                    <a:pt x="834" y="1679"/>
                    <a:pt x="1663" y="1679"/>
                  </a:cubicBezTo>
                  <a:cubicBezTo>
                    <a:pt x="2343" y="1679"/>
                    <a:pt x="3019" y="1277"/>
                    <a:pt x="3201" y="406"/>
                  </a:cubicBezTo>
                  <a:lnTo>
                    <a:pt x="8969" y="406"/>
                  </a:lnTo>
                  <a:lnTo>
                    <a:pt x="89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302800" y="2182850"/>
              <a:ext cx="39775" cy="26150"/>
            </a:xfrm>
            <a:custGeom>
              <a:rect b="b" l="l" r="r" t="t"/>
              <a:pathLst>
                <a:path extrusionOk="0" h="1046" w="1591">
                  <a:moveTo>
                    <a:pt x="796" y="1"/>
                  </a:moveTo>
                  <a:cubicBezTo>
                    <a:pt x="398" y="1"/>
                    <a:pt x="1" y="266"/>
                    <a:pt x="1" y="796"/>
                  </a:cubicBezTo>
                  <a:lnTo>
                    <a:pt x="780" y="1045"/>
                  </a:lnTo>
                  <a:lnTo>
                    <a:pt x="1591" y="796"/>
                  </a:lnTo>
                  <a:cubicBezTo>
                    <a:pt x="1591" y="266"/>
                    <a:pt x="1193" y="1"/>
                    <a:pt x="796" y="1"/>
                  </a:cubicBezTo>
                  <a:close/>
                </a:path>
              </a:pathLst>
            </a:custGeom>
            <a:solidFill>
              <a:srgbClr val="FFCB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4"/>
            <p:cNvSpPr/>
            <p:nvPr/>
          </p:nvSpPr>
          <p:spPr>
            <a:xfrm>
              <a:off x="302800" y="2201950"/>
              <a:ext cx="39775" cy="19900"/>
            </a:xfrm>
            <a:custGeom>
              <a:rect b="b" l="l" r="r" t="t"/>
              <a:pathLst>
                <a:path extrusionOk="0" h="796" w="1591">
                  <a:moveTo>
                    <a:pt x="1" y="1"/>
                  </a:moveTo>
                  <a:cubicBezTo>
                    <a:pt x="1" y="531"/>
                    <a:pt x="398" y="796"/>
                    <a:pt x="796" y="796"/>
                  </a:cubicBezTo>
                  <a:cubicBezTo>
                    <a:pt x="1193" y="796"/>
                    <a:pt x="1591" y="531"/>
                    <a:pt x="1591" y="1"/>
                  </a:cubicBez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283325" y="2201950"/>
              <a:ext cx="25" cy="25"/>
            </a:xfrm>
            <a:custGeom>
              <a:rect b="b" l="l" r="r" t="t"/>
              <a:pathLst>
                <a:path extrusionOk="0" h="1" w="1">
                  <a:moveTo>
                    <a:pt x="0" y="1"/>
                  </a:moveTo>
                  <a:close/>
                  <a:moveTo>
                    <a:pt x="0" y="1"/>
                  </a:move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74"/>
          <p:cNvGrpSpPr/>
          <p:nvPr/>
        </p:nvGrpSpPr>
        <p:grpSpPr>
          <a:xfrm>
            <a:off x="7803613" y="1674607"/>
            <a:ext cx="339100" cy="339075"/>
            <a:chOff x="7040450" y="1569050"/>
            <a:chExt cx="339100" cy="339075"/>
          </a:xfrm>
        </p:grpSpPr>
        <p:sp>
          <p:nvSpPr>
            <p:cNvPr id="4160" name="Google Shape;4160;p74"/>
            <p:cNvSpPr/>
            <p:nvPr/>
          </p:nvSpPr>
          <p:spPr>
            <a:xfrm>
              <a:off x="7080200" y="1569825"/>
              <a:ext cx="259600" cy="208900"/>
            </a:xfrm>
            <a:custGeom>
              <a:rect b="b" l="l" r="r" t="t"/>
              <a:pathLst>
                <a:path extrusionOk="0" h="8356" w="10384">
                  <a:moveTo>
                    <a:pt x="406" y="0"/>
                  </a:moveTo>
                  <a:lnTo>
                    <a:pt x="1" y="3991"/>
                  </a:lnTo>
                  <a:lnTo>
                    <a:pt x="406" y="8356"/>
                  </a:lnTo>
                  <a:lnTo>
                    <a:pt x="5177" y="8356"/>
                  </a:lnTo>
                  <a:lnTo>
                    <a:pt x="10383" y="4365"/>
                  </a:lnTo>
                  <a:lnTo>
                    <a:pt x="5177"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7209600" y="1569050"/>
              <a:ext cx="130200" cy="208900"/>
            </a:xfrm>
            <a:custGeom>
              <a:rect b="b" l="l" r="r" t="t"/>
              <a:pathLst>
                <a:path extrusionOk="0" h="8356" w="5208">
                  <a:moveTo>
                    <a:pt x="1" y="0"/>
                  </a:moveTo>
                  <a:lnTo>
                    <a:pt x="1" y="8356"/>
                  </a:lnTo>
                  <a:lnTo>
                    <a:pt x="5207" y="8356"/>
                  </a:lnTo>
                  <a:lnTo>
                    <a:pt x="5207"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7172200" y="1622825"/>
              <a:ext cx="85750" cy="101350"/>
            </a:xfrm>
            <a:custGeom>
              <a:rect b="b" l="l" r="r" t="t"/>
              <a:pathLst>
                <a:path extrusionOk="0" h="4054" w="3430">
                  <a:moveTo>
                    <a:pt x="0" y="0"/>
                  </a:moveTo>
                  <a:lnTo>
                    <a:pt x="0" y="4053"/>
                  </a:lnTo>
                  <a:lnTo>
                    <a:pt x="3430" y="2027"/>
                  </a:lnTo>
                  <a:lnTo>
                    <a:pt x="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7209600" y="1645425"/>
              <a:ext cx="48350" cy="56925"/>
            </a:xfrm>
            <a:custGeom>
              <a:rect b="b" l="l" r="r" t="t"/>
              <a:pathLst>
                <a:path extrusionOk="0" h="2277" w="1934">
                  <a:moveTo>
                    <a:pt x="1" y="0"/>
                  </a:moveTo>
                  <a:lnTo>
                    <a:pt x="1" y="2276"/>
                  </a:lnTo>
                  <a:lnTo>
                    <a:pt x="1934" y="1123"/>
                  </a:lnTo>
                  <a:lnTo>
                    <a:pt x="1"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7059950" y="1798975"/>
              <a:ext cx="60050" cy="60050"/>
            </a:xfrm>
            <a:custGeom>
              <a:rect b="b" l="l" r="r" t="t"/>
              <a:pathLst>
                <a:path extrusionOk="0" h="2402" w="2402">
                  <a:moveTo>
                    <a:pt x="1185" y="1"/>
                  </a:moveTo>
                  <a:cubicBezTo>
                    <a:pt x="530" y="1"/>
                    <a:pt x="0" y="531"/>
                    <a:pt x="0" y="1185"/>
                  </a:cubicBezTo>
                  <a:lnTo>
                    <a:pt x="0" y="2401"/>
                  </a:lnTo>
                  <a:lnTo>
                    <a:pt x="2401" y="2401"/>
                  </a:lnTo>
                  <a:lnTo>
                    <a:pt x="2401" y="1185"/>
                  </a:lnTo>
                  <a:cubicBezTo>
                    <a:pt x="2401" y="531"/>
                    <a:pt x="1840" y="1"/>
                    <a:pt x="1185"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4"/>
            <p:cNvSpPr/>
            <p:nvPr/>
          </p:nvSpPr>
          <p:spPr>
            <a:xfrm>
              <a:off x="7140225" y="1798975"/>
              <a:ext cx="60050" cy="60050"/>
            </a:xfrm>
            <a:custGeom>
              <a:rect b="b" l="l" r="r" t="t"/>
              <a:pathLst>
                <a:path extrusionOk="0" h="2402" w="2402">
                  <a:moveTo>
                    <a:pt x="1185" y="1"/>
                  </a:moveTo>
                  <a:cubicBezTo>
                    <a:pt x="531" y="1"/>
                    <a:pt x="1" y="531"/>
                    <a:pt x="1" y="1185"/>
                  </a:cubicBezTo>
                  <a:lnTo>
                    <a:pt x="1" y="2401"/>
                  </a:lnTo>
                  <a:lnTo>
                    <a:pt x="2401" y="2401"/>
                  </a:lnTo>
                  <a:lnTo>
                    <a:pt x="2401" y="1185"/>
                  </a:lnTo>
                  <a:cubicBezTo>
                    <a:pt x="2401" y="531"/>
                    <a:pt x="1871" y="1"/>
                    <a:pt x="1185"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4"/>
            <p:cNvSpPr/>
            <p:nvPr/>
          </p:nvSpPr>
          <p:spPr>
            <a:xfrm>
              <a:off x="7219725" y="1798975"/>
              <a:ext cx="60050" cy="60050"/>
            </a:xfrm>
            <a:custGeom>
              <a:rect b="b" l="l" r="r" t="t"/>
              <a:pathLst>
                <a:path extrusionOk="0" h="2402" w="2402">
                  <a:moveTo>
                    <a:pt x="1186" y="1"/>
                  </a:moveTo>
                  <a:cubicBezTo>
                    <a:pt x="531" y="1"/>
                    <a:pt x="1" y="531"/>
                    <a:pt x="1" y="1185"/>
                  </a:cubicBezTo>
                  <a:lnTo>
                    <a:pt x="1" y="2401"/>
                  </a:lnTo>
                  <a:lnTo>
                    <a:pt x="2402" y="2401"/>
                  </a:lnTo>
                  <a:lnTo>
                    <a:pt x="2402" y="1185"/>
                  </a:lnTo>
                  <a:cubicBezTo>
                    <a:pt x="2402" y="531"/>
                    <a:pt x="1872" y="1"/>
                    <a:pt x="1186"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7300025" y="1798975"/>
              <a:ext cx="60025" cy="60050"/>
            </a:xfrm>
            <a:custGeom>
              <a:rect b="b" l="l" r="r" t="t"/>
              <a:pathLst>
                <a:path extrusionOk="0" h="2402" w="2401">
                  <a:moveTo>
                    <a:pt x="1216" y="1"/>
                  </a:moveTo>
                  <a:cubicBezTo>
                    <a:pt x="530" y="1"/>
                    <a:pt x="0" y="531"/>
                    <a:pt x="0" y="1185"/>
                  </a:cubicBezTo>
                  <a:lnTo>
                    <a:pt x="0" y="2401"/>
                  </a:lnTo>
                  <a:lnTo>
                    <a:pt x="2401" y="2401"/>
                  </a:lnTo>
                  <a:lnTo>
                    <a:pt x="2401" y="1185"/>
                  </a:lnTo>
                  <a:cubicBezTo>
                    <a:pt x="2401" y="531"/>
                    <a:pt x="1871" y="1"/>
                    <a:pt x="1216" y="1"/>
                  </a:cubicBez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7040450" y="1848075"/>
              <a:ext cx="90450" cy="60050"/>
            </a:xfrm>
            <a:custGeom>
              <a:rect b="b" l="l" r="r" t="t"/>
              <a:pathLst>
                <a:path extrusionOk="0" h="2402" w="3618">
                  <a:moveTo>
                    <a:pt x="1" y="1"/>
                  </a:moveTo>
                  <a:lnTo>
                    <a:pt x="1" y="2402"/>
                  </a:lnTo>
                  <a:lnTo>
                    <a:pt x="3618" y="2402"/>
                  </a:lnTo>
                  <a:lnTo>
                    <a:pt x="3618"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7130875" y="1848075"/>
              <a:ext cx="79525" cy="60050"/>
            </a:xfrm>
            <a:custGeom>
              <a:rect b="b" l="l" r="r" t="t"/>
              <a:pathLst>
                <a:path extrusionOk="0" h="2402" w="3181">
                  <a:moveTo>
                    <a:pt x="1" y="1"/>
                  </a:moveTo>
                  <a:lnTo>
                    <a:pt x="1" y="2402"/>
                  </a:lnTo>
                  <a:lnTo>
                    <a:pt x="3181" y="2402"/>
                  </a:lnTo>
                  <a:lnTo>
                    <a:pt x="318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7209600" y="1848075"/>
              <a:ext cx="79525" cy="60050"/>
            </a:xfrm>
            <a:custGeom>
              <a:rect b="b" l="l" r="r" t="t"/>
              <a:pathLst>
                <a:path extrusionOk="0" h="2402" w="3181">
                  <a:moveTo>
                    <a:pt x="1" y="1"/>
                  </a:moveTo>
                  <a:lnTo>
                    <a:pt x="1" y="2402"/>
                  </a:lnTo>
                  <a:lnTo>
                    <a:pt x="3181" y="2402"/>
                  </a:lnTo>
                  <a:lnTo>
                    <a:pt x="318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7289100" y="1848075"/>
              <a:ext cx="90450" cy="60050"/>
            </a:xfrm>
            <a:custGeom>
              <a:rect b="b" l="l" r="r" t="t"/>
              <a:pathLst>
                <a:path extrusionOk="0" h="2402" w="3618">
                  <a:moveTo>
                    <a:pt x="1" y="1"/>
                  </a:moveTo>
                  <a:lnTo>
                    <a:pt x="1" y="2402"/>
                  </a:lnTo>
                  <a:lnTo>
                    <a:pt x="3617" y="2402"/>
                  </a:lnTo>
                  <a:lnTo>
                    <a:pt x="3617"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7040450" y="1838725"/>
              <a:ext cx="99025" cy="69400"/>
            </a:xfrm>
            <a:custGeom>
              <a:rect b="b" l="l" r="r" t="t"/>
              <a:pathLst>
                <a:path extrusionOk="0" h="2776" w="3961">
                  <a:moveTo>
                    <a:pt x="1" y="1"/>
                  </a:moveTo>
                  <a:lnTo>
                    <a:pt x="1" y="2776"/>
                  </a:lnTo>
                  <a:lnTo>
                    <a:pt x="3586" y="2776"/>
                  </a:lnTo>
                  <a:lnTo>
                    <a:pt x="3961" y="1591"/>
                  </a:lnTo>
                  <a:lnTo>
                    <a:pt x="358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7200250" y="1838725"/>
              <a:ext cx="99025" cy="69400"/>
            </a:xfrm>
            <a:custGeom>
              <a:rect b="b" l="l" r="r" t="t"/>
              <a:pathLst>
                <a:path extrusionOk="0" h="2776" w="3961">
                  <a:moveTo>
                    <a:pt x="375" y="1"/>
                  </a:moveTo>
                  <a:lnTo>
                    <a:pt x="0" y="1591"/>
                  </a:lnTo>
                  <a:lnTo>
                    <a:pt x="375" y="2776"/>
                  </a:lnTo>
                  <a:lnTo>
                    <a:pt x="3586" y="2776"/>
                  </a:lnTo>
                  <a:lnTo>
                    <a:pt x="3960" y="1591"/>
                  </a:lnTo>
                  <a:lnTo>
                    <a:pt x="3586"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7040450" y="1569050"/>
              <a:ext cx="49150" cy="208900"/>
            </a:xfrm>
            <a:custGeom>
              <a:rect b="b" l="l" r="r" t="t"/>
              <a:pathLst>
                <a:path extrusionOk="0" h="8356" w="1966">
                  <a:moveTo>
                    <a:pt x="1" y="0"/>
                  </a:moveTo>
                  <a:lnTo>
                    <a:pt x="1" y="8356"/>
                  </a:lnTo>
                  <a:lnTo>
                    <a:pt x="1965" y="8356"/>
                  </a:lnTo>
                  <a:lnTo>
                    <a:pt x="1965" y="0"/>
                  </a:lnTo>
                  <a:close/>
                </a:path>
              </a:pathLst>
            </a:custGeom>
            <a:solidFill>
              <a:srgbClr val="E6DA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7330425" y="1569050"/>
              <a:ext cx="49125" cy="208900"/>
            </a:xfrm>
            <a:custGeom>
              <a:rect b="b" l="l" r="r" t="t"/>
              <a:pathLst>
                <a:path extrusionOk="0" h="8356" w="1965">
                  <a:moveTo>
                    <a:pt x="0" y="0"/>
                  </a:moveTo>
                  <a:lnTo>
                    <a:pt x="0" y="8356"/>
                  </a:lnTo>
                  <a:lnTo>
                    <a:pt x="1964" y="8356"/>
                  </a:lnTo>
                  <a:lnTo>
                    <a:pt x="1964"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7130875" y="1838725"/>
              <a:ext cx="79525" cy="69400"/>
            </a:xfrm>
            <a:custGeom>
              <a:rect b="b" l="l" r="r" t="t"/>
              <a:pathLst>
                <a:path extrusionOk="0" h="2776" w="3181">
                  <a:moveTo>
                    <a:pt x="1" y="1"/>
                  </a:moveTo>
                  <a:lnTo>
                    <a:pt x="1" y="2776"/>
                  </a:lnTo>
                  <a:lnTo>
                    <a:pt x="3181" y="2776"/>
                  </a:lnTo>
                  <a:lnTo>
                    <a:pt x="318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7289100" y="1838725"/>
              <a:ext cx="90450" cy="69400"/>
            </a:xfrm>
            <a:custGeom>
              <a:rect b="b" l="l" r="r" t="t"/>
              <a:pathLst>
                <a:path extrusionOk="0" h="2776" w="3618">
                  <a:moveTo>
                    <a:pt x="1" y="1"/>
                  </a:moveTo>
                  <a:lnTo>
                    <a:pt x="1" y="2776"/>
                  </a:lnTo>
                  <a:lnTo>
                    <a:pt x="3617" y="2776"/>
                  </a:lnTo>
                  <a:lnTo>
                    <a:pt x="3617"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74"/>
          <p:cNvGrpSpPr/>
          <p:nvPr/>
        </p:nvGrpSpPr>
        <p:grpSpPr>
          <a:xfrm>
            <a:off x="7141088" y="1674607"/>
            <a:ext cx="219050" cy="339075"/>
            <a:chOff x="6377925" y="1569050"/>
            <a:chExt cx="219050" cy="339075"/>
          </a:xfrm>
        </p:grpSpPr>
        <p:sp>
          <p:nvSpPr>
            <p:cNvPr id="4179" name="Google Shape;4179;p74"/>
            <p:cNvSpPr/>
            <p:nvPr/>
          </p:nvSpPr>
          <p:spPr>
            <a:xfrm>
              <a:off x="6507300" y="1649325"/>
              <a:ext cx="70975" cy="209700"/>
            </a:xfrm>
            <a:custGeom>
              <a:rect b="b" l="l" r="r" t="t"/>
              <a:pathLst>
                <a:path extrusionOk="0" h="8388" w="2839">
                  <a:moveTo>
                    <a:pt x="437" y="0"/>
                  </a:moveTo>
                  <a:lnTo>
                    <a:pt x="1" y="686"/>
                  </a:lnTo>
                  <a:lnTo>
                    <a:pt x="1934" y="1871"/>
                  </a:lnTo>
                  <a:lnTo>
                    <a:pt x="406" y="7888"/>
                  </a:lnTo>
                  <a:lnTo>
                    <a:pt x="281" y="8387"/>
                  </a:lnTo>
                  <a:lnTo>
                    <a:pt x="1092" y="8387"/>
                  </a:lnTo>
                  <a:lnTo>
                    <a:pt x="1186" y="8075"/>
                  </a:lnTo>
                  <a:lnTo>
                    <a:pt x="2838" y="1528"/>
                  </a:lnTo>
                  <a:lnTo>
                    <a:pt x="43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6395850" y="1649325"/>
              <a:ext cx="70950" cy="209700"/>
            </a:xfrm>
            <a:custGeom>
              <a:rect b="b" l="l" r="r" t="t"/>
              <a:pathLst>
                <a:path extrusionOk="0" h="8388" w="2838">
                  <a:moveTo>
                    <a:pt x="2401" y="0"/>
                  </a:moveTo>
                  <a:lnTo>
                    <a:pt x="0" y="1528"/>
                  </a:lnTo>
                  <a:lnTo>
                    <a:pt x="1653" y="8075"/>
                  </a:lnTo>
                  <a:lnTo>
                    <a:pt x="1746" y="8387"/>
                  </a:lnTo>
                  <a:lnTo>
                    <a:pt x="2588" y="8387"/>
                  </a:lnTo>
                  <a:lnTo>
                    <a:pt x="2432" y="7888"/>
                  </a:lnTo>
                  <a:lnTo>
                    <a:pt x="905" y="1871"/>
                  </a:lnTo>
                  <a:lnTo>
                    <a:pt x="2838" y="686"/>
                  </a:lnTo>
                  <a:lnTo>
                    <a:pt x="240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6477700" y="1669575"/>
              <a:ext cx="19500" cy="189450"/>
            </a:xfrm>
            <a:custGeom>
              <a:rect b="b" l="l" r="r" t="t"/>
              <a:pathLst>
                <a:path extrusionOk="0" h="7578" w="780">
                  <a:moveTo>
                    <a:pt x="0" y="1"/>
                  </a:moveTo>
                  <a:lnTo>
                    <a:pt x="0" y="7577"/>
                  </a:lnTo>
                  <a:lnTo>
                    <a:pt x="374" y="7577"/>
                  </a:lnTo>
                  <a:lnTo>
                    <a:pt x="780" y="3119"/>
                  </a:ln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6487050" y="1669575"/>
              <a:ext cx="9375" cy="189450"/>
            </a:xfrm>
            <a:custGeom>
              <a:rect b="b" l="l" r="r" t="t"/>
              <a:pathLst>
                <a:path extrusionOk="0" h="7578" w="375">
                  <a:moveTo>
                    <a:pt x="0" y="1"/>
                  </a:moveTo>
                  <a:lnTo>
                    <a:pt x="0" y="7577"/>
                  </a:lnTo>
                  <a:lnTo>
                    <a:pt x="374" y="7577"/>
                  </a:ln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4"/>
            <p:cNvSpPr/>
            <p:nvPr/>
          </p:nvSpPr>
          <p:spPr>
            <a:xfrm>
              <a:off x="6397400" y="1848075"/>
              <a:ext cx="178525" cy="49925"/>
            </a:xfrm>
            <a:custGeom>
              <a:rect b="b" l="l" r="r" t="t"/>
              <a:pathLst>
                <a:path extrusionOk="0" h="1997" w="7141">
                  <a:moveTo>
                    <a:pt x="1" y="1"/>
                  </a:moveTo>
                  <a:lnTo>
                    <a:pt x="1" y="1996"/>
                  </a:lnTo>
                  <a:lnTo>
                    <a:pt x="3586" y="1996"/>
                  </a:lnTo>
                  <a:lnTo>
                    <a:pt x="7141" y="1092"/>
                  </a:lnTo>
                  <a:lnTo>
                    <a:pt x="3586"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6487050" y="1848075"/>
              <a:ext cx="89650" cy="49925"/>
            </a:xfrm>
            <a:custGeom>
              <a:rect b="b" l="l" r="r" t="t"/>
              <a:pathLst>
                <a:path extrusionOk="0" h="1997" w="3586">
                  <a:moveTo>
                    <a:pt x="0" y="1"/>
                  </a:moveTo>
                  <a:lnTo>
                    <a:pt x="0" y="1996"/>
                  </a:lnTo>
                  <a:lnTo>
                    <a:pt x="3586" y="1996"/>
                  </a:lnTo>
                  <a:lnTo>
                    <a:pt x="3586"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6377925" y="1887825"/>
              <a:ext cx="219050" cy="20300"/>
            </a:xfrm>
            <a:custGeom>
              <a:rect b="b" l="l" r="r" t="t"/>
              <a:pathLst>
                <a:path extrusionOk="0" h="812" w="8762">
                  <a:moveTo>
                    <a:pt x="0" y="1"/>
                  </a:moveTo>
                  <a:lnTo>
                    <a:pt x="0" y="812"/>
                  </a:lnTo>
                  <a:lnTo>
                    <a:pt x="4365" y="812"/>
                  </a:lnTo>
                  <a:lnTo>
                    <a:pt x="8761" y="406"/>
                  </a:lnTo>
                  <a:lnTo>
                    <a:pt x="436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6487050" y="1887825"/>
              <a:ext cx="109150" cy="20300"/>
            </a:xfrm>
            <a:custGeom>
              <a:rect b="b" l="l" r="r" t="t"/>
              <a:pathLst>
                <a:path extrusionOk="0" h="812" w="4366">
                  <a:moveTo>
                    <a:pt x="0" y="1"/>
                  </a:moveTo>
                  <a:lnTo>
                    <a:pt x="0" y="812"/>
                  </a:lnTo>
                  <a:lnTo>
                    <a:pt x="4365" y="812"/>
                  </a:lnTo>
                  <a:lnTo>
                    <a:pt x="436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6416900" y="1569050"/>
              <a:ext cx="106025" cy="135625"/>
            </a:xfrm>
            <a:custGeom>
              <a:rect b="b" l="l" r="r" t="t"/>
              <a:pathLst>
                <a:path extrusionOk="0" h="5425" w="4241">
                  <a:moveTo>
                    <a:pt x="2806" y="0"/>
                  </a:moveTo>
                  <a:lnTo>
                    <a:pt x="1933" y="1777"/>
                  </a:lnTo>
                  <a:lnTo>
                    <a:pt x="0" y="2058"/>
                  </a:lnTo>
                  <a:lnTo>
                    <a:pt x="1403" y="3461"/>
                  </a:lnTo>
                  <a:lnTo>
                    <a:pt x="1060" y="5425"/>
                  </a:lnTo>
                  <a:lnTo>
                    <a:pt x="2806" y="4490"/>
                  </a:lnTo>
                  <a:lnTo>
                    <a:pt x="4240" y="3461"/>
                  </a:lnTo>
                  <a:cubicBezTo>
                    <a:pt x="4240" y="3461"/>
                    <a:pt x="2806" y="0"/>
                    <a:pt x="2806" y="0"/>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6487050" y="1569050"/>
              <a:ext cx="70950" cy="135625"/>
            </a:xfrm>
            <a:custGeom>
              <a:rect b="b" l="l" r="r" t="t"/>
              <a:pathLst>
                <a:path extrusionOk="0" h="5425" w="2838">
                  <a:moveTo>
                    <a:pt x="0" y="0"/>
                  </a:moveTo>
                  <a:lnTo>
                    <a:pt x="0" y="4490"/>
                  </a:lnTo>
                  <a:lnTo>
                    <a:pt x="1746" y="5425"/>
                  </a:lnTo>
                  <a:lnTo>
                    <a:pt x="1434" y="3461"/>
                  </a:lnTo>
                  <a:lnTo>
                    <a:pt x="2837" y="2058"/>
                  </a:lnTo>
                  <a:lnTo>
                    <a:pt x="873" y="1777"/>
                  </a:lnTo>
                  <a:lnTo>
                    <a:pt x="0"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6458975" y="1614250"/>
              <a:ext cx="42125" cy="53800"/>
            </a:xfrm>
            <a:custGeom>
              <a:rect b="b" l="l" r="r" t="t"/>
              <a:pathLst>
                <a:path extrusionOk="0" h="2152" w="1685">
                  <a:moveTo>
                    <a:pt x="1123" y="0"/>
                  </a:moveTo>
                  <a:lnTo>
                    <a:pt x="780" y="717"/>
                  </a:lnTo>
                  <a:lnTo>
                    <a:pt x="1" y="842"/>
                  </a:lnTo>
                  <a:lnTo>
                    <a:pt x="562" y="1372"/>
                  </a:lnTo>
                  <a:lnTo>
                    <a:pt x="437" y="2152"/>
                  </a:lnTo>
                  <a:lnTo>
                    <a:pt x="1123" y="1777"/>
                  </a:lnTo>
                  <a:lnTo>
                    <a:pt x="1684" y="1372"/>
                  </a:lnTo>
                  <a:cubicBezTo>
                    <a:pt x="1369" y="880"/>
                    <a:pt x="1328" y="810"/>
                    <a:pt x="1332" y="810"/>
                  </a:cubicBezTo>
                  <a:lnTo>
                    <a:pt x="1332" y="810"/>
                  </a:lnTo>
                  <a:cubicBezTo>
                    <a:pt x="1334" y="810"/>
                    <a:pt x="1343" y="821"/>
                    <a:pt x="1345" y="821"/>
                  </a:cubicBezTo>
                  <a:cubicBezTo>
                    <a:pt x="1346" y="821"/>
                    <a:pt x="1345" y="818"/>
                    <a:pt x="1341" y="811"/>
                  </a:cubicBezTo>
                  <a:lnTo>
                    <a:pt x="1123"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6487050" y="1614250"/>
              <a:ext cx="28075" cy="53800"/>
            </a:xfrm>
            <a:custGeom>
              <a:rect b="b" l="l" r="r" t="t"/>
              <a:pathLst>
                <a:path extrusionOk="0" h="2152" w="1123">
                  <a:moveTo>
                    <a:pt x="0" y="0"/>
                  </a:moveTo>
                  <a:lnTo>
                    <a:pt x="0" y="1777"/>
                  </a:lnTo>
                  <a:lnTo>
                    <a:pt x="686" y="2152"/>
                  </a:lnTo>
                  <a:lnTo>
                    <a:pt x="561" y="1372"/>
                  </a:lnTo>
                  <a:lnTo>
                    <a:pt x="1123" y="811"/>
                  </a:lnTo>
                  <a:lnTo>
                    <a:pt x="343" y="686"/>
                  </a:lnTo>
                  <a:lnTo>
                    <a:pt x="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1" name="Google Shape;4191;p74"/>
          <p:cNvGrpSpPr/>
          <p:nvPr/>
        </p:nvGrpSpPr>
        <p:grpSpPr>
          <a:xfrm>
            <a:off x="6306288" y="1684732"/>
            <a:ext cx="339850" cy="318825"/>
            <a:chOff x="5543125" y="1579175"/>
            <a:chExt cx="339850" cy="318825"/>
          </a:xfrm>
        </p:grpSpPr>
        <p:sp>
          <p:nvSpPr>
            <p:cNvPr id="4192" name="Google Shape;4192;p74"/>
            <p:cNvSpPr/>
            <p:nvPr/>
          </p:nvSpPr>
          <p:spPr>
            <a:xfrm>
              <a:off x="5682650" y="1688300"/>
              <a:ext cx="60025" cy="20275"/>
            </a:xfrm>
            <a:custGeom>
              <a:rect b="b" l="l" r="r" t="t"/>
              <a:pathLst>
                <a:path extrusionOk="0" h="811" w="2401">
                  <a:moveTo>
                    <a:pt x="0" y="0"/>
                  </a:moveTo>
                  <a:lnTo>
                    <a:pt x="0" y="811"/>
                  </a:lnTo>
                  <a:lnTo>
                    <a:pt x="2401" y="811"/>
                  </a:lnTo>
                  <a:lnTo>
                    <a:pt x="240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5692775" y="1808325"/>
              <a:ext cx="39775" cy="21075"/>
            </a:xfrm>
            <a:custGeom>
              <a:rect b="b" l="l" r="r" t="t"/>
              <a:pathLst>
                <a:path extrusionOk="0" h="843" w="1591">
                  <a:moveTo>
                    <a:pt x="0" y="1"/>
                  </a:moveTo>
                  <a:lnTo>
                    <a:pt x="0" y="843"/>
                  </a:lnTo>
                  <a:lnTo>
                    <a:pt x="1591" y="843"/>
                  </a:lnTo>
                  <a:lnTo>
                    <a:pt x="159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5582875" y="1579175"/>
              <a:ext cx="80300" cy="68600"/>
            </a:xfrm>
            <a:custGeom>
              <a:rect b="b" l="l" r="r" t="t"/>
              <a:pathLst>
                <a:path extrusionOk="0" h="2744" w="3212">
                  <a:moveTo>
                    <a:pt x="1622" y="0"/>
                  </a:moveTo>
                  <a:cubicBezTo>
                    <a:pt x="717" y="0"/>
                    <a:pt x="0" y="717"/>
                    <a:pt x="0" y="1590"/>
                  </a:cubicBezTo>
                  <a:lnTo>
                    <a:pt x="0" y="2744"/>
                  </a:lnTo>
                  <a:lnTo>
                    <a:pt x="1622" y="2744"/>
                  </a:lnTo>
                  <a:lnTo>
                    <a:pt x="3212" y="1902"/>
                  </a:lnTo>
                  <a:lnTo>
                    <a:pt x="1622"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5622625" y="1579175"/>
              <a:ext cx="39775" cy="68600"/>
            </a:xfrm>
            <a:custGeom>
              <a:rect b="b" l="l" r="r" t="t"/>
              <a:pathLst>
                <a:path extrusionOk="0" h="2744" w="1591">
                  <a:moveTo>
                    <a:pt x="0" y="0"/>
                  </a:moveTo>
                  <a:lnTo>
                    <a:pt x="0" y="2744"/>
                  </a:lnTo>
                  <a:lnTo>
                    <a:pt x="1590" y="2744"/>
                  </a:lnTo>
                  <a:lnTo>
                    <a:pt x="1590" y="1590"/>
                  </a:lnTo>
                  <a:cubicBezTo>
                    <a:pt x="1590" y="717"/>
                    <a:pt x="905" y="0"/>
                    <a:pt x="0"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5545450" y="1628275"/>
              <a:ext cx="147350" cy="175400"/>
            </a:xfrm>
            <a:custGeom>
              <a:rect b="b" l="l" r="r" t="t"/>
              <a:pathLst>
                <a:path extrusionOk="0" h="7016" w="5894">
                  <a:moveTo>
                    <a:pt x="3119" y="1"/>
                  </a:moveTo>
                  <a:cubicBezTo>
                    <a:pt x="1778" y="1"/>
                    <a:pt x="655" y="1029"/>
                    <a:pt x="500" y="2339"/>
                  </a:cubicBezTo>
                  <a:lnTo>
                    <a:pt x="1" y="6922"/>
                  </a:lnTo>
                  <a:lnTo>
                    <a:pt x="780" y="7016"/>
                  </a:lnTo>
                  <a:lnTo>
                    <a:pt x="3119" y="7016"/>
                  </a:lnTo>
                  <a:lnTo>
                    <a:pt x="5893" y="4054"/>
                  </a:lnTo>
                  <a:lnTo>
                    <a:pt x="3119"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5622625" y="1628275"/>
              <a:ext cx="77975" cy="175400"/>
            </a:xfrm>
            <a:custGeom>
              <a:rect b="b" l="l" r="r" t="t"/>
              <a:pathLst>
                <a:path extrusionOk="0" h="7016" w="3119">
                  <a:moveTo>
                    <a:pt x="0" y="1"/>
                  </a:moveTo>
                  <a:lnTo>
                    <a:pt x="0" y="7016"/>
                  </a:lnTo>
                  <a:lnTo>
                    <a:pt x="2339" y="7016"/>
                  </a:lnTo>
                  <a:lnTo>
                    <a:pt x="3118" y="6922"/>
                  </a:lnTo>
                  <a:lnTo>
                    <a:pt x="2619" y="2339"/>
                  </a:lnTo>
                  <a:cubicBezTo>
                    <a:pt x="2463" y="1029"/>
                    <a:pt x="1341" y="1"/>
                    <a:pt x="0"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5543125" y="1738950"/>
              <a:ext cx="159800" cy="159050"/>
            </a:xfrm>
            <a:custGeom>
              <a:rect b="b" l="l" r="r" t="t"/>
              <a:pathLst>
                <a:path extrusionOk="0" h="6362" w="6392">
                  <a:moveTo>
                    <a:pt x="3212" y="1"/>
                  </a:moveTo>
                  <a:cubicBezTo>
                    <a:pt x="1434" y="1"/>
                    <a:pt x="0" y="1404"/>
                    <a:pt x="0" y="3181"/>
                  </a:cubicBezTo>
                  <a:cubicBezTo>
                    <a:pt x="0" y="4958"/>
                    <a:pt x="1434" y="6361"/>
                    <a:pt x="3212" y="6361"/>
                  </a:cubicBezTo>
                  <a:cubicBezTo>
                    <a:pt x="4958" y="6361"/>
                    <a:pt x="6392" y="3181"/>
                    <a:pt x="6392" y="3181"/>
                  </a:cubicBezTo>
                  <a:cubicBezTo>
                    <a:pt x="6392" y="3181"/>
                    <a:pt x="4958" y="1"/>
                    <a:pt x="3212"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5622625" y="1738950"/>
              <a:ext cx="80300" cy="159050"/>
            </a:xfrm>
            <a:custGeom>
              <a:rect b="b" l="l" r="r" t="t"/>
              <a:pathLst>
                <a:path extrusionOk="0" h="6362" w="3212">
                  <a:moveTo>
                    <a:pt x="0" y="1"/>
                  </a:moveTo>
                  <a:lnTo>
                    <a:pt x="0" y="6361"/>
                  </a:lnTo>
                  <a:cubicBezTo>
                    <a:pt x="1778" y="6361"/>
                    <a:pt x="3212" y="4958"/>
                    <a:pt x="3212" y="3181"/>
                  </a:cubicBezTo>
                  <a:cubicBezTo>
                    <a:pt x="3212" y="1404"/>
                    <a:pt x="1778" y="1"/>
                    <a:pt x="0"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5546225" y="1758450"/>
              <a:ext cx="137225" cy="120050"/>
            </a:xfrm>
            <a:custGeom>
              <a:rect b="b" l="l" r="r" t="t"/>
              <a:pathLst>
                <a:path extrusionOk="0" h="4802" w="5489">
                  <a:moveTo>
                    <a:pt x="3088" y="0"/>
                  </a:moveTo>
                  <a:cubicBezTo>
                    <a:pt x="1" y="125"/>
                    <a:pt x="1" y="4677"/>
                    <a:pt x="3088" y="4802"/>
                  </a:cubicBezTo>
                  <a:cubicBezTo>
                    <a:pt x="4397" y="4802"/>
                    <a:pt x="5488" y="2401"/>
                    <a:pt x="5488" y="2401"/>
                  </a:cubicBezTo>
                  <a:cubicBezTo>
                    <a:pt x="5488" y="2401"/>
                    <a:pt x="4397" y="0"/>
                    <a:pt x="3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5622625" y="1758375"/>
              <a:ext cx="62375" cy="120200"/>
            </a:xfrm>
            <a:custGeom>
              <a:rect b="b" l="l" r="r" t="t"/>
              <a:pathLst>
                <a:path extrusionOk="0" h="4808" w="2495">
                  <a:moveTo>
                    <a:pt x="112" y="1"/>
                  </a:moveTo>
                  <a:cubicBezTo>
                    <a:pt x="75" y="1"/>
                    <a:pt x="38" y="2"/>
                    <a:pt x="0" y="3"/>
                  </a:cubicBezTo>
                  <a:lnTo>
                    <a:pt x="0" y="4805"/>
                  </a:lnTo>
                  <a:cubicBezTo>
                    <a:pt x="38" y="4806"/>
                    <a:pt x="75" y="4807"/>
                    <a:pt x="112" y="4807"/>
                  </a:cubicBezTo>
                  <a:cubicBezTo>
                    <a:pt x="1433" y="4807"/>
                    <a:pt x="2495" y="3738"/>
                    <a:pt x="2495" y="2404"/>
                  </a:cubicBezTo>
                  <a:cubicBezTo>
                    <a:pt x="2495" y="1070"/>
                    <a:pt x="1433" y="1"/>
                    <a:pt x="1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5603125" y="1798975"/>
              <a:ext cx="39000" cy="39775"/>
            </a:xfrm>
            <a:custGeom>
              <a:rect b="b" l="l" r="r" t="t"/>
              <a:pathLst>
                <a:path extrusionOk="0" h="1591" w="1560">
                  <a:moveTo>
                    <a:pt x="780" y="1"/>
                  </a:moveTo>
                  <a:cubicBezTo>
                    <a:pt x="344" y="1"/>
                    <a:pt x="1" y="344"/>
                    <a:pt x="1" y="780"/>
                  </a:cubicBezTo>
                  <a:cubicBezTo>
                    <a:pt x="1" y="1217"/>
                    <a:pt x="344" y="1591"/>
                    <a:pt x="780" y="1591"/>
                  </a:cubicBezTo>
                  <a:cubicBezTo>
                    <a:pt x="1217" y="1591"/>
                    <a:pt x="1560" y="780"/>
                    <a:pt x="1560" y="780"/>
                  </a:cubicBezTo>
                  <a:cubicBezTo>
                    <a:pt x="1560" y="780"/>
                    <a:pt x="1217" y="1"/>
                    <a:pt x="780"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5622625" y="1798200"/>
              <a:ext cx="26525" cy="39775"/>
            </a:xfrm>
            <a:custGeom>
              <a:rect b="b" l="l" r="r" t="t"/>
              <a:pathLst>
                <a:path extrusionOk="0" h="1591" w="1061">
                  <a:moveTo>
                    <a:pt x="0" y="0"/>
                  </a:moveTo>
                  <a:lnTo>
                    <a:pt x="0" y="1590"/>
                  </a:lnTo>
                  <a:cubicBezTo>
                    <a:pt x="1060" y="1590"/>
                    <a:pt x="1060" y="0"/>
                    <a:pt x="0" y="0"/>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5762925" y="1579175"/>
              <a:ext cx="79525" cy="68600"/>
            </a:xfrm>
            <a:custGeom>
              <a:rect b="b" l="l" r="r" t="t"/>
              <a:pathLst>
                <a:path extrusionOk="0" h="2744" w="3181">
                  <a:moveTo>
                    <a:pt x="1591" y="0"/>
                  </a:moveTo>
                  <a:cubicBezTo>
                    <a:pt x="718" y="0"/>
                    <a:pt x="0" y="717"/>
                    <a:pt x="0" y="1590"/>
                  </a:cubicBezTo>
                  <a:lnTo>
                    <a:pt x="0" y="2744"/>
                  </a:lnTo>
                  <a:lnTo>
                    <a:pt x="1591" y="2744"/>
                  </a:lnTo>
                  <a:lnTo>
                    <a:pt x="3181" y="1902"/>
                  </a:lnTo>
                  <a:lnTo>
                    <a:pt x="1591"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5803450" y="1579175"/>
              <a:ext cx="39775" cy="68600"/>
            </a:xfrm>
            <a:custGeom>
              <a:rect b="b" l="l" r="r" t="t"/>
              <a:pathLst>
                <a:path extrusionOk="0" h="2744" w="1591">
                  <a:moveTo>
                    <a:pt x="1" y="0"/>
                  </a:moveTo>
                  <a:lnTo>
                    <a:pt x="1" y="2744"/>
                  </a:lnTo>
                  <a:lnTo>
                    <a:pt x="1591" y="2744"/>
                  </a:lnTo>
                  <a:lnTo>
                    <a:pt x="1591" y="1590"/>
                  </a:lnTo>
                  <a:cubicBezTo>
                    <a:pt x="1591" y="717"/>
                    <a:pt x="874" y="0"/>
                    <a:pt x="1"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5724725" y="1628275"/>
              <a:ext cx="148125" cy="175400"/>
            </a:xfrm>
            <a:custGeom>
              <a:rect b="b" l="l" r="r" t="t"/>
              <a:pathLst>
                <a:path extrusionOk="0" h="7016" w="5925">
                  <a:moveTo>
                    <a:pt x="3119" y="1"/>
                  </a:moveTo>
                  <a:cubicBezTo>
                    <a:pt x="1778" y="1"/>
                    <a:pt x="655" y="1029"/>
                    <a:pt x="531" y="2339"/>
                  </a:cubicBezTo>
                  <a:lnTo>
                    <a:pt x="1" y="6922"/>
                  </a:lnTo>
                  <a:lnTo>
                    <a:pt x="780" y="7016"/>
                  </a:lnTo>
                  <a:lnTo>
                    <a:pt x="3119" y="7016"/>
                  </a:lnTo>
                  <a:lnTo>
                    <a:pt x="5925" y="4054"/>
                  </a:lnTo>
                  <a:lnTo>
                    <a:pt x="3119"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5803450" y="1628275"/>
              <a:ext cx="77975" cy="175400"/>
            </a:xfrm>
            <a:custGeom>
              <a:rect b="b" l="l" r="r" t="t"/>
              <a:pathLst>
                <a:path extrusionOk="0" h="7016" w="3119">
                  <a:moveTo>
                    <a:pt x="1" y="1"/>
                  </a:moveTo>
                  <a:lnTo>
                    <a:pt x="1" y="7016"/>
                  </a:lnTo>
                  <a:lnTo>
                    <a:pt x="2339" y="7016"/>
                  </a:lnTo>
                  <a:lnTo>
                    <a:pt x="3119" y="6922"/>
                  </a:lnTo>
                  <a:lnTo>
                    <a:pt x="2589" y="2339"/>
                  </a:lnTo>
                  <a:cubicBezTo>
                    <a:pt x="2464" y="1029"/>
                    <a:pt x="1341" y="1"/>
                    <a:pt x="1"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5723175" y="1738950"/>
              <a:ext cx="159025" cy="159050"/>
            </a:xfrm>
            <a:custGeom>
              <a:rect b="b" l="l" r="r" t="t"/>
              <a:pathLst>
                <a:path extrusionOk="0" h="6362" w="6361">
                  <a:moveTo>
                    <a:pt x="3181" y="1"/>
                  </a:moveTo>
                  <a:cubicBezTo>
                    <a:pt x="1403" y="1"/>
                    <a:pt x="0" y="1404"/>
                    <a:pt x="0" y="3181"/>
                  </a:cubicBezTo>
                  <a:cubicBezTo>
                    <a:pt x="0" y="4958"/>
                    <a:pt x="1403" y="6361"/>
                    <a:pt x="3181" y="6361"/>
                  </a:cubicBezTo>
                  <a:cubicBezTo>
                    <a:pt x="4958" y="6361"/>
                    <a:pt x="6361" y="3181"/>
                    <a:pt x="6361" y="3181"/>
                  </a:cubicBezTo>
                  <a:cubicBezTo>
                    <a:pt x="6361" y="3181"/>
                    <a:pt x="4958" y="1"/>
                    <a:pt x="318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5803450" y="1738950"/>
              <a:ext cx="79525" cy="159050"/>
            </a:xfrm>
            <a:custGeom>
              <a:rect b="b" l="l" r="r" t="t"/>
              <a:pathLst>
                <a:path extrusionOk="0" h="6362" w="3181">
                  <a:moveTo>
                    <a:pt x="1" y="1"/>
                  </a:moveTo>
                  <a:lnTo>
                    <a:pt x="1" y="6361"/>
                  </a:lnTo>
                  <a:cubicBezTo>
                    <a:pt x="1747" y="6361"/>
                    <a:pt x="3181" y="4958"/>
                    <a:pt x="3181" y="3181"/>
                  </a:cubicBezTo>
                  <a:cubicBezTo>
                    <a:pt x="3181" y="1404"/>
                    <a:pt x="1747" y="1"/>
                    <a:pt x="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5726300" y="1758450"/>
              <a:ext cx="136425" cy="120050"/>
            </a:xfrm>
            <a:custGeom>
              <a:rect b="b" l="l" r="r" t="t"/>
              <a:pathLst>
                <a:path extrusionOk="0" h="4802" w="5457">
                  <a:moveTo>
                    <a:pt x="3056" y="0"/>
                  </a:moveTo>
                  <a:cubicBezTo>
                    <a:pt x="0" y="125"/>
                    <a:pt x="0" y="4677"/>
                    <a:pt x="3056" y="4802"/>
                  </a:cubicBezTo>
                  <a:cubicBezTo>
                    <a:pt x="4365" y="4802"/>
                    <a:pt x="5456" y="2401"/>
                    <a:pt x="5456" y="2401"/>
                  </a:cubicBezTo>
                  <a:cubicBezTo>
                    <a:pt x="5456" y="2401"/>
                    <a:pt x="4365" y="0"/>
                    <a:pt x="3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5803450" y="1758450"/>
              <a:ext cx="56925" cy="120050"/>
            </a:xfrm>
            <a:custGeom>
              <a:rect b="b" l="l" r="r" t="t"/>
              <a:pathLst>
                <a:path extrusionOk="0" h="4802" w="2277">
                  <a:moveTo>
                    <a:pt x="1" y="0"/>
                  </a:moveTo>
                  <a:lnTo>
                    <a:pt x="1" y="4802"/>
                  </a:lnTo>
                  <a:cubicBezTo>
                    <a:pt x="1279" y="4739"/>
                    <a:pt x="2277" y="3679"/>
                    <a:pt x="2277" y="2401"/>
                  </a:cubicBezTo>
                  <a:cubicBezTo>
                    <a:pt x="2277" y="1123"/>
                    <a:pt x="1279" y="63"/>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5783200" y="1798975"/>
              <a:ext cx="39000" cy="39775"/>
            </a:xfrm>
            <a:custGeom>
              <a:rect b="b" l="l" r="r" t="t"/>
              <a:pathLst>
                <a:path extrusionOk="0" h="1591" w="1560">
                  <a:moveTo>
                    <a:pt x="780" y="1"/>
                  </a:moveTo>
                  <a:cubicBezTo>
                    <a:pt x="343" y="1"/>
                    <a:pt x="0" y="344"/>
                    <a:pt x="0" y="780"/>
                  </a:cubicBezTo>
                  <a:cubicBezTo>
                    <a:pt x="0" y="1217"/>
                    <a:pt x="343" y="1591"/>
                    <a:pt x="780" y="1591"/>
                  </a:cubicBezTo>
                  <a:cubicBezTo>
                    <a:pt x="1216" y="1591"/>
                    <a:pt x="1559" y="780"/>
                    <a:pt x="1559" y="780"/>
                  </a:cubicBezTo>
                  <a:cubicBezTo>
                    <a:pt x="1559" y="780"/>
                    <a:pt x="1216" y="1"/>
                    <a:pt x="780"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5803450" y="1798200"/>
              <a:ext cx="26525" cy="39775"/>
            </a:xfrm>
            <a:custGeom>
              <a:rect b="b" l="l" r="r" t="t"/>
              <a:pathLst>
                <a:path extrusionOk="0" h="1591" w="1061">
                  <a:moveTo>
                    <a:pt x="1" y="0"/>
                  </a:moveTo>
                  <a:lnTo>
                    <a:pt x="1" y="1590"/>
                  </a:lnTo>
                  <a:cubicBezTo>
                    <a:pt x="1061" y="1590"/>
                    <a:pt x="1061" y="0"/>
                    <a:pt x="1" y="0"/>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4" name="Google Shape;4214;p74"/>
          <p:cNvGrpSpPr/>
          <p:nvPr/>
        </p:nvGrpSpPr>
        <p:grpSpPr>
          <a:xfrm>
            <a:off x="4789463" y="1674532"/>
            <a:ext cx="400650" cy="339200"/>
            <a:chOff x="4026300" y="1568975"/>
            <a:chExt cx="400650" cy="339200"/>
          </a:xfrm>
        </p:grpSpPr>
        <p:sp>
          <p:nvSpPr>
            <p:cNvPr id="4215" name="Google Shape;4215;p74"/>
            <p:cNvSpPr/>
            <p:nvPr/>
          </p:nvSpPr>
          <p:spPr>
            <a:xfrm>
              <a:off x="4026300" y="1568975"/>
              <a:ext cx="343750" cy="339200"/>
            </a:xfrm>
            <a:custGeom>
              <a:rect b="b" l="l" r="r" t="t"/>
              <a:pathLst>
                <a:path extrusionOk="0" h="13568" w="13750">
                  <a:moveTo>
                    <a:pt x="6783" y="1"/>
                  </a:moveTo>
                  <a:cubicBezTo>
                    <a:pt x="3056" y="1"/>
                    <a:pt x="0" y="3022"/>
                    <a:pt x="0" y="6800"/>
                  </a:cubicBezTo>
                  <a:cubicBezTo>
                    <a:pt x="0" y="10547"/>
                    <a:pt x="3056" y="13568"/>
                    <a:pt x="6783" y="13568"/>
                  </a:cubicBezTo>
                  <a:cubicBezTo>
                    <a:pt x="6839" y="13568"/>
                    <a:pt x="6896" y="13567"/>
                    <a:pt x="6953" y="13566"/>
                  </a:cubicBezTo>
                  <a:lnTo>
                    <a:pt x="13750" y="6800"/>
                  </a:lnTo>
                  <a:lnTo>
                    <a:pt x="6953" y="3"/>
                  </a:lnTo>
                  <a:cubicBezTo>
                    <a:pt x="6896" y="2"/>
                    <a:pt x="6839" y="1"/>
                    <a:pt x="6783"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4"/>
            <p:cNvSpPr/>
            <p:nvPr/>
          </p:nvSpPr>
          <p:spPr>
            <a:xfrm>
              <a:off x="4200100" y="1569050"/>
              <a:ext cx="226850" cy="339075"/>
            </a:xfrm>
            <a:custGeom>
              <a:rect b="b" l="l" r="r" t="t"/>
              <a:pathLst>
                <a:path extrusionOk="0" h="13563" w="9074">
                  <a:moveTo>
                    <a:pt x="1" y="0"/>
                  </a:moveTo>
                  <a:lnTo>
                    <a:pt x="1" y="13563"/>
                  </a:lnTo>
                  <a:cubicBezTo>
                    <a:pt x="6049" y="13563"/>
                    <a:pt x="9074" y="6267"/>
                    <a:pt x="4802" y="1995"/>
                  </a:cubicBezTo>
                  <a:cubicBezTo>
                    <a:pt x="3524" y="717"/>
                    <a:pt x="1809" y="0"/>
                    <a:pt x="1"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4"/>
            <p:cNvSpPr/>
            <p:nvPr/>
          </p:nvSpPr>
          <p:spPr>
            <a:xfrm>
              <a:off x="4090975" y="1629050"/>
              <a:ext cx="219050" cy="219050"/>
            </a:xfrm>
            <a:custGeom>
              <a:rect b="b" l="l" r="r" t="t"/>
              <a:pathLst>
                <a:path extrusionOk="0" h="8762" w="8762">
                  <a:moveTo>
                    <a:pt x="4366" y="1"/>
                  </a:moveTo>
                  <a:cubicBezTo>
                    <a:pt x="1965" y="1"/>
                    <a:pt x="1" y="1965"/>
                    <a:pt x="1" y="4397"/>
                  </a:cubicBezTo>
                  <a:cubicBezTo>
                    <a:pt x="1" y="6798"/>
                    <a:pt x="1965" y="8762"/>
                    <a:pt x="4366" y="8762"/>
                  </a:cubicBezTo>
                  <a:cubicBezTo>
                    <a:pt x="6798" y="8762"/>
                    <a:pt x="8762" y="4397"/>
                    <a:pt x="8762" y="4397"/>
                  </a:cubicBezTo>
                  <a:cubicBezTo>
                    <a:pt x="8762" y="4397"/>
                    <a:pt x="6798" y="1"/>
                    <a:pt x="4366"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4200100" y="1629050"/>
              <a:ext cx="109925" cy="219050"/>
            </a:xfrm>
            <a:custGeom>
              <a:rect b="b" l="l" r="r" t="t"/>
              <a:pathLst>
                <a:path extrusionOk="0" h="8762" w="4397">
                  <a:moveTo>
                    <a:pt x="1" y="1"/>
                  </a:moveTo>
                  <a:lnTo>
                    <a:pt x="1" y="8762"/>
                  </a:lnTo>
                  <a:cubicBezTo>
                    <a:pt x="2433" y="8762"/>
                    <a:pt x="4397" y="6798"/>
                    <a:pt x="4397" y="4397"/>
                  </a:cubicBezTo>
                  <a:cubicBezTo>
                    <a:pt x="4397" y="1965"/>
                    <a:pt x="2433" y="1"/>
                    <a:pt x="1" y="1"/>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4"/>
            <p:cNvSpPr/>
            <p:nvPr/>
          </p:nvSpPr>
          <p:spPr>
            <a:xfrm>
              <a:off x="4107350" y="1648500"/>
              <a:ext cx="182425" cy="180175"/>
            </a:xfrm>
            <a:custGeom>
              <a:rect b="b" l="l" r="r" t="t"/>
              <a:pathLst>
                <a:path extrusionOk="0" h="7207" w="7297">
                  <a:moveTo>
                    <a:pt x="3600" y="0"/>
                  </a:moveTo>
                  <a:cubicBezTo>
                    <a:pt x="1623" y="0"/>
                    <a:pt x="1" y="1629"/>
                    <a:pt x="1" y="3619"/>
                  </a:cubicBezTo>
                  <a:cubicBezTo>
                    <a:pt x="1" y="5608"/>
                    <a:pt x="1622" y="7206"/>
                    <a:pt x="3598" y="7206"/>
                  </a:cubicBezTo>
                  <a:cubicBezTo>
                    <a:pt x="3635" y="7206"/>
                    <a:pt x="3673" y="7205"/>
                    <a:pt x="3711" y="7204"/>
                  </a:cubicBezTo>
                  <a:cubicBezTo>
                    <a:pt x="5706" y="7204"/>
                    <a:pt x="7296" y="3619"/>
                    <a:pt x="7296" y="3619"/>
                  </a:cubicBezTo>
                  <a:cubicBezTo>
                    <a:pt x="7296" y="3619"/>
                    <a:pt x="5706" y="2"/>
                    <a:pt x="3711" y="2"/>
                  </a:cubicBezTo>
                  <a:cubicBezTo>
                    <a:pt x="3674" y="1"/>
                    <a:pt x="3637" y="0"/>
                    <a:pt x="3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4"/>
            <p:cNvSpPr/>
            <p:nvPr/>
          </p:nvSpPr>
          <p:spPr>
            <a:xfrm>
              <a:off x="4200100" y="1648550"/>
              <a:ext cx="87325" cy="180075"/>
            </a:xfrm>
            <a:custGeom>
              <a:rect b="b" l="l" r="r" t="t"/>
              <a:pathLst>
                <a:path extrusionOk="0" h="7203" w="3493">
                  <a:moveTo>
                    <a:pt x="1" y="0"/>
                  </a:moveTo>
                  <a:lnTo>
                    <a:pt x="1" y="7202"/>
                  </a:lnTo>
                  <a:cubicBezTo>
                    <a:pt x="1934" y="7140"/>
                    <a:pt x="3493" y="5550"/>
                    <a:pt x="3493" y="3617"/>
                  </a:cubicBezTo>
                  <a:cubicBezTo>
                    <a:pt x="3493" y="1684"/>
                    <a:pt x="1934" y="94"/>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4191525" y="1608800"/>
              <a:ext cx="19525" cy="60025"/>
            </a:xfrm>
            <a:custGeom>
              <a:rect b="b" l="l" r="r" t="t"/>
              <a:pathLst>
                <a:path extrusionOk="0" h="2401" w="781">
                  <a:moveTo>
                    <a:pt x="1" y="0"/>
                  </a:moveTo>
                  <a:lnTo>
                    <a:pt x="1" y="2401"/>
                  </a:lnTo>
                  <a:lnTo>
                    <a:pt x="375" y="2401"/>
                  </a:lnTo>
                  <a:lnTo>
                    <a:pt x="780" y="1216"/>
                  </a:lnTo>
                  <a:lnTo>
                    <a:pt x="37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4"/>
            <p:cNvSpPr/>
            <p:nvPr/>
          </p:nvSpPr>
          <p:spPr>
            <a:xfrm>
              <a:off x="4200100" y="1608800"/>
              <a:ext cx="10175" cy="60025"/>
            </a:xfrm>
            <a:custGeom>
              <a:rect b="b" l="l" r="r" t="t"/>
              <a:pathLst>
                <a:path extrusionOk="0" h="2401" w="407">
                  <a:moveTo>
                    <a:pt x="1" y="0"/>
                  </a:moveTo>
                  <a:lnTo>
                    <a:pt x="1" y="2401"/>
                  </a:lnTo>
                  <a:lnTo>
                    <a:pt x="406" y="2401"/>
                  </a:lnTo>
                  <a:lnTo>
                    <a:pt x="406"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4"/>
            <p:cNvSpPr/>
            <p:nvPr/>
          </p:nvSpPr>
          <p:spPr>
            <a:xfrm>
              <a:off x="4190750" y="1808325"/>
              <a:ext cx="19525" cy="60050"/>
            </a:xfrm>
            <a:custGeom>
              <a:rect b="b" l="l" r="r" t="t"/>
              <a:pathLst>
                <a:path extrusionOk="0" h="2402" w="781">
                  <a:moveTo>
                    <a:pt x="1" y="1"/>
                  </a:moveTo>
                  <a:lnTo>
                    <a:pt x="1" y="2401"/>
                  </a:lnTo>
                  <a:lnTo>
                    <a:pt x="375" y="2401"/>
                  </a:lnTo>
                  <a:lnTo>
                    <a:pt x="780" y="1248"/>
                  </a:lnTo>
                  <a:lnTo>
                    <a:pt x="780" y="1185"/>
                  </a:lnTo>
                  <a:lnTo>
                    <a:pt x="37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4200100" y="1808325"/>
              <a:ext cx="10175" cy="60050"/>
            </a:xfrm>
            <a:custGeom>
              <a:rect b="b" l="l" r="r" t="t"/>
              <a:pathLst>
                <a:path extrusionOk="0" h="2402" w="407">
                  <a:moveTo>
                    <a:pt x="1" y="1"/>
                  </a:moveTo>
                  <a:lnTo>
                    <a:pt x="1" y="2401"/>
                  </a:lnTo>
                  <a:lnTo>
                    <a:pt x="406" y="2401"/>
                  </a:lnTo>
                  <a:lnTo>
                    <a:pt x="406"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4"/>
            <p:cNvSpPr/>
            <p:nvPr/>
          </p:nvSpPr>
          <p:spPr>
            <a:xfrm>
              <a:off x="4270250" y="1728825"/>
              <a:ext cx="60050" cy="20300"/>
            </a:xfrm>
            <a:custGeom>
              <a:rect b="b" l="l" r="r" t="t"/>
              <a:pathLst>
                <a:path extrusionOk="0" h="812" w="2402">
                  <a:moveTo>
                    <a:pt x="1" y="1"/>
                  </a:moveTo>
                  <a:lnTo>
                    <a:pt x="1" y="811"/>
                  </a:lnTo>
                  <a:lnTo>
                    <a:pt x="2402" y="811"/>
                  </a:lnTo>
                  <a:lnTo>
                    <a:pt x="2402"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4"/>
            <p:cNvSpPr/>
            <p:nvPr/>
          </p:nvSpPr>
          <p:spPr>
            <a:xfrm>
              <a:off x="4070725" y="1728825"/>
              <a:ext cx="60025" cy="20300"/>
            </a:xfrm>
            <a:custGeom>
              <a:rect b="b" l="l" r="r" t="t"/>
              <a:pathLst>
                <a:path extrusionOk="0" h="812" w="2401">
                  <a:moveTo>
                    <a:pt x="0" y="1"/>
                  </a:moveTo>
                  <a:lnTo>
                    <a:pt x="0" y="811"/>
                  </a:lnTo>
                  <a:lnTo>
                    <a:pt x="2401" y="811"/>
                  </a:lnTo>
                  <a:lnTo>
                    <a:pt x="240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4170500" y="1688300"/>
              <a:ext cx="60025" cy="99800"/>
            </a:xfrm>
            <a:custGeom>
              <a:rect b="b" l="l" r="r" t="t"/>
              <a:pathLst>
                <a:path extrusionOk="0" h="3992" w="2401">
                  <a:moveTo>
                    <a:pt x="0" y="0"/>
                  </a:moveTo>
                  <a:lnTo>
                    <a:pt x="0" y="811"/>
                  </a:lnTo>
                  <a:lnTo>
                    <a:pt x="1154" y="811"/>
                  </a:lnTo>
                  <a:lnTo>
                    <a:pt x="1840" y="561"/>
                  </a:lnTo>
                  <a:lnTo>
                    <a:pt x="1840" y="1996"/>
                  </a:lnTo>
                  <a:lnTo>
                    <a:pt x="1154" y="1622"/>
                  </a:lnTo>
                  <a:lnTo>
                    <a:pt x="0" y="1622"/>
                  </a:lnTo>
                  <a:lnTo>
                    <a:pt x="0" y="2401"/>
                  </a:lnTo>
                  <a:lnTo>
                    <a:pt x="1185" y="2401"/>
                  </a:lnTo>
                  <a:lnTo>
                    <a:pt x="1871" y="2120"/>
                  </a:lnTo>
                  <a:lnTo>
                    <a:pt x="1871" y="3492"/>
                  </a:lnTo>
                  <a:lnTo>
                    <a:pt x="1185" y="3212"/>
                  </a:lnTo>
                  <a:lnTo>
                    <a:pt x="0" y="3212"/>
                  </a:lnTo>
                  <a:lnTo>
                    <a:pt x="0" y="3991"/>
                  </a:lnTo>
                  <a:lnTo>
                    <a:pt x="1185" y="3991"/>
                  </a:lnTo>
                  <a:lnTo>
                    <a:pt x="2120" y="3617"/>
                  </a:lnTo>
                  <a:cubicBezTo>
                    <a:pt x="2120" y="3555"/>
                    <a:pt x="2401" y="1996"/>
                    <a:pt x="2401" y="1996"/>
                  </a:cubicBezTo>
                  <a:cubicBezTo>
                    <a:pt x="2401" y="1996"/>
                    <a:pt x="2120" y="499"/>
                    <a:pt x="2120" y="406"/>
                  </a:cubicBezTo>
                  <a:lnTo>
                    <a:pt x="118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4"/>
            <p:cNvSpPr/>
            <p:nvPr/>
          </p:nvSpPr>
          <p:spPr>
            <a:xfrm>
              <a:off x="4200100" y="1688300"/>
              <a:ext cx="30425" cy="100575"/>
            </a:xfrm>
            <a:custGeom>
              <a:rect b="b" l="l" r="r" t="t"/>
              <a:pathLst>
                <a:path extrusionOk="0" h="4023" w="1217">
                  <a:moveTo>
                    <a:pt x="1" y="0"/>
                  </a:moveTo>
                  <a:lnTo>
                    <a:pt x="1" y="811"/>
                  </a:lnTo>
                  <a:lnTo>
                    <a:pt x="406" y="811"/>
                  </a:lnTo>
                  <a:lnTo>
                    <a:pt x="406" y="1622"/>
                  </a:lnTo>
                  <a:lnTo>
                    <a:pt x="1" y="1622"/>
                  </a:lnTo>
                  <a:lnTo>
                    <a:pt x="1" y="2401"/>
                  </a:lnTo>
                  <a:lnTo>
                    <a:pt x="406" y="2401"/>
                  </a:lnTo>
                  <a:lnTo>
                    <a:pt x="406" y="3243"/>
                  </a:lnTo>
                  <a:lnTo>
                    <a:pt x="1" y="3243"/>
                  </a:lnTo>
                  <a:lnTo>
                    <a:pt x="1" y="4022"/>
                  </a:lnTo>
                  <a:lnTo>
                    <a:pt x="1217" y="4022"/>
                  </a:lnTo>
                  <a:lnTo>
                    <a:pt x="121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9" name="Google Shape;4229;p74"/>
          <p:cNvGrpSpPr/>
          <p:nvPr/>
        </p:nvGrpSpPr>
        <p:grpSpPr>
          <a:xfrm>
            <a:off x="5536963" y="1684732"/>
            <a:ext cx="339850" cy="319600"/>
            <a:chOff x="4773800" y="1579175"/>
            <a:chExt cx="339850" cy="319600"/>
          </a:xfrm>
        </p:grpSpPr>
        <p:sp>
          <p:nvSpPr>
            <p:cNvPr id="4230" name="Google Shape;4230;p74"/>
            <p:cNvSpPr/>
            <p:nvPr/>
          </p:nvSpPr>
          <p:spPr>
            <a:xfrm>
              <a:off x="4773800" y="1579175"/>
              <a:ext cx="79525" cy="179300"/>
            </a:xfrm>
            <a:custGeom>
              <a:rect b="b" l="l" r="r" t="t"/>
              <a:pathLst>
                <a:path extrusionOk="0" h="7172" w="3181">
                  <a:moveTo>
                    <a:pt x="0" y="0"/>
                  </a:moveTo>
                  <a:lnTo>
                    <a:pt x="0" y="6361"/>
                  </a:lnTo>
                  <a:lnTo>
                    <a:pt x="1590" y="7171"/>
                  </a:lnTo>
                  <a:lnTo>
                    <a:pt x="1590" y="1590"/>
                  </a:lnTo>
                  <a:lnTo>
                    <a:pt x="3180" y="1590"/>
                  </a:lnTo>
                  <a:lnTo>
                    <a:pt x="3180"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4"/>
            <p:cNvSpPr/>
            <p:nvPr/>
          </p:nvSpPr>
          <p:spPr>
            <a:xfrm>
              <a:off x="5033350" y="1579175"/>
              <a:ext cx="79525" cy="179300"/>
            </a:xfrm>
            <a:custGeom>
              <a:rect b="b" l="l" r="r" t="t"/>
              <a:pathLst>
                <a:path extrusionOk="0" h="7172" w="3181">
                  <a:moveTo>
                    <a:pt x="1" y="0"/>
                  </a:moveTo>
                  <a:lnTo>
                    <a:pt x="1" y="1590"/>
                  </a:lnTo>
                  <a:lnTo>
                    <a:pt x="1591" y="1590"/>
                  </a:lnTo>
                  <a:lnTo>
                    <a:pt x="1591" y="7171"/>
                  </a:lnTo>
                  <a:lnTo>
                    <a:pt x="3181" y="6361"/>
                  </a:lnTo>
                  <a:lnTo>
                    <a:pt x="3181" y="0"/>
                  </a:lnTo>
                  <a:close/>
                </a:path>
              </a:pathLst>
            </a:custGeom>
            <a:solidFill>
              <a:srgbClr val="EFE7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4"/>
            <p:cNvSpPr/>
            <p:nvPr/>
          </p:nvSpPr>
          <p:spPr>
            <a:xfrm>
              <a:off x="4773800" y="1738950"/>
              <a:ext cx="339850" cy="159825"/>
            </a:xfrm>
            <a:custGeom>
              <a:rect b="b" l="l" r="r" t="t"/>
              <a:pathLst>
                <a:path extrusionOk="0" h="6393" w="13594">
                  <a:moveTo>
                    <a:pt x="0" y="1"/>
                  </a:moveTo>
                  <a:lnTo>
                    <a:pt x="0" y="6392"/>
                  </a:lnTo>
                  <a:lnTo>
                    <a:pt x="5020" y="6392"/>
                  </a:lnTo>
                  <a:lnTo>
                    <a:pt x="6797" y="3867"/>
                  </a:lnTo>
                  <a:lnTo>
                    <a:pt x="8605" y="6392"/>
                  </a:lnTo>
                  <a:lnTo>
                    <a:pt x="13594" y="3586"/>
                  </a:lnTo>
                  <a:lnTo>
                    <a:pt x="6797" y="1"/>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4943700" y="1738950"/>
              <a:ext cx="169175" cy="159825"/>
            </a:xfrm>
            <a:custGeom>
              <a:rect b="b" l="l" r="r" t="t"/>
              <a:pathLst>
                <a:path extrusionOk="0" h="6393" w="6767">
                  <a:moveTo>
                    <a:pt x="1" y="1"/>
                  </a:moveTo>
                  <a:lnTo>
                    <a:pt x="1" y="3898"/>
                  </a:lnTo>
                  <a:lnTo>
                    <a:pt x="1778" y="6392"/>
                  </a:lnTo>
                  <a:lnTo>
                    <a:pt x="6767" y="6392"/>
                  </a:lnTo>
                  <a:lnTo>
                    <a:pt x="6767"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4"/>
            <p:cNvSpPr/>
            <p:nvPr/>
          </p:nvSpPr>
          <p:spPr>
            <a:xfrm>
              <a:off x="4955400" y="1778700"/>
              <a:ext cx="117725" cy="79550"/>
            </a:xfrm>
            <a:custGeom>
              <a:rect b="b" l="l" r="r" t="t"/>
              <a:pathLst>
                <a:path extrusionOk="0" h="3182" w="4709">
                  <a:moveTo>
                    <a:pt x="1" y="1"/>
                  </a:moveTo>
                  <a:lnTo>
                    <a:pt x="2121" y="3181"/>
                  </a:lnTo>
                  <a:lnTo>
                    <a:pt x="4709" y="3181"/>
                  </a:lnTo>
                  <a:lnTo>
                    <a:pt x="4709"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4"/>
            <p:cNvSpPr/>
            <p:nvPr/>
          </p:nvSpPr>
          <p:spPr>
            <a:xfrm>
              <a:off x="4813550" y="1778700"/>
              <a:ext cx="118500" cy="79550"/>
            </a:xfrm>
            <a:custGeom>
              <a:rect b="b" l="l" r="r" t="t"/>
              <a:pathLst>
                <a:path extrusionOk="0" h="3182" w="4740">
                  <a:moveTo>
                    <a:pt x="0" y="1"/>
                  </a:moveTo>
                  <a:lnTo>
                    <a:pt x="0" y="3181"/>
                  </a:lnTo>
                  <a:lnTo>
                    <a:pt x="2619" y="3181"/>
                  </a:lnTo>
                  <a:lnTo>
                    <a:pt x="4739"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6" name="Google Shape;4236;p74"/>
          <p:cNvGrpSpPr/>
          <p:nvPr/>
        </p:nvGrpSpPr>
        <p:grpSpPr>
          <a:xfrm>
            <a:off x="4044288" y="1674582"/>
            <a:ext cx="339100" cy="339100"/>
            <a:chOff x="3281125" y="1569025"/>
            <a:chExt cx="339100" cy="339100"/>
          </a:xfrm>
        </p:grpSpPr>
        <p:sp>
          <p:nvSpPr>
            <p:cNvPr id="4237" name="Google Shape;4237;p74"/>
            <p:cNvSpPr/>
            <p:nvPr/>
          </p:nvSpPr>
          <p:spPr>
            <a:xfrm>
              <a:off x="3351275" y="1728825"/>
              <a:ext cx="191000" cy="99800"/>
            </a:xfrm>
            <a:custGeom>
              <a:rect b="b" l="l" r="r" t="t"/>
              <a:pathLst>
                <a:path extrusionOk="0" h="3992" w="7640">
                  <a:moveTo>
                    <a:pt x="1" y="1"/>
                  </a:moveTo>
                  <a:cubicBezTo>
                    <a:pt x="1" y="2214"/>
                    <a:pt x="1778" y="3991"/>
                    <a:pt x="3991" y="3991"/>
                  </a:cubicBezTo>
                  <a:cubicBezTo>
                    <a:pt x="4584" y="3960"/>
                    <a:pt x="5145" y="3804"/>
                    <a:pt x="5644" y="3524"/>
                  </a:cubicBezTo>
                  <a:cubicBezTo>
                    <a:pt x="6891" y="2775"/>
                    <a:pt x="7639" y="1435"/>
                    <a:pt x="7577" y="1"/>
                  </a:cubicBezTo>
                  <a:lnTo>
                    <a:pt x="7577" y="1"/>
                  </a:lnTo>
                  <a:cubicBezTo>
                    <a:pt x="7577" y="1310"/>
                    <a:pt x="6548" y="2651"/>
                    <a:pt x="5332" y="3150"/>
                  </a:cubicBezTo>
                  <a:cubicBezTo>
                    <a:pt x="5145" y="3230"/>
                    <a:pt x="4958" y="3253"/>
                    <a:pt x="4768" y="3253"/>
                  </a:cubicBezTo>
                  <a:cubicBezTo>
                    <a:pt x="4516" y="3253"/>
                    <a:pt x="4259" y="3212"/>
                    <a:pt x="3991" y="3212"/>
                  </a:cubicBezTo>
                  <a:cubicBezTo>
                    <a:pt x="2214" y="3181"/>
                    <a:pt x="780" y="1778"/>
                    <a:pt x="780"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4"/>
            <p:cNvSpPr/>
            <p:nvPr/>
          </p:nvSpPr>
          <p:spPr>
            <a:xfrm>
              <a:off x="3451050" y="1728825"/>
              <a:ext cx="99800" cy="99800"/>
            </a:xfrm>
            <a:custGeom>
              <a:rect b="b" l="l" r="r" t="t"/>
              <a:pathLst>
                <a:path extrusionOk="0" h="3992" w="3992">
                  <a:moveTo>
                    <a:pt x="3181" y="1"/>
                  </a:moveTo>
                  <a:cubicBezTo>
                    <a:pt x="3181" y="1747"/>
                    <a:pt x="1778" y="3212"/>
                    <a:pt x="0" y="3212"/>
                  </a:cubicBezTo>
                  <a:lnTo>
                    <a:pt x="0" y="3991"/>
                  </a:lnTo>
                  <a:cubicBezTo>
                    <a:pt x="2183" y="3991"/>
                    <a:pt x="3991" y="2183"/>
                    <a:pt x="3991"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3351275" y="1678950"/>
              <a:ext cx="190225" cy="99775"/>
            </a:xfrm>
            <a:custGeom>
              <a:rect b="b" l="l" r="r" t="t"/>
              <a:pathLst>
                <a:path extrusionOk="0" h="3991" w="7609">
                  <a:moveTo>
                    <a:pt x="1" y="0"/>
                  </a:moveTo>
                  <a:cubicBezTo>
                    <a:pt x="1" y="2214"/>
                    <a:pt x="1778" y="3991"/>
                    <a:pt x="3991" y="3991"/>
                  </a:cubicBezTo>
                  <a:cubicBezTo>
                    <a:pt x="4677" y="3960"/>
                    <a:pt x="5301" y="3710"/>
                    <a:pt x="5831" y="3305"/>
                  </a:cubicBezTo>
                  <a:cubicBezTo>
                    <a:pt x="6953" y="2557"/>
                    <a:pt x="7608" y="1341"/>
                    <a:pt x="7577" y="0"/>
                  </a:cubicBezTo>
                  <a:lnTo>
                    <a:pt x="7577" y="0"/>
                  </a:lnTo>
                  <a:cubicBezTo>
                    <a:pt x="7577" y="1247"/>
                    <a:pt x="6111" y="3087"/>
                    <a:pt x="4896" y="3305"/>
                  </a:cubicBezTo>
                  <a:cubicBezTo>
                    <a:pt x="4861" y="3308"/>
                    <a:pt x="4829" y="3310"/>
                    <a:pt x="4800" y="3310"/>
                  </a:cubicBezTo>
                  <a:cubicBezTo>
                    <a:pt x="4564" y="3310"/>
                    <a:pt x="4462" y="3211"/>
                    <a:pt x="3991" y="3211"/>
                  </a:cubicBezTo>
                  <a:cubicBezTo>
                    <a:pt x="2214" y="3180"/>
                    <a:pt x="811" y="1777"/>
                    <a:pt x="780"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4"/>
            <p:cNvSpPr/>
            <p:nvPr/>
          </p:nvSpPr>
          <p:spPr>
            <a:xfrm>
              <a:off x="3451050" y="1678150"/>
              <a:ext cx="99800" cy="99800"/>
            </a:xfrm>
            <a:custGeom>
              <a:rect b="b" l="l" r="r" t="t"/>
              <a:pathLst>
                <a:path extrusionOk="0" h="3992" w="3992">
                  <a:moveTo>
                    <a:pt x="3991" y="1"/>
                  </a:moveTo>
                  <a:lnTo>
                    <a:pt x="3181" y="32"/>
                  </a:lnTo>
                  <a:cubicBezTo>
                    <a:pt x="3181" y="1778"/>
                    <a:pt x="1746" y="3212"/>
                    <a:pt x="0" y="3212"/>
                  </a:cubicBezTo>
                  <a:lnTo>
                    <a:pt x="0" y="3992"/>
                  </a:lnTo>
                  <a:cubicBezTo>
                    <a:pt x="2183" y="3992"/>
                    <a:pt x="3991" y="2215"/>
                    <a:pt x="3991" y="1"/>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4"/>
            <p:cNvSpPr/>
            <p:nvPr/>
          </p:nvSpPr>
          <p:spPr>
            <a:xfrm>
              <a:off x="3331000" y="1639200"/>
              <a:ext cx="19525" cy="39775"/>
            </a:xfrm>
            <a:custGeom>
              <a:rect b="b" l="l" r="r" t="t"/>
              <a:pathLst>
                <a:path extrusionOk="0" h="1591" w="781">
                  <a:moveTo>
                    <a:pt x="1" y="0"/>
                  </a:moveTo>
                  <a:lnTo>
                    <a:pt x="1" y="1590"/>
                  </a:lnTo>
                  <a:lnTo>
                    <a:pt x="375" y="1590"/>
                  </a:lnTo>
                  <a:lnTo>
                    <a:pt x="780" y="779"/>
                  </a:lnTo>
                  <a:lnTo>
                    <a:pt x="375"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4"/>
            <p:cNvSpPr/>
            <p:nvPr/>
          </p:nvSpPr>
          <p:spPr>
            <a:xfrm>
              <a:off x="3341150" y="1638400"/>
              <a:ext cx="10150" cy="39775"/>
            </a:xfrm>
            <a:custGeom>
              <a:rect b="b" l="l" r="r" t="t"/>
              <a:pathLst>
                <a:path extrusionOk="0" h="1591" w="406">
                  <a:moveTo>
                    <a:pt x="0" y="1"/>
                  </a:moveTo>
                  <a:lnTo>
                    <a:pt x="0" y="1591"/>
                  </a:lnTo>
                  <a:lnTo>
                    <a:pt x="406" y="1591"/>
                  </a:lnTo>
                  <a:lnTo>
                    <a:pt x="406"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4"/>
            <p:cNvSpPr/>
            <p:nvPr/>
          </p:nvSpPr>
          <p:spPr>
            <a:xfrm>
              <a:off x="3550825" y="1639200"/>
              <a:ext cx="19500" cy="39775"/>
            </a:xfrm>
            <a:custGeom>
              <a:rect b="b" l="l" r="r" t="t"/>
              <a:pathLst>
                <a:path extrusionOk="0" h="1591" w="780">
                  <a:moveTo>
                    <a:pt x="0" y="0"/>
                  </a:moveTo>
                  <a:lnTo>
                    <a:pt x="0" y="1590"/>
                  </a:lnTo>
                  <a:lnTo>
                    <a:pt x="406" y="1590"/>
                  </a:lnTo>
                  <a:lnTo>
                    <a:pt x="780" y="779"/>
                  </a:lnTo>
                  <a:lnTo>
                    <a:pt x="406"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4"/>
            <p:cNvSpPr/>
            <p:nvPr/>
          </p:nvSpPr>
          <p:spPr>
            <a:xfrm>
              <a:off x="3560175" y="1638400"/>
              <a:ext cx="10150" cy="39775"/>
            </a:xfrm>
            <a:custGeom>
              <a:rect b="b" l="l" r="r" t="t"/>
              <a:pathLst>
                <a:path extrusionOk="0" h="1591" w="406">
                  <a:moveTo>
                    <a:pt x="0" y="1"/>
                  </a:moveTo>
                  <a:lnTo>
                    <a:pt x="0" y="1591"/>
                  </a:lnTo>
                  <a:lnTo>
                    <a:pt x="406" y="1591"/>
                  </a:lnTo>
                  <a:lnTo>
                    <a:pt x="406"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4"/>
            <p:cNvSpPr/>
            <p:nvPr/>
          </p:nvSpPr>
          <p:spPr>
            <a:xfrm>
              <a:off x="3311525" y="1678950"/>
              <a:ext cx="60050" cy="199550"/>
            </a:xfrm>
            <a:custGeom>
              <a:rect b="b" l="l" r="r" t="t"/>
              <a:pathLst>
                <a:path extrusionOk="0" h="7982" w="2402">
                  <a:moveTo>
                    <a:pt x="0" y="0"/>
                  </a:moveTo>
                  <a:lnTo>
                    <a:pt x="0" y="7982"/>
                  </a:lnTo>
                  <a:lnTo>
                    <a:pt x="1185" y="7982"/>
                  </a:lnTo>
                  <a:lnTo>
                    <a:pt x="2401" y="3586"/>
                  </a:lnTo>
                  <a:lnTo>
                    <a:pt x="11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4"/>
            <p:cNvSpPr/>
            <p:nvPr/>
          </p:nvSpPr>
          <p:spPr>
            <a:xfrm>
              <a:off x="3341150" y="1678950"/>
              <a:ext cx="30425" cy="199550"/>
            </a:xfrm>
            <a:custGeom>
              <a:rect b="b" l="l" r="r" t="t"/>
              <a:pathLst>
                <a:path extrusionOk="0" h="7982" w="1217">
                  <a:moveTo>
                    <a:pt x="0" y="0"/>
                  </a:moveTo>
                  <a:lnTo>
                    <a:pt x="0" y="7982"/>
                  </a:lnTo>
                  <a:lnTo>
                    <a:pt x="811" y="7982"/>
                  </a:lnTo>
                  <a:lnTo>
                    <a:pt x="1216" y="7576"/>
                  </a:lnTo>
                  <a:lnTo>
                    <a:pt x="1216" y="374"/>
                  </a:lnTo>
                  <a:lnTo>
                    <a:pt x="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4"/>
            <p:cNvSpPr/>
            <p:nvPr/>
          </p:nvSpPr>
          <p:spPr>
            <a:xfrm>
              <a:off x="3281125" y="1868350"/>
              <a:ext cx="89650" cy="39775"/>
            </a:xfrm>
            <a:custGeom>
              <a:rect b="b" l="l" r="r" t="t"/>
              <a:pathLst>
                <a:path extrusionOk="0" h="1591" w="3586">
                  <a:moveTo>
                    <a:pt x="0" y="0"/>
                  </a:moveTo>
                  <a:lnTo>
                    <a:pt x="0" y="1591"/>
                  </a:lnTo>
                  <a:lnTo>
                    <a:pt x="2401" y="1591"/>
                  </a:lnTo>
                  <a:lnTo>
                    <a:pt x="3586" y="811"/>
                  </a:ln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4"/>
            <p:cNvSpPr/>
            <p:nvPr/>
          </p:nvSpPr>
          <p:spPr>
            <a:xfrm>
              <a:off x="3341150" y="1868350"/>
              <a:ext cx="30425" cy="39775"/>
            </a:xfrm>
            <a:custGeom>
              <a:rect b="b" l="l" r="r" t="t"/>
              <a:pathLst>
                <a:path extrusionOk="0" h="1591" w="1217">
                  <a:moveTo>
                    <a:pt x="0" y="0"/>
                  </a:moveTo>
                  <a:lnTo>
                    <a:pt x="0" y="1591"/>
                  </a:lnTo>
                  <a:lnTo>
                    <a:pt x="1216" y="1591"/>
                  </a:lnTo>
                  <a:lnTo>
                    <a:pt x="121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4"/>
            <p:cNvSpPr/>
            <p:nvPr/>
          </p:nvSpPr>
          <p:spPr>
            <a:xfrm>
              <a:off x="3531325" y="1678950"/>
              <a:ext cx="59275" cy="199550"/>
            </a:xfrm>
            <a:custGeom>
              <a:rect b="b" l="l" r="r" t="t"/>
              <a:pathLst>
                <a:path extrusionOk="0" h="7982" w="2371">
                  <a:moveTo>
                    <a:pt x="1" y="0"/>
                  </a:moveTo>
                  <a:lnTo>
                    <a:pt x="1" y="7576"/>
                  </a:lnTo>
                  <a:lnTo>
                    <a:pt x="375" y="7982"/>
                  </a:lnTo>
                  <a:lnTo>
                    <a:pt x="1154" y="7982"/>
                  </a:lnTo>
                  <a:lnTo>
                    <a:pt x="2370" y="3991"/>
                  </a:lnTo>
                  <a:lnTo>
                    <a:pt x="11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4"/>
            <p:cNvSpPr/>
            <p:nvPr/>
          </p:nvSpPr>
          <p:spPr>
            <a:xfrm>
              <a:off x="3560175" y="1678150"/>
              <a:ext cx="30425" cy="200350"/>
            </a:xfrm>
            <a:custGeom>
              <a:rect b="b" l="l" r="r" t="t"/>
              <a:pathLst>
                <a:path extrusionOk="0" h="8014" w="1217">
                  <a:moveTo>
                    <a:pt x="0" y="1"/>
                  </a:moveTo>
                  <a:lnTo>
                    <a:pt x="0" y="8014"/>
                  </a:lnTo>
                  <a:lnTo>
                    <a:pt x="1216" y="8014"/>
                  </a:lnTo>
                  <a:lnTo>
                    <a:pt x="1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4"/>
            <p:cNvSpPr/>
            <p:nvPr/>
          </p:nvSpPr>
          <p:spPr>
            <a:xfrm>
              <a:off x="3530550" y="1868350"/>
              <a:ext cx="89675" cy="39775"/>
            </a:xfrm>
            <a:custGeom>
              <a:rect b="b" l="l" r="r" t="t"/>
              <a:pathLst>
                <a:path extrusionOk="0" h="1591" w="3587">
                  <a:moveTo>
                    <a:pt x="1" y="0"/>
                  </a:moveTo>
                  <a:lnTo>
                    <a:pt x="1" y="1591"/>
                  </a:lnTo>
                  <a:lnTo>
                    <a:pt x="1185" y="1591"/>
                  </a:lnTo>
                  <a:lnTo>
                    <a:pt x="3586" y="780"/>
                  </a:lnTo>
                  <a:lnTo>
                    <a:pt x="1185"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4"/>
            <p:cNvSpPr/>
            <p:nvPr/>
          </p:nvSpPr>
          <p:spPr>
            <a:xfrm>
              <a:off x="3560175" y="1868350"/>
              <a:ext cx="60050" cy="39775"/>
            </a:xfrm>
            <a:custGeom>
              <a:rect b="b" l="l" r="r" t="t"/>
              <a:pathLst>
                <a:path extrusionOk="0" h="1591" w="2402">
                  <a:moveTo>
                    <a:pt x="0" y="0"/>
                  </a:moveTo>
                  <a:lnTo>
                    <a:pt x="0" y="1591"/>
                  </a:lnTo>
                  <a:lnTo>
                    <a:pt x="2401" y="1591"/>
                  </a:lnTo>
                  <a:lnTo>
                    <a:pt x="2401"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4"/>
            <p:cNvSpPr/>
            <p:nvPr/>
          </p:nvSpPr>
          <p:spPr>
            <a:xfrm>
              <a:off x="3415200" y="1679725"/>
              <a:ext cx="18725" cy="17950"/>
            </a:xfrm>
            <a:custGeom>
              <a:rect b="b" l="l" r="r" t="t"/>
              <a:pathLst>
                <a:path extrusionOk="0" h="718" w="749">
                  <a:moveTo>
                    <a:pt x="0" y="0"/>
                  </a:moveTo>
                  <a:lnTo>
                    <a:pt x="0" y="717"/>
                  </a:lnTo>
                  <a:lnTo>
                    <a:pt x="748" y="717"/>
                  </a:lnTo>
                  <a:lnTo>
                    <a:pt x="748"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4"/>
            <p:cNvSpPr/>
            <p:nvPr/>
          </p:nvSpPr>
          <p:spPr>
            <a:xfrm>
              <a:off x="3431550" y="1659450"/>
              <a:ext cx="19525" cy="19525"/>
            </a:xfrm>
            <a:custGeom>
              <a:rect b="b" l="l" r="r" t="t"/>
              <a:pathLst>
                <a:path extrusionOk="0" h="781" w="781">
                  <a:moveTo>
                    <a:pt x="1" y="1"/>
                  </a:moveTo>
                  <a:lnTo>
                    <a:pt x="1" y="780"/>
                  </a:lnTo>
                  <a:lnTo>
                    <a:pt x="780" y="780"/>
                  </a:lnTo>
                  <a:lnTo>
                    <a:pt x="7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4"/>
            <p:cNvSpPr/>
            <p:nvPr/>
          </p:nvSpPr>
          <p:spPr>
            <a:xfrm>
              <a:off x="3451050" y="1678150"/>
              <a:ext cx="20275" cy="20300"/>
            </a:xfrm>
            <a:custGeom>
              <a:rect b="b" l="l" r="r" t="t"/>
              <a:pathLst>
                <a:path extrusionOk="0" h="812" w="811">
                  <a:moveTo>
                    <a:pt x="0" y="1"/>
                  </a:moveTo>
                  <a:lnTo>
                    <a:pt x="0" y="812"/>
                  </a:lnTo>
                  <a:lnTo>
                    <a:pt x="811" y="812"/>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4"/>
            <p:cNvSpPr/>
            <p:nvPr/>
          </p:nvSpPr>
          <p:spPr>
            <a:xfrm>
              <a:off x="3431550" y="1698425"/>
              <a:ext cx="19525" cy="19525"/>
            </a:xfrm>
            <a:custGeom>
              <a:rect b="b" l="l" r="r" t="t"/>
              <a:pathLst>
                <a:path extrusionOk="0" h="781" w="781">
                  <a:moveTo>
                    <a:pt x="1" y="1"/>
                  </a:moveTo>
                  <a:lnTo>
                    <a:pt x="1" y="780"/>
                  </a:lnTo>
                  <a:lnTo>
                    <a:pt x="780" y="780"/>
                  </a:lnTo>
                  <a:lnTo>
                    <a:pt x="78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4"/>
            <p:cNvSpPr/>
            <p:nvPr/>
          </p:nvSpPr>
          <p:spPr>
            <a:xfrm>
              <a:off x="3440125" y="1588525"/>
              <a:ext cx="20300" cy="20300"/>
            </a:xfrm>
            <a:custGeom>
              <a:rect b="b" l="l" r="r" t="t"/>
              <a:pathLst>
                <a:path extrusionOk="0" h="812" w="812">
                  <a:moveTo>
                    <a:pt x="1" y="0"/>
                  </a:moveTo>
                  <a:lnTo>
                    <a:pt x="1"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4"/>
            <p:cNvSpPr/>
            <p:nvPr/>
          </p:nvSpPr>
          <p:spPr>
            <a:xfrm>
              <a:off x="3460400" y="1569050"/>
              <a:ext cx="20300" cy="20275"/>
            </a:xfrm>
            <a:custGeom>
              <a:rect b="b" l="l" r="r" t="t"/>
              <a:pathLst>
                <a:path extrusionOk="0" h="811" w="812">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4"/>
            <p:cNvSpPr/>
            <p:nvPr/>
          </p:nvSpPr>
          <p:spPr>
            <a:xfrm>
              <a:off x="3480675" y="1588525"/>
              <a:ext cx="20275" cy="20300"/>
            </a:xfrm>
            <a:custGeom>
              <a:rect b="b" l="l" r="r" t="t"/>
              <a:pathLst>
                <a:path extrusionOk="0" h="812" w="811">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4"/>
            <p:cNvSpPr/>
            <p:nvPr/>
          </p:nvSpPr>
          <p:spPr>
            <a:xfrm>
              <a:off x="3460400" y="1608800"/>
              <a:ext cx="20300" cy="20275"/>
            </a:xfrm>
            <a:custGeom>
              <a:rect b="b" l="l" r="r" t="t"/>
              <a:pathLst>
                <a:path extrusionOk="0" h="811" w="812">
                  <a:moveTo>
                    <a:pt x="0" y="0"/>
                  </a:moveTo>
                  <a:lnTo>
                    <a:pt x="0" y="811"/>
                  </a:lnTo>
                  <a:lnTo>
                    <a:pt x="811" y="811"/>
                  </a:lnTo>
                  <a:lnTo>
                    <a:pt x="81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4"/>
            <p:cNvSpPr/>
            <p:nvPr/>
          </p:nvSpPr>
          <p:spPr>
            <a:xfrm>
              <a:off x="3511075" y="1668800"/>
              <a:ext cx="101350" cy="20300"/>
            </a:xfrm>
            <a:custGeom>
              <a:rect b="b" l="l" r="r" t="t"/>
              <a:pathLst>
                <a:path extrusionOk="0" h="812" w="4054">
                  <a:moveTo>
                    <a:pt x="0" y="1"/>
                  </a:moveTo>
                  <a:lnTo>
                    <a:pt x="0" y="811"/>
                  </a:lnTo>
                  <a:lnTo>
                    <a:pt x="2027" y="811"/>
                  </a:lnTo>
                  <a:lnTo>
                    <a:pt x="4053" y="406"/>
                  </a:lnTo>
                  <a:lnTo>
                    <a:pt x="202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4"/>
            <p:cNvSpPr/>
            <p:nvPr/>
          </p:nvSpPr>
          <p:spPr>
            <a:xfrm>
              <a:off x="3560175" y="1668800"/>
              <a:ext cx="49900" cy="20300"/>
            </a:xfrm>
            <a:custGeom>
              <a:rect b="b" l="l" r="r" t="t"/>
              <a:pathLst>
                <a:path extrusionOk="0" h="812" w="1996">
                  <a:moveTo>
                    <a:pt x="0" y="1"/>
                  </a:moveTo>
                  <a:lnTo>
                    <a:pt x="0" y="811"/>
                  </a:lnTo>
                  <a:lnTo>
                    <a:pt x="1996" y="81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4"/>
            <p:cNvSpPr/>
            <p:nvPr/>
          </p:nvSpPr>
          <p:spPr>
            <a:xfrm>
              <a:off x="3291250" y="1668800"/>
              <a:ext cx="101350" cy="20300"/>
            </a:xfrm>
            <a:custGeom>
              <a:rect b="b" l="l" r="r" t="t"/>
              <a:pathLst>
                <a:path extrusionOk="0" h="812" w="4054">
                  <a:moveTo>
                    <a:pt x="1" y="1"/>
                  </a:moveTo>
                  <a:lnTo>
                    <a:pt x="1" y="811"/>
                  </a:lnTo>
                  <a:lnTo>
                    <a:pt x="2027" y="811"/>
                  </a:lnTo>
                  <a:lnTo>
                    <a:pt x="4054" y="406"/>
                  </a:lnTo>
                  <a:lnTo>
                    <a:pt x="2027"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4"/>
            <p:cNvSpPr/>
            <p:nvPr/>
          </p:nvSpPr>
          <p:spPr>
            <a:xfrm>
              <a:off x="3341150" y="1668800"/>
              <a:ext cx="49900" cy="20300"/>
            </a:xfrm>
            <a:custGeom>
              <a:rect b="b" l="l" r="r" t="t"/>
              <a:pathLst>
                <a:path extrusionOk="0" h="812" w="1996">
                  <a:moveTo>
                    <a:pt x="0" y="1"/>
                  </a:moveTo>
                  <a:lnTo>
                    <a:pt x="0" y="811"/>
                  </a:lnTo>
                  <a:lnTo>
                    <a:pt x="1996" y="81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4"/>
            <p:cNvSpPr/>
            <p:nvPr/>
          </p:nvSpPr>
          <p:spPr>
            <a:xfrm>
              <a:off x="3290475" y="1569050"/>
              <a:ext cx="90450" cy="79525"/>
            </a:xfrm>
            <a:custGeom>
              <a:rect b="b" l="l" r="r" t="t"/>
              <a:pathLst>
                <a:path extrusionOk="0" h="3181" w="3618">
                  <a:moveTo>
                    <a:pt x="2027" y="0"/>
                  </a:moveTo>
                  <a:cubicBezTo>
                    <a:pt x="1" y="94"/>
                    <a:pt x="1" y="3087"/>
                    <a:pt x="2027" y="3180"/>
                  </a:cubicBezTo>
                  <a:cubicBezTo>
                    <a:pt x="2900" y="3180"/>
                    <a:pt x="3617" y="1590"/>
                    <a:pt x="3617" y="1590"/>
                  </a:cubicBezTo>
                  <a:cubicBezTo>
                    <a:pt x="3617" y="1590"/>
                    <a:pt x="2900" y="0"/>
                    <a:pt x="2027"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4"/>
            <p:cNvSpPr/>
            <p:nvPr/>
          </p:nvSpPr>
          <p:spPr>
            <a:xfrm>
              <a:off x="3341150" y="1569025"/>
              <a:ext cx="42100" cy="79625"/>
            </a:xfrm>
            <a:custGeom>
              <a:rect b="b" l="l" r="r" t="t"/>
              <a:pathLst>
                <a:path extrusionOk="0" h="3185" w="1684">
                  <a:moveTo>
                    <a:pt x="59" y="0"/>
                  </a:moveTo>
                  <a:cubicBezTo>
                    <a:pt x="39" y="0"/>
                    <a:pt x="20" y="0"/>
                    <a:pt x="0" y="1"/>
                  </a:cubicBezTo>
                  <a:lnTo>
                    <a:pt x="0" y="3181"/>
                  </a:lnTo>
                  <a:cubicBezTo>
                    <a:pt x="38" y="3184"/>
                    <a:pt x="76" y="3185"/>
                    <a:pt x="113" y="3185"/>
                  </a:cubicBezTo>
                  <a:cubicBezTo>
                    <a:pt x="995" y="3185"/>
                    <a:pt x="1684" y="2488"/>
                    <a:pt x="1684" y="1591"/>
                  </a:cubicBezTo>
                  <a:cubicBezTo>
                    <a:pt x="1684" y="706"/>
                    <a:pt x="967" y="0"/>
                    <a:pt x="59"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4"/>
            <p:cNvSpPr/>
            <p:nvPr/>
          </p:nvSpPr>
          <p:spPr>
            <a:xfrm>
              <a:off x="3510275" y="1569050"/>
              <a:ext cx="90450" cy="79525"/>
            </a:xfrm>
            <a:custGeom>
              <a:rect b="b" l="l" r="r" t="t"/>
              <a:pathLst>
                <a:path extrusionOk="0" h="3181" w="3618">
                  <a:moveTo>
                    <a:pt x="2028" y="0"/>
                  </a:moveTo>
                  <a:cubicBezTo>
                    <a:pt x="1" y="94"/>
                    <a:pt x="1" y="3087"/>
                    <a:pt x="2028" y="3180"/>
                  </a:cubicBezTo>
                  <a:cubicBezTo>
                    <a:pt x="2901" y="3180"/>
                    <a:pt x="3618" y="1590"/>
                    <a:pt x="3618" y="1590"/>
                  </a:cubicBezTo>
                  <a:cubicBezTo>
                    <a:pt x="3618" y="1590"/>
                    <a:pt x="2901" y="0"/>
                    <a:pt x="2028"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4"/>
            <p:cNvSpPr/>
            <p:nvPr/>
          </p:nvSpPr>
          <p:spPr>
            <a:xfrm>
              <a:off x="3560175" y="1569025"/>
              <a:ext cx="42100" cy="79625"/>
            </a:xfrm>
            <a:custGeom>
              <a:rect b="b" l="l" r="r" t="t"/>
              <a:pathLst>
                <a:path extrusionOk="0" h="3185" w="1684">
                  <a:moveTo>
                    <a:pt x="59" y="0"/>
                  </a:moveTo>
                  <a:cubicBezTo>
                    <a:pt x="40" y="0"/>
                    <a:pt x="20" y="0"/>
                    <a:pt x="0" y="1"/>
                  </a:cubicBezTo>
                  <a:lnTo>
                    <a:pt x="0" y="3181"/>
                  </a:lnTo>
                  <a:cubicBezTo>
                    <a:pt x="38" y="3184"/>
                    <a:pt x="76" y="3185"/>
                    <a:pt x="113" y="3185"/>
                  </a:cubicBezTo>
                  <a:cubicBezTo>
                    <a:pt x="995" y="3185"/>
                    <a:pt x="1684" y="2488"/>
                    <a:pt x="1684" y="1591"/>
                  </a:cubicBezTo>
                  <a:cubicBezTo>
                    <a:pt x="1684" y="706"/>
                    <a:pt x="967" y="0"/>
                    <a:pt x="59"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74"/>
          <p:cNvGrpSpPr/>
          <p:nvPr/>
        </p:nvGrpSpPr>
        <p:grpSpPr>
          <a:xfrm>
            <a:off x="3317063" y="1674607"/>
            <a:ext cx="254125" cy="339850"/>
            <a:chOff x="2553900" y="1569050"/>
            <a:chExt cx="254125" cy="339850"/>
          </a:xfrm>
        </p:grpSpPr>
        <p:sp>
          <p:nvSpPr>
            <p:cNvPr id="4270" name="Google Shape;4270;p74"/>
            <p:cNvSpPr/>
            <p:nvPr/>
          </p:nvSpPr>
          <p:spPr>
            <a:xfrm>
              <a:off x="2567150" y="1569050"/>
              <a:ext cx="219825" cy="129400"/>
            </a:xfrm>
            <a:custGeom>
              <a:rect b="b" l="l" r="r" t="t"/>
              <a:pathLst>
                <a:path extrusionOk="0" h="5176" w="8793">
                  <a:moveTo>
                    <a:pt x="4552" y="0"/>
                  </a:moveTo>
                  <a:cubicBezTo>
                    <a:pt x="4053" y="0"/>
                    <a:pt x="3617" y="218"/>
                    <a:pt x="3305" y="592"/>
                  </a:cubicBezTo>
                  <a:cubicBezTo>
                    <a:pt x="3174" y="559"/>
                    <a:pt x="3043" y="543"/>
                    <a:pt x="2914" y="543"/>
                  </a:cubicBezTo>
                  <a:cubicBezTo>
                    <a:pt x="2094" y="543"/>
                    <a:pt x="1368" y="1195"/>
                    <a:pt x="1341" y="2058"/>
                  </a:cubicBezTo>
                  <a:cubicBezTo>
                    <a:pt x="374" y="2401"/>
                    <a:pt x="0" y="3523"/>
                    <a:pt x="561" y="4396"/>
                  </a:cubicBezTo>
                  <a:cubicBezTo>
                    <a:pt x="405" y="4614"/>
                    <a:pt x="312" y="4895"/>
                    <a:pt x="281" y="5176"/>
                  </a:cubicBezTo>
                  <a:lnTo>
                    <a:pt x="8792" y="5176"/>
                  </a:lnTo>
                  <a:cubicBezTo>
                    <a:pt x="8761" y="4895"/>
                    <a:pt x="8262" y="4614"/>
                    <a:pt x="8106" y="4396"/>
                  </a:cubicBezTo>
                  <a:lnTo>
                    <a:pt x="6953" y="1684"/>
                  </a:lnTo>
                  <a:cubicBezTo>
                    <a:pt x="6953" y="1684"/>
                    <a:pt x="5020" y="0"/>
                    <a:pt x="4552"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4"/>
            <p:cNvSpPr/>
            <p:nvPr/>
          </p:nvSpPr>
          <p:spPr>
            <a:xfrm>
              <a:off x="2680950" y="1569050"/>
              <a:ext cx="108350" cy="128625"/>
            </a:xfrm>
            <a:custGeom>
              <a:rect b="b" l="l" r="r" t="t"/>
              <a:pathLst>
                <a:path extrusionOk="0" h="5145" w="4334">
                  <a:moveTo>
                    <a:pt x="0" y="0"/>
                  </a:moveTo>
                  <a:lnTo>
                    <a:pt x="0" y="5144"/>
                  </a:lnTo>
                  <a:lnTo>
                    <a:pt x="4240" y="5144"/>
                  </a:lnTo>
                  <a:cubicBezTo>
                    <a:pt x="4240" y="4895"/>
                    <a:pt x="4147" y="4614"/>
                    <a:pt x="3991" y="4365"/>
                  </a:cubicBezTo>
                  <a:cubicBezTo>
                    <a:pt x="4240" y="3991"/>
                    <a:pt x="4334" y="3492"/>
                    <a:pt x="4178" y="3024"/>
                  </a:cubicBezTo>
                  <a:cubicBezTo>
                    <a:pt x="4022" y="2588"/>
                    <a:pt x="3679" y="2214"/>
                    <a:pt x="3243" y="2027"/>
                  </a:cubicBezTo>
                  <a:cubicBezTo>
                    <a:pt x="3190" y="1177"/>
                    <a:pt x="2481" y="531"/>
                    <a:pt x="1675" y="531"/>
                  </a:cubicBezTo>
                  <a:cubicBezTo>
                    <a:pt x="1534" y="531"/>
                    <a:pt x="1391" y="551"/>
                    <a:pt x="1247" y="592"/>
                  </a:cubicBezTo>
                  <a:cubicBezTo>
                    <a:pt x="935" y="218"/>
                    <a:pt x="468" y="0"/>
                    <a:pt x="0"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4"/>
            <p:cNvSpPr/>
            <p:nvPr/>
          </p:nvSpPr>
          <p:spPr>
            <a:xfrm>
              <a:off x="2553900" y="1689075"/>
              <a:ext cx="229950" cy="219825"/>
            </a:xfrm>
            <a:custGeom>
              <a:rect b="b" l="l" r="r" t="t"/>
              <a:pathLst>
                <a:path extrusionOk="0" h="8793" w="9198">
                  <a:moveTo>
                    <a:pt x="0" y="0"/>
                  </a:moveTo>
                  <a:lnTo>
                    <a:pt x="1746" y="8762"/>
                  </a:lnTo>
                  <a:lnTo>
                    <a:pt x="4084" y="8762"/>
                  </a:lnTo>
                  <a:lnTo>
                    <a:pt x="4583" y="8044"/>
                  </a:lnTo>
                  <a:lnTo>
                    <a:pt x="5082" y="8793"/>
                  </a:lnTo>
                  <a:lnTo>
                    <a:pt x="9198" y="4771"/>
                  </a:lnTo>
                  <a:lnTo>
                    <a:pt x="5082" y="0"/>
                  </a:lnTo>
                  <a:lnTo>
                    <a:pt x="4583" y="1060"/>
                  </a:lnTo>
                  <a:lnTo>
                    <a:pt x="40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4"/>
            <p:cNvSpPr/>
            <p:nvPr/>
          </p:nvSpPr>
          <p:spPr>
            <a:xfrm>
              <a:off x="2680950" y="1689075"/>
              <a:ext cx="127075" cy="219050"/>
            </a:xfrm>
            <a:custGeom>
              <a:rect b="b" l="l" r="r" t="t"/>
              <a:pathLst>
                <a:path extrusionOk="0" h="8762" w="5083">
                  <a:moveTo>
                    <a:pt x="0" y="0"/>
                  </a:moveTo>
                  <a:lnTo>
                    <a:pt x="0" y="8762"/>
                  </a:lnTo>
                  <a:lnTo>
                    <a:pt x="3336" y="8762"/>
                  </a:lnTo>
                  <a:lnTo>
                    <a:pt x="508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4"/>
            <p:cNvSpPr/>
            <p:nvPr/>
          </p:nvSpPr>
          <p:spPr>
            <a:xfrm>
              <a:off x="2656000" y="1688300"/>
              <a:ext cx="49125" cy="84200"/>
            </a:xfrm>
            <a:custGeom>
              <a:rect b="b" l="l" r="r" t="t"/>
              <a:pathLst>
                <a:path extrusionOk="0" h="3368" w="1965">
                  <a:moveTo>
                    <a:pt x="0" y="0"/>
                  </a:moveTo>
                  <a:lnTo>
                    <a:pt x="0" y="3368"/>
                  </a:lnTo>
                  <a:lnTo>
                    <a:pt x="998" y="3368"/>
                  </a:lnTo>
                  <a:cubicBezTo>
                    <a:pt x="1372" y="3368"/>
                    <a:pt x="1965" y="1684"/>
                    <a:pt x="1965" y="1684"/>
                  </a:cubicBezTo>
                  <a:lnTo>
                    <a:pt x="96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4"/>
            <p:cNvSpPr/>
            <p:nvPr/>
          </p:nvSpPr>
          <p:spPr>
            <a:xfrm>
              <a:off x="2656000" y="1824700"/>
              <a:ext cx="49125" cy="83425"/>
            </a:xfrm>
            <a:custGeom>
              <a:rect b="b" l="l" r="r" t="t"/>
              <a:pathLst>
                <a:path extrusionOk="0" h="3337" w="1965">
                  <a:moveTo>
                    <a:pt x="0" y="0"/>
                  </a:moveTo>
                  <a:lnTo>
                    <a:pt x="0" y="3337"/>
                  </a:lnTo>
                  <a:lnTo>
                    <a:pt x="998" y="3337"/>
                  </a:lnTo>
                  <a:cubicBezTo>
                    <a:pt x="1435" y="3337"/>
                    <a:pt x="1965" y="1871"/>
                    <a:pt x="1965" y="1871"/>
                  </a:cubicBezTo>
                  <a:lnTo>
                    <a:pt x="96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4"/>
            <p:cNvSpPr/>
            <p:nvPr/>
          </p:nvSpPr>
          <p:spPr>
            <a:xfrm>
              <a:off x="2680950" y="1688300"/>
              <a:ext cx="24950" cy="84200"/>
            </a:xfrm>
            <a:custGeom>
              <a:rect b="b" l="l" r="r" t="t"/>
              <a:pathLst>
                <a:path extrusionOk="0" h="3368" w="998">
                  <a:moveTo>
                    <a:pt x="0" y="0"/>
                  </a:moveTo>
                  <a:lnTo>
                    <a:pt x="0" y="3368"/>
                  </a:lnTo>
                  <a:lnTo>
                    <a:pt x="998" y="3368"/>
                  </a:lnTo>
                  <a:lnTo>
                    <a:pt x="998" y="0"/>
                  </a:ln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4"/>
            <p:cNvSpPr/>
            <p:nvPr/>
          </p:nvSpPr>
          <p:spPr>
            <a:xfrm>
              <a:off x="2680950" y="1824700"/>
              <a:ext cx="24950" cy="83425"/>
            </a:xfrm>
            <a:custGeom>
              <a:rect b="b" l="l" r="r" t="t"/>
              <a:pathLst>
                <a:path extrusionOk="0" h="3337" w="998">
                  <a:moveTo>
                    <a:pt x="0" y="0"/>
                  </a:moveTo>
                  <a:lnTo>
                    <a:pt x="0" y="3337"/>
                  </a:lnTo>
                  <a:lnTo>
                    <a:pt x="998" y="3337"/>
                  </a:lnTo>
                  <a:lnTo>
                    <a:pt x="998" y="0"/>
                  </a:ln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4"/>
            <p:cNvSpPr/>
            <p:nvPr/>
          </p:nvSpPr>
          <p:spPr>
            <a:xfrm>
              <a:off x="2621700" y="1758450"/>
              <a:ext cx="117725" cy="82650"/>
            </a:xfrm>
            <a:custGeom>
              <a:rect b="b" l="l" r="r" t="t"/>
              <a:pathLst>
                <a:path extrusionOk="0" h="3306" w="4709">
                  <a:moveTo>
                    <a:pt x="2370" y="0"/>
                  </a:moveTo>
                  <a:cubicBezTo>
                    <a:pt x="1029" y="0"/>
                    <a:pt x="1" y="717"/>
                    <a:pt x="1" y="1653"/>
                  </a:cubicBezTo>
                  <a:cubicBezTo>
                    <a:pt x="1" y="2588"/>
                    <a:pt x="1029" y="3305"/>
                    <a:pt x="2370" y="3305"/>
                  </a:cubicBezTo>
                  <a:cubicBezTo>
                    <a:pt x="3680" y="3305"/>
                    <a:pt x="4708" y="1653"/>
                    <a:pt x="4708" y="1653"/>
                  </a:cubicBezTo>
                  <a:cubicBezTo>
                    <a:pt x="4708" y="1653"/>
                    <a:pt x="3680" y="0"/>
                    <a:pt x="2370" y="0"/>
                  </a:cubicBez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4"/>
            <p:cNvSpPr/>
            <p:nvPr/>
          </p:nvSpPr>
          <p:spPr>
            <a:xfrm>
              <a:off x="2680950" y="1758450"/>
              <a:ext cx="59250" cy="82650"/>
            </a:xfrm>
            <a:custGeom>
              <a:rect b="b" l="l" r="r" t="t"/>
              <a:pathLst>
                <a:path extrusionOk="0" h="3306" w="2370">
                  <a:moveTo>
                    <a:pt x="0" y="0"/>
                  </a:moveTo>
                  <a:lnTo>
                    <a:pt x="0" y="3305"/>
                  </a:lnTo>
                  <a:cubicBezTo>
                    <a:pt x="1341" y="3305"/>
                    <a:pt x="2370" y="2588"/>
                    <a:pt x="2370" y="1653"/>
                  </a:cubicBezTo>
                  <a:cubicBezTo>
                    <a:pt x="2370" y="717"/>
                    <a:pt x="1341" y="0"/>
                    <a:pt x="0" y="0"/>
                  </a:cubicBez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0" name="Google Shape;4280;p74"/>
          <p:cNvGrpSpPr/>
          <p:nvPr/>
        </p:nvGrpSpPr>
        <p:grpSpPr>
          <a:xfrm>
            <a:off x="2509538" y="1714357"/>
            <a:ext cx="339075" cy="259575"/>
            <a:chOff x="1746375" y="1608800"/>
            <a:chExt cx="339075" cy="259575"/>
          </a:xfrm>
        </p:grpSpPr>
        <p:sp>
          <p:nvSpPr>
            <p:cNvPr id="4281" name="Google Shape;4281;p74"/>
            <p:cNvSpPr/>
            <p:nvPr/>
          </p:nvSpPr>
          <p:spPr>
            <a:xfrm>
              <a:off x="2035550" y="1717925"/>
              <a:ext cx="49900" cy="90425"/>
            </a:xfrm>
            <a:custGeom>
              <a:rect b="b" l="l" r="r" t="t"/>
              <a:pathLst>
                <a:path extrusionOk="0" h="3617" w="1996">
                  <a:moveTo>
                    <a:pt x="375" y="0"/>
                  </a:moveTo>
                  <a:lnTo>
                    <a:pt x="0" y="1621"/>
                  </a:lnTo>
                  <a:lnTo>
                    <a:pt x="375" y="3617"/>
                  </a:lnTo>
                  <a:lnTo>
                    <a:pt x="1996" y="3617"/>
                  </a:lnTo>
                  <a:lnTo>
                    <a:pt x="1996"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4"/>
            <p:cNvSpPr/>
            <p:nvPr/>
          </p:nvSpPr>
          <p:spPr>
            <a:xfrm>
              <a:off x="1746375" y="1717925"/>
              <a:ext cx="49125" cy="90425"/>
            </a:xfrm>
            <a:custGeom>
              <a:rect b="b" l="l" r="r" t="t"/>
              <a:pathLst>
                <a:path extrusionOk="0" h="3617" w="1965">
                  <a:moveTo>
                    <a:pt x="0" y="0"/>
                  </a:moveTo>
                  <a:lnTo>
                    <a:pt x="0" y="3617"/>
                  </a:lnTo>
                  <a:lnTo>
                    <a:pt x="1590" y="3617"/>
                  </a:lnTo>
                  <a:lnTo>
                    <a:pt x="1964" y="1621"/>
                  </a:lnTo>
                  <a:lnTo>
                    <a:pt x="159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4"/>
            <p:cNvSpPr/>
            <p:nvPr/>
          </p:nvSpPr>
          <p:spPr>
            <a:xfrm>
              <a:off x="1836000" y="1797425"/>
              <a:ext cx="39775" cy="60025"/>
            </a:xfrm>
            <a:custGeom>
              <a:rect b="b" l="l" r="r" t="t"/>
              <a:pathLst>
                <a:path extrusionOk="0" h="2401" w="1591">
                  <a:moveTo>
                    <a:pt x="1" y="0"/>
                  </a:moveTo>
                  <a:lnTo>
                    <a:pt x="1" y="2401"/>
                  </a:lnTo>
                  <a:lnTo>
                    <a:pt x="1591" y="2401"/>
                  </a:lnTo>
                  <a:lnTo>
                    <a:pt x="159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4"/>
            <p:cNvSpPr/>
            <p:nvPr/>
          </p:nvSpPr>
          <p:spPr>
            <a:xfrm>
              <a:off x="1955275" y="1797425"/>
              <a:ext cx="39775" cy="60025"/>
            </a:xfrm>
            <a:custGeom>
              <a:rect b="b" l="l" r="r" t="t"/>
              <a:pathLst>
                <a:path extrusionOk="0" h="2401" w="1591">
                  <a:moveTo>
                    <a:pt x="0" y="0"/>
                  </a:moveTo>
                  <a:lnTo>
                    <a:pt x="0" y="2401"/>
                  </a:lnTo>
                  <a:lnTo>
                    <a:pt x="1590" y="2401"/>
                  </a:lnTo>
                  <a:lnTo>
                    <a:pt x="1590"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4"/>
            <p:cNvSpPr/>
            <p:nvPr/>
          </p:nvSpPr>
          <p:spPr>
            <a:xfrm>
              <a:off x="1805600" y="1848075"/>
              <a:ext cx="99800" cy="20300"/>
            </a:xfrm>
            <a:custGeom>
              <a:rect b="b" l="l" r="r" t="t"/>
              <a:pathLst>
                <a:path extrusionOk="0" h="812" w="3992">
                  <a:moveTo>
                    <a:pt x="1" y="1"/>
                  </a:moveTo>
                  <a:lnTo>
                    <a:pt x="1" y="811"/>
                  </a:lnTo>
                  <a:lnTo>
                    <a:pt x="3992" y="811"/>
                  </a:lnTo>
                  <a:lnTo>
                    <a:pt x="3992"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4"/>
            <p:cNvSpPr/>
            <p:nvPr/>
          </p:nvSpPr>
          <p:spPr>
            <a:xfrm>
              <a:off x="1925650" y="1848075"/>
              <a:ext cx="99800" cy="20300"/>
            </a:xfrm>
            <a:custGeom>
              <a:rect b="b" l="l" r="r" t="t"/>
              <a:pathLst>
                <a:path extrusionOk="0" h="812" w="3992">
                  <a:moveTo>
                    <a:pt x="0" y="1"/>
                  </a:moveTo>
                  <a:lnTo>
                    <a:pt x="0" y="811"/>
                  </a:lnTo>
                  <a:lnTo>
                    <a:pt x="3991" y="811"/>
                  </a:lnTo>
                  <a:lnTo>
                    <a:pt x="399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4"/>
            <p:cNvSpPr/>
            <p:nvPr/>
          </p:nvSpPr>
          <p:spPr>
            <a:xfrm>
              <a:off x="1785350" y="1609575"/>
              <a:ext cx="259575" cy="198775"/>
            </a:xfrm>
            <a:custGeom>
              <a:rect b="b" l="l" r="r" t="t"/>
              <a:pathLst>
                <a:path extrusionOk="0" h="7951" w="10383">
                  <a:moveTo>
                    <a:pt x="1403" y="0"/>
                  </a:moveTo>
                  <a:cubicBezTo>
                    <a:pt x="624" y="0"/>
                    <a:pt x="0" y="624"/>
                    <a:pt x="0" y="1372"/>
                  </a:cubicBezTo>
                  <a:lnTo>
                    <a:pt x="0" y="5986"/>
                  </a:lnTo>
                  <a:lnTo>
                    <a:pt x="5207" y="7951"/>
                  </a:lnTo>
                  <a:lnTo>
                    <a:pt x="10383" y="3555"/>
                  </a:lnTo>
                  <a:lnTo>
                    <a:pt x="5207" y="374"/>
                  </a:lnTo>
                  <a:cubicBezTo>
                    <a:pt x="4926" y="125"/>
                    <a:pt x="4583" y="0"/>
                    <a:pt x="4209"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4"/>
            <p:cNvSpPr/>
            <p:nvPr/>
          </p:nvSpPr>
          <p:spPr>
            <a:xfrm>
              <a:off x="1915500" y="1608800"/>
              <a:ext cx="130200" cy="198775"/>
            </a:xfrm>
            <a:custGeom>
              <a:rect b="b" l="l" r="r" t="t"/>
              <a:pathLst>
                <a:path extrusionOk="0" h="7951" w="5208">
                  <a:moveTo>
                    <a:pt x="999" y="0"/>
                  </a:moveTo>
                  <a:cubicBezTo>
                    <a:pt x="624" y="0"/>
                    <a:pt x="250" y="125"/>
                    <a:pt x="1" y="405"/>
                  </a:cubicBezTo>
                  <a:lnTo>
                    <a:pt x="1" y="5955"/>
                  </a:lnTo>
                  <a:lnTo>
                    <a:pt x="2807" y="7951"/>
                  </a:lnTo>
                  <a:lnTo>
                    <a:pt x="5208" y="5986"/>
                  </a:lnTo>
                  <a:lnTo>
                    <a:pt x="5208" y="1372"/>
                  </a:lnTo>
                  <a:cubicBezTo>
                    <a:pt x="5208" y="624"/>
                    <a:pt x="4584" y="0"/>
                    <a:pt x="3805" y="0"/>
                  </a:cubicBez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4"/>
            <p:cNvSpPr/>
            <p:nvPr/>
          </p:nvSpPr>
          <p:spPr>
            <a:xfrm>
              <a:off x="1785350" y="1759225"/>
              <a:ext cx="130175" cy="49125"/>
            </a:xfrm>
            <a:custGeom>
              <a:rect b="b" l="l" r="r" t="t"/>
              <a:pathLst>
                <a:path extrusionOk="0" h="1965" w="5207">
                  <a:moveTo>
                    <a:pt x="0" y="0"/>
                  </a:moveTo>
                  <a:lnTo>
                    <a:pt x="0" y="1965"/>
                  </a:lnTo>
                  <a:lnTo>
                    <a:pt x="5207" y="1965"/>
                  </a:lnTo>
                  <a:lnTo>
                    <a:pt x="5207" y="0"/>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4"/>
            <p:cNvSpPr/>
            <p:nvPr/>
          </p:nvSpPr>
          <p:spPr>
            <a:xfrm>
              <a:off x="1915500" y="1759225"/>
              <a:ext cx="130200" cy="49125"/>
            </a:xfrm>
            <a:custGeom>
              <a:rect b="b" l="l" r="r" t="t"/>
              <a:pathLst>
                <a:path extrusionOk="0" h="1965" w="5208">
                  <a:moveTo>
                    <a:pt x="1" y="0"/>
                  </a:moveTo>
                  <a:lnTo>
                    <a:pt x="1" y="1965"/>
                  </a:lnTo>
                  <a:lnTo>
                    <a:pt x="5208" y="1965"/>
                  </a:lnTo>
                  <a:lnTo>
                    <a:pt x="5208"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4"/>
            <p:cNvSpPr/>
            <p:nvPr/>
          </p:nvSpPr>
          <p:spPr>
            <a:xfrm>
              <a:off x="1985650" y="1657900"/>
              <a:ext cx="20300" cy="20275"/>
            </a:xfrm>
            <a:custGeom>
              <a:rect b="b" l="l" r="r" t="t"/>
              <a:pathLst>
                <a:path extrusionOk="0" h="811" w="812">
                  <a:moveTo>
                    <a:pt x="1" y="0"/>
                  </a:moveTo>
                  <a:lnTo>
                    <a:pt x="1" y="811"/>
                  </a:lnTo>
                  <a:lnTo>
                    <a:pt x="812" y="811"/>
                  </a:lnTo>
                  <a:lnTo>
                    <a:pt x="812"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4"/>
            <p:cNvSpPr/>
            <p:nvPr/>
          </p:nvSpPr>
          <p:spPr>
            <a:xfrm>
              <a:off x="1945900" y="1657900"/>
              <a:ext cx="20300" cy="20275"/>
            </a:xfrm>
            <a:custGeom>
              <a:rect b="b" l="l" r="r" t="t"/>
              <a:pathLst>
                <a:path extrusionOk="0" h="811" w="812">
                  <a:moveTo>
                    <a:pt x="1" y="0"/>
                  </a:moveTo>
                  <a:lnTo>
                    <a:pt x="1" y="811"/>
                  </a:lnTo>
                  <a:lnTo>
                    <a:pt x="812" y="811"/>
                  </a:lnTo>
                  <a:lnTo>
                    <a:pt x="812" y="0"/>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4"/>
            <p:cNvSpPr/>
            <p:nvPr/>
          </p:nvSpPr>
          <p:spPr>
            <a:xfrm>
              <a:off x="1865625" y="1657900"/>
              <a:ext cx="19500" cy="20275"/>
            </a:xfrm>
            <a:custGeom>
              <a:rect b="b" l="l" r="r" t="t"/>
              <a:pathLst>
                <a:path extrusionOk="0" h="811" w="780">
                  <a:moveTo>
                    <a:pt x="0" y="0"/>
                  </a:moveTo>
                  <a:lnTo>
                    <a:pt x="0" y="811"/>
                  </a:lnTo>
                  <a:lnTo>
                    <a:pt x="780" y="811"/>
                  </a:lnTo>
                  <a:lnTo>
                    <a:pt x="780"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4"/>
            <p:cNvSpPr/>
            <p:nvPr/>
          </p:nvSpPr>
          <p:spPr>
            <a:xfrm>
              <a:off x="1825100" y="1657900"/>
              <a:ext cx="20275" cy="20275"/>
            </a:xfrm>
            <a:custGeom>
              <a:rect b="b" l="l" r="r" t="t"/>
              <a:pathLst>
                <a:path extrusionOk="0" h="811" w="811">
                  <a:moveTo>
                    <a:pt x="0" y="0"/>
                  </a:moveTo>
                  <a:lnTo>
                    <a:pt x="0" y="811"/>
                  </a:lnTo>
                  <a:lnTo>
                    <a:pt x="811" y="811"/>
                  </a:lnTo>
                  <a:lnTo>
                    <a:pt x="811" y="0"/>
                  </a:lnTo>
                  <a:close/>
                </a:path>
              </a:pathLst>
            </a:custGeom>
            <a:solidFill>
              <a:srgbClr val="F3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4"/>
            <p:cNvSpPr/>
            <p:nvPr/>
          </p:nvSpPr>
          <p:spPr>
            <a:xfrm>
              <a:off x="1896025" y="1717925"/>
              <a:ext cx="39000" cy="90425"/>
            </a:xfrm>
            <a:custGeom>
              <a:rect b="b" l="l" r="r" t="t"/>
              <a:pathLst>
                <a:path extrusionOk="0" h="3617" w="1560">
                  <a:moveTo>
                    <a:pt x="0" y="0"/>
                  </a:moveTo>
                  <a:lnTo>
                    <a:pt x="0" y="3617"/>
                  </a:lnTo>
                  <a:lnTo>
                    <a:pt x="780" y="3617"/>
                  </a:lnTo>
                  <a:lnTo>
                    <a:pt x="1559" y="1995"/>
                  </a:lnTo>
                  <a:lnTo>
                    <a:pt x="780"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4"/>
            <p:cNvSpPr/>
            <p:nvPr/>
          </p:nvSpPr>
          <p:spPr>
            <a:xfrm>
              <a:off x="1915500" y="1717925"/>
              <a:ext cx="20300" cy="90425"/>
            </a:xfrm>
            <a:custGeom>
              <a:rect b="b" l="l" r="r" t="t"/>
              <a:pathLst>
                <a:path extrusionOk="0" h="3617" w="812">
                  <a:moveTo>
                    <a:pt x="1" y="0"/>
                  </a:moveTo>
                  <a:lnTo>
                    <a:pt x="1" y="3617"/>
                  </a:lnTo>
                  <a:lnTo>
                    <a:pt x="812" y="3617"/>
                  </a:lnTo>
                  <a:lnTo>
                    <a:pt x="812"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7" name="Google Shape;4297;p74"/>
          <p:cNvGrpSpPr/>
          <p:nvPr/>
        </p:nvGrpSpPr>
        <p:grpSpPr>
          <a:xfrm>
            <a:off x="1758138" y="1674607"/>
            <a:ext cx="343750" cy="339075"/>
            <a:chOff x="994975" y="1569050"/>
            <a:chExt cx="343750" cy="339075"/>
          </a:xfrm>
        </p:grpSpPr>
        <p:sp>
          <p:nvSpPr>
            <p:cNvPr id="4298" name="Google Shape;4298;p74"/>
            <p:cNvSpPr/>
            <p:nvPr/>
          </p:nvSpPr>
          <p:spPr>
            <a:xfrm>
              <a:off x="1055775" y="1685950"/>
              <a:ext cx="127075" cy="145000"/>
            </a:xfrm>
            <a:custGeom>
              <a:rect b="b" l="l" r="r" t="t"/>
              <a:pathLst>
                <a:path extrusionOk="0" h="5800" w="5083">
                  <a:moveTo>
                    <a:pt x="2120" y="1"/>
                  </a:moveTo>
                  <a:lnTo>
                    <a:pt x="0" y="1622"/>
                  </a:lnTo>
                  <a:lnTo>
                    <a:pt x="2214" y="5800"/>
                  </a:lnTo>
                  <a:lnTo>
                    <a:pt x="5082" y="2963"/>
                  </a:lnTo>
                  <a:lnTo>
                    <a:pt x="2120"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4"/>
            <p:cNvSpPr/>
            <p:nvPr/>
          </p:nvSpPr>
          <p:spPr>
            <a:xfrm>
              <a:off x="1162550" y="1798200"/>
              <a:ext cx="168400" cy="109925"/>
            </a:xfrm>
            <a:custGeom>
              <a:rect b="b" l="l" r="r" t="t"/>
              <a:pathLst>
                <a:path extrusionOk="0" h="4397" w="6736">
                  <a:moveTo>
                    <a:pt x="2339" y="0"/>
                  </a:moveTo>
                  <a:lnTo>
                    <a:pt x="1" y="4397"/>
                  </a:lnTo>
                  <a:lnTo>
                    <a:pt x="6735" y="4397"/>
                  </a:lnTo>
                  <a:lnTo>
                    <a:pt x="23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4"/>
            <p:cNvSpPr/>
            <p:nvPr/>
          </p:nvSpPr>
          <p:spPr>
            <a:xfrm>
              <a:off x="1156325" y="1685950"/>
              <a:ext cx="127075" cy="145000"/>
            </a:xfrm>
            <a:custGeom>
              <a:rect b="b" l="l" r="r" t="t"/>
              <a:pathLst>
                <a:path extrusionOk="0" h="5800" w="5083">
                  <a:moveTo>
                    <a:pt x="2931" y="1"/>
                  </a:moveTo>
                  <a:lnTo>
                    <a:pt x="0" y="2931"/>
                  </a:lnTo>
                  <a:lnTo>
                    <a:pt x="2837" y="5800"/>
                  </a:lnTo>
                  <a:lnTo>
                    <a:pt x="5082" y="1622"/>
                  </a:lnTo>
                  <a:lnTo>
                    <a:pt x="293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4"/>
            <p:cNvSpPr/>
            <p:nvPr/>
          </p:nvSpPr>
          <p:spPr>
            <a:xfrm>
              <a:off x="1007450" y="1798200"/>
              <a:ext cx="168375" cy="109925"/>
            </a:xfrm>
            <a:custGeom>
              <a:rect b="b" l="l" r="r" t="t"/>
              <a:pathLst>
                <a:path extrusionOk="0" h="4397" w="6735">
                  <a:moveTo>
                    <a:pt x="4396" y="0"/>
                  </a:moveTo>
                  <a:lnTo>
                    <a:pt x="0" y="4397"/>
                  </a:lnTo>
                  <a:lnTo>
                    <a:pt x="6735" y="4397"/>
                  </a:lnTo>
                  <a:lnTo>
                    <a:pt x="4396"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4"/>
            <p:cNvSpPr/>
            <p:nvPr/>
          </p:nvSpPr>
          <p:spPr>
            <a:xfrm>
              <a:off x="1101750" y="1745975"/>
              <a:ext cx="134875" cy="162150"/>
            </a:xfrm>
            <a:custGeom>
              <a:rect b="b" l="l" r="r" t="t"/>
              <a:pathLst>
                <a:path extrusionOk="0" h="6486" w="5395">
                  <a:moveTo>
                    <a:pt x="2713" y="0"/>
                  </a:moveTo>
                  <a:lnTo>
                    <a:pt x="1" y="2713"/>
                  </a:lnTo>
                  <a:lnTo>
                    <a:pt x="1747" y="6486"/>
                  </a:lnTo>
                  <a:lnTo>
                    <a:pt x="3399" y="6486"/>
                  </a:lnTo>
                  <a:lnTo>
                    <a:pt x="5395" y="2713"/>
                  </a:lnTo>
                  <a:lnTo>
                    <a:pt x="2713" y="0"/>
                  </a:lnTo>
                  <a:close/>
                </a:path>
              </a:pathLst>
            </a:custGeom>
            <a:solidFill>
              <a:srgbClr val="EC3B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4"/>
            <p:cNvSpPr/>
            <p:nvPr/>
          </p:nvSpPr>
          <p:spPr>
            <a:xfrm>
              <a:off x="1030050" y="1569050"/>
              <a:ext cx="39775" cy="73275"/>
            </a:xfrm>
            <a:custGeom>
              <a:rect b="b" l="l" r="r" t="t"/>
              <a:pathLst>
                <a:path extrusionOk="0" h="2931" w="1591">
                  <a:moveTo>
                    <a:pt x="0" y="0"/>
                  </a:moveTo>
                  <a:lnTo>
                    <a:pt x="0" y="2931"/>
                  </a:lnTo>
                  <a:lnTo>
                    <a:pt x="1590" y="2837"/>
                  </a:lnTo>
                  <a:lnTo>
                    <a:pt x="1590" y="0"/>
                  </a:ln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4"/>
            <p:cNvSpPr/>
            <p:nvPr/>
          </p:nvSpPr>
          <p:spPr>
            <a:xfrm>
              <a:off x="1268550" y="1569050"/>
              <a:ext cx="39775" cy="73275"/>
            </a:xfrm>
            <a:custGeom>
              <a:rect b="b" l="l" r="r" t="t"/>
              <a:pathLst>
                <a:path extrusionOk="0" h="2931" w="1591">
                  <a:moveTo>
                    <a:pt x="1" y="0"/>
                  </a:moveTo>
                  <a:lnTo>
                    <a:pt x="1" y="2837"/>
                  </a:lnTo>
                  <a:lnTo>
                    <a:pt x="1591" y="2931"/>
                  </a:lnTo>
                  <a:lnTo>
                    <a:pt x="15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4"/>
            <p:cNvSpPr/>
            <p:nvPr/>
          </p:nvSpPr>
          <p:spPr>
            <a:xfrm>
              <a:off x="1217125" y="1626125"/>
              <a:ext cx="106800" cy="89475"/>
            </a:xfrm>
            <a:custGeom>
              <a:rect b="b" l="l" r="r" t="t"/>
              <a:pathLst>
                <a:path extrusionOk="0" h="3579" w="4272">
                  <a:moveTo>
                    <a:pt x="2868" y="1"/>
                  </a:moveTo>
                  <a:cubicBezTo>
                    <a:pt x="2362" y="1"/>
                    <a:pt x="1855" y="196"/>
                    <a:pt x="1465" y="585"/>
                  </a:cubicBezTo>
                  <a:lnTo>
                    <a:pt x="0" y="2051"/>
                  </a:lnTo>
                  <a:lnTo>
                    <a:pt x="1403" y="3454"/>
                  </a:lnTo>
                  <a:lnTo>
                    <a:pt x="4084" y="3578"/>
                  </a:lnTo>
                  <a:lnTo>
                    <a:pt x="4272" y="585"/>
                  </a:lnTo>
                  <a:cubicBezTo>
                    <a:pt x="3882" y="196"/>
                    <a:pt x="3375" y="1"/>
                    <a:pt x="2868" y="1"/>
                  </a:cubicBezTo>
                  <a:close/>
                </a:path>
              </a:pathLst>
            </a:custGeom>
            <a:solidFill>
              <a:srgbClr val="FFB3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4"/>
            <p:cNvSpPr/>
            <p:nvPr/>
          </p:nvSpPr>
          <p:spPr>
            <a:xfrm>
              <a:off x="1252975" y="1640750"/>
              <a:ext cx="85750" cy="106800"/>
            </a:xfrm>
            <a:custGeom>
              <a:rect b="b" l="l" r="r" t="t"/>
              <a:pathLst>
                <a:path extrusionOk="0" h="4272" w="3430">
                  <a:moveTo>
                    <a:pt x="2838" y="0"/>
                  </a:moveTo>
                  <a:lnTo>
                    <a:pt x="0" y="2869"/>
                  </a:lnTo>
                  <a:lnTo>
                    <a:pt x="1403" y="4272"/>
                  </a:lnTo>
                  <a:lnTo>
                    <a:pt x="2869" y="2806"/>
                  </a:lnTo>
                  <a:cubicBezTo>
                    <a:pt x="3243" y="2432"/>
                    <a:pt x="3430" y="1933"/>
                    <a:pt x="3430" y="1403"/>
                  </a:cubicBezTo>
                  <a:cubicBezTo>
                    <a:pt x="3430" y="873"/>
                    <a:pt x="3212" y="375"/>
                    <a:pt x="2838" y="0"/>
                  </a:cubicBez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4"/>
            <p:cNvSpPr/>
            <p:nvPr/>
          </p:nvSpPr>
          <p:spPr>
            <a:xfrm>
              <a:off x="1195300" y="1652450"/>
              <a:ext cx="109925" cy="109925"/>
            </a:xfrm>
            <a:custGeom>
              <a:rect b="b" l="l" r="r" t="t"/>
              <a:pathLst>
                <a:path extrusionOk="0" h="4397" w="4397">
                  <a:moveTo>
                    <a:pt x="561" y="0"/>
                  </a:moveTo>
                  <a:lnTo>
                    <a:pt x="0" y="561"/>
                  </a:lnTo>
                  <a:lnTo>
                    <a:pt x="2058" y="2619"/>
                  </a:lnTo>
                  <a:lnTo>
                    <a:pt x="4396" y="4396"/>
                  </a:lnTo>
                  <a:lnTo>
                    <a:pt x="2619" y="2058"/>
                  </a:lnTo>
                  <a:lnTo>
                    <a:pt x="561" y="0"/>
                  </a:ln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4"/>
            <p:cNvSpPr/>
            <p:nvPr/>
          </p:nvSpPr>
          <p:spPr>
            <a:xfrm>
              <a:off x="1246725" y="1703875"/>
              <a:ext cx="65500" cy="65500"/>
            </a:xfrm>
            <a:custGeom>
              <a:rect b="b" l="l" r="r" t="t"/>
              <a:pathLst>
                <a:path extrusionOk="0" h="2620" w="2620">
                  <a:moveTo>
                    <a:pt x="562" y="1"/>
                  </a:moveTo>
                  <a:lnTo>
                    <a:pt x="1" y="562"/>
                  </a:lnTo>
                  <a:lnTo>
                    <a:pt x="2059" y="2620"/>
                  </a:lnTo>
                  <a:lnTo>
                    <a:pt x="2620" y="2059"/>
                  </a:lnTo>
                  <a:lnTo>
                    <a:pt x="562"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4"/>
            <p:cNvSpPr/>
            <p:nvPr/>
          </p:nvSpPr>
          <p:spPr>
            <a:xfrm>
              <a:off x="1014450" y="1626125"/>
              <a:ext cx="108375" cy="93375"/>
            </a:xfrm>
            <a:custGeom>
              <a:rect b="b" l="l" r="r" t="t"/>
              <a:pathLst>
                <a:path extrusionOk="0" h="3735" w="4335">
                  <a:moveTo>
                    <a:pt x="1419" y="1"/>
                  </a:moveTo>
                  <a:cubicBezTo>
                    <a:pt x="905" y="1"/>
                    <a:pt x="390" y="196"/>
                    <a:pt x="1" y="585"/>
                  </a:cubicBezTo>
                  <a:lnTo>
                    <a:pt x="344" y="3734"/>
                  </a:lnTo>
                  <a:lnTo>
                    <a:pt x="2900" y="3485"/>
                  </a:lnTo>
                  <a:lnTo>
                    <a:pt x="4334" y="2082"/>
                  </a:lnTo>
                  <a:lnTo>
                    <a:pt x="2838" y="585"/>
                  </a:lnTo>
                  <a:cubicBezTo>
                    <a:pt x="2448" y="196"/>
                    <a:pt x="1934" y="1"/>
                    <a:pt x="1419" y="1"/>
                  </a:cubicBezTo>
                  <a:close/>
                </a:path>
              </a:pathLst>
            </a:custGeom>
            <a:solidFill>
              <a:srgbClr val="FFB3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4"/>
            <p:cNvSpPr/>
            <p:nvPr/>
          </p:nvSpPr>
          <p:spPr>
            <a:xfrm>
              <a:off x="994975" y="1640750"/>
              <a:ext cx="92775" cy="107575"/>
            </a:xfrm>
            <a:custGeom>
              <a:rect b="b" l="l" r="r" t="t"/>
              <a:pathLst>
                <a:path extrusionOk="0" h="4303" w="3711">
                  <a:moveTo>
                    <a:pt x="780" y="0"/>
                  </a:moveTo>
                  <a:cubicBezTo>
                    <a:pt x="0" y="780"/>
                    <a:pt x="0" y="2027"/>
                    <a:pt x="780" y="2806"/>
                  </a:cubicBezTo>
                  <a:lnTo>
                    <a:pt x="2276" y="4303"/>
                  </a:lnTo>
                  <a:lnTo>
                    <a:pt x="3710" y="2900"/>
                  </a:lnTo>
                  <a:lnTo>
                    <a:pt x="780" y="0"/>
                  </a:ln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4"/>
            <p:cNvSpPr/>
            <p:nvPr/>
          </p:nvSpPr>
          <p:spPr>
            <a:xfrm>
              <a:off x="1033150" y="1652450"/>
              <a:ext cx="110725" cy="109925"/>
            </a:xfrm>
            <a:custGeom>
              <a:rect b="b" l="l" r="r" t="t"/>
              <a:pathLst>
                <a:path extrusionOk="0" h="4397" w="4429">
                  <a:moveTo>
                    <a:pt x="3867" y="0"/>
                  </a:moveTo>
                  <a:lnTo>
                    <a:pt x="1809" y="2058"/>
                  </a:lnTo>
                  <a:lnTo>
                    <a:pt x="1" y="4396"/>
                  </a:lnTo>
                  <a:lnTo>
                    <a:pt x="2371" y="2619"/>
                  </a:lnTo>
                  <a:lnTo>
                    <a:pt x="4428" y="561"/>
                  </a:lnTo>
                  <a:lnTo>
                    <a:pt x="3867" y="0"/>
                  </a:lnTo>
                  <a:close/>
                </a:path>
              </a:pathLst>
            </a:custGeom>
            <a:solidFill>
              <a:srgbClr val="FFB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4"/>
            <p:cNvSpPr/>
            <p:nvPr/>
          </p:nvSpPr>
          <p:spPr>
            <a:xfrm>
              <a:off x="1026150" y="1703875"/>
              <a:ext cx="66275" cy="65500"/>
            </a:xfrm>
            <a:custGeom>
              <a:rect b="b" l="l" r="r" t="t"/>
              <a:pathLst>
                <a:path extrusionOk="0" h="2620" w="2651">
                  <a:moveTo>
                    <a:pt x="2089" y="1"/>
                  </a:moveTo>
                  <a:lnTo>
                    <a:pt x="0" y="2059"/>
                  </a:lnTo>
                  <a:lnTo>
                    <a:pt x="562" y="2620"/>
                  </a:lnTo>
                  <a:lnTo>
                    <a:pt x="2651" y="562"/>
                  </a:lnTo>
                  <a:lnTo>
                    <a:pt x="2089"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74"/>
          <p:cNvGrpSpPr/>
          <p:nvPr/>
        </p:nvGrpSpPr>
        <p:grpSpPr>
          <a:xfrm>
            <a:off x="1001288" y="1674607"/>
            <a:ext cx="339075" cy="339075"/>
            <a:chOff x="238125" y="1569050"/>
            <a:chExt cx="339075" cy="339075"/>
          </a:xfrm>
        </p:grpSpPr>
        <p:sp>
          <p:nvSpPr>
            <p:cNvPr id="4314" name="Google Shape;4314;p74"/>
            <p:cNvSpPr/>
            <p:nvPr/>
          </p:nvSpPr>
          <p:spPr>
            <a:xfrm>
              <a:off x="328525" y="1848075"/>
              <a:ext cx="39775" cy="60050"/>
            </a:xfrm>
            <a:custGeom>
              <a:rect b="b" l="l" r="r" t="t"/>
              <a:pathLst>
                <a:path extrusionOk="0" h="2402" w="1591">
                  <a:moveTo>
                    <a:pt x="1" y="1"/>
                  </a:moveTo>
                  <a:lnTo>
                    <a:pt x="1" y="2402"/>
                  </a:lnTo>
                  <a:lnTo>
                    <a:pt x="1591" y="2402"/>
                  </a:lnTo>
                  <a:lnTo>
                    <a:pt x="1591"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4"/>
            <p:cNvSpPr/>
            <p:nvPr/>
          </p:nvSpPr>
          <p:spPr>
            <a:xfrm>
              <a:off x="287225" y="1818475"/>
              <a:ext cx="120825" cy="39775"/>
            </a:xfrm>
            <a:custGeom>
              <a:rect b="b" l="l" r="r" t="t"/>
              <a:pathLst>
                <a:path extrusionOk="0" h="1591" w="4833">
                  <a:moveTo>
                    <a:pt x="0" y="0"/>
                  </a:moveTo>
                  <a:lnTo>
                    <a:pt x="0" y="1590"/>
                  </a:lnTo>
                  <a:lnTo>
                    <a:pt x="4833" y="1590"/>
                  </a:lnTo>
                  <a:lnTo>
                    <a:pt x="4833"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4"/>
            <p:cNvSpPr/>
            <p:nvPr/>
          </p:nvSpPr>
          <p:spPr>
            <a:xfrm>
              <a:off x="458700" y="1699200"/>
              <a:ext cx="39775" cy="79525"/>
            </a:xfrm>
            <a:custGeom>
              <a:rect b="b" l="l" r="r" t="t"/>
              <a:pathLst>
                <a:path extrusionOk="0" h="3181" w="1591">
                  <a:moveTo>
                    <a:pt x="0" y="1"/>
                  </a:moveTo>
                  <a:lnTo>
                    <a:pt x="0" y="1591"/>
                  </a:lnTo>
                  <a:lnTo>
                    <a:pt x="780" y="3181"/>
                  </a:lnTo>
                  <a:lnTo>
                    <a:pt x="1591" y="1591"/>
                  </a:lnTo>
                  <a:lnTo>
                    <a:pt x="1591" y="1"/>
                  </a:lnTo>
                  <a:close/>
                </a:path>
              </a:pathLst>
            </a:custGeom>
            <a:solidFill>
              <a:srgbClr val="F8F5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4"/>
            <p:cNvSpPr/>
            <p:nvPr/>
          </p:nvSpPr>
          <p:spPr>
            <a:xfrm>
              <a:off x="457925" y="1738950"/>
              <a:ext cx="39775" cy="39775"/>
            </a:xfrm>
            <a:custGeom>
              <a:rect b="b" l="l" r="r" t="t"/>
              <a:pathLst>
                <a:path extrusionOk="0" h="1591" w="1591">
                  <a:moveTo>
                    <a:pt x="0" y="1"/>
                  </a:moveTo>
                  <a:lnTo>
                    <a:pt x="0" y="1591"/>
                  </a:lnTo>
                  <a:lnTo>
                    <a:pt x="1590" y="1591"/>
                  </a:lnTo>
                  <a:lnTo>
                    <a:pt x="1590" y="1"/>
                  </a:lnTo>
                  <a:close/>
                </a:path>
              </a:pathLst>
            </a:custGeom>
            <a:solidFill>
              <a:srgbClr val="EFE7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4"/>
            <p:cNvSpPr/>
            <p:nvPr/>
          </p:nvSpPr>
          <p:spPr>
            <a:xfrm>
              <a:off x="238125" y="1648550"/>
              <a:ext cx="229950" cy="179300"/>
            </a:xfrm>
            <a:custGeom>
              <a:rect b="b" l="l" r="r" t="t"/>
              <a:pathLst>
                <a:path extrusionOk="0" h="7172" w="9198">
                  <a:moveTo>
                    <a:pt x="0" y="0"/>
                  </a:moveTo>
                  <a:lnTo>
                    <a:pt x="0" y="3586"/>
                  </a:lnTo>
                  <a:lnTo>
                    <a:pt x="4801" y="7171"/>
                  </a:lnTo>
                  <a:lnTo>
                    <a:pt x="9198" y="3586"/>
                  </a:lnTo>
                  <a:lnTo>
                    <a:pt x="9198" y="0"/>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4"/>
            <p:cNvSpPr/>
            <p:nvPr/>
          </p:nvSpPr>
          <p:spPr>
            <a:xfrm>
              <a:off x="238125" y="1738950"/>
              <a:ext cx="229950" cy="89675"/>
            </a:xfrm>
            <a:custGeom>
              <a:rect b="b" l="l" r="r" t="t"/>
              <a:pathLst>
                <a:path extrusionOk="0" h="3587" w="9198">
                  <a:moveTo>
                    <a:pt x="0" y="1"/>
                  </a:moveTo>
                  <a:lnTo>
                    <a:pt x="0" y="3586"/>
                  </a:lnTo>
                  <a:lnTo>
                    <a:pt x="9198" y="3586"/>
                  </a:lnTo>
                  <a:lnTo>
                    <a:pt x="9198"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4"/>
            <p:cNvSpPr/>
            <p:nvPr/>
          </p:nvSpPr>
          <p:spPr>
            <a:xfrm>
              <a:off x="277875" y="1755325"/>
              <a:ext cx="20275" cy="20300"/>
            </a:xfrm>
            <a:custGeom>
              <a:rect b="b" l="l" r="r" t="t"/>
              <a:pathLst>
                <a:path extrusionOk="0" h="812" w="811">
                  <a:moveTo>
                    <a:pt x="0" y="1"/>
                  </a:moveTo>
                  <a:lnTo>
                    <a:pt x="0" y="811"/>
                  </a:lnTo>
                  <a:lnTo>
                    <a:pt x="811" y="811"/>
                  </a:lnTo>
                  <a:lnTo>
                    <a:pt x="81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4"/>
            <p:cNvSpPr/>
            <p:nvPr/>
          </p:nvSpPr>
          <p:spPr>
            <a:xfrm>
              <a:off x="317625" y="1755325"/>
              <a:ext cx="20275" cy="20300"/>
            </a:xfrm>
            <a:custGeom>
              <a:rect b="b" l="l" r="r" t="t"/>
              <a:pathLst>
                <a:path extrusionOk="0" h="812" w="811">
                  <a:moveTo>
                    <a:pt x="0" y="1"/>
                  </a:moveTo>
                  <a:lnTo>
                    <a:pt x="0" y="811"/>
                  </a:lnTo>
                  <a:lnTo>
                    <a:pt x="811" y="811"/>
                  </a:lnTo>
                  <a:lnTo>
                    <a:pt x="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4"/>
            <p:cNvSpPr/>
            <p:nvPr/>
          </p:nvSpPr>
          <p:spPr>
            <a:xfrm>
              <a:off x="357375" y="1755325"/>
              <a:ext cx="20275" cy="20300"/>
            </a:xfrm>
            <a:custGeom>
              <a:rect b="b" l="l" r="r" t="t"/>
              <a:pathLst>
                <a:path extrusionOk="0" h="812" w="811">
                  <a:moveTo>
                    <a:pt x="0" y="1"/>
                  </a:moveTo>
                  <a:lnTo>
                    <a:pt x="0" y="811"/>
                  </a:lnTo>
                  <a:lnTo>
                    <a:pt x="811" y="811"/>
                  </a:lnTo>
                  <a:lnTo>
                    <a:pt x="811" y="1"/>
                  </a:lnTo>
                  <a:close/>
                </a:path>
              </a:pathLst>
            </a:custGeom>
            <a:solidFill>
              <a:srgbClr val="382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4"/>
            <p:cNvSpPr/>
            <p:nvPr/>
          </p:nvSpPr>
          <p:spPr>
            <a:xfrm>
              <a:off x="277875" y="1685950"/>
              <a:ext cx="148900" cy="39775"/>
            </a:xfrm>
            <a:custGeom>
              <a:rect b="b" l="l" r="r" t="t"/>
              <a:pathLst>
                <a:path extrusionOk="0" h="1591" w="5956">
                  <a:moveTo>
                    <a:pt x="0" y="1"/>
                  </a:moveTo>
                  <a:lnTo>
                    <a:pt x="0" y="1591"/>
                  </a:lnTo>
                  <a:lnTo>
                    <a:pt x="5955" y="1591"/>
                  </a:lnTo>
                  <a:lnTo>
                    <a:pt x="5955" y="1"/>
                  </a:lnTo>
                  <a:close/>
                </a:path>
              </a:pathLst>
            </a:custGeom>
            <a:solidFill>
              <a:srgbClr val="FFC7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4"/>
            <p:cNvSpPr/>
            <p:nvPr/>
          </p:nvSpPr>
          <p:spPr>
            <a:xfrm>
              <a:off x="487550" y="1643075"/>
              <a:ext cx="89650" cy="169950"/>
            </a:xfrm>
            <a:custGeom>
              <a:rect b="b" l="l" r="r" t="t"/>
              <a:pathLst>
                <a:path extrusionOk="0" h="6798" w="3586">
                  <a:moveTo>
                    <a:pt x="3586" y="1"/>
                  </a:moveTo>
                  <a:lnTo>
                    <a:pt x="0" y="1560"/>
                  </a:lnTo>
                  <a:lnTo>
                    <a:pt x="0" y="3836"/>
                  </a:lnTo>
                  <a:lnTo>
                    <a:pt x="1653" y="6798"/>
                  </a:lnTo>
                  <a:lnTo>
                    <a:pt x="3586" y="3805"/>
                  </a:lnTo>
                  <a:lnTo>
                    <a:pt x="358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4"/>
            <p:cNvSpPr/>
            <p:nvPr/>
          </p:nvSpPr>
          <p:spPr>
            <a:xfrm>
              <a:off x="487550" y="1738950"/>
              <a:ext cx="89650" cy="95125"/>
            </a:xfrm>
            <a:custGeom>
              <a:rect b="b" l="l" r="r" t="t"/>
              <a:pathLst>
                <a:path extrusionOk="0" h="3805" w="3586">
                  <a:moveTo>
                    <a:pt x="0" y="1"/>
                  </a:moveTo>
                  <a:lnTo>
                    <a:pt x="0" y="2246"/>
                  </a:lnTo>
                  <a:lnTo>
                    <a:pt x="3586" y="3805"/>
                  </a:lnTo>
                  <a:lnTo>
                    <a:pt x="3586" y="1"/>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4"/>
            <p:cNvSpPr/>
            <p:nvPr/>
          </p:nvSpPr>
          <p:spPr>
            <a:xfrm>
              <a:off x="254475" y="1569050"/>
              <a:ext cx="93575" cy="80200"/>
            </a:xfrm>
            <a:custGeom>
              <a:rect b="b" l="l" r="r" t="t"/>
              <a:pathLst>
                <a:path extrusionOk="0" h="3208" w="3743">
                  <a:moveTo>
                    <a:pt x="2152" y="0"/>
                  </a:moveTo>
                  <a:cubicBezTo>
                    <a:pt x="718" y="0"/>
                    <a:pt x="1" y="1715"/>
                    <a:pt x="998" y="2744"/>
                  </a:cubicBezTo>
                  <a:cubicBezTo>
                    <a:pt x="1329" y="3064"/>
                    <a:pt x="1729" y="3207"/>
                    <a:pt x="2121" y="3207"/>
                  </a:cubicBezTo>
                  <a:cubicBezTo>
                    <a:pt x="2951" y="3207"/>
                    <a:pt x="3742" y="2564"/>
                    <a:pt x="3742" y="1590"/>
                  </a:cubicBezTo>
                  <a:cubicBezTo>
                    <a:pt x="3742" y="717"/>
                    <a:pt x="3025" y="0"/>
                    <a:pt x="2152"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4"/>
            <p:cNvSpPr/>
            <p:nvPr/>
          </p:nvSpPr>
          <p:spPr>
            <a:xfrm>
              <a:off x="333975" y="1569050"/>
              <a:ext cx="93575" cy="80200"/>
            </a:xfrm>
            <a:custGeom>
              <a:rect b="b" l="l" r="r" t="t"/>
              <a:pathLst>
                <a:path extrusionOk="0" h="3208" w="3743">
                  <a:moveTo>
                    <a:pt x="2152" y="0"/>
                  </a:moveTo>
                  <a:cubicBezTo>
                    <a:pt x="718" y="0"/>
                    <a:pt x="1" y="1715"/>
                    <a:pt x="1030" y="2744"/>
                  </a:cubicBezTo>
                  <a:cubicBezTo>
                    <a:pt x="1350" y="3064"/>
                    <a:pt x="1744" y="3207"/>
                    <a:pt x="2131" y="3207"/>
                  </a:cubicBezTo>
                  <a:cubicBezTo>
                    <a:pt x="2951" y="3207"/>
                    <a:pt x="3742" y="2564"/>
                    <a:pt x="3742" y="1590"/>
                  </a:cubicBezTo>
                  <a:cubicBezTo>
                    <a:pt x="3742" y="717"/>
                    <a:pt x="3025" y="0"/>
                    <a:pt x="2152" y="0"/>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1" name="Shape 4331"/>
        <p:cNvGrpSpPr/>
        <p:nvPr/>
      </p:nvGrpSpPr>
      <p:grpSpPr>
        <a:xfrm>
          <a:off x="0" y="0"/>
          <a:ext cx="0" cy="0"/>
          <a:chOff x="0" y="0"/>
          <a:chExt cx="0" cy="0"/>
        </a:xfrm>
      </p:grpSpPr>
      <p:sp>
        <p:nvSpPr>
          <p:cNvPr id="4332" name="Google Shape;4332;p75"/>
          <p:cNvSpPr txBox="1"/>
          <p:nvPr>
            <p:ph type="title"/>
          </p:nvPr>
        </p:nvSpPr>
        <p:spPr>
          <a:xfrm>
            <a:off x="1554775" y="445025"/>
            <a:ext cx="6034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4333" name="Google Shape;4333;p75"/>
          <p:cNvGrpSpPr/>
          <p:nvPr/>
        </p:nvGrpSpPr>
        <p:grpSpPr>
          <a:xfrm>
            <a:off x="5139434" y="2687525"/>
            <a:ext cx="1087386" cy="1925091"/>
            <a:chOff x="4558600" y="2896700"/>
            <a:chExt cx="845425" cy="1496727"/>
          </a:xfrm>
        </p:grpSpPr>
        <p:sp>
          <p:nvSpPr>
            <p:cNvPr id="4334" name="Google Shape;4334;p75"/>
            <p:cNvSpPr/>
            <p:nvPr/>
          </p:nvSpPr>
          <p:spPr>
            <a:xfrm>
              <a:off x="5149572" y="3312606"/>
              <a:ext cx="102639" cy="129487"/>
            </a:xfrm>
            <a:custGeom>
              <a:rect b="b" l="l" r="r" t="t"/>
              <a:pathLst>
                <a:path extrusionOk="0" h="2807" w="2225">
                  <a:moveTo>
                    <a:pt x="534" y="1"/>
                  </a:moveTo>
                  <a:cubicBezTo>
                    <a:pt x="482" y="1"/>
                    <a:pt x="450" y="10"/>
                    <a:pt x="445" y="33"/>
                  </a:cubicBezTo>
                  <a:cubicBezTo>
                    <a:pt x="178" y="1011"/>
                    <a:pt x="0" y="1812"/>
                    <a:pt x="0" y="1812"/>
                  </a:cubicBezTo>
                  <a:cubicBezTo>
                    <a:pt x="0" y="1812"/>
                    <a:pt x="866" y="2807"/>
                    <a:pt x="1100" y="2807"/>
                  </a:cubicBezTo>
                  <a:cubicBezTo>
                    <a:pt x="1142" y="2807"/>
                    <a:pt x="1163" y="2775"/>
                    <a:pt x="1157" y="2702"/>
                  </a:cubicBezTo>
                  <a:cubicBezTo>
                    <a:pt x="1157" y="2123"/>
                    <a:pt x="1157" y="1945"/>
                    <a:pt x="1468" y="1856"/>
                  </a:cubicBezTo>
                  <a:cubicBezTo>
                    <a:pt x="1735" y="1412"/>
                    <a:pt x="2002" y="967"/>
                    <a:pt x="2224" y="477"/>
                  </a:cubicBezTo>
                  <a:cubicBezTo>
                    <a:pt x="2224" y="477"/>
                    <a:pt x="896" y="1"/>
                    <a:pt x="534"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5133149" y="3387982"/>
              <a:ext cx="86217" cy="57478"/>
            </a:xfrm>
            <a:custGeom>
              <a:rect b="b" l="l" r="r" t="t"/>
              <a:pathLst>
                <a:path extrusionOk="0" h="1246" w="1869">
                  <a:moveTo>
                    <a:pt x="223" y="0"/>
                  </a:moveTo>
                  <a:lnTo>
                    <a:pt x="0" y="623"/>
                  </a:lnTo>
                  <a:lnTo>
                    <a:pt x="1646" y="1245"/>
                  </a:lnTo>
                  <a:lnTo>
                    <a:pt x="1868" y="623"/>
                  </a:lnTo>
                  <a:lnTo>
                    <a:pt x="2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4860244" y="3976874"/>
              <a:ext cx="61584" cy="416554"/>
            </a:xfrm>
            <a:custGeom>
              <a:rect b="b" l="l" r="r" t="t"/>
              <a:pathLst>
                <a:path extrusionOk="0" h="9030" w="1335">
                  <a:moveTo>
                    <a:pt x="0" y="0"/>
                  </a:moveTo>
                  <a:lnTo>
                    <a:pt x="223" y="9030"/>
                  </a:lnTo>
                  <a:lnTo>
                    <a:pt x="356" y="9030"/>
                  </a:lnTo>
                  <a:lnTo>
                    <a:pt x="1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4745334" y="3995325"/>
              <a:ext cx="73900" cy="398102"/>
            </a:xfrm>
            <a:custGeom>
              <a:rect b="b" l="l" r="r" t="t"/>
              <a:pathLst>
                <a:path extrusionOk="0" h="8630" w="1602">
                  <a:moveTo>
                    <a:pt x="267" y="1"/>
                  </a:moveTo>
                  <a:lnTo>
                    <a:pt x="0" y="8630"/>
                  </a:lnTo>
                  <a:lnTo>
                    <a:pt x="89" y="8630"/>
                  </a:lnTo>
                  <a:lnTo>
                    <a:pt x="16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5001817" y="3985085"/>
              <a:ext cx="84187" cy="408343"/>
            </a:xfrm>
            <a:custGeom>
              <a:rect b="b" l="l" r="r" t="t"/>
              <a:pathLst>
                <a:path extrusionOk="0" h="8852" w="1825">
                  <a:moveTo>
                    <a:pt x="0" y="0"/>
                  </a:moveTo>
                  <a:lnTo>
                    <a:pt x="1735" y="8852"/>
                  </a:lnTo>
                  <a:lnTo>
                    <a:pt x="1824" y="8852"/>
                  </a:lnTo>
                  <a:lnTo>
                    <a:pt x="1335" y="0"/>
                  </a:lnTo>
                  <a:close/>
                </a:path>
              </a:pathLst>
            </a:custGeom>
            <a:solidFill>
              <a:srgbClr val="CCA2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5085958" y="3983009"/>
              <a:ext cx="106745" cy="410419"/>
            </a:xfrm>
            <a:custGeom>
              <a:rect b="b" l="l" r="r" t="t"/>
              <a:pathLst>
                <a:path extrusionOk="0" h="8897" w="2314">
                  <a:moveTo>
                    <a:pt x="0" y="1"/>
                  </a:moveTo>
                  <a:lnTo>
                    <a:pt x="2224" y="8897"/>
                  </a:lnTo>
                  <a:lnTo>
                    <a:pt x="2313" y="8897"/>
                  </a:lnTo>
                  <a:lnTo>
                    <a:pt x="137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4741225" y="4097925"/>
              <a:ext cx="383770" cy="14375"/>
            </a:xfrm>
            <a:custGeom>
              <a:rect b="b" l="l" r="r" t="t"/>
              <a:pathLst>
                <a:path extrusionOk="0" h="312" w="8986">
                  <a:moveTo>
                    <a:pt x="89" y="1"/>
                  </a:moveTo>
                  <a:lnTo>
                    <a:pt x="0" y="312"/>
                  </a:lnTo>
                  <a:lnTo>
                    <a:pt x="8986" y="312"/>
                  </a:lnTo>
                  <a:lnTo>
                    <a:pt x="88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4673510" y="3424885"/>
              <a:ext cx="141619" cy="574595"/>
            </a:xfrm>
            <a:custGeom>
              <a:rect b="b" l="l" r="r" t="t"/>
              <a:pathLst>
                <a:path extrusionOk="0" h="12456" w="3070">
                  <a:moveTo>
                    <a:pt x="0" y="1"/>
                  </a:moveTo>
                  <a:lnTo>
                    <a:pt x="2803" y="12455"/>
                  </a:lnTo>
                  <a:lnTo>
                    <a:pt x="3070" y="12233"/>
                  </a:lnTo>
                  <a:lnTo>
                    <a:pt x="312" y="4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4751470" y="3418750"/>
              <a:ext cx="141619" cy="572519"/>
            </a:xfrm>
            <a:custGeom>
              <a:rect b="b" l="l" r="r" t="t"/>
              <a:pathLst>
                <a:path extrusionOk="0" h="12411" w="3070">
                  <a:moveTo>
                    <a:pt x="1" y="0"/>
                  </a:moveTo>
                  <a:lnTo>
                    <a:pt x="2803" y="12411"/>
                  </a:lnTo>
                  <a:lnTo>
                    <a:pt x="3070" y="12188"/>
                  </a:lnTo>
                  <a:lnTo>
                    <a:pt x="312" y="0"/>
                  </a:lnTo>
                  <a:close/>
                </a:path>
              </a:pathLst>
            </a:custGeom>
            <a:solidFill>
              <a:srgbClr val="CCA2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4558600" y="3232017"/>
              <a:ext cx="430946" cy="814656"/>
            </a:xfrm>
            <a:custGeom>
              <a:rect b="b" l="l" r="r" t="t"/>
              <a:pathLst>
                <a:path extrusionOk="0" h="17660" w="9342">
                  <a:moveTo>
                    <a:pt x="668" y="0"/>
                  </a:moveTo>
                  <a:cubicBezTo>
                    <a:pt x="445" y="0"/>
                    <a:pt x="267" y="89"/>
                    <a:pt x="178" y="223"/>
                  </a:cubicBezTo>
                  <a:cubicBezTo>
                    <a:pt x="45" y="356"/>
                    <a:pt x="0" y="579"/>
                    <a:pt x="45" y="712"/>
                  </a:cubicBezTo>
                  <a:lnTo>
                    <a:pt x="3959" y="17660"/>
                  </a:lnTo>
                  <a:lnTo>
                    <a:pt x="4360" y="17660"/>
                  </a:lnTo>
                  <a:lnTo>
                    <a:pt x="1246" y="4360"/>
                  </a:lnTo>
                  <a:lnTo>
                    <a:pt x="5916" y="4360"/>
                  </a:lnTo>
                  <a:lnTo>
                    <a:pt x="8986" y="17660"/>
                  </a:lnTo>
                  <a:lnTo>
                    <a:pt x="9342" y="17660"/>
                  </a:lnTo>
                  <a:lnTo>
                    <a:pt x="5427" y="712"/>
                  </a:lnTo>
                  <a:cubicBezTo>
                    <a:pt x="5294" y="312"/>
                    <a:pt x="4938" y="0"/>
                    <a:pt x="4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4741229" y="3991220"/>
              <a:ext cx="332459" cy="63659"/>
            </a:xfrm>
            <a:custGeom>
              <a:rect b="b" l="l" r="r" t="t"/>
              <a:pathLst>
                <a:path extrusionOk="0" h="1380" w="7207">
                  <a:moveTo>
                    <a:pt x="89" y="1"/>
                  </a:moveTo>
                  <a:lnTo>
                    <a:pt x="0" y="1379"/>
                  </a:lnTo>
                  <a:lnTo>
                    <a:pt x="6673" y="1379"/>
                  </a:lnTo>
                  <a:lnTo>
                    <a:pt x="72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4730942" y="3976874"/>
              <a:ext cx="61630" cy="416554"/>
            </a:xfrm>
            <a:custGeom>
              <a:rect b="b" l="l" r="r" t="t"/>
              <a:pathLst>
                <a:path extrusionOk="0" h="9030" w="1336">
                  <a:moveTo>
                    <a:pt x="1335" y="0"/>
                  </a:moveTo>
                  <a:lnTo>
                    <a:pt x="1" y="667"/>
                  </a:lnTo>
                  <a:lnTo>
                    <a:pt x="223" y="9030"/>
                  </a:lnTo>
                  <a:lnTo>
                    <a:pt x="357" y="9030"/>
                  </a:lnTo>
                  <a:lnTo>
                    <a:pt x="13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4977184" y="3983009"/>
              <a:ext cx="106745" cy="410419"/>
            </a:xfrm>
            <a:custGeom>
              <a:rect b="b" l="l" r="r" t="t"/>
              <a:pathLst>
                <a:path extrusionOk="0" h="8897" w="2314">
                  <a:moveTo>
                    <a:pt x="1" y="1"/>
                  </a:moveTo>
                  <a:lnTo>
                    <a:pt x="2180" y="8897"/>
                  </a:lnTo>
                  <a:lnTo>
                    <a:pt x="2314" y="8897"/>
                  </a:lnTo>
                  <a:lnTo>
                    <a:pt x="133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4730950" y="3991225"/>
              <a:ext cx="398316" cy="37000"/>
            </a:xfrm>
            <a:custGeom>
              <a:rect b="b" l="l" r="r" t="t"/>
              <a:pathLst>
                <a:path extrusionOk="0" h="802" w="9120">
                  <a:moveTo>
                    <a:pt x="8719" y="1"/>
                  </a:moveTo>
                  <a:lnTo>
                    <a:pt x="1" y="223"/>
                  </a:lnTo>
                  <a:lnTo>
                    <a:pt x="45" y="801"/>
                  </a:lnTo>
                  <a:lnTo>
                    <a:pt x="9120" y="801"/>
                  </a:lnTo>
                  <a:lnTo>
                    <a:pt x="87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4735047" y="3948135"/>
              <a:ext cx="422781" cy="59554"/>
            </a:xfrm>
            <a:custGeom>
              <a:rect b="b" l="l" r="r" t="t"/>
              <a:pathLst>
                <a:path extrusionOk="0" h="1291" w="9165">
                  <a:moveTo>
                    <a:pt x="713" y="0"/>
                  </a:moveTo>
                  <a:cubicBezTo>
                    <a:pt x="312" y="0"/>
                    <a:pt x="1" y="312"/>
                    <a:pt x="1" y="712"/>
                  </a:cubicBezTo>
                  <a:lnTo>
                    <a:pt x="1" y="1290"/>
                  </a:lnTo>
                  <a:lnTo>
                    <a:pt x="9164" y="1290"/>
                  </a:lnTo>
                  <a:lnTo>
                    <a:pt x="9164" y="979"/>
                  </a:lnTo>
                  <a:cubicBezTo>
                    <a:pt x="9164" y="445"/>
                    <a:pt x="8719" y="0"/>
                    <a:pt x="8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4739153" y="3976874"/>
              <a:ext cx="240153" cy="24633"/>
            </a:xfrm>
            <a:custGeom>
              <a:rect b="b" l="l" r="r" t="t"/>
              <a:pathLst>
                <a:path extrusionOk="0" h="534" w="5206">
                  <a:moveTo>
                    <a:pt x="312" y="0"/>
                  </a:moveTo>
                  <a:cubicBezTo>
                    <a:pt x="134" y="0"/>
                    <a:pt x="1" y="134"/>
                    <a:pt x="1" y="312"/>
                  </a:cubicBezTo>
                  <a:lnTo>
                    <a:pt x="1" y="534"/>
                  </a:lnTo>
                  <a:lnTo>
                    <a:pt x="5205" y="534"/>
                  </a:lnTo>
                  <a:lnTo>
                    <a:pt x="5205" y="445"/>
                  </a:lnTo>
                  <a:cubicBezTo>
                    <a:pt x="5205" y="178"/>
                    <a:pt x="5027" y="0"/>
                    <a:pt x="4805"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4985395" y="3948135"/>
              <a:ext cx="172434" cy="59554"/>
            </a:xfrm>
            <a:custGeom>
              <a:rect b="b" l="l" r="r" t="t"/>
              <a:pathLst>
                <a:path extrusionOk="0" h="1291" w="3738">
                  <a:moveTo>
                    <a:pt x="712" y="0"/>
                  </a:moveTo>
                  <a:cubicBezTo>
                    <a:pt x="312" y="0"/>
                    <a:pt x="1" y="312"/>
                    <a:pt x="1" y="712"/>
                  </a:cubicBezTo>
                  <a:lnTo>
                    <a:pt x="1" y="1290"/>
                  </a:lnTo>
                  <a:lnTo>
                    <a:pt x="3737" y="1290"/>
                  </a:lnTo>
                  <a:lnTo>
                    <a:pt x="3737" y="979"/>
                  </a:lnTo>
                  <a:cubicBezTo>
                    <a:pt x="3737" y="445"/>
                    <a:pt x="3292" y="0"/>
                    <a:pt x="2758" y="0"/>
                  </a:cubicBezTo>
                  <a:close/>
                </a:path>
              </a:pathLst>
            </a:custGeom>
            <a:solidFill>
              <a:srgbClr val="CC19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4726836" y="3995325"/>
              <a:ext cx="437128" cy="18498"/>
            </a:xfrm>
            <a:custGeom>
              <a:rect b="b" l="l" r="r" t="t"/>
              <a:pathLst>
                <a:path extrusionOk="0" h="401" w="9476">
                  <a:moveTo>
                    <a:pt x="1" y="1"/>
                  </a:moveTo>
                  <a:lnTo>
                    <a:pt x="1" y="401"/>
                  </a:lnTo>
                  <a:lnTo>
                    <a:pt x="9475" y="401"/>
                  </a:lnTo>
                  <a:lnTo>
                    <a:pt x="94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4581158" y="3244334"/>
              <a:ext cx="246288" cy="176493"/>
            </a:xfrm>
            <a:custGeom>
              <a:rect b="b" l="l" r="r" t="t"/>
              <a:pathLst>
                <a:path extrusionOk="0" h="3826" w="5339">
                  <a:moveTo>
                    <a:pt x="401" y="0"/>
                  </a:moveTo>
                  <a:cubicBezTo>
                    <a:pt x="179" y="0"/>
                    <a:pt x="1" y="178"/>
                    <a:pt x="45" y="445"/>
                  </a:cubicBezTo>
                  <a:lnTo>
                    <a:pt x="757" y="3559"/>
                  </a:lnTo>
                  <a:cubicBezTo>
                    <a:pt x="801" y="3737"/>
                    <a:pt x="935" y="3826"/>
                    <a:pt x="1113" y="3826"/>
                  </a:cubicBezTo>
                  <a:lnTo>
                    <a:pt x="4983" y="3826"/>
                  </a:lnTo>
                  <a:cubicBezTo>
                    <a:pt x="5116" y="3826"/>
                    <a:pt x="5205" y="3781"/>
                    <a:pt x="5250" y="3737"/>
                  </a:cubicBezTo>
                  <a:cubicBezTo>
                    <a:pt x="5339" y="3648"/>
                    <a:pt x="5339" y="3514"/>
                    <a:pt x="5339" y="3425"/>
                  </a:cubicBezTo>
                  <a:lnTo>
                    <a:pt x="4671" y="445"/>
                  </a:lnTo>
                  <a:cubicBezTo>
                    <a:pt x="4627" y="178"/>
                    <a:pt x="4360" y="0"/>
                    <a:pt x="40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5"/>
            <p:cNvSpPr/>
            <p:nvPr/>
          </p:nvSpPr>
          <p:spPr>
            <a:xfrm>
              <a:off x="4605791" y="3243503"/>
              <a:ext cx="119062" cy="156796"/>
            </a:xfrm>
            <a:custGeom>
              <a:rect b="b" l="l" r="r" t="t"/>
              <a:pathLst>
                <a:path extrusionOk="0" h="3399" w="2581">
                  <a:moveTo>
                    <a:pt x="285" y="1"/>
                  </a:moveTo>
                  <a:cubicBezTo>
                    <a:pt x="220" y="1"/>
                    <a:pt x="155" y="42"/>
                    <a:pt x="89" y="107"/>
                  </a:cubicBezTo>
                  <a:cubicBezTo>
                    <a:pt x="45" y="196"/>
                    <a:pt x="0" y="285"/>
                    <a:pt x="45" y="374"/>
                  </a:cubicBezTo>
                  <a:lnTo>
                    <a:pt x="668" y="3176"/>
                  </a:lnTo>
                  <a:cubicBezTo>
                    <a:pt x="712" y="3310"/>
                    <a:pt x="801" y="3399"/>
                    <a:pt x="979" y="3399"/>
                  </a:cubicBezTo>
                  <a:lnTo>
                    <a:pt x="1780" y="3399"/>
                  </a:lnTo>
                  <a:lnTo>
                    <a:pt x="1780" y="3354"/>
                  </a:lnTo>
                  <a:cubicBezTo>
                    <a:pt x="1735" y="2153"/>
                    <a:pt x="2002" y="997"/>
                    <a:pt x="2580" y="18"/>
                  </a:cubicBezTo>
                  <a:lnTo>
                    <a:pt x="356" y="18"/>
                  </a:lnTo>
                  <a:cubicBezTo>
                    <a:pt x="333" y="6"/>
                    <a:pt x="309" y="1"/>
                    <a:pt x="285" y="1"/>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4802766" y="2896700"/>
              <a:ext cx="346851" cy="351787"/>
            </a:xfrm>
            <a:custGeom>
              <a:rect b="b" l="l" r="r" t="t"/>
              <a:pathLst>
                <a:path extrusionOk="0" h="7626" w="7519">
                  <a:moveTo>
                    <a:pt x="2942" y="1"/>
                  </a:moveTo>
                  <a:cubicBezTo>
                    <a:pt x="2560" y="1"/>
                    <a:pt x="2136" y="1042"/>
                    <a:pt x="2136" y="1042"/>
                  </a:cubicBezTo>
                  <a:cubicBezTo>
                    <a:pt x="2136" y="1042"/>
                    <a:pt x="2136" y="629"/>
                    <a:pt x="1821" y="629"/>
                  </a:cubicBezTo>
                  <a:cubicBezTo>
                    <a:pt x="1723" y="629"/>
                    <a:pt x="1594" y="669"/>
                    <a:pt x="1424" y="775"/>
                  </a:cubicBezTo>
                  <a:cubicBezTo>
                    <a:pt x="712" y="1220"/>
                    <a:pt x="935" y="3488"/>
                    <a:pt x="935" y="3488"/>
                  </a:cubicBezTo>
                  <a:cubicBezTo>
                    <a:pt x="908" y="3326"/>
                    <a:pt x="765" y="3229"/>
                    <a:pt x="617" y="3229"/>
                  </a:cubicBezTo>
                  <a:cubicBezTo>
                    <a:pt x="522" y="3229"/>
                    <a:pt x="426" y="3268"/>
                    <a:pt x="357" y="3355"/>
                  </a:cubicBezTo>
                  <a:cubicBezTo>
                    <a:pt x="1" y="3711"/>
                    <a:pt x="90" y="4823"/>
                    <a:pt x="757" y="7625"/>
                  </a:cubicBezTo>
                  <a:lnTo>
                    <a:pt x="3604" y="7358"/>
                  </a:lnTo>
                  <a:cubicBezTo>
                    <a:pt x="4582" y="6113"/>
                    <a:pt x="5427" y="4778"/>
                    <a:pt x="6095" y="3400"/>
                  </a:cubicBezTo>
                  <a:cubicBezTo>
                    <a:pt x="6095" y="3400"/>
                    <a:pt x="7518" y="2866"/>
                    <a:pt x="7207" y="1576"/>
                  </a:cubicBezTo>
                  <a:cubicBezTo>
                    <a:pt x="7073" y="1075"/>
                    <a:pt x="6633" y="919"/>
                    <a:pt x="6136" y="919"/>
                  </a:cubicBezTo>
                  <a:cubicBezTo>
                    <a:pt x="5306" y="919"/>
                    <a:pt x="4315" y="1353"/>
                    <a:pt x="4315" y="1353"/>
                  </a:cubicBezTo>
                  <a:cubicBezTo>
                    <a:pt x="4493" y="1042"/>
                    <a:pt x="4449" y="731"/>
                    <a:pt x="4226" y="508"/>
                  </a:cubicBezTo>
                  <a:cubicBezTo>
                    <a:pt x="4138" y="437"/>
                    <a:pt x="4045" y="409"/>
                    <a:pt x="3954" y="409"/>
                  </a:cubicBezTo>
                  <a:cubicBezTo>
                    <a:pt x="3590" y="409"/>
                    <a:pt x="3248" y="864"/>
                    <a:pt x="3248" y="864"/>
                  </a:cubicBezTo>
                  <a:cubicBezTo>
                    <a:pt x="3248" y="864"/>
                    <a:pt x="3381" y="241"/>
                    <a:pt x="3025" y="19"/>
                  </a:cubicBezTo>
                  <a:cubicBezTo>
                    <a:pt x="2998" y="7"/>
                    <a:pt x="2970" y="1"/>
                    <a:pt x="2942" y="1"/>
                  </a:cubicBezTo>
                  <a:close/>
                </a:path>
              </a:pathLst>
            </a:custGeom>
            <a:solidFill>
              <a:srgbClr val="CE5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4802766" y="2905741"/>
              <a:ext cx="318112" cy="340670"/>
            </a:xfrm>
            <a:custGeom>
              <a:rect b="b" l="l" r="r" t="t"/>
              <a:pathLst>
                <a:path extrusionOk="0" h="7385" w="6896">
                  <a:moveTo>
                    <a:pt x="2581" y="1"/>
                  </a:moveTo>
                  <a:lnTo>
                    <a:pt x="2581" y="1"/>
                  </a:lnTo>
                  <a:cubicBezTo>
                    <a:pt x="2403" y="268"/>
                    <a:pt x="2269" y="535"/>
                    <a:pt x="2136" y="802"/>
                  </a:cubicBezTo>
                  <a:cubicBezTo>
                    <a:pt x="2136" y="802"/>
                    <a:pt x="2136" y="407"/>
                    <a:pt x="1843" y="407"/>
                  </a:cubicBezTo>
                  <a:cubicBezTo>
                    <a:pt x="1742" y="407"/>
                    <a:pt x="1606" y="454"/>
                    <a:pt x="1424" y="579"/>
                  </a:cubicBezTo>
                  <a:cubicBezTo>
                    <a:pt x="712" y="1024"/>
                    <a:pt x="935" y="3292"/>
                    <a:pt x="935" y="3292"/>
                  </a:cubicBezTo>
                  <a:cubicBezTo>
                    <a:pt x="908" y="3108"/>
                    <a:pt x="772" y="3001"/>
                    <a:pt x="628" y="3001"/>
                  </a:cubicBezTo>
                  <a:cubicBezTo>
                    <a:pt x="530" y="3001"/>
                    <a:pt x="429" y="3051"/>
                    <a:pt x="357" y="3159"/>
                  </a:cubicBezTo>
                  <a:cubicBezTo>
                    <a:pt x="1" y="3515"/>
                    <a:pt x="90" y="4582"/>
                    <a:pt x="757" y="7385"/>
                  </a:cubicBezTo>
                  <a:lnTo>
                    <a:pt x="3604" y="7118"/>
                  </a:lnTo>
                  <a:cubicBezTo>
                    <a:pt x="4582" y="5917"/>
                    <a:pt x="5427" y="4582"/>
                    <a:pt x="6095" y="3204"/>
                  </a:cubicBezTo>
                  <a:cubicBezTo>
                    <a:pt x="6406" y="3070"/>
                    <a:pt x="6673" y="2892"/>
                    <a:pt x="6895" y="2625"/>
                  </a:cubicBezTo>
                  <a:lnTo>
                    <a:pt x="6895" y="2625"/>
                  </a:lnTo>
                  <a:lnTo>
                    <a:pt x="6673" y="2759"/>
                  </a:lnTo>
                  <a:cubicBezTo>
                    <a:pt x="6406" y="2828"/>
                    <a:pt x="6141" y="2862"/>
                    <a:pt x="5893" y="2862"/>
                  </a:cubicBezTo>
                  <a:cubicBezTo>
                    <a:pt x="5193" y="2862"/>
                    <a:pt x="4625" y="2596"/>
                    <a:pt x="4493" y="2136"/>
                  </a:cubicBezTo>
                  <a:cubicBezTo>
                    <a:pt x="4360" y="1691"/>
                    <a:pt x="4716" y="1157"/>
                    <a:pt x="5294" y="802"/>
                  </a:cubicBezTo>
                  <a:lnTo>
                    <a:pt x="5294" y="802"/>
                  </a:lnTo>
                  <a:cubicBezTo>
                    <a:pt x="4938" y="890"/>
                    <a:pt x="4627" y="1024"/>
                    <a:pt x="4315" y="1113"/>
                  </a:cubicBezTo>
                  <a:cubicBezTo>
                    <a:pt x="4360" y="1068"/>
                    <a:pt x="4404" y="1024"/>
                    <a:pt x="4404" y="935"/>
                  </a:cubicBezTo>
                  <a:lnTo>
                    <a:pt x="4404" y="935"/>
                  </a:lnTo>
                  <a:cubicBezTo>
                    <a:pt x="4086" y="1431"/>
                    <a:pt x="3626" y="1758"/>
                    <a:pt x="3227" y="1758"/>
                  </a:cubicBezTo>
                  <a:cubicBezTo>
                    <a:pt x="3125" y="1758"/>
                    <a:pt x="3027" y="1736"/>
                    <a:pt x="2937" y="1691"/>
                  </a:cubicBezTo>
                  <a:cubicBezTo>
                    <a:pt x="2492" y="1469"/>
                    <a:pt x="2358" y="757"/>
                    <a:pt x="2581" y="1"/>
                  </a:cubicBezTo>
                  <a:close/>
                </a:path>
              </a:pathLst>
            </a:custGeom>
            <a:solidFill>
              <a:srgbClr val="AF3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5"/>
            <p:cNvSpPr/>
            <p:nvPr/>
          </p:nvSpPr>
          <p:spPr>
            <a:xfrm>
              <a:off x="4909465" y="3371559"/>
              <a:ext cx="257313" cy="254591"/>
            </a:xfrm>
            <a:custGeom>
              <a:rect b="b" l="l" r="r" t="t"/>
              <a:pathLst>
                <a:path extrusionOk="0" h="5519" w="5578">
                  <a:moveTo>
                    <a:pt x="1335" y="0"/>
                  </a:moveTo>
                  <a:cubicBezTo>
                    <a:pt x="1335" y="0"/>
                    <a:pt x="1" y="2669"/>
                    <a:pt x="401" y="3025"/>
                  </a:cubicBezTo>
                  <a:cubicBezTo>
                    <a:pt x="757" y="3381"/>
                    <a:pt x="2937" y="5116"/>
                    <a:pt x="3737" y="5471"/>
                  </a:cubicBezTo>
                  <a:cubicBezTo>
                    <a:pt x="3820" y="5504"/>
                    <a:pt x="3906" y="5518"/>
                    <a:pt x="3993" y="5518"/>
                  </a:cubicBezTo>
                  <a:cubicBezTo>
                    <a:pt x="4745" y="5518"/>
                    <a:pt x="5578" y="4425"/>
                    <a:pt x="5339" y="4226"/>
                  </a:cubicBezTo>
                  <a:cubicBezTo>
                    <a:pt x="4093" y="3336"/>
                    <a:pt x="2358" y="400"/>
                    <a:pt x="1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5"/>
            <p:cNvSpPr/>
            <p:nvPr/>
          </p:nvSpPr>
          <p:spPr>
            <a:xfrm>
              <a:off x="4921782" y="3410539"/>
              <a:ext cx="245181" cy="225530"/>
            </a:xfrm>
            <a:custGeom>
              <a:rect b="b" l="l" r="r" t="t"/>
              <a:pathLst>
                <a:path extrusionOk="0" h="4889" w="5315">
                  <a:moveTo>
                    <a:pt x="1202" y="0"/>
                  </a:moveTo>
                  <a:cubicBezTo>
                    <a:pt x="1024" y="490"/>
                    <a:pt x="1" y="2046"/>
                    <a:pt x="134" y="2180"/>
                  </a:cubicBezTo>
                  <a:cubicBezTo>
                    <a:pt x="534" y="2536"/>
                    <a:pt x="2714" y="4537"/>
                    <a:pt x="3470" y="4849"/>
                  </a:cubicBezTo>
                  <a:cubicBezTo>
                    <a:pt x="3541" y="4876"/>
                    <a:pt x="3613" y="4889"/>
                    <a:pt x="3687" y="4889"/>
                  </a:cubicBezTo>
                  <a:cubicBezTo>
                    <a:pt x="4449" y="4889"/>
                    <a:pt x="5315" y="3543"/>
                    <a:pt x="5072" y="3381"/>
                  </a:cubicBezTo>
                  <a:cubicBezTo>
                    <a:pt x="4938" y="3292"/>
                    <a:pt x="4805" y="3203"/>
                    <a:pt x="4716" y="3070"/>
                  </a:cubicBezTo>
                  <a:cubicBezTo>
                    <a:pt x="4420" y="3403"/>
                    <a:pt x="4000" y="3736"/>
                    <a:pt x="3637" y="3736"/>
                  </a:cubicBezTo>
                  <a:cubicBezTo>
                    <a:pt x="3564" y="3736"/>
                    <a:pt x="3493" y="3722"/>
                    <a:pt x="3426" y="3692"/>
                  </a:cubicBezTo>
                  <a:cubicBezTo>
                    <a:pt x="2670" y="3425"/>
                    <a:pt x="1780" y="534"/>
                    <a:pt x="12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4971049" y="3812698"/>
              <a:ext cx="254453" cy="137514"/>
            </a:xfrm>
            <a:custGeom>
              <a:rect b="b" l="l" r="r" t="t"/>
              <a:pathLst>
                <a:path extrusionOk="0" h="2981" w="5516">
                  <a:moveTo>
                    <a:pt x="267" y="1"/>
                  </a:moveTo>
                  <a:cubicBezTo>
                    <a:pt x="0" y="1913"/>
                    <a:pt x="845" y="2981"/>
                    <a:pt x="2313" y="2981"/>
                  </a:cubicBezTo>
                  <a:lnTo>
                    <a:pt x="5516" y="2981"/>
                  </a:lnTo>
                  <a:lnTo>
                    <a:pt x="551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4983365" y="3880416"/>
              <a:ext cx="256529" cy="78098"/>
            </a:xfrm>
            <a:custGeom>
              <a:rect b="b" l="l" r="r" t="t"/>
              <a:pathLst>
                <a:path extrusionOk="0" h="1693" w="5561">
                  <a:moveTo>
                    <a:pt x="0" y="1"/>
                  </a:moveTo>
                  <a:lnTo>
                    <a:pt x="0" y="1"/>
                  </a:lnTo>
                  <a:cubicBezTo>
                    <a:pt x="130" y="952"/>
                    <a:pt x="974" y="1693"/>
                    <a:pt x="1960" y="1693"/>
                  </a:cubicBezTo>
                  <a:cubicBezTo>
                    <a:pt x="1989" y="1693"/>
                    <a:pt x="2018" y="1692"/>
                    <a:pt x="2046" y="1691"/>
                  </a:cubicBezTo>
                  <a:lnTo>
                    <a:pt x="5249" y="1691"/>
                  </a:lnTo>
                  <a:lnTo>
                    <a:pt x="5560" y="490"/>
                  </a:lnTo>
                  <a:lnTo>
                    <a:pt x="2135" y="490"/>
                  </a:lnTo>
                  <a:cubicBezTo>
                    <a:pt x="1246" y="490"/>
                    <a:pt x="445" y="4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5"/>
            <p:cNvSpPr/>
            <p:nvPr/>
          </p:nvSpPr>
          <p:spPr>
            <a:xfrm>
              <a:off x="5180756" y="3812882"/>
              <a:ext cx="163761" cy="562094"/>
            </a:xfrm>
            <a:custGeom>
              <a:rect b="b" l="l" r="r" t="t"/>
              <a:pathLst>
                <a:path extrusionOk="0" h="12185" w="3550">
                  <a:moveTo>
                    <a:pt x="673" y="0"/>
                  </a:moveTo>
                  <a:cubicBezTo>
                    <a:pt x="76" y="0"/>
                    <a:pt x="1" y="168"/>
                    <a:pt x="36" y="308"/>
                  </a:cubicBezTo>
                  <a:cubicBezTo>
                    <a:pt x="80" y="486"/>
                    <a:pt x="3327" y="12185"/>
                    <a:pt x="3327" y="12185"/>
                  </a:cubicBezTo>
                  <a:lnTo>
                    <a:pt x="3550" y="12185"/>
                  </a:lnTo>
                  <a:cubicBezTo>
                    <a:pt x="3550" y="12185"/>
                    <a:pt x="3016" y="2221"/>
                    <a:pt x="2749" y="1153"/>
                  </a:cubicBezTo>
                  <a:cubicBezTo>
                    <a:pt x="2438" y="575"/>
                    <a:pt x="1904" y="175"/>
                    <a:pt x="1281" y="41"/>
                  </a:cubicBezTo>
                  <a:cubicBezTo>
                    <a:pt x="1035" y="13"/>
                    <a:pt x="835" y="0"/>
                    <a:pt x="6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5172129" y="3900944"/>
              <a:ext cx="166253" cy="474032"/>
            </a:xfrm>
            <a:custGeom>
              <a:rect b="b" l="l" r="r" t="t"/>
              <a:pathLst>
                <a:path extrusionOk="0" h="10276" w="3604">
                  <a:moveTo>
                    <a:pt x="0" y="0"/>
                  </a:moveTo>
                  <a:cubicBezTo>
                    <a:pt x="0" y="178"/>
                    <a:pt x="3470" y="10276"/>
                    <a:pt x="3470" y="10276"/>
                  </a:cubicBezTo>
                  <a:lnTo>
                    <a:pt x="3603" y="10276"/>
                  </a:lnTo>
                  <a:cubicBezTo>
                    <a:pt x="3381" y="8986"/>
                    <a:pt x="2358" y="3559"/>
                    <a:pt x="1913" y="1023"/>
                  </a:cubicBezTo>
                  <a:cubicBezTo>
                    <a:pt x="1780" y="401"/>
                    <a:pt x="1290" y="0"/>
                    <a:pt x="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5"/>
            <p:cNvSpPr/>
            <p:nvPr/>
          </p:nvSpPr>
          <p:spPr>
            <a:xfrm>
              <a:off x="4784314" y="3812698"/>
              <a:ext cx="277057" cy="137514"/>
            </a:xfrm>
            <a:custGeom>
              <a:rect b="b" l="l" r="r" t="t"/>
              <a:pathLst>
                <a:path extrusionOk="0" h="2981" w="6006">
                  <a:moveTo>
                    <a:pt x="267" y="1"/>
                  </a:moveTo>
                  <a:cubicBezTo>
                    <a:pt x="0" y="1869"/>
                    <a:pt x="801" y="2981"/>
                    <a:pt x="2224" y="2981"/>
                  </a:cubicBezTo>
                  <a:lnTo>
                    <a:pt x="5338" y="2981"/>
                  </a:lnTo>
                  <a:lnTo>
                    <a:pt x="60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4870485" y="3810668"/>
              <a:ext cx="108821" cy="106745"/>
            </a:xfrm>
            <a:custGeom>
              <a:rect b="b" l="l" r="r" t="t"/>
              <a:pathLst>
                <a:path extrusionOk="0" h="2314" w="2359">
                  <a:moveTo>
                    <a:pt x="1691" y="0"/>
                  </a:moveTo>
                  <a:lnTo>
                    <a:pt x="1" y="1779"/>
                  </a:lnTo>
                  <a:lnTo>
                    <a:pt x="2180" y="2313"/>
                  </a:lnTo>
                  <a:cubicBezTo>
                    <a:pt x="1646" y="1735"/>
                    <a:pt x="2358" y="89"/>
                    <a:pt x="2358" y="89"/>
                  </a:cubicBezTo>
                  <a:lnTo>
                    <a:pt x="16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4774027" y="3812698"/>
              <a:ext cx="270921" cy="145725"/>
            </a:xfrm>
            <a:custGeom>
              <a:rect b="b" l="l" r="r" t="t"/>
              <a:pathLst>
                <a:path extrusionOk="0" h="3159" w="5873">
                  <a:moveTo>
                    <a:pt x="268" y="1"/>
                  </a:moveTo>
                  <a:cubicBezTo>
                    <a:pt x="1" y="2002"/>
                    <a:pt x="846" y="3159"/>
                    <a:pt x="2359" y="3159"/>
                  </a:cubicBezTo>
                  <a:lnTo>
                    <a:pt x="5561" y="3159"/>
                  </a:lnTo>
                  <a:lnTo>
                    <a:pt x="5873" y="1691"/>
                  </a:lnTo>
                  <a:lnTo>
                    <a:pt x="3782" y="1691"/>
                  </a:lnTo>
                  <a:cubicBezTo>
                    <a:pt x="3753" y="1692"/>
                    <a:pt x="3724" y="1693"/>
                    <a:pt x="3695" y="1693"/>
                  </a:cubicBezTo>
                  <a:cubicBezTo>
                    <a:pt x="2751" y="1693"/>
                    <a:pt x="1910" y="993"/>
                    <a:pt x="17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4958732" y="3812698"/>
              <a:ext cx="180599" cy="564354"/>
            </a:xfrm>
            <a:custGeom>
              <a:rect b="b" l="l" r="r" t="t"/>
              <a:pathLst>
                <a:path extrusionOk="0" h="12234" w="3915">
                  <a:moveTo>
                    <a:pt x="1468" y="1"/>
                  </a:moveTo>
                  <a:cubicBezTo>
                    <a:pt x="579" y="45"/>
                    <a:pt x="0" y="890"/>
                    <a:pt x="223" y="1735"/>
                  </a:cubicBezTo>
                  <a:cubicBezTo>
                    <a:pt x="1201" y="4671"/>
                    <a:pt x="3692" y="12233"/>
                    <a:pt x="3692" y="12233"/>
                  </a:cubicBezTo>
                  <a:lnTo>
                    <a:pt x="3915" y="12233"/>
                  </a:lnTo>
                  <a:cubicBezTo>
                    <a:pt x="3915" y="12233"/>
                    <a:pt x="3737" y="2002"/>
                    <a:pt x="3470" y="1157"/>
                  </a:cubicBezTo>
                  <a:cubicBezTo>
                    <a:pt x="3114" y="579"/>
                    <a:pt x="2580" y="134"/>
                    <a:pt x="1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4954626" y="3837331"/>
              <a:ext cx="180599" cy="537645"/>
            </a:xfrm>
            <a:custGeom>
              <a:rect b="b" l="l" r="r" t="t"/>
              <a:pathLst>
                <a:path extrusionOk="0" h="11655" w="3915">
                  <a:moveTo>
                    <a:pt x="312" y="0"/>
                  </a:moveTo>
                  <a:cubicBezTo>
                    <a:pt x="45" y="490"/>
                    <a:pt x="0" y="1024"/>
                    <a:pt x="134" y="1557"/>
                  </a:cubicBezTo>
                  <a:cubicBezTo>
                    <a:pt x="1201" y="4538"/>
                    <a:pt x="3781" y="11655"/>
                    <a:pt x="3781" y="11655"/>
                  </a:cubicBezTo>
                  <a:lnTo>
                    <a:pt x="3915" y="11655"/>
                  </a:lnTo>
                  <a:cubicBezTo>
                    <a:pt x="3648" y="10498"/>
                    <a:pt x="2180" y="2313"/>
                    <a:pt x="1958" y="1201"/>
                  </a:cubicBezTo>
                  <a:cubicBezTo>
                    <a:pt x="1201" y="1157"/>
                    <a:pt x="356" y="623"/>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5"/>
            <p:cNvSpPr/>
            <p:nvPr/>
          </p:nvSpPr>
          <p:spPr>
            <a:xfrm>
              <a:off x="4691962" y="3319018"/>
              <a:ext cx="383755" cy="700991"/>
            </a:xfrm>
            <a:custGeom>
              <a:rect b="b" l="l" r="r" t="t"/>
              <a:pathLst>
                <a:path extrusionOk="0" h="15196" w="8319">
                  <a:moveTo>
                    <a:pt x="3906" y="1"/>
                  </a:moveTo>
                  <a:cubicBezTo>
                    <a:pt x="3025" y="1"/>
                    <a:pt x="527" y="401"/>
                    <a:pt x="179" y="1406"/>
                  </a:cubicBezTo>
                  <a:cubicBezTo>
                    <a:pt x="1" y="1895"/>
                    <a:pt x="179" y="5810"/>
                    <a:pt x="668" y="7989"/>
                  </a:cubicBezTo>
                  <a:cubicBezTo>
                    <a:pt x="1157" y="10169"/>
                    <a:pt x="1291" y="15195"/>
                    <a:pt x="1558" y="15195"/>
                  </a:cubicBezTo>
                  <a:cubicBezTo>
                    <a:pt x="3515" y="15106"/>
                    <a:pt x="4226" y="11637"/>
                    <a:pt x="6228" y="10747"/>
                  </a:cubicBezTo>
                  <a:lnTo>
                    <a:pt x="8319" y="10747"/>
                  </a:lnTo>
                  <a:cubicBezTo>
                    <a:pt x="7207" y="9858"/>
                    <a:pt x="6628" y="6166"/>
                    <a:pt x="6851" y="5009"/>
                  </a:cubicBezTo>
                  <a:cubicBezTo>
                    <a:pt x="7118" y="3541"/>
                    <a:pt x="6717" y="1806"/>
                    <a:pt x="6406" y="1406"/>
                  </a:cubicBezTo>
                  <a:cubicBezTo>
                    <a:pt x="5783" y="783"/>
                    <a:pt x="4983" y="294"/>
                    <a:pt x="4182" y="27"/>
                  </a:cubicBezTo>
                  <a:cubicBezTo>
                    <a:pt x="4135" y="10"/>
                    <a:pt x="4039" y="1"/>
                    <a:pt x="3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4938204" y="3667020"/>
              <a:ext cx="16468" cy="26709"/>
            </a:xfrm>
            <a:custGeom>
              <a:rect b="b" l="l" r="r" t="t"/>
              <a:pathLst>
                <a:path extrusionOk="0" h="579" w="357">
                  <a:moveTo>
                    <a:pt x="134" y="0"/>
                  </a:moveTo>
                  <a:cubicBezTo>
                    <a:pt x="45" y="45"/>
                    <a:pt x="1" y="178"/>
                    <a:pt x="45" y="312"/>
                  </a:cubicBezTo>
                  <a:cubicBezTo>
                    <a:pt x="89" y="445"/>
                    <a:pt x="178" y="579"/>
                    <a:pt x="223" y="579"/>
                  </a:cubicBezTo>
                  <a:cubicBezTo>
                    <a:pt x="312" y="534"/>
                    <a:pt x="356" y="401"/>
                    <a:pt x="312" y="267"/>
                  </a:cubicBezTo>
                  <a:cubicBezTo>
                    <a:pt x="312" y="89"/>
                    <a:pt x="223" y="0"/>
                    <a:pt x="134" y="0"/>
                  </a:cubicBezTo>
                  <a:close/>
                </a:path>
              </a:pathLst>
            </a:custGeom>
            <a:solidFill>
              <a:srgbClr val="D3B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4929993" y="3607513"/>
              <a:ext cx="16468" cy="26709"/>
            </a:xfrm>
            <a:custGeom>
              <a:rect b="b" l="l" r="r" t="t"/>
              <a:pathLst>
                <a:path extrusionOk="0" h="579" w="357">
                  <a:moveTo>
                    <a:pt x="90" y="1"/>
                  </a:moveTo>
                  <a:cubicBezTo>
                    <a:pt x="45" y="45"/>
                    <a:pt x="1" y="178"/>
                    <a:pt x="45" y="312"/>
                  </a:cubicBezTo>
                  <a:cubicBezTo>
                    <a:pt x="45" y="490"/>
                    <a:pt x="134" y="579"/>
                    <a:pt x="223" y="579"/>
                  </a:cubicBezTo>
                  <a:cubicBezTo>
                    <a:pt x="312" y="534"/>
                    <a:pt x="356" y="401"/>
                    <a:pt x="312" y="267"/>
                  </a:cubicBezTo>
                  <a:cubicBezTo>
                    <a:pt x="267" y="89"/>
                    <a:pt x="179" y="1"/>
                    <a:pt x="90" y="1"/>
                  </a:cubicBezTo>
                  <a:close/>
                </a:path>
              </a:pathLst>
            </a:custGeom>
            <a:solidFill>
              <a:srgbClr val="D3B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4989501" y="3500815"/>
              <a:ext cx="39026" cy="221655"/>
            </a:xfrm>
            <a:custGeom>
              <a:rect b="b" l="l" r="r" t="t"/>
              <a:pathLst>
                <a:path extrusionOk="0" h="4805" w="846">
                  <a:moveTo>
                    <a:pt x="534" y="0"/>
                  </a:moveTo>
                  <a:lnTo>
                    <a:pt x="534" y="0"/>
                  </a:lnTo>
                  <a:cubicBezTo>
                    <a:pt x="312" y="178"/>
                    <a:pt x="1" y="1646"/>
                    <a:pt x="45" y="2047"/>
                  </a:cubicBezTo>
                  <a:cubicBezTo>
                    <a:pt x="90" y="3025"/>
                    <a:pt x="356" y="3959"/>
                    <a:pt x="846" y="4804"/>
                  </a:cubicBezTo>
                  <a:cubicBezTo>
                    <a:pt x="401" y="3515"/>
                    <a:pt x="223" y="2047"/>
                    <a:pt x="401" y="1379"/>
                  </a:cubicBezTo>
                  <a:cubicBezTo>
                    <a:pt x="490" y="1201"/>
                    <a:pt x="534" y="178"/>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4691962" y="3380416"/>
              <a:ext cx="143695" cy="639592"/>
            </a:xfrm>
            <a:custGeom>
              <a:rect b="b" l="l" r="r" t="t"/>
              <a:pathLst>
                <a:path extrusionOk="0" h="13865" w="3115">
                  <a:moveTo>
                    <a:pt x="278" y="1"/>
                  </a:moveTo>
                  <a:cubicBezTo>
                    <a:pt x="231" y="1"/>
                    <a:pt x="197" y="25"/>
                    <a:pt x="179" y="75"/>
                  </a:cubicBezTo>
                  <a:cubicBezTo>
                    <a:pt x="1" y="564"/>
                    <a:pt x="179" y="4479"/>
                    <a:pt x="668" y="6658"/>
                  </a:cubicBezTo>
                  <a:cubicBezTo>
                    <a:pt x="1157" y="8838"/>
                    <a:pt x="1291" y="13864"/>
                    <a:pt x="1513" y="13864"/>
                  </a:cubicBezTo>
                  <a:lnTo>
                    <a:pt x="1602" y="13864"/>
                  </a:lnTo>
                  <a:cubicBezTo>
                    <a:pt x="2892" y="12930"/>
                    <a:pt x="3114" y="9149"/>
                    <a:pt x="3114" y="5724"/>
                  </a:cubicBezTo>
                  <a:cubicBezTo>
                    <a:pt x="3114" y="3107"/>
                    <a:pt x="821"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4759681" y="3314082"/>
              <a:ext cx="205232" cy="244212"/>
            </a:xfrm>
            <a:custGeom>
              <a:rect b="b" l="l" r="r" t="t"/>
              <a:pathLst>
                <a:path extrusionOk="0" h="5294" w="4449">
                  <a:moveTo>
                    <a:pt x="2714" y="1"/>
                  </a:moveTo>
                  <a:cubicBezTo>
                    <a:pt x="1780" y="45"/>
                    <a:pt x="846" y="223"/>
                    <a:pt x="1" y="579"/>
                  </a:cubicBezTo>
                  <a:cubicBezTo>
                    <a:pt x="1646" y="1113"/>
                    <a:pt x="3426" y="5294"/>
                    <a:pt x="3426" y="5294"/>
                  </a:cubicBezTo>
                  <a:lnTo>
                    <a:pt x="4449" y="1024"/>
                  </a:lnTo>
                  <a:cubicBezTo>
                    <a:pt x="3915" y="623"/>
                    <a:pt x="3337" y="268"/>
                    <a:pt x="27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4792525" y="3322293"/>
              <a:ext cx="166253" cy="238077"/>
            </a:xfrm>
            <a:custGeom>
              <a:rect b="b" l="l" r="r" t="t"/>
              <a:pathLst>
                <a:path extrusionOk="0" h="5161" w="3604">
                  <a:moveTo>
                    <a:pt x="534" y="1"/>
                  </a:moveTo>
                  <a:lnTo>
                    <a:pt x="0" y="134"/>
                  </a:lnTo>
                  <a:lnTo>
                    <a:pt x="1780" y="1513"/>
                  </a:lnTo>
                  <a:lnTo>
                    <a:pt x="2135" y="1024"/>
                  </a:lnTo>
                  <a:lnTo>
                    <a:pt x="2269" y="1113"/>
                  </a:lnTo>
                  <a:lnTo>
                    <a:pt x="2358" y="4315"/>
                  </a:lnTo>
                  <a:lnTo>
                    <a:pt x="2714" y="5160"/>
                  </a:lnTo>
                  <a:lnTo>
                    <a:pt x="2936" y="4137"/>
                  </a:lnTo>
                  <a:lnTo>
                    <a:pt x="2714" y="1113"/>
                  </a:lnTo>
                  <a:lnTo>
                    <a:pt x="3025" y="1468"/>
                  </a:lnTo>
                  <a:lnTo>
                    <a:pt x="3603" y="757"/>
                  </a:lnTo>
                  <a:lnTo>
                    <a:pt x="3381" y="623"/>
                  </a:lnTo>
                  <a:lnTo>
                    <a:pt x="2402" y="579"/>
                  </a:lnTo>
                  <a:lnTo>
                    <a:pt x="5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4901254" y="3361272"/>
              <a:ext cx="26755" cy="197021"/>
            </a:xfrm>
            <a:custGeom>
              <a:rect b="b" l="l" r="r" t="t"/>
              <a:pathLst>
                <a:path extrusionOk="0" h="4271" w="580">
                  <a:moveTo>
                    <a:pt x="1" y="1"/>
                  </a:moveTo>
                  <a:lnTo>
                    <a:pt x="45" y="3559"/>
                  </a:lnTo>
                  <a:lnTo>
                    <a:pt x="357" y="4271"/>
                  </a:lnTo>
                  <a:lnTo>
                    <a:pt x="579" y="3292"/>
                  </a:lnTo>
                  <a:lnTo>
                    <a:pt x="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5065431" y="3400252"/>
              <a:ext cx="162147" cy="211414"/>
            </a:xfrm>
            <a:custGeom>
              <a:rect b="b" l="l" r="r" t="t"/>
              <a:pathLst>
                <a:path extrusionOk="0" h="4583" w="3515">
                  <a:moveTo>
                    <a:pt x="1379" y="1"/>
                  </a:moveTo>
                  <a:cubicBezTo>
                    <a:pt x="890" y="935"/>
                    <a:pt x="445" y="1869"/>
                    <a:pt x="45" y="2848"/>
                  </a:cubicBezTo>
                  <a:cubicBezTo>
                    <a:pt x="0" y="3293"/>
                    <a:pt x="890" y="4582"/>
                    <a:pt x="890" y="4582"/>
                  </a:cubicBezTo>
                  <a:cubicBezTo>
                    <a:pt x="1646" y="4538"/>
                    <a:pt x="2669" y="3559"/>
                    <a:pt x="3514" y="846"/>
                  </a:cubicBezTo>
                  <a:lnTo>
                    <a:pt x="13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5075671" y="3424885"/>
              <a:ext cx="151906" cy="197021"/>
            </a:xfrm>
            <a:custGeom>
              <a:rect b="b" l="l" r="r" t="t"/>
              <a:pathLst>
                <a:path extrusionOk="0" h="4271" w="3293">
                  <a:moveTo>
                    <a:pt x="2492" y="1"/>
                  </a:moveTo>
                  <a:cubicBezTo>
                    <a:pt x="1691" y="2136"/>
                    <a:pt x="712" y="3203"/>
                    <a:pt x="1" y="3426"/>
                  </a:cubicBezTo>
                  <a:cubicBezTo>
                    <a:pt x="179" y="3737"/>
                    <a:pt x="357" y="4004"/>
                    <a:pt x="624" y="4271"/>
                  </a:cubicBezTo>
                  <a:cubicBezTo>
                    <a:pt x="1380" y="4226"/>
                    <a:pt x="2403" y="3025"/>
                    <a:pt x="3292" y="312"/>
                  </a:cubicBezTo>
                  <a:lnTo>
                    <a:pt x="24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4823294" y="3158163"/>
              <a:ext cx="135484" cy="192916"/>
            </a:xfrm>
            <a:custGeom>
              <a:rect b="b" l="l" r="r" t="t"/>
              <a:pathLst>
                <a:path extrusionOk="0" h="4182" w="2937">
                  <a:moveTo>
                    <a:pt x="668" y="0"/>
                  </a:moveTo>
                  <a:cubicBezTo>
                    <a:pt x="134" y="979"/>
                    <a:pt x="1" y="3559"/>
                    <a:pt x="1" y="3603"/>
                  </a:cubicBezTo>
                  <a:lnTo>
                    <a:pt x="2625" y="4181"/>
                  </a:lnTo>
                  <a:cubicBezTo>
                    <a:pt x="2625" y="3069"/>
                    <a:pt x="2758" y="1957"/>
                    <a:pt x="2936" y="845"/>
                  </a:cubicBezTo>
                  <a:lnTo>
                    <a:pt x="668"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4884832" y="3340745"/>
              <a:ext cx="34967" cy="32891"/>
            </a:xfrm>
            <a:custGeom>
              <a:rect b="b" l="l" r="r" t="t"/>
              <a:pathLst>
                <a:path extrusionOk="0" h="713" w="758">
                  <a:moveTo>
                    <a:pt x="312" y="1"/>
                  </a:moveTo>
                  <a:lnTo>
                    <a:pt x="1" y="312"/>
                  </a:lnTo>
                  <a:lnTo>
                    <a:pt x="446" y="713"/>
                  </a:lnTo>
                  <a:lnTo>
                    <a:pt x="757" y="446"/>
                  </a:lnTo>
                  <a:lnTo>
                    <a:pt x="579" y="45"/>
                  </a:lnTo>
                  <a:lnTo>
                    <a:pt x="3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4802766" y="3297660"/>
              <a:ext cx="104715" cy="86263"/>
            </a:xfrm>
            <a:custGeom>
              <a:rect b="b" l="l" r="r" t="t"/>
              <a:pathLst>
                <a:path extrusionOk="0" h="1870" w="2270">
                  <a:moveTo>
                    <a:pt x="357" y="1"/>
                  </a:moveTo>
                  <a:lnTo>
                    <a:pt x="1" y="579"/>
                  </a:lnTo>
                  <a:lnTo>
                    <a:pt x="1602" y="1869"/>
                  </a:lnTo>
                  <a:lnTo>
                    <a:pt x="2269" y="979"/>
                  </a:lnTo>
                  <a:lnTo>
                    <a:pt x="35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4903330" y="3332580"/>
              <a:ext cx="49267" cy="47237"/>
            </a:xfrm>
            <a:custGeom>
              <a:rect b="b" l="l" r="r" t="t"/>
              <a:pathLst>
                <a:path extrusionOk="0" h="1024" w="1068">
                  <a:moveTo>
                    <a:pt x="890" y="0"/>
                  </a:moveTo>
                  <a:lnTo>
                    <a:pt x="0" y="222"/>
                  </a:lnTo>
                  <a:lnTo>
                    <a:pt x="579" y="1023"/>
                  </a:lnTo>
                  <a:lnTo>
                    <a:pt x="1068" y="489"/>
                  </a:lnTo>
                  <a:lnTo>
                    <a:pt x="8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4952550" y="3720346"/>
              <a:ext cx="69841" cy="92398"/>
            </a:xfrm>
            <a:custGeom>
              <a:rect b="b" l="l" r="r" t="t"/>
              <a:pathLst>
                <a:path extrusionOk="0" h="2003" w="1514">
                  <a:moveTo>
                    <a:pt x="1" y="1"/>
                  </a:moveTo>
                  <a:cubicBezTo>
                    <a:pt x="45" y="713"/>
                    <a:pt x="268" y="1380"/>
                    <a:pt x="579" y="2003"/>
                  </a:cubicBezTo>
                  <a:lnTo>
                    <a:pt x="1513" y="2003"/>
                  </a:lnTo>
                  <a:cubicBezTo>
                    <a:pt x="891" y="1424"/>
                    <a:pt x="401" y="757"/>
                    <a:pt x="1" y="1"/>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5098275" y="4357490"/>
              <a:ext cx="63613" cy="35935"/>
            </a:xfrm>
            <a:custGeom>
              <a:rect b="b" l="l" r="r" t="t"/>
              <a:pathLst>
                <a:path extrusionOk="0" h="779" w="1379">
                  <a:moveTo>
                    <a:pt x="750" y="0"/>
                  </a:moveTo>
                  <a:cubicBezTo>
                    <a:pt x="722" y="0"/>
                    <a:pt x="694" y="7"/>
                    <a:pt x="667" y="23"/>
                  </a:cubicBezTo>
                  <a:cubicBezTo>
                    <a:pt x="400" y="201"/>
                    <a:pt x="178" y="468"/>
                    <a:pt x="0" y="779"/>
                  </a:cubicBezTo>
                  <a:lnTo>
                    <a:pt x="1379" y="779"/>
                  </a:lnTo>
                  <a:cubicBezTo>
                    <a:pt x="1379" y="779"/>
                    <a:pt x="1045" y="0"/>
                    <a:pt x="750" y="0"/>
                  </a:cubicBezTo>
                  <a:close/>
                </a:path>
              </a:pathLst>
            </a:custGeom>
            <a:solidFill>
              <a:srgbClr val="EDDA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5315778" y="4359474"/>
              <a:ext cx="88247" cy="33952"/>
            </a:xfrm>
            <a:custGeom>
              <a:rect b="b" l="l" r="r" t="t"/>
              <a:pathLst>
                <a:path extrusionOk="0" h="736" w="1913">
                  <a:moveTo>
                    <a:pt x="506" y="1"/>
                  </a:moveTo>
                  <a:cubicBezTo>
                    <a:pt x="464" y="1"/>
                    <a:pt x="429" y="8"/>
                    <a:pt x="400" y="24"/>
                  </a:cubicBezTo>
                  <a:cubicBezTo>
                    <a:pt x="45" y="158"/>
                    <a:pt x="0" y="736"/>
                    <a:pt x="0" y="736"/>
                  </a:cubicBezTo>
                  <a:lnTo>
                    <a:pt x="1913" y="736"/>
                  </a:lnTo>
                  <a:cubicBezTo>
                    <a:pt x="1913" y="736"/>
                    <a:pt x="920" y="1"/>
                    <a:pt x="506" y="1"/>
                  </a:cubicBezTo>
                  <a:close/>
                </a:path>
              </a:pathLst>
            </a:custGeom>
            <a:solidFill>
              <a:srgbClr val="EDDA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4839716" y="3027293"/>
              <a:ext cx="220317" cy="292972"/>
            </a:xfrm>
            <a:custGeom>
              <a:rect b="b" l="l" r="r" t="t"/>
              <a:pathLst>
                <a:path extrusionOk="0" h="6351" w="4776">
                  <a:moveTo>
                    <a:pt x="1904" y="0"/>
                  </a:moveTo>
                  <a:cubicBezTo>
                    <a:pt x="1795" y="0"/>
                    <a:pt x="1720" y="11"/>
                    <a:pt x="1691" y="35"/>
                  </a:cubicBezTo>
                  <a:cubicBezTo>
                    <a:pt x="1157" y="702"/>
                    <a:pt x="712" y="1458"/>
                    <a:pt x="401" y="2259"/>
                  </a:cubicBezTo>
                  <a:cubicBezTo>
                    <a:pt x="0" y="3104"/>
                    <a:pt x="89" y="4928"/>
                    <a:pt x="401" y="5773"/>
                  </a:cubicBezTo>
                  <a:cubicBezTo>
                    <a:pt x="551" y="6225"/>
                    <a:pt x="1311" y="6351"/>
                    <a:pt x="1953" y="6351"/>
                  </a:cubicBezTo>
                  <a:cubicBezTo>
                    <a:pt x="2448" y="6351"/>
                    <a:pt x="2872" y="6276"/>
                    <a:pt x="2892" y="6218"/>
                  </a:cubicBezTo>
                  <a:cubicBezTo>
                    <a:pt x="2936" y="6084"/>
                    <a:pt x="4048" y="2659"/>
                    <a:pt x="4582" y="1102"/>
                  </a:cubicBezTo>
                  <a:cubicBezTo>
                    <a:pt x="4775" y="484"/>
                    <a:pt x="2620" y="0"/>
                    <a:pt x="1904"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4854063" y="3003859"/>
              <a:ext cx="82158" cy="181014"/>
            </a:xfrm>
            <a:custGeom>
              <a:rect b="b" l="l" r="r" t="t"/>
              <a:pathLst>
                <a:path extrusionOk="0" h="3924" w="1781">
                  <a:moveTo>
                    <a:pt x="965" y="0"/>
                  </a:moveTo>
                  <a:cubicBezTo>
                    <a:pt x="563" y="0"/>
                    <a:pt x="1" y="2100"/>
                    <a:pt x="1" y="2100"/>
                  </a:cubicBezTo>
                  <a:lnTo>
                    <a:pt x="1" y="3567"/>
                  </a:lnTo>
                  <a:lnTo>
                    <a:pt x="535" y="3923"/>
                  </a:lnTo>
                  <a:cubicBezTo>
                    <a:pt x="535" y="3923"/>
                    <a:pt x="1780" y="810"/>
                    <a:pt x="1068" y="53"/>
                  </a:cubicBezTo>
                  <a:cubicBezTo>
                    <a:pt x="1036" y="17"/>
                    <a:pt x="1001" y="0"/>
                    <a:pt x="965" y="0"/>
                  </a:cubicBezTo>
                  <a:close/>
                </a:path>
              </a:pathLst>
            </a:custGeom>
            <a:solidFill>
              <a:srgbClr val="AF3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4808948" y="3101931"/>
              <a:ext cx="61584" cy="80866"/>
            </a:xfrm>
            <a:custGeom>
              <a:rect b="b" l="l" r="r" t="t"/>
              <a:pathLst>
                <a:path extrusionOk="0" h="1753" w="1335">
                  <a:moveTo>
                    <a:pt x="764" y="1"/>
                  </a:moveTo>
                  <a:cubicBezTo>
                    <a:pt x="654" y="1"/>
                    <a:pt x="543" y="34"/>
                    <a:pt x="445" y="107"/>
                  </a:cubicBezTo>
                  <a:cubicBezTo>
                    <a:pt x="0" y="463"/>
                    <a:pt x="445" y="1486"/>
                    <a:pt x="1068" y="1753"/>
                  </a:cubicBezTo>
                  <a:cubicBezTo>
                    <a:pt x="1201" y="1397"/>
                    <a:pt x="1290" y="997"/>
                    <a:pt x="1335" y="552"/>
                  </a:cubicBezTo>
                  <a:cubicBezTo>
                    <a:pt x="1335" y="229"/>
                    <a:pt x="1054" y="1"/>
                    <a:pt x="76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4823294" y="3117523"/>
              <a:ext cx="36996" cy="48852"/>
            </a:xfrm>
            <a:custGeom>
              <a:rect b="b" l="l" r="r" t="t"/>
              <a:pathLst>
                <a:path extrusionOk="0" h="1059" w="802">
                  <a:moveTo>
                    <a:pt x="485" y="1"/>
                  </a:moveTo>
                  <a:cubicBezTo>
                    <a:pt x="412" y="1"/>
                    <a:pt x="335" y="26"/>
                    <a:pt x="267" y="80"/>
                  </a:cubicBezTo>
                  <a:cubicBezTo>
                    <a:pt x="1" y="258"/>
                    <a:pt x="267" y="881"/>
                    <a:pt x="623" y="1059"/>
                  </a:cubicBezTo>
                  <a:cubicBezTo>
                    <a:pt x="712" y="837"/>
                    <a:pt x="757" y="570"/>
                    <a:pt x="801" y="347"/>
                  </a:cubicBezTo>
                  <a:cubicBezTo>
                    <a:pt x="801" y="131"/>
                    <a:pt x="651" y="1"/>
                    <a:pt x="485"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a:off x="4831505" y="3135145"/>
              <a:ext cx="24680" cy="33306"/>
            </a:xfrm>
            <a:custGeom>
              <a:rect b="b" l="l" r="r" t="t"/>
              <a:pathLst>
                <a:path extrusionOk="0" h="722" w="535">
                  <a:moveTo>
                    <a:pt x="326" y="0"/>
                  </a:moveTo>
                  <a:cubicBezTo>
                    <a:pt x="279" y="0"/>
                    <a:pt x="229" y="16"/>
                    <a:pt x="178" y="54"/>
                  </a:cubicBezTo>
                  <a:cubicBezTo>
                    <a:pt x="0" y="188"/>
                    <a:pt x="178" y="633"/>
                    <a:pt x="445" y="721"/>
                  </a:cubicBezTo>
                  <a:cubicBezTo>
                    <a:pt x="490" y="588"/>
                    <a:pt x="534" y="410"/>
                    <a:pt x="534" y="232"/>
                  </a:cubicBezTo>
                  <a:cubicBezTo>
                    <a:pt x="534" y="105"/>
                    <a:pt x="443" y="0"/>
                    <a:pt x="326"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a:off x="5059249" y="3457730"/>
              <a:ext cx="41102" cy="55448"/>
            </a:xfrm>
            <a:custGeom>
              <a:rect b="b" l="l" r="r" t="t"/>
              <a:pathLst>
                <a:path extrusionOk="0" h="1202" w="891">
                  <a:moveTo>
                    <a:pt x="891" y="0"/>
                  </a:moveTo>
                  <a:lnTo>
                    <a:pt x="535" y="668"/>
                  </a:lnTo>
                  <a:lnTo>
                    <a:pt x="1" y="45"/>
                  </a:lnTo>
                  <a:lnTo>
                    <a:pt x="579" y="1201"/>
                  </a:lnTo>
                  <a:lnTo>
                    <a:pt x="8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a:off x="5165948" y="3453624"/>
              <a:ext cx="18544" cy="18498"/>
            </a:xfrm>
            <a:custGeom>
              <a:rect b="b" l="l" r="r" t="t"/>
              <a:pathLst>
                <a:path extrusionOk="0" h="401" w="402">
                  <a:moveTo>
                    <a:pt x="223" y="0"/>
                  </a:moveTo>
                  <a:cubicBezTo>
                    <a:pt x="90" y="0"/>
                    <a:pt x="1" y="89"/>
                    <a:pt x="1" y="223"/>
                  </a:cubicBezTo>
                  <a:cubicBezTo>
                    <a:pt x="1" y="312"/>
                    <a:pt x="90" y="401"/>
                    <a:pt x="223" y="401"/>
                  </a:cubicBezTo>
                  <a:cubicBezTo>
                    <a:pt x="312" y="401"/>
                    <a:pt x="401" y="312"/>
                    <a:pt x="401" y="223"/>
                  </a:cubicBezTo>
                  <a:cubicBezTo>
                    <a:pt x="401" y="89"/>
                    <a:pt x="312" y="0"/>
                    <a:pt x="2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a:off x="5151601" y="3480287"/>
              <a:ext cx="18498" cy="18498"/>
            </a:xfrm>
            <a:custGeom>
              <a:rect b="b" l="l" r="r" t="t"/>
              <a:pathLst>
                <a:path extrusionOk="0" h="401" w="401">
                  <a:moveTo>
                    <a:pt x="179" y="1"/>
                  </a:moveTo>
                  <a:cubicBezTo>
                    <a:pt x="90" y="1"/>
                    <a:pt x="1" y="90"/>
                    <a:pt x="1" y="223"/>
                  </a:cubicBezTo>
                  <a:cubicBezTo>
                    <a:pt x="1" y="312"/>
                    <a:pt x="90" y="401"/>
                    <a:pt x="179" y="401"/>
                  </a:cubicBezTo>
                  <a:cubicBezTo>
                    <a:pt x="312" y="401"/>
                    <a:pt x="401" y="312"/>
                    <a:pt x="401" y="223"/>
                  </a:cubicBezTo>
                  <a:cubicBezTo>
                    <a:pt x="401" y="90"/>
                    <a:pt x="312" y="1"/>
                    <a:pt x="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4985395" y="3100686"/>
              <a:ext cx="53419" cy="41102"/>
            </a:xfrm>
            <a:custGeom>
              <a:rect b="b" l="l" r="r" t="t"/>
              <a:pathLst>
                <a:path extrusionOk="0" h="891" w="1158">
                  <a:moveTo>
                    <a:pt x="223" y="1"/>
                  </a:moveTo>
                  <a:cubicBezTo>
                    <a:pt x="90" y="134"/>
                    <a:pt x="45" y="267"/>
                    <a:pt x="1" y="401"/>
                  </a:cubicBezTo>
                  <a:cubicBezTo>
                    <a:pt x="312" y="623"/>
                    <a:pt x="623" y="757"/>
                    <a:pt x="935" y="890"/>
                  </a:cubicBezTo>
                  <a:cubicBezTo>
                    <a:pt x="979" y="890"/>
                    <a:pt x="1157" y="579"/>
                    <a:pt x="1157" y="490"/>
                  </a:cubicBezTo>
                  <a:cubicBezTo>
                    <a:pt x="846" y="312"/>
                    <a:pt x="534" y="134"/>
                    <a:pt x="223" y="1"/>
                  </a:cubicBezTo>
                  <a:close/>
                </a:path>
              </a:pathLst>
            </a:custGeom>
            <a:solidFill>
              <a:srgbClr val="CE5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4944339" y="3119138"/>
              <a:ext cx="36996" cy="129256"/>
            </a:xfrm>
            <a:custGeom>
              <a:rect b="b" l="l" r="r" t="t"/>
              <a:pathLst>
                <a:path extrusionOk="0" h="2802" w="802">
                  <a:moveTo>
                    <a:pt x="713" y="1"/>
                  </a:moveTo>
                  <a:cubicBezTo>
                    <a:pt x="446" y="891"/>
                    <a:pt x="223" y="1780"/>
                    <a:pt x="1" y="2670"/>
                  </a:cubicBezTo>
                  <a:cubicBezTo>
                    <a:pt x="58" y="2727"/>
                    <a:pt x="316" y="2802"/>
                    <a:pt x="505" y="2802"/>
                  </a:cubicBezTo>
                  <a:cubicBezTo>
                    <a:pt x="612" y="2802"/>
                    <a:pt x="697" y="2778"/>
                    <a:pt x="713" y="2714"/>
                  </a:cubicBezTo>
                  <a:cubicBezTo>
                    <a:pt x="757" y="2536"/>
                    <a:pt x="757" y="1024"/>
                    <a:pt x="802" y="45"/>
                  </a:cubicBezTo>
                  <a:lnTo>
                    <a:pt x="713" y="1"/>
                  </a:ln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4938204" y="3115032"/>
              <a:ext cx="41102" cy="129302"/>
            </a:xfrm>
            <a:custGeom>
              <a:rect b="b" l="l" r="r" t="t"/>
              <a:pathLst>
                <a:path extrusionOk="0" h="2803" w="891">
                  <a:moveTo>
                    <a:pt x="801" y="1"/>
                  </a:moveTo>
                  <a:cubicBezTo>
                    <a:pt x="801" y="1"/>
                    <a:pt x="1" y="2581"/>
                    <a:pt x="89" y="2670"/>
                  </a:cubicBezTo>
                  <a:cubicBezTo>
                    <a:pt x="146" y="2727"/>
                    <a:pt x="404" y="2802"/>
                    <a:pt x="594" y="2802"/>
                  </a:cubicBezTo>
                  <a:cubicBezTo>
                    <a:pt x="700" y="2802"/>
                    <a:pt x="785" y="2778"/>
                    <a:pt x="801" y="2714"/>
                  </a:cubicBezTo>
                  <a:cubicBezTo>
                    <a:pt x="846" y="2492"/>
                    <a:pt x="846" y="980"/>
                    <a:pt x="89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4909465" y="3088369"/>
              <a:ext cx="65735" cy="24680"/>
            </a:xfrm>
            <a:custGeom>
              <a:rect b="b" l="l" r="r" t="t"/>
              <a:pathLst>
                <a:path extrusionOk="0" h="535" w="1425">
                  <a:moveTo>
                    <a:pt x="1335" y="1"/>
                  </a:moveTo>
                  <a:cubicBezTo>
                    <a:pt x="890" y="1"/>
                    <a:pt x="490" y="45"/>
                    <a:pt x="45" y="90"/>
                  </a:cubicBezTo>
                  <a:cubicBezTo>
                    <a:pt x="1" y="268"/>
                    <a:pt x="1" y="401"/>
                    <a:pt x="45" y="534"/>
                  </a:cubicBezTo>
                  <a:cubicBezTo>
                    <a:pt x="490" y="534"/>
                    <a:pt x="890" y="534"/>
                    <a:pt x="1335" y="446"/>
                  </a:cubicBezTo>
                  <a:cubicBezTo>
                    <a:pt x="1424" y="446"/>
                    <a:pt x="1380" y="45"/>
                    <a:pt x="1335" y="1"/>
                  </a:cubicBezTo>
                  <a:close/>
                </a:path>
              </a:pathLst>
            </a:custGeom>
            <a:solidFill>
              <a:srgbClr val="CE56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a:off x="4921782" y="3258680"/>
              <a:ext cx="10333" cy="16468"/>
            </a:xfrm>
            <a:custGeom>
              <a:rect b="b" l="l" r="r" t="t"/>
              <a:pathLst>
                <a:path extrusionOk="0" h="357" w="224">
                  <a:moveTo>
                    <a:pt x="223" y="1"/>
                  </a:moveTo>
                  <a:cubicBezTo>
                    <a:pt x="179" y="1"/>
                    <a:pt x="90" y="45"/>
                    <a:pt x="45" y="134"/>
                  </a:cubicBezTo>
                  <a:cubicBezTo>
                    <a:pt x="1" y="223"/>
                    <a:pt x="1" y="357"/>
                    <a:pt x="1" y="357"/>
                  </a:cubicBezTo>
                  <a:cubicBezTo>
                    <a:pt x="45" y="357"/>
                    <a:pt x="45" y="268"/>
                    <a:pt x="90" y="179"/>
                  </a:cubicBezTo>
                  <a:cubicBezTo>
                    <a:pt x="179" y="90"/>
                    <a:pt x="223" y="45"/>
                    <a:pt x="223"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4985395" y="3147600"/>
              <a:ext cx="28785" cy="18775"/>
            </a:xfrm>
            <a:custGeom>
              <a:rect b="b" l="l" r="r" t="t"/>
              <a:pathLst>
                <a:path extrusionOk="0" h="407" w="624">
                  <a:moveTo>
                    <a:pt x="272" y="0"/>
                  </a:moveTo>
                  <a:cubicBezTo>
                    <a:pt x="193" y="0"/>
                    <a:pt x="103" y="17"/>
                    <a:pt x="1" y="51"/>
                  </a:cubicBezTo>
                  <a:cubicBezTo>
                    <a:pt x="28" y="47"/>
                    <a:pt x="56" y="44"/>
                    <a:pt x="84" y="44"/>
                  </a:cubicBezTo>
                  <a:cubicBezTo>
                    <a:pt x="321" y="44"/>
                    <a:pt x="544" y="208"/>
                    <a:pt x="623" y="407"/>
                  </a:cubicBezTo>
                  <a:cubicBezTo>
                    <a:pt x="623" y="142"/>
                    <a:pt x="500" y="0"/>
                    <a:pt x="272"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4919752" y="3129978"/>
              <a:ext cx="32845" cy="15915"/>
            </a:xfrm>
            <a:custGeom>
              <a:rect b="b" l="l" r="r" t="t"/>
              <a:pathLst>
                <a:path extrusionOk="0" h="345" w="712">
                  <a:moveTo>
                    <a:pt x="360" y="1"/>
                  </a:moveTo>
                  <a:cubicBezTo>
                    <a:pt x="264" y="1"/>
                    <a:pt x="147" y="40"/>
                    <a:pt x="0" y="122"/>
                  </a:cubicBezTo>
                  <a:cubicBezTo>
                    <a:pt x="69" y="99"/>
                    <a:pt x="138" y="88"/>
                    <a:pt x="205" y="88"/>
                  </a:cubicBezTo>
                  <a:cubicBezTo>
                    <a:pt x="399" y="88"/>
                    <a:pt x="580" y="179"/>
                    <a:pt x="712" y="344"/>
                  </a:cubicBezTo>
                  <a:cubicBezTo>
                    <a:pt x="627" y="119"/>
                    <a:pt x="525" y="1"/>
                    <a:pt x="360"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a:off x="4929993" y="3266107"/>
              <a:ext cx="20574" cy="18037"/>
            </a:xfrm>
            <a:custGeom>
              <a:rect b="b" l="l" r="r" t="t"/>
              <a:pathLst>
                <a:path extrusionOk="0" h="391" w="446">
                  <a:moveTo>
                    <a:pt x="278" y="0"/>
                  </a:moveTo>
                  <a:cubicBezTo>
                    <a:pt x="202" y="0"/>
                    <a:pt x="122" y="41"/>
                    <a:pt x="90" y="107"/>
                  </a:cubicBezTo>
                  <a:cubicBezTo>
                    <a:pt x="45" y="196"/>
                    <a:pt x="1" y="329"/>
                    <a:pt x="90" y="373"/>
                  </a:cubicBezTo>
                  <a:cubicBezTo>
                    <a:pt x="113" y="385"/>
                    <a:pt x="140" y="391"/>
                    <a:pt x="168" y="391"/>
                  </a:cubicBezTo>
                  <a:cubicBezTo>
                    <a:pt x="244" y="391"/>
                    <a:pt x="324" y="350"/>
                    <a:pt x="356" y="284"/>
                  </a:cubicBezTo>
                  <a:cubicBezTo>
                    <a:pt x="445" y="240"/>
                    <a:pt x="445" y="107"/>
                    <a:pt x="356" y="18"/>
                  </a:cubicBezTo>
                  <a:cubicBezTo>
                    <a:pt x="333" y="6"/>
                    <a:pt x="306" y="0"/>
                    <a:pt x="278" y="0"/>
                  </a:cubicBezTo>
                  <a:close/>
                </a:path>
              </a:pathLst>
            </a:custGeom>
            <a:solidFill>
              <a:srgbClr val="4F2F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5"/>
            <p:cNvSpPr/>
            <p:nvPr/>
          </p:nvSpPr>
          <p:spPr>
            <a:xfrm>
              <a:off x="5153677" y="3301765"/>
              <a:ext cx="28739" cy="14439"/>
            </a:xfrm>
            <a:custGeom>
              <a:rect b="b" l="l" r="r" t="t"/>
              <a:pathLst>
                <a:path extrusionOk="0" h="313" w="623">
                  <a:moveTo>
                    <a:pt x="45" y="1"/>
                  </a:moveTo>
                  <a:lnTo>
                    <a:pt x="0" y="223"/>
                  </a:lnTo>
                  <a:lnTo>
                    <a:pt x="578" y="312"/>
                  </a:lnTo>
                  <a:lnTo>
                    <a:pt x="623" y="90"/>
                  </a:lnTo>
                  <a:lnTo>
                    <a:pt x="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5"/>
            <p:cNvSpPr/>
            <p:nvPr/>
          </p:nvSpPr>
          <p:spPr>
            <a:xfrm>
              <a:off x="5098275" y="3293554"/>
              <a:ext cx="26709" cy="16468"/>
            </a:xfrm>
            <a:custGeom>
              <a:rect b="b" l="l" r="r" t="t"/>
              <a:pathLst>
                <a:path extrusionOk="0" h="357" w="579">
                  <a:moveTo>
                    <a:pt x="0" y="1"/>
                  </a:moveTo>
                  <a:lnTo>
                    <a:pt x="0" y="268"/>
                  </a:lnTo>
                  <a:lnTo>
                    <a:pt x="578" y="357"/>
                  </a:lnTo>
                  <a:lnTo>
                    <a:pt x="578" y="90"/>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5042873" y="3287419"/>
              <a:ext cx="26709" cy="14393"/>
            </a:xfrm>
            <a:custGeom>
              <a:rect b="b" l="l" r="r" t="t"/>
              <a:pathLst>
                <a:path extrusionOk="0" h="312" w="579">
                  <a:moveTo>
                    <a:pt x="0" y="0"/>
                  </a:moveTo>
                  <a:lnTo>
                    <a:pt x="0" y="223"/>
                  </a:lnTo>
                  <a:lnTo>
                    <a:pt x="578" y="312"/>
                  </a:lnTo>
                  <a:lnTo>
                    <a:pt x="578" y="45"/>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4985395" y="3279208"/>
              <a:ext cx="28785" cy="14393"/>
            </a:xfrm>
            <a:custGeom>
              <a:rect b="b" l="l" r="r" t="t"/>
              <a:pathLst>
                <a:path extrusionOk="0" h="312" w="624">
                  <a:moveTo>
                    <a:pt x="45" y="0"/>
                  </a:moveTo>
                  <a:lnTo>
                    <a:pt x="1" y="267"/>
                  </a:lnTo>
                  <a:lnTo>
                    <a:pt x="579" y="312"/>
                  </a:lnTo>
                  <a:lnTo>
                    <a:pt x="623" y="89"/>
                  </a:ln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4929993" y="3270997"/>
              <a:ext cx="28785" cy="16468"/>
            </a:xfrm>
            <a:custGeom>
              <a:rect b="b" l="l" r="r" t="t"/>
              <a:pathLst>
                <a:path extrusionOk="0" h="357" w="624">
                  <a:moveTo>
                    <a:pt x="45" y="1"/>
                  </a:moveTo>
                  <a:lnTo>
                    <a:pt x="1" y="267"/>
                  </a:lnTo>
                  <a:lnTo>
                    <a:pt x="579" y="356"/>
                  </a:lnTo>
                  <a:lnTo>
                    <a:pt x="623" y="90"/>
                  </a:lnTo>
                  <a:lnTo>
                    <a:pt x="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4833535" y="3266891"/>
              <a:ext cx="465867" cy="90323"/>
            </a:xfrm>
            <a:custGeom>
              <a:rect b="b" l="l" r="r" t="t"/>
              <a:pathLst>
                <a:path extrusionOk="0" h="1958" w="10099">
                  <a:moveTo>
                    <a:pt x="45" y="1"/>
                  </a:moveTo>
                  <a:lnTo>
                    <a:pt x="1" y="223"/>
                  </a:lnTo>
                  <a:lnTo>
                    <a:pt x="10009" y="1958"/>
                  </a:lnTo>
                  <a:lnTo>
                    <a:pt x="10098" y="1424"/>
                  </a:lnTo>
                  <a:lnTo>
                    <a:pt x="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4833535" y="3266891"/>
              <a:ext cx="461761" cy="90323"/>
            </a:xfrm>
            <a:custGeom>
              <a:rect b="b" l="l" r="r" t="t"/>
              <a:pathLst>
                <a:path extrusionOk="0" h="1958" w="10010">
                  <a:moveTo>
                    <a:pt x="45" y="1"/>
                  </a:moveTo>
                  <a:lnTo>
                    <a:pt x="1" y="223"/>
                  </a:lnTo>
                  <a:lnTo>
                    <a:pt x="10009" y="1958"/>
                  </a:lnTo>
                  <a:lnTo>
                    <a:pt x="10009" y="1780"/>
                  </a:lnTo>
                  <a:lnTo>
                    <a:pt x="268" y="223"/>
                  </a:lnTo>
                  <a:lnTo>
                    <a:pt x="3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5282934" y="3324369"/>
              <a:ext cx="28785" cy="43132"/>
            </a:xfrm>
            <a:custGeom>
              <a:rect b="b" l="l" r="r" t="t"/>
              <a:pathLst>
                <a:path extrusionOk="0" h="935" w="624">
                  <a:moveTo>
                    <a:pt x="134" y="0"/>
                  </a:moveTo>
                  <a:lnTo>
                    <a:pt x="0" y="845"/>
                  </a:lnTo>
                  <a:lnTo>
                    <a:pt x="490" y="934"/>
                  </a:lnTo>
                  <a:lnTo>
                    <a:pt x="623" y="89"/>
                  </a:lnTo>
                  <a:lnTo>
                    <a:pt x="1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4676554" y="3348033"/>
              <a:ext cx="254130" cy="276918"/>
            </a:xfrm>
            <a:custGeom>
              <a:rect b="b" l="l" r="r" t="t"/>
              <a:pathLst>
                <a:path extrusionOk="0" h="6003" w="5509">
                  <a:moveTo>
                    <a:pt x="1536" y="0"/>
                  </a:moveTo>
                  <a:cubicBezTo>
                    <a:pt x="725" y="0"/>
                    <a:pt x="1" y="918"/>
                    <a:pt x="468" y="2823"/>
                  </a:cubicBezTo>
                  <a:cubicBezTo>
                    <a:pt x="602" y="3312"/>
                    <a:pt x="2826" y="5492"/>
                    <a:pt x="3582" y="5937"/>
                  </a:cubicBezTo>
                  <a:cubicBezTo>
                    <a:pt x="3667" y="5982"/>
                    <a:pt x="3758" y="6002"/>
                    <a:pt x="3853" y="6002"/>
                  </a:cubicBezTo>
                  <a:cubicBezTo>
                    <a:pt x="4591" y="6002"/>
                    <a:pt x="5509" y="4755"/>
                    <a:pt x="5272" y="4558"/>
                  </a:cubicBezTo>
                  <a:cubicBezTo>
                    <a:pt x="4160" y="3446"/>
                    <a:pt x="3093" y="733"/>
                    <a:pt x="2114" y="154"/>
                  </a:cubicBezTo>
                  <a:cubicBezTo>
                    <a:pt x="1926" y="52"/>
                    <a:pt x="1729" y="0"/>
                    <a:pt x="1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4687856" y="3385906"/>
              <a:ext cx="242644" cy="243982"/>
            </a:xfrm>
            <a:custGeom>
              <a:rect b="b" l="l" r="r" t="t"/>
              <a:pathLst>
                <a:path extrusionOk="0" h="5289" w="5260">
                  <a:moveTo>
                    <a:pt x="223" y="1"/>
                  </a:moveTo>
                  <a:cubicBezTo>
                    <a:pt x="1" y="668"/>
                    <a:pt x="1" y="1335"/>
                    <a:pt x="223" y="2002"/>
                  </a:cubicBezTo>
                  <a:cubicBezTo>
                    <a:pt x="357" y="2491"/>
                    <a:pt x="2492" y="4760"/>
                    <a:pt x="3248" y="5205"/>
                  </a:cubicBezTo>
                  <a:cubicBezTo>
                    <a:pt x="3346" y="5263"/>
                    <a:pt x="3454" y="5288"/>
                    <a:pt x="3566" y="5288"/>
                  </a:cubicBezTo>
                  <a:cubicBezTo>
                    <a:pt x="4314" y="5288"/>
                    <a:pt x="5259" y="4153"/>
                    <a:pt x="5027" y="3959"/>
                  </a:cubicBezTo>
                  <a:cubicBezTo>
                    <a:pt x="4938" y="3870"/>
                    <a:pt x="4849" y="3737"/>
                    <a:pt x="4760" y="3648"/>
                  </a:cubicBezTo>
                  <a:cubicBezTo>
                    <a:pt x="4452" y="3956"/>
                    <a:pt x="4065" y="4211"/>
                    <a:pt x="3721" y="4211"/>
                  </a:cubicBezTo>
                  <a:cubicBezTo>
                    <a:pt x="3617" y="4211"/>
                    <a:pt x="3518" y="4189"/>
                    <a:pt x="3426" y="4137"/>
                  </a:cubicBezTo>
                  <a:cubicBezTo>
                    <a:pt x="2625" y="3692"/>
                    <a:pt x="490" y="1424"/>
                    <a:pt x="357" y="890"/>
                  </a:cubicBezTo>
                  <a:cubicBezTo>
                    <a:pt x="268" y="623"/>
                    <a:pt x="223" y="312"/>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4954626" y="3340745"/>
              <a:ext cx="104669" cy="94474"/>
            </a:xfrm>
            <a:custGeom>
              <a:rect b="b" l="l" r="r" t="t"/>
              <a:pathLst>
                <a:path extrusionOk="0" h="2048" w="2269">
                  <a:moveTo>
                    <a:pt x="846" y="1"/>
                  </a:moveTo>
                  <a:cubicBezTo>
                    <a:pt x="668" y="490"/>
                    <a:pt x="356" y="980"/>
                    <a:pt x="0" y="1380"/>
                  </a:cubicBezTo>
                  <a:lnTo>
                    <a:pt x="1379" y="2047"/>
                  </a:lnTo>
                  <a:cubicBezTo>
                    <a:pt x="1646" y="1647"/>
                    <a:pt x="1913" y="1335"/>
                    <a:pt x="2269" y="1068"/>
                  </a:cubicBezTo>
                  <a:lnTo>
                    <a:pt x="846"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4985764" y="3259649"/>
              <a:ext cx="106376" cy="136914"/>
            </a:xfrm>
            <a:custGeom>
              <a:rect b="b" l="l" r="r" t="t"/>
              <a:pathLst>
                <a:path extrusionOk="0" h="2968" w="2306">
                  <a:moveTo>
                    <a:pt x="325" y="0"/>
                  </a:moveTo>
                  <a:cubicBezTo>
                    <a:pt x="202" y="0"/>
                    <a:pt x="1" y="146"/>
                    <a:pt x="37" y="291"/>
                  </a:cubicBezTo>
                  <a:cubicBezTo>
                    <a:pt x="259" y="691"/>
                    <a:pt x="304" y="1136"/>
                    <a:pt x="171" y="1581"/>
                  </a:cubicBezTo>
                  <a:cubicBezTo>
                    <a:pt x="82" y="1848"/>
                    <a:pt x="37" y="2070"/>
                    <a:pt x="37" y="2337"/>
                  </a:cubicBezTo>
                  <a:cubicBezTo>
                    <a:pt x="37" y="2337"/>
                    <a:pt x="904" y="2968"/>
                    <a:pt x="1191" y="2968"/>
                  </a:cubicBezTo>
                  <a:cubicBezTo>
                    <a:pt x="1209" y="2968"/>
                    <a:pt x="1225" y="2965"/>
                    <a:pt x="1238" y="2960"/>
                  </a:cubicBezTo>
                  <a:cubicBezTo>
                    <a:pt x="1905" y="2738"/>
                    <a:pt x="2306" y="2204"/>
                    <a:pt x="2217" y="1937"/>
                  </a:cubicBezTo>
                  <a:cubicBezTo>
                    <a:pt x="2174" y="1683"/>
                    <a:pt x="1690" y="907"/>
                    <a:pt x="1413" y="907"/>
                  </a:cubicBezTo>
                  <a:cubicBezTo>
                    <a:pt x="1399" y="907"/>
                    <a:pt x="1385" y="909"/>
                    <a:pt x="1372" y="914"/>
                  </a:cubicBezTo>
                  <a:cubicBezTo>
                    <a:pt x="1238" y="958"/>
                    <a:pt x="1149" y="1136"/>
                    <a:pt x="882" y="1225"/>
                  </a:cubicBezTo>
                  <a:cubicBezTo>
                    <a:pt x="749" y="1225"/>
                    <a:pt x="437" y="113"/>
                    <a:pt x="393" y="24"/>
                  </a:cubicBezTo>
                  <a:cubicBezTo>
                    <a:pt x="377" y="8"/>
                    <a:pt x="353" y="0"/>
                    <a:pt x="32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5010028" y="3266891"/>
              <a:ext cx="78006" cy="67765"/>
            </a:xfrm>
            <a:custGeom>
              <a:rect b="b" l="l" r="r" t="t"/>
              <a:pathLst>
                <a:path extrusionOk="0" h="1469" w="1691">
                  <a:moveTo>
                    <a:pt x="1379" y="1"/>
                  </a:moveTo>
                  <a:cubicBezTo>
                    <a:pt x="1201" y="179"/>
                    <a:pt x="1023" y="401"/>
                    <a:pt x="890" y="623"/>
                  </a:cubicBezTo>
                  <a:cubicBezTo>
                    <a:pt x="668" y="846"/>
                    <a:pt x="401" y="1024"/>
                    <a:pt x="178" y="1202"/>
                  </a:cubicBezTo>
                  <a:cubicBezTo>
                    <a:pt x="0" y="1335"/>
                    <a:pt x="490" y="1468"/>
                    <a:pt x="534" y="1468"/>
                  </a:cubicBezTo>
                  <a:cubicBezTo>
                    <a:pt x="757" y="1335"/>
                    <a:pt x="934" y="1157"/>
                    <a:pt x="1157" y="979"/>
                  </a:cubicBezTo>
                  <a:cubicBezTo>
                    <a:pt x="1335" y="757"/>
                    <a:pt x="1513" y="490"/>
                    <a:pt x="1646" y="223"/>
                  </a:cubicBezTo>
                  <a:cubicBezTo>
                    <a:pt x="1691" y="90"/>
                    <a:pt x="1468" y="1"/>
                    <a:pt x="137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5043657" y="3305594"/>
              <a:ext cx="56140" cy="39718"/>
            </a:xfrm>
            <a:custGeom>
              <a:rect b="b" l="l" r="r" t="t"/>
              <a:pathLst>
                <a:path extrusionOk="0" h="861" w="1217">
                  <a:moveTo>
                    <a:pt x="866" y="1"/>
                  </a:moveTo>
                  <a:cubicBezTo>
                    <a:pt x="853" y="1"/>
                    <a:pt x="840" y="3"/>
                    <a:pt x="828" y="7"/>
                  </a:cubicBezTo>
                  <a:cubicBezTo>
                    <a:pt x="695" y="96"/>
                    <a:pt x="383" y="407"/>
                    <a:pt x="117" y="629"/>
                  </a:cubicBezTo>
                  <a:cubicBezTo>
                    <a:pt x="1" y="745"/>
                    <a:pt x="352" y="861"/>
                    <a:pt x="506" y="861"/>
                  </a:cubicBezTo>
                  <a:cubicBezTo>
                    <a:pt x="530" y="861"/>
                    <a:pt x="549" y="858"/>
                    <a:pt x="561" y="852"/>
                  </a:cubicBezTo>
                  <a:cubicBezTo>
                    <a:pt x="739" y="674"/>
                    <a:pt x="917" y="496"/>
                    <a:pt x="1095" y="318"/>
                  </a:cubicBezTo>
                  <a:cubicBezTo>
                    <a:pt x="1217" y="196"/>
                    <a:pt x="1006" y="1"/>
                    <a:pt x="86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5051084" y="3330504"/>
              <a:ext cx="59508" cy="39026"/>
            </a:xfrm>
            <a:custGeom>
              <a:rect b="b" l="l" r="r" t="t"/>
              <a:pathLst>
                <a:path extrusionOk="0" h="846" w="1290">
                  <a:moveTo>
                    <a:pt x="890" y="1"/>
                  </a:moveTo>
                  <a:cubicBezTo>
                    <a:pt x="845" y="45"/>
                    <a:pt x="445" y="356"/>
                    <a:pt x="178" y="579"/>
                  </a:cubicBezTo>
                  <a:cubicBezTo>
                    <a:pt x="0" y="668"/>
                    <a:pt x="445" y="846"/>
                    <a:pt x="534" y="846"/>
                  </a:cubicBezTo>
                  <a:cubicBezTo>
                    <a:pt x="578" y="846"/>
                    <a:pt x="1023" y="445"/>
                    <a:pt x="1157" y="356"/>
                  </a:cubicBezTo>
                  <a:cubicBezTo>
                    <a:pt x="1290" y="223"/>
                    <a:pt x="979" y="1"/>
                    <a:pt x="89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4942310" y="3379770"/>
              <a:ext cx="84187" cy="73900"/>
            </a:xfrm>
            <a:custGeom>
              <a:rect b="b" l="l" r="r" t="t"/>
              <a:pathLst>
                <a:path extrusionOk="0" h="1602" w="1825">
                  <a:moveTo>
                    <a:pt x="401" y="0"/>
                  </a:moveTo>
                  <a:lnTo>
                    <a:pt x="0" y="534"/>
                  </a:lnTo>
                  <a:lnTo>
                    <a:pt x="1379" y="1601"/>
                  </a:lnTo>
                  <a:lnTo>
                    <a:pt x="1824" y="1068"/>
                  </a:lnTo>
                  <a:lnTo>
                    <a:pt x="4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4843822" y="3383876"/>
              <a:ext cx="180599" cy="232772"/>
            </a:xfrm>
            <a:custGeom>
              <a:rect b="b" l="l" r="r" t="t"/>
              <a:pathLst>
                <a:path extrusionOk="0" h="5046" w="3915">
                  <a:moveTo>
                    <a:pt x="2135" y="0"/>
                  </a:moveTo>
                  <a:cubicBezTo>
                    <a:pt x="2135" y="0"/>
                    <a:pt x="356" y="2713"/>
                    <a:pt x="178" y="3114"/>
                  </a:cubicBezTo>
                  <a:cubicBezTo>
                    <a:pt x="0" y="3514"/>
                    <a:pt x="223" y="5026"/>
                    <a:pt x="223" y="5026"/>
                  </a:cubicBezTo>
                  <a:cubicBezTo>
                    <a:pt x="298" y="5039"/>
                    <a:pt x="375" y="5045"/>
                    <a:pt x="452" y="5045"/>
                  </a:cubicBezTo>
                  <a:cubicBezTo>
                    <a:pt x="1473" y="5045"/>
                    <a:pt x="2675" y="3945"/>
                    <a:pt x="3915" y="1423"/>
                  </a:cubicBezTo>
                  <a:lnTo>
                    <a:pt x="21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4845852" y="3424885"/>
              <a:ext cx="180645" cy="205970"/>
            </a:xfrm>
            <a:custGeom>
              <a:rect b="b" l="l" r="r" t="t"/>
              <a:pathLst>
                <a:path extrusionOk="0" h="4465" w="3916">
                  <a:moveTo>
                    <a:pt x="3204" y="1"/>
                  </a:moveTo>
                  <a:cubicBezTo>
                    <a:pt x="2091" y="2091"/>
                    <a:pt x="935" y="3203"/>
                    <a:pt x="1" y="3337"/>
                  </a:cubicBezTo>
                  <a:lnTo>
                    <a:pt x="1" y="4449"/>
                  </a:lnTo>
                  <a:cubicBezTo>
                    <a:pt x="64" y="4459"/>
                    <a:pt x="128" y="4465"/>
                    <a:pt x="194" y="4465"/>
                  </a:cubicBezTo>
                  <a:cubicBezTo>
                    <a:pt x="1241" y="4465"/>
                    <a:pt x="2618" y="3132"/>
                    <a:pt x="3915" y="579"/>
                  </a:cubicBezTo>
                  <a:lnTo>
                    <a:pt x="32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4827400" y="3426961"/>
              <a:ext cx="67765" cy="84141"/>
            </a:xfrm>
            <a:custGeom>
              <a:rect b="b" l="l" r="r" t="t"/>
              <a:pathLst>
                <a:path extrusionOk="0" h="1824" w="1469">
                  <a:moveTo>
                    <a:pt x="1" y="0"/>
                  </a:moveTo>
                  <a:lnTo>
                    <a:pt x="979" y="1824"/>
                  </a:lnTo>
                  <a:lnTo>
                    <a:pt x="1468" y="667"/>
                  </a:lnTo>
                  <a:lnTo>
                    <a:pt x="979" y="133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5"/>
            <p:cNvSpPr/>
            <p:nvPr/>
          </p:nvSpPr>
          <p:spPr>
            <a:xfrm>
              <a:off x="4962837" y="3447443"/>
              <a:ext cx="18498" cy="18544"/>
            </a:xfrm>
            <a:custGeom>
              <a:rect b="b" l="l" r="r" t="t"/>
              <a:pathLst>
                <a:path extrusionOk="0" h="402" w="401">
                  <a:moveTo>
                    <a:pt x="223" y="1"/>
                  </a:moveTo>
                  <a:cubicBezTo>
                    <a:pt x="89" y="1"/>
                    <a:pt x="0" y="90"/>
                    <a:pt x="0" y="223"/>
                  </a:cubicBezTo>
                  <a:cubicBezTo>
                    <a:pt x="0" y="312"/>
                    <a:pt x="89" y="401"/>
                    <a:pt x="223" y="401"/>
                  </a:cubicBezTo>
                  <a:cubicBezTo>
                    <a:pt x="312" y="401"/>
                    <a:pt x="401" y="312"/>
                    <a:pt x="401" y="223"/>
                  </a:cubicBezTo>
                  <a:cubicBezTo>
                    <a:pt x="401" y="90"/>
                    <a:pt x="312" y="1"/>
                    <a:pt x="2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a:off x="4946415" y="3474152"/>
              <a:ext cx="18498" cy="18498"/>
            </a:xfrm>
            <a:custGeom>
              <a:rect b="b" l="l" r="r" t="t"/>
              <a:pathLst>
                <a:path extrusionOk="0" h="401" w="401">
                  <a:moveTo>
                    <a:pt x="223" y="0"/>
                  </a:moveTo>
                  <a:cubicBezTo>
                    <a:pt x="134" y="0"/>
                    <a:pt x="0" y="134"/>
                    <a:pt x="0" y="223"/>
                  </a:cubicBezTo>
                  <a:cubicBezTo>
                    <a:pt x="0" y="312"/>
                    <a:pt x="134" y="401"/>
                    <a:pt x="223" y="401"/>
                  </a:cubicBezTo>
                  <a:cubicBezTo>
                    <a:pt x="312" y="401"/>
                    <a:pt x="401" y="312"/>
                    <a:pt x="401" y="223"/>
                  </a:cubicBezTo>
                  <a:cubicBezTo>
                    <a:pt x="401" y="134"/>
                    <a:pt x="312" y="0"/>
                    <a:pt x="2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5184769" y="3291109"/>
              <a:ext cx="32568" cy="48575"/>
            </a:xfrm>
            <a:custGeom>
              <a:rect b="b" l="l" r="r" t="t"/>
              <a:pathLst>
                <a:path extrusionOk="0" h="1053" w="706">
                  <a:moveTo>
                    <a:pt x="365" y="1"/>
                  </a:moveTo>
                  <a:cubicBezTo>
                    <a:pt x="343" y="1"/>
                    <a:pt x="323" y="3"/>
                    <a:pt x="305" y="9"/>
                  </a:cubicBezTo>
                  <a:cubicBezTo>
                    <a:pt x="171" y="9"/>
                    <a:pt x="82" y="677"/>
                    <a:pt x="38" y="766"/>
                  </a:cubicBezTo>
                  <a:cubicBezTo>
                    <a:pt x="0" y="878"/>
                    <a:pt x="183" y="1053"/>
                    <a:pt x="348" y="1053"/>
                  </a:cubicBezTo>
                  <a:cubicBezTo>
                    <a:pt x="379" y="1053"/>
                    <a:pt x="410" y="1047"/>
                    <a:pt x="438" y="1032"/>
                  </a:cubicBezTo>
                  <a:cubicBezTo>
                    <a:pt x="572" y="766"/>
                    <a:pt x="705" y="499"/>
                    <a:pt x="705" y="232"/>
                  </a:cubicBezTo>
                  <a:cubicBezTo>
                    <a:pt x="705" y="116"/>
                    <a:pt x="505" y="1"/>
                    <a:pt x="36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5213185" y="3299735"/>
              <a:ext cx="30815" cy="49128"/>
            </a:xfrm>
            <a:custGeom>
              <a:rect b="b" l="l" r="r" t="t"/>
              <a:pathLst>
                <a:path extrusionOk="0" h="1065" w="668">
                  <a:moveTo>
                    <a:pt x="222" y="0"/>
                  </a:moveTo>
                  <a:cubicBezTo>
                    <a:pt x="89" y="45"/>
                    <a:pt x="45" y="712"/>
                    <a:pt x="0" y="801"/>
                  </a:cubicBezTo>
                  <a:cubicBezTo>
                    <a:pt x="0" y="905"/>
                    <a:pt x="164" y="1065"/>
                    <a:pt x="320" y="1065"/>
                  </a:cubicBezTo>
                  <a:cubicBezTo>
                    <a:pt x="363" y="1065"/>
                    <a:pt x="406" y="1052"/>
                    <a:pt x="445" y="1023"/>
                  </a:cubicBezTo>
                  <a:cubicBezTo>
                    <a:pt x="578" y="756"/>
                    <a:pt x="667" y="490"/>
                    <a:pt x="667" y="223"/>
                  </a:cubicBezTo>
                  <a:cubicBezTo>
                    <a:pt x="667" y="89"/>
                    <a:pt x="400" y="0"/>
                    <a:pt x="22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5235743" y="3312052"/>
              <a:ext cx="32891" cy="44054"/>
            </a:xfrm>
            <a:custGeom>
              <a:rect b="b" l="l" r="r" t="t"/>
              <a:pathLst>
                <a:path extrusionOk="0" h="955" w="713">
                  <a:moveTo>
                    <a:pt x="312" y="0"/>
                  </a:moveTo>
                  <a:cubicBezTo>
                    <a:pt x="178" y="0"/>
                    <a:pt x="45" y="578"/>
                    <a:pt x="0" y="667"/>
                  </a:cubicBezTo>
                  <a:cubicBezTo>
                    <a:pt x="0" y="780"/>
                    <a:pt x="189" y="955"/>
                    <a:pt x="328" y="955"/>
                  </a:cubicBezTo>
                  <a:cubicBezTo>
                    <a:pt x="355" y="955"/>
                    <a:pt x="379" y="948"/>
                    <a:pt x="401" y="934"/>
                  </a:cubicBezTo>
                  <a:cubicBezTo>
                    <a:pt x="579" y="712"/>
                    <a:pt x="668" y="445"/>
                    <a:pt x="712" y="223"/>
                  </a:cubicBezTo>
                  <a:cubicBezTo>
                    <a:pt x="712" y="134"/>
                    <a:pt x="445" y="0"/>
                    <a:pt x="31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5145466" y="3289864"/>
              <a:ext cx="65689" cy="96458"/>
            </a:xfrm>
            <a:custGeom>
              <a:rect b="b" l="l" r="r" t="t"/>
              <a:pathLst>
                <a:path extrusionOk="0" h="2091" w="1424">
                  <a:moveTo>
                    <a:pt x="492" y="0"/>
                  </a:moveTo>
                  <a:cubicBezTo>
                    <a:pt x="458" y="0"/>
                    <a:pt x="426" y="11"/>
                    <a:pt x="400" y="36"/>
                  </a:cubicBezTo>
                  <a:cubicBezTo>
                    <a:pt x="134" y="392"/>
                    <a:pt x="0" y="793"/>
                    <a:pt x="0" y="1237"/>
                  </a:cubicBezTo>
                  <a:cubicBezTo>
                    <a:pt x="42" y="1488"/>
                    <a:pt x="397" y="2091"/>
                    <a:pt x="808" y="2091"/>
                  </a:cubicBezTo>
                  <a:cubicBezTo>
                    <a:pt x="835" y="2091"/>
                    <a:pt x="862" y="2088"/>
                    <a:pt x="890" y="2083"/>
                  </a:cubicBezTo>
                  <a:cubicBezTo>
                    <a:pt x="1424" y="1371"/>
                    <a:pt x="489" y="1015"/>
                    <a:pt x="489" y="1015"/>
                  </a:cubicBezTo>
                  <a:cubicBezTo>
                    <a:pt x="489" y="1015"/>
                    <a:pt x="712" y="348"/>
                    <a:pt x="756" y="303"/>
                  </a:cubicBezTo>
                  <a:cubicBezTo>
                    <a:pt x="828" y="195"/>
                    <a:pt x="638" y="0"/>
                    <a:pt x="49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75"/>
          <p:cNvGrpSpPr/>
          <p:nvPr/>
        </p:nvGrpSpPr>
        <p:grpSpPr>
          <a:xfrm>
            <a:off x="825330" y="2380915"/>
            <a:ext cx="1294422" cy="2231701"/>
            <a:chOff x="7233575" y="2705085"/>
            <a:chExt cx="1031823" cy="1778815"/>
          </a:xfrm>
        </p:grpSpPr>
        <p:sp>
          <p:nvSpPr>
            <p:cNvPr id="4426" name="Google Shape;4426;p75"/>
            <p:cNvSpPr/>
            <p:nvPr/>
          </p:nvSpPr>
          <p:spPr>
            <a:xfrm>
              <a:off x="7547876" y="3106643"/>
              <a:ext cx="50468" cy="65333"/>
            </a:xfrm>
            <a:custGeom>
              <a:rect b="b" l="l" r="r" t="t"/>
              <a:pathLst>
                <a:path extrusionOk="0" h="1490" w="1151">
                  <a:moveTo>
                    <a:pt x="756" y="1"/>
                  </a:moveTo>
                  <a:cubicBezTo>
                    <a:pt x="566" y="1"/>
                    <a:pt x="1" y="242"/>
                    <a:pt x="83" y="406"/>
                  </a:cubicBezTo>
                  <a:cubicBezTo>
                    <a:pt x="172" y="584"/>
                    <a:pt x="617" y="851"/>
                    <a:pt x="617" y="1340"/>
                  </a:cubicBezTo>
                  <a:cubicBezTo>
                    <a:pt x="605" y="1450"/>
                    <a:pt x="619" y="1489"/>
                    <a:pt x="647" y="1489"/>
                  </a:cubicBezTo>
                  <a:cubicBezTo>
                    <a:pt x="719" y="1489"/>
                    <a:pt x="884" y="1207"/>
                    <a:pt x="884" y="1207"/>
                  </a:cubicBezTo>
                  <a:cubicBezTo>
                    <a:pt x="1151" y="896"/>
                    <a:pt x="1151" y="673"/>
                    <a:pt x="1106" y="584"/>
                  </a:cubicBezTo>
                  <a:cubicBezTo>
                    <a:pt x="1062" y="495"/>
                    <a:pt x="928" y="50"/>
                    <a:pt x="795" y="6"/>
                  </a:cubicBezTo>
                  <a:cubicBezTo>
                    <a:pt x="785" y="3"/>
                    <a:pt x="772" y="1"/>
                    <a:pt x="75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7567476" y="3069767"/>
              <a:ext cx="23064" cy="50819"/>
            </a:xfrm>
            <a:custGeom>
              <a:rect b="b" l="l" r="r" t="t"/>
              <a:pathLst>
                <a:path extrusionOk="0" h="1159" w="526">
                  <a:moveTo>
                    <a:pt x="118" y="0"/>
                  </a:moveTo>
                  <a:cubicBezTo>
                    <a:pt x="0" y="0"/>
                    <a:pt x="215" y="1114"/>
                    <a:pt x="215" y="1114"/>
                  </a:cubicBezTo>
                  <a:lnTo>
                    <a:pt x="526" y="1158"/>
                  </a:lnTo>
                  <a:cubicBezTo>
                    <a:pt x="437" y="758"/>
                    <a:pt x="304" y="358"/>
                    <a:pt x="126" y="2"/>
                  </a:cubicBezTo>
                  <a:cubicBezTo>
                    <a:pt x="123" y="1"/>
                    <a:pt x="121" y="0"/>
                    <a:pt x="11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7586593" y="3104845"/>
              <a:ext cx="37139" cy="41085"/>
            </a:xfrm>
            <a:custGeom>
              <a:rect b="b" l="l" r="r" t="t"/>
              <a:pathLst>
                <a:path extrusionOk="0" h="937" w="847">
                  <a:moveTo>
                    <a:pt x="795" y="0"/>
                  </a:moveTo>
                  <a:cubicBezTo>
                    <a:pt x="709" y="0"/>
                    <a:pt x="1" y="625"/>
                    <a:pt x="1" y="625"/>
                  </a:cubicBezTo>
                  <a:lnTo>
                    <a:pt x="179" y="937"/>
                  </a:lnTo>
                  <a:cubicBezTo>
                    <a:pt x="312" y="581"/>
                    <a:pt x="846" y="91"/>
                    <a:pt x="802" y="2"/>
                  </a:cubicBezTo>
                  <a:cubicBezTo>
                    <a:pt x="800" y="1"/>
                    <a:pt x="798" y="0"/>
                    <a:pt x="79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7537834" y="3075686"/>
              <a:ext cx="39068" cy="46829"/>
            </a:xfrm>
            <a:custGeom>
              <a:rect b="b" l="l" r="r" t="t"/>
              <a:pathLst>
                <a:path extrusionOk="0" h="1068" w="891">
                  <a:moveTo>
                    <a:pt x="134" y="0"/>
                  </a:moveTo>
                  <a:cubicBezTo>
                    <a:pt x="1" y="0"/>
                    <a:pt x="579" y="1068"/>
                    <a:pt x="579" y="1068"/>
                  </a:cubicBezTo>
                  <a:lnTo>
                    <a:pt x="891" y="979"/>
                  </a:lnTo>
                  <a:cubicBezTo>
                    <a:pt x="668" y="623"/>
                    <a:pt x="401" y="267"/>
                    <a:pt x="134"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7518366" y="3099057"/>
              <a:ext cx="58536" cy="35166"/>
            </a:xfrm>
            <a:custGeom>
              <a:rect b="b" l="l" r="r" t="t"/>
              <a:pathLst>
                <a:path extrusionOk="0" h="802" w="1335">
                  <a:moveTo>
                    <a:pt x="134" y="1"/>
                  </a:moveTo>
                  <a:cubicBezTo>
                    <a:pt x="0" y="1"/>
                    <a:pt x="979" y="802"/>
                    <a:pt x="979" y="802"/>
                  </a:cubicBezTo>
                  <a:lnTo>
                    <a:pt x="1335" y="668"/>
                  </a:lnTo>
                  <a:cubicBezTo>
                    <a:pt x="934" y="401"/>
                    <a:pt x="578" y="179"/>
                    <a:pt x="13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5"/>
            <p:cNvSpPr/>
            <p:nvPr/>
          </p:nvSpPr>
          <p:spPr>
            <a:xfrm>
              <a:off x="7506659" y="4160084"/>
              <a:ext cx="50732" cy="323814"/>
            </a:xfrm>
            <a:custGeom>
              <a:rect b="b" l="l" r="r" t="t"/>
              <a:pathLst>
                <a:path extrusionOk="0" h="7385" w="1157">
                  <a:moveTo>
                    <a:pt x="0" y="1"/>
                  </a:moveTo>
                  <a:lnTo>
                    <a:pt x="489" y="7385"/>
                  </a:lnTo>
                  <a:lnTo>
                    <a:pt x="623" y="7385"/>
                  </a:lnTo>
                  <a:lnTo>
                    <a:pt x="1157" y="9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5"/>
            <p:cNvSpPr/>
            <p:nvPr/>
          </p:nvSpPr>
          <p:spPr>
            <a:xfrm>
              <a:off x="7574930" y="2705085"/>
              <a:ext cx="156053" cy="226297"/>
            </a:xfrm>
            <a:custGeom>
              <a:rect b="b" l="l" r="r" t="t"/>
              <a:pathLst>
                <a:path extrusionOk="0" h="5161" w="3559">
                  <a:moveTo>
                    <a:pt x="3069" y="1"/>
                  </a:moveTo>
                  <a:lnTo>
                    <a:pt x="356" y="2625"/>
                  </a:lnTo>
                  <a:lnTo>
                    <a:pt x="0" y="4760"/>
                  </a:lnTo>
                  <a:lnTo>
                    <a:pt x="1290" y="5161"/>
                  </a:lnTo>
                  <a:lnTo>
                    <a:pt x="2536" y="4671"/>
                  </a:lnTo>
                  <a:lnTo>
                    <a:pt x="2269" y="2892"/>
                  </a:lnTo>
                  <a:lnTo>
                    <a:pt x="3559" y="401"/>
                  </a:lnTo>
                  <a:lnTo>
                    <a:pt x="30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5"/>
            <p:cNvSpPr/>
            <p:nvPr/>
          </p:nvSpPr>
          <p:spPr>
            <a:xfrm>
              <a:off x="7953292" y="4095716"/>
              <a:ext cx="56607" cy="388182"/>
            </a:xfrm>
            <a:custGeom>
              <a:rect b="b" l="l" r="r" t="t"/>
              <a:pathLst>
                <a:path extrusionOk="0" h="8853" w="1291">
                  <a:moveTo>
                    <a:pt x="0" y="1"/>
                  </a:moveTo>
                  <a:lnTo>
                    <a:pt x="1157" y="8853"/>
                  </a:lnTo>
                  <a:lnTo>
                    <a:pt x="1246" y="8853"/>
                  </a:lnTo>
                  <a:lnTo>
                    <a:pt x="1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8046907" y="4113299"/>
              <a:ext cx="74146" cy="370599"/>
            </a:xfrm>
            <a:custGeom>
              <a:rect b="b" l="l" r="r" t="t"/>
              <a:pathLst>
                <a:path extrusionOk="0" h="8452" w="1691">
                  <a:moveTo>
                    <a:pt x="1" y="0"/>
                  </a:moveTo>
                  <a:lnTo>
                    <a:pt x="1602" y="8452"/>
                  </a:lnTo>
                  <a:lnTo>
                    <a:pt x="1691" y="8452"/>
                  </a:lnTo>
                  <a:lnTo>
                    <a:pt x="12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7814821" y="4103521"/>
              <a:ext cx="68314" cy="380377"/>
            </a:xfrm>
            <a:custGeom>
              <a:rect b="b" l="l" r="r" t="t"/>
              <a:pathLst>
                <a:path extrusionOk="0" h="8675" w="1558">
                  <a:moveTo>
                    <a:pt x="312" y="1"/>
                  </a:moveTo>
                  <a:lnTo>
                    <a:pt x="0" y="8675"/>
                  </a:lnTo>
                  <a:lnTo>
                    <a:pt x="134" y="8675"/>
                  </a:lnTo>
                  <a:lnTo>
                    <a:pt x="15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7721206" y="4101592"/>
              <a:ext cx="85853" cy="382306"/>
            </a:xfrm>
            <a:custGeom>
              <a:rect b="b" l="l" r="r" t="t"/>
              <a:pathLst>
                <a:path extrusionOk="0" h="8719" w="1958">
                  <a:moveTo>
                    <a:pt x="712" y="0"/>
                  </a:moveTo>
                  <a:lnTo>
                    <a:pt x="0" y="8719"/>
                  </a:lnTo>
                  <a:lnTo>
                    <a:pt x="89" y="8719"/>
                  </a:lnTo>
                  <a:lnTo>
                    <a:pt x="195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7748479" y="4208843"/>
              <a:ext cx="370643" cy="11751"/>
            </a:xfrm>
            <a:custGeom>
              <a:rect b="b" l="l" r="r" t="t"/>
              <a:pathLst>
                <a:path extrusionOk="0" h="268" w="8453">
                  <a:moveTo>
                    <a:pt x="90" y="1"/>
                  </a:moveTo>
                  <a:lnTo>
                    <a:pt x="1" y="268"/>
                  </a:lnTo>
                  <a:lnTo>
                    <a:pt x="8452" y="268"/>
                  </a:lnTo>
                  <a:lnTo>
                    <a:pt x="836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5"/>
            <p:cNvSpPr/>
            <p:nvPr/>
          </p:nvSpPr>
          <p:spPr>
            <a:xfrm>
              <a:off x="8050809" y="3580812"/>
              <a:ext cx="115100" cy="534457"/>
            </a:xfrm>
            <a:custGeom>
              <a:rect b="b" l="l" r="r" t="t"/>
              <a:pathLst>
                <a:path extrusionOk="0" h="12189" w="2625">
                  <a:moveTo>
                    <a:pt x="2314" y="1"/>
                  </a:moveTo>
                  <a:lnTo>
                    <a:pt x="1" y="12011"/>
                  </a:lnTo>
                  <a:lnTo>
                    <a:pt x="267" y="12189"/>
                  </a:lnTo>
                  <a:lnTo>
                    <a:pt x="26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5"/>
            <p:cNvSpPr/>
            <p:nvPr/>
          </p:nvSpPr>
          <p:spPr>
            <a:xfrm>
              <a:off x="7980609" y="3573007"/>
              <a:ext cx="115100" cy="536430"/>
            </a:xfrm>
            <a:custGeom>
              <a:rect b="b" l="l" r="r" t="t"/>
              <a:pathLst>
                <a:path extrusionOk="0" h="12234" w="2625">
                  <a:moveTo>
                    <a:pt x="2625" y="1"/>
                  </a:moveTo>
                  <a:lnTo>
                    <a:pt x="2313" y="45"/>
                  </a:lnTo>
                  <a:lnTo>
                    <a:pt x="0" y="12011"/>
                  </a:lnTo>
                  <a:lnTo>
                    <a:pt x="267" y="12233"/>
                  </a:lnTo>
                  <a:lnTo>
                    <a:pt x="26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5"/>
            <p:cNvSpPr/>
            <p:nvPr/>
          </p:nvSpPr>
          <p:spPr>
            <a:xfrm>
              <a:off x="7894799" y="3399458"/>
              <a:ext cx="370599" cy="758737"/>
            </a:xfrm>
            <a:custGeom>
              <a:rect b="b" l="l" r="r" t="t"/>
              <a:pathLst>
                <a:path extrusionOk="0" h="17304" w="8452">
                  <a:moveTo>
                    <a:pt x="4226" y="0"/>
                  </a:moveTo>
                  <a:cubicBezTo>
                    <a:pt x="3825" y="0"/>
                    <a:pt x="3425" y="311"/>
                    <a:pt x="3336" y="712"/>
                  </a:cubicBezTo>
                  <a:lnTo>
                    <a:pt x="0" y="17303"/>
                  </a:lnTo>
                  <a:lnTo>
                    <a:pt x="356" y="17303"/>
                  </a:lnTo>
                  <a:lnTo>
                    <a:pt x="2980" y="4270"/>
                  </a:lnTo>
                  <a:lnTo>
                    <a:pt x="7340" y="4270"/>
                  </a:lnTo>
                  <a:lnTo>
                    <a:pt x="4715" y="17303"/>
                  </a:lnTo>
                  <a:lnTo>
                    <a:pt x="5071" y="17303"/>
                  </a:lnTo>
                  <a:lnTo>
                    <a:pt x="8407" y="712"/>
                  </a:lnTo>
                  <a:cubicBezTo>
                    <a:pt x="8452" y="356"/>
                    <a:pt x="8185" y="0"/>
                    <a:pt x="78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5"/>
            <p:cNvSpPr/>
            <p:nvPr/>
          </p:nvSpPr>
          <p:spPr>
            <a:xfrm>
              <a:off x="7818723" y="4109396"/>
              <a:ext cx="298426" cy="58536"/>
            </a:xfrm>
            <a:custGeom>
              <a:rect b="b" l="l" r="r" t="t"/>
              <a:pathLst>
                <a:path extrusionOk="0" h="1335" w="6806">
                  <a:moveTo>
                    <a:pt x="0" y="0"/>
                  </a:moveTo>
                  <a:lnTo>
                    <a:pt x="579" y="1335"/>
                  </a:lnTo>
                  <a:lnTo>
                    <a:pt x="6806" y="1335"/>
                  </a:lnTo>
                  <a:lnTo>
                    <a:pt x="67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5"/>
            <p:cNvSpPr/>
            <p:nvPr/>
          </p:nvSpPr>
          <p:spPr>
            <a:xfrm>
              <a:off x="7750452" y="4109396"/>
              <a:ext cx="97561" cy="58536"/>
            </a:xfrm>
            <a:custGeom>
              <a:rect b="b" l="l" r="r" t="t"/>
              <a:pathLst>
                <a:path extrusionOk="0" h="1335" w="2225">
                  <a:moveTo>
                    <a:pt x="89" y="0"/>
                  </a:moveTo>
                  <a:lnTo>
                    <a:pt x="0" y="1335"/>
                  </a:lnTo>
                  <a:lnTo>
                    <a:pt x="2136" y="1335"/>
                  </a:lnTo>
                  <a:lnTo>
                    <a:pt x="2224" y="0"/>
                  </a:lnTo>
                  <a:close/>
                </a:path>
              </a:pathLst>
            </a:custGeom>
            <a:solidFill>
              <a:srgbClr val="CCA2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8070321" y="4095716"/>
              <a:ext cx="54634" cy="388182"/>
            </a:xfrm>
            <a:custGeom>
              <a:rect b="b" l="l" r="r" t="t"/>
              <a:pathLst>
                <a:path extrusionOk="0" h="8853" w="1246">
                  <a:moveTo>
                    <a:pt x="0" y="1"/>
                  </a:moveTo>
                  <a:lnTo>
                    <a:pt x="1112" y="8853"/>
                  </a:lnTo>
                  <a:lnTo>
                    <a:pt x="1201" y="8853"/>
                  </a:lnTo>
                  <a:lnTo>
                    <a:pt x="12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5"/>
            <p:cNvSpPr/>
            <p:nvPr/>
          </p:nvSpPr>
          <p:spPr>
            <a:xfrm>
              <a:off x="7818723" y="4101592"/>
              <a:ext cx="87783" cy="382306"/>
            </a:xfrm>
            <a:custGeom>
              <a:rect b="b" l="l" r="r" t="t"/>
              <a:pathLst>
                <a:path extrusionOk="0" h="8719" w="2002">
                  <a:moveTo>
                    <a:pt x="712" y="0"/>
                  </a:moveTo>
                  <a:lnTo>
                    <a:pt x="0" y="8719"/>
                  </a:lnTo>
                  <a:lnTo>
                    <a:pt x="134" y="8719"/>
                  </a:lnTo>
                  <a:lnTo>
                    <a:pt x="200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5"/>
            <p:cNvSpPr/>
            <p:nvPr/>
          </p:nvSpPr>
          <p:spPr>
            <a:xfrm>
              <a:off x="7750452" y="4109396"/>
              <a:ext cx="374501" cy="33193"/>
            </a:xfrm>
            <a:custGeom>
              <a:rect b="b" l="l" r="r" t="t"/>
              <a:pathLst>
                <a:path extrusionOk="0" h="757" w="8541">
                  <a:moveTo>
                    <a:pt x="356" y="0"/>
                  </a:moveTo>
                  <a:lnTo>
                    <a:pt x="0" y="757"/>
                  </a:lnTo>
                  <a:lnTo>
                    <a:pt x="8541" y="757"/>
                  </a:lnTo>
                  <a:lnTo>
                    <a:pt x="8541" y="223"/>
                  </a:lnTo>
                  <a:lnTo>
                    <a:pt x="3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7742647" y="4068443"/>
              <a:ext cx="378404" cy="54634"/>
            </a:xfrm>
            <a:custGeom>
              <a:rect b="b" l="l" r="r" t="t"/>
              <a:pathLst>
                <a:path extrusionOk="0" h="1246" w="8630">
                  <a:moveTo>
                    <a:pt x="935" y="0"/>
                  </a:moveTo>
                  <a:cubicBezTo>
                    <a:pt x="401" y="0"/>
                    <a:pt x="0" y="401"/>
                    <a:pt x="0" y="890"/>
                  </a:cubicBezTo>
                  <a:lnTo>
                    <a:pt x="0" y="1246"/>
                  </a:lnTo>
                  <a:lnTo>
                    <a:pt x="8630" y="1246"/>
                  </a:lnTo>
                  <a:lnTo>
                    <a:pt x="8630" y="667"/>
                  </a:lnTo>
                  <a:cubicBezTo>
                    <a:pt x="8630" y="312"/>
                    <a:pt x="8319" y="0"/>
                    <a:pt x="7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5"/>
            <p:cNvSpPr/>
            <p:nvPr/>
          </p:nvSpPr>
          <p:spPr>
            <a:xfrm>
              <a:off x="7742647" y="4068443"/>
              <a:ext cx="171663" cy="54634"/>
            </a:xfrm>
            <a:custGeom>
              <a:rect b="b" l="l" r="r" t="t"/>
              <a:pathLst>
                <a:path extrusionOk="0" h="1246" w="3915">
                  <a:moveTo>
                    <a:pt x="445" y="0"/>
                  </a:moveTo>
                  <a:cubicBezTo>
                    <a:pt x="223" y="0"/>
                    <a:pt x="0" y="401"/>
                    <a:pt x="0" y="890"/>
                  </a:cubicBezTo>
                  <a:lnTo>
                    <a:pt x="0" y="1246"/>
                  </a:lnTo>
                  <a:lnTo>
                    <a:pt x="3915" y="1246"/>
                  </a:lnTo>
                  <a:lnTo>
                    <a:pt x="3915" y="667"/>
                  </a:lnTo>
                  <a:cubicBezTo>
                    <a:pt x="3915" y="312"/>
                    <a:pt x="3781" y="0"/>
                    <a:pt x="3603" y="0"/>
                  </a:cubicBezTo>
                  <a:close/>
                </a:path>
              </a:pathLst>
            </a:custGeom>
            <a:solidFill>
              <a:srgbClr val="38232D">
                <a:alpha val="60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5"/>
            <p:cNvSpPr/>
            <p:nvPr/>
          </p:nvSpPr>
          <p:spPr>
            <a:xfrm>
              <a:off x="7738745" y="4113299"/>
              <a:ext cx="392084" cy="15654"/>
            </a:xfrm>
            <a:custGeom>
              <a:rect b="b" l="l" r="r" t="t"/>
              <a:pathLst>
                <a:path extrusionOk="0" h="357" w="8942">
                  <a:moveTo>
                    <a:pt x="1" y="0"/>
                  </a:moveTo>
                  <a:lnTo>
                    <a:pt x="1" y="356"/>
                  </a:lnTo>
                  <a:lnTo>
                    <a:pt x="8941" y="356"/>
                  </a:lnTo>
                  <a:lnTo>
                    <a:pt x="889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5"/>
            <p:cNvSpPr/>
            <p:nvPr/>
          </p:nvSpPr>
          <p:spPr>
            <a:xfrm>
              <a:off x="8025465" y="3411165"/>
              <a:ext cx="216519" cy="165787"/>
            </a:xfrm>
            <a:custGeom>
              <a:rect b="b" l="l" r="r" t="t"/>
              <a:pathLst>
                <a:path extrusionOk="0" h="3781" w="4938">
                  <a:moveTo>
                    <a:pt x="1157" y="0"/>
                  </a:moveTo>
                  <a:cubicBezTo>
                    <a:pt x="890" y="0"/>
                    <a:pt x="668" y="178"/>
                    <a:pt x="579" y="445"/>
                  </a:cubicBezTo>
                  <a:lnTo>
                    <a:pt x="0" y="3381"/>
                  </a:lnTo>
                  <a:cubicBezTo>
                    <a:pt x="0" y="3470"/>
                    <a:pt x="0" y="3559"/>
                    <a:pt x="89" y="3647"/>
                  </a:cubicBezTo>
                  <a:cubicBezTo>
                    <a:pt x="134" y="3736"/>
                    <a:pt x="223" y="3781"/>
                    <a:pt x="356" y="3781"/>
                  </a:cubicBezTo>
                  <a:lnTo>
                    <a:pt x="4004" y="3781"/>
                  </a:lnTo>
                  <a:cubicBezTo>
                    <a:pt x="4182" y="3781"/>
                    <a:pt x="4315" y="3647"/>
                    <a:pt x="4315" y="3514"/>
                  </a:cubicBezTo>
                  <a:lnTo>
                    <a:pt x="4938" y="400"/>
                  </a:lnTo>
                  <a:cubicBezTo>
                    <a:pt x="4938" y="311"/>
                    <a:pt x="4938" y="222"/>
                    <a:pt x="4849" y="133"/>
                  </a:cubicBezTo>
                  <a:cubicBezTo>
                    <a:pt x="4804" y="44"/>
                    <a:pt x="4671" y="0"/>
                    <a:pt x="4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5"/>
            <p:cNvSpPr/>
            <p:nvPr/>
          </p:nvSpPr>
          <p:spPr>
            <a:xfrm>
              <a:off x="8039102" y="3411165"/>
              <a:ext cx="183370" cy="148248"/>
            </a:xfrm>
            <a:custGeom>
              <a:rect b="b" l="l" r="r" t="t"/>
              <a:pathLst>
                <a:path extrusionOk="0" h="3381" w="4182">
                  <a:moveTo>
                    <a:pt x="979" y="0"/>
                  </a:moveTo>
                  <a:cubicBezTo>
                    <a:pt x="757" y="0"/>
                    <a:pt x="534" y="133"/>
                    <a:pt x="534" y="400"/>
                  </a:cubicBezTo>
                  <a:lnTo>
                    <a:pt x="45" y="3025"/>
                  </a:lnTo>
                  <a:cubicBezTo>
                    <a:pt x="1" y="3114"/>
                    <a:pt x="45" y="3203"/>
                    <a:pt x="90" y="3292"/>
                  </a:cubicBezTo>
                  <a:cubicBezTo>
                    <a:pt x="134" y="3336"/>
                    <a:pt x="223" y="3381"/>
                    <a:pt x="312" y="3381"/>
                  </a:cubicBezTo>
                  <a:lnTo>
                    <a:pt x="3381" y="3381"/>
                  </a:lnTo>
                  <a:cubicBezTo>
                    <a:pt x="3515" y="3381"/>
                    <a:pt x="3648" y="3292"/>
                    <a:pt x="3648" y="3158"/>
                  </a:cubicBezTo>
                  <a:lnTo>
                    <a:pt x="4182" y="356"/>
                  </a:lnTo>
                  <a:cubicBezTo>
                    <a:pt x="4182" y="267"/>
                    <a:pt x="4182" y="178"/>
                    <a:pt x="4093" y="89"/>
                  </a:cubicBezTo>
                  <a:cubicBezTo>
                    <a:pt x="4049" y="44"/>
                    <a:pt x="3960" y="0"/>
                    <a:pt x="38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5"/>
            <p:cNvSpPr/>
            <p:nvPr/>
          </p:nvSpPr>
          <p:spPr>
            <a:xfrm>
              <a:off x="7670474" y="2979353"/>
              <a:ext cx="450577" cy="547085"/>
            </a:xfrm>
            <a:custGeom>
              <a:rect b="b" l="l" r="r" t="t"/>
              <a:pathLst>
                <a:path extrusionOk="0" h="12477" w="10276">
                  <a:moveTo>
                    <a:pt x="4036" y="0"/>
                  </a:moveTo>
                  <a:cubicBezTo>
                    <a:pt x="3864" y="0"/>
                    <a:pt x="3687" y="34"/>
                    <a:pt x="3515" y="107"/>
                  </a:cubicBezTo>
                  <a:cubicBezTo>
                    <a:pt x="2625" y="284"/>
                    <a:pt x="1958" y="1041"/>
                    <a:pt x="1958" y="1975"/>
                  </a:cubicBezTo>
                  <a:cubicBezTo>
                    <a:pt x="1958" y="1975"/>
                    <a:pt x="1903" y="1960"/>
                    <a:pt x="1811" y="1960"/>
                  </a:cubicBezTo>
                  <a:cubicBezTo>
                    <a:pt x="1580" y="1960"/>
                    <a:pt x="1113" y="2051"/>
                    <a:pt x="668" y="2686"/>
                  </a:cubicBezTo>
                  <a:cubicBezTo>
                    <a:pt x="357" y="3309"/>
                    <a:pt x="312" y="4065"/>
                    <a:pt x="579" y="4688"/>
                  </a:cubicBezTo>
                  <a:cubicBezTo>
                    <a:pt x="223" y="5444"/>
                    <a:pt x="45" y="6245"/>
                    <a:pt x="1" y="7090"/>
                  </a:cubicBezTo>
                  <a:cubicBezTo>
                    <a:pt x="90" y="8024"/>
                    <a:pt x="1246" y="8514"/>
                    <a:pt x="1380" y="9047"/>
                  </a:cubicBezTo>
                  <a:cubicBezTo>
                    <a:pt x="668" y="9225"/>
                    <a:pt x="134" y="10382"/>
                    <a:pt x="801" y="11049"/>
                  </a:cubicBezTo>
                  <a:cubicBezTo>
                    <a:pt x="1931" y="12121"/>
                    <a:pt x="3407" y="12476"/>
                    <a:pt x="4778" y="12476"/>
                  </a:cubicBezTo>
                  <a:cubicBezTo>
                    <a:pt x="6593" y="12476"/>
                    <a:pt x="8225" y="11855"/>
                    <a:pt x="8630" y="11449"/>
                  </a:cubicBezTo>
                  <a:cubicBezTo>
                    <a:pt x="9342" y="10782"/>
                    <a:pt x="10276" y="9403"/>
                    <a:pt x="8363" y="8958"/>
                  </a:cubicBezTo>
                  <a:cubicBezTo>
                    <a:pt x="8363" y="8958"/>
                    <a:pt x="9297" y="8113"/>
                    <a:pt x="8941" y="6112"/>
                  </a:cubicBezTo>
                  <a:cubicBezTo>
                    <a:pt x="8586" y="4154"/>
                    <a:pt x="7429" y="4154"/>
                    <a:pt x="7429" y="4154"/>
                  </a:cubicBezTo>
                  <a:cubicBezTo>
                    <a:pt x="7429" y="4154"/>
                    <a:pt x="7696" y="2642"/>
                    <a:pt x="7073" y="1886"/>
                  </a:cubicBezTo>
                  <a:cubicBezTo>
                    <a:pt x="6665" y="1437"/>
                    <a:pt x="6071" y="1213"/>
                    <a:pt x="5495" y="1213"/>
                  </a:cubicBezTo>
                  <a:cubicBezTo>
                    <a:pt x="5443" y="1213"/>
                    <a:pt x="5390" y="1215"/>
                    <a:pt x="5338" y="1219"/>
                  </a:cubicBezTo>
                  <a:cubicBezTo>
                    <a:pt x="5303" y="511"/>
                    <a:pt x="4705" y="0"/>
                    <a:pt x="4036" y="0"/>
                  </a:cubicBezTo>
                  <a:close/>
                </a:path>
              </a:pathLst>
            </a:custGeom>
            <a:solidFill>
              <a:srgbClr val="BA4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7670474" y="3056174"/>
              <a:ext cx="450577" cy="470264"/>
            </a:xfrm>
            <a:custGeom>
              <a:rect b="b" l="l" r="r" t="t"/>
              <a:pathLst>
                <a:path extrusionOk="0" h="10725" w="10276">
                  <a:moveTo>
                    <a:pt x="6940" y="0"/>
                  </a:moveTo>
                  <a:cubicBezTo>
                    <a:pt x="6500" y="1758"/>
                    <a:pt x="3980" y="3798"/>
                    <a:pt x="2073" y="3798"/>
                  </a:cubicBezTo>
                  <a:cubicBezTo>
                    <a:pt x="1471" y="3798"/>
                    <a:pt x="930" y="3595"/>
                    <a:pt x="534" y="3114"/>
                  </a:cubicBezTo>
                  <a:cubicBezTo>
                    <a:pt x="179" y="3826"/>
                    <a:pt x="1" y="4582"/>
                    <a:pt x="1" y="5338"/>
                  </a:cubicBezTo>
                  <a:cubicBezTo>
                    <a:pt x="90" y="6272"/>
                    <a:pt x="1246" y="6762"/>
                    <a:pt x="1380" y="7295"/>
                  </a:cubicBezTo>
                  <a:cubicBezTo>
                    <a:pt x="668" y="7473"/>
                    <a:pt x="134" y="8630"/>
                    <a:pt x="801" y="9297"/>
                  </a:cubicBezTo>
                  <a:cubicBezTo>
                    <a:pt x="1931" y="10369"/>
                    <a:pt x="3415" y="10724"/>
                    <a:pt x="4792" y="10724"/>
                  </a:cubicBezTo>
                  <a:cubicBezTo>
                    <a:pt x="6615" y="10724"/>
                    <a:pt x="8250" y="10103"/>
                    <a:pt x="8630" y="9697"/>
                  </a:cubicBezTo>
                  <a:cubicBezTo>
                    <a:pt x="9342" y="9030"/>
                    <a:pt x="10276" y="7651"/>
                    <a:pt x="8363" y="7206"/>
                  </a:cubicBezTo>
                  <a:cubicBezTo>
                    <a:pt x="8363" y="7206"/>
                    <a:pt x="9297" y="6361"/>
                    <a:pt x="8941" y="4360"/>
                  </a:cubicBezTo>
                  <a:cubicBezTo>
                    <a:pt x="8586" y="2402"/>
                    <a:pt x="7429" y="2402"/>
                    <a:pt x="7429" y="2402"/>
                  </a:cubicBezTo>
                  <a:cubicBezTo>
                    <a:pt x="7429" y="2402"/>
                    <a:pt x="7696" y="890"/>
                    <a:pt x="7073" y="134"/>
                  </a:cubicBezTo>
                  <a:lnTo>
                    <a:pt x="6940" y="0"/>
                  </a:lnTo>
                  <a:close/>
                </a:path>
              </a:pathLst>
            </a:custGeom>
            <a:solidFill>
              <a:srgbClr val="A52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5"/>
            <p:cNvSpPr/>
            <p:nvPr/>
          </p:nvSpPr>
          <p:spPr>
            <a:xfrm>
              <a:off x="7760362" y="3266731"/>
              <a:ext cx="222219" cy="261112"/>
            </a:xfrm>
            <a:custGeom>
              <a:rect b="b" l="l" r="r" t="t"/>
              <a:pathLst>
                <a:path extrusionOk="0" h="5955" w="5068">
                  <a:moveTo>
                    <a:pt x="2257" y="1"/>
                  </a:moveTo>
                  <a:cubicBezTo>
                    <a:pt x="992" y="1"/>
                    <a:pt x="1" y="3103"/>
                    <a:pt x="264" y="5340"/>
                  </a:cubicBezTo>
                  <a:cubicBezTo>
                    <a:pt x="264" y="5385"/>
                    <a:pt x="264" y="5429"/>
                    <a:pt x="308" y="5518"/>
                  </a:cubicBezTo>
                  <a:cubicBezTo>
                    <a:pt x="1133" y="5809"/>
                    <a:pt x="2011" y="5955"/>
                    <a:pt x="2891" y="5955"/>
                  </a:cubicBezTo>
                  <a:cubicBezTo>
                    <a:pt x="3625" y="5955"/>
                    <a:pt x="4360" y="5854"/>
                    <a:pt x="5068" y="5652"/>
                  </a:cubicBezTo>
                  <a:lnTo>
                    <a:pt x="5068" y="5563"/>
                  </a:lnTo>
                  <a:cubicBezTo>
                    <a:pt x="4801" y="3294"/>
                    <a:pt x="3644" y="47"/>
                    <a:pt x="2310" y="2"/>
                  </a:cubicBezTo>
                  <a:cubicBezTo>
                    <a:pt x="2292" y="1"/>
                    <a:pt x="2274" y="1"/>
                    <a:pt x="2257" y="1"/>
                  </a:cubicBezTo>
                  <a:close/>
                </a:path>
              </a:pathLst>
            </a:custGeom>
            <a:solidFill>
              <a:srgbClr val="8921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5"/>
            <p:cNvSpPr/>
            <p:nvPr/>
          </p:nvSpPr>
          <p:spPr>
            <a:xfrm>
              <a:off x="7629520" y="4018675"/>
              <a:ext cx="317982" cy="455488"/>
            </a:xfrm>
            <a:custGeom>
              <a:rect b="b" l="l" r="r" t="t"/>
              <a:pathLst>
                <a:path extrusionOk="0" h="10388" w="7252">
                  <a:moveTo>
                    <a:pt x="521" y="0"/>
                  </a:moveTo>
                  <a:cubicBezTo>
                    <a:pt x="96" y="0"/>
                    <a:pt x="1" y="246"/>
                    <a:pt x="1" y="246"/>
                  </a:cubicBezTo>
                  <a:lnTo>
                    <a:pt x="7162" y="10387"/>
                  </a:lnTo>
                  <a:lnTo>
                    <a:pt x="7251" y="10387"/>
                  </a:lnTo>
                  <a:cubicBezTo>
                    <a:pt x="7251" y="10387"/>
                    <a:pt x="4315" y="1980"/>
                    <a:pt x="2314" y="735"/>
                  </a:cubicBezTo>
                  <a:cubicBezTo>
                    <a:pt x="1421" y="159"/>
                    <a:pt x="864" y="0"/>
                    <a:pt x="521"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7853801" y="4349287"/>
              <a:ext cx="93702" cy="124878"/>
            </a:xfrm>
            <a:custGeom>
              <a:rect b="b" l="l" r="r" t="t"/>
              <a:pathLst>
                <a:path extrusionOk="0" h="2848" w="2137">
                  <a:moveTo>
                    <a:pt x="1" y="1"/>
                  </a:moveTo>
                  <a:lnTo>
                    <a:pt x="2047" y="2847"/>
                  </a:lnTo>
                  <a:lnTo>
                    <a:pt x="2136" y="2847"/>
                  </a:lnTo>
                  <a:cubicBezTo>
                    <a:pt x="2136" y="2847"/>
                    <a:pt x="1780" y="1735"/>
                    <a:pt x="1157" y="223"/>
                  </a:cubicBezTo>
                  <a:lnTo>
                    <a:pt x="1"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7581770" y="4024683"/>
              <a:ext cx="283781" cy="447508"/>
            </a:xfrm>
            <a:custGeom>
              <a:rect b="b" l="l" r="r" t="t"/>
              <a:pathLst>
                <a:path extrusionOk="0" h="10206" w="6472">
                  <a:moveTo>
                    <a:pt x="708" y="1"/>
                  </a:moveTo>
                  <a:cubicBezTo>
                    <a:pt x="0" y="1"/>
                    <a:pt x="536" y="1449"/>
                    <a:pt x="778" y="1932"/>
                  </a:cubicBezTo>
                  <a:cubicBezTo>
                    <a:pt x="1356" y="3044"/>
                    <a:pt x="6338" y="10206"/>
                    <a:pt x="6338" y="10206"/>
                  </a:cubicBezTo>
                  <a:lnTo>
                    <a:pt x="6472" y="10206"/>
                  </a:lnTo>
                  <a:cubicBezTo>
                    <a:pt x="6472" y="10206"/>
                    <a:pt x="3625" y="1710"/>
                    <a:pt x="1668" y="420"/>
                  </a:cubicBezTo>
                  <a:cubicBezTo>
                    <a:pt x="1220" y="121"/>
                    <a:pt x="912" y="1"/>
                    <a:pt x="708"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7760186" y="4325873"/>
              <a:ext cx="105366" cy="146319"/>
            </a:xfrm>
            <a:custGeom>
              <a:rect b="b" l="l" r="r" t="t"/>
              <a:pathLst>
                <a:path extrusionOk="0" h="3337" w="2403">
                  <a:moveTo>
                    <a:pt x="1" y="1"/>
                  </a:moveTo>
                  <a:cubicBezTo>
                    <a:pt x="1202" y="1780"/>
                    <a:pt x="2314" y="3337"/>
                    <a:pt x="2314" y="3337"/>
                  </a:cubicBezTo>
                  <a:lnTo>
                    <a:pt x="2403" y="3337"/>
                  </a:lnTo>
                  <a:cubicBezTo>
                    <a:pt x="2403" y="3337"/>
                    <a:pt x="1958" y="2002"/>
                    <a:pt x="1291" y="312"/>
                  </a:cubicBezTo>
                  <a:lnTo>
                    <a:pt x="1"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7532003" y="3411165"/>
              <a:ext cx="522750" cy="912817"/>
            </a:xfrm>
            <a:custGeom>
              <a:rect b="b" l="l" r="r" t="t"/>
              <a:pathLst>
                <a:path extrusionOk="0" h="20818" w="11922">
                  <a:moveTo>
                    <a:pt x="8941" y="0"/>
                  </a:moveTo>
                  <a:lnTo>
                    <a:pt x="6806" y="2091"/>
                  </a:lnTo>
                  <a:cubicBezTo>
                    <a:pt x="6806" y="2091"/>
                    <a:pt x="9297" y="10364"/>
                    <a:pt x="5917" y="11254"/>
                  </a:cubicBezTo>
                  <a:cubicBezTo>
                    <a:pt x="5119" y="11471"/>
                    <a:pt x="4496" y="11509"/>
                    <a:pt x="3976" y="11509"/>
                  </a:cubicBezTo>
                  <a:cubicBezTo>
                    <a:pt x="3698" y="11509"/>
                    <a:pt x="3450" y="11498"/>
                    <a:pt x="3220" y="11498"/>
                  </a:cubicBezTo>
                  <a:cubicBezTo>
                    <a:pt x="2558" y="11498"/>
                    <a:pt x="2047" y="11587"/>
                    <a:pt x="1424" y="12277"/>
                  </a:cubicBezTo>
                  <a:cubicBezTo>
                    <a:pt x="0" y="13834"/>
                    <a:pt x="1379" y="18638"/>
                    <a:pt x="1379" y="18638"/>
                  </a:cubicBezTo>
                  <a:lnTo>
                    <a:pt x="8719" y="20817"/>
                  </a:lnTo>
                  <a:cubicBezTo>
                    <a:pt x="6050" y="15835"/>
                    <a:pt x="7029" y="15391"/>
                    <a:pt x="7029" y="15391"/>
                  </a:cubicBezTo>
                  <a:lnTo>
                    <a:pt x="8763" y="15391"/>
                  </a:lnTo>
                  <a:cubicBezTo>
                    <a:pt x="10409" y="15391"/>
                    <a:pt x="11922" y="14501"/>
                    <a:pt x="11388" y="11743"/>
                  </a:cubicBezTo>
                  <a:cubicBezTo>
                    <a:pt x="10987" y="10053"/>
                    <a:pt x="10498" y="8407"/>
                    <a:pt x="9875" y="6761"/>
                  </a:cubicBezTo>
                  <a:cubicBezTo>
                    <a:pt x="8941" y="4048"/>
                    <a:pt x="9564" y="801"/>
                    <a:pt x="8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7539808" y="3411165"/>
              <a:ext cx="514945" cy="912817"/>
            </a:xfrm>
            <a:custGeom>
              <a:rect b="b" l="l" r="r" t="t"/>
              <a:pathLst>
                <a:path extrusionOk="0" h="20818" w="11744">
                  <a:moveTo>
                    <a:pt x="8763" y="0"/>
                  </a:moveTo>
                  <a:lnTo>
                    <a:pt x="6406" y="2269"/>
                  </a:lnTo>
                  <a:cubicBezTo>
                    <a:pt x="6406" y="2269"/>
                    <a:pt x="7607" y="5338"/>
                    <a:pt x="7518" y="8007"/>
                  </a:cubicBezTo>
                  <a:cubicBezTo>
                    <a:pt x="8986" y="9608"/>
                    <a:pt x="10454" y="11432"/>
                    <a:pt x="9831" y="11788"/>
                  </a:cubicBezTo>
                  <a:cubicBezTo>
                    <a:pt x="9743" y="11843"/>
                    <a:pt x="9549" y="11870"/>
                    <a:pt x="9289" y="11870"/>
                  </a:cubicBezTo>
                  <a:cubicBezTo>
                    <a:pt x="8497" y="11870"/>
                    <a:pt x="7088" y="11612"/>
                    <a:pt x="6183" y="11076"/>
                  </a:cubicBezTo>
                  <a:cubicBezTo>
                    <a:pt x="4782" y="11115"/>
                    <a:pt x="2665" y="12789"/>
                    <a:pt x="1443" y="12789"/>
                  </a:cubicBezTo>
                  <a:cubicBezTo>
                    <a:pt x="1268" y="12789"/>
                    <a:pt x="1112" y="12755"/>
                    <a:pt x="979" y="12677"/>
                  </a:cubicBezTo>
                  <a:lnTo>
                    <a:pt x="979" y="12677"/>
                  </a:lnTo>
                  <a:cubicBezTo>
                    <a:pt x="0" y="14501"/>
                    <a:pt x="1201" y="18638"/>
                    <a:pt x="1201" y="18638"/>
                  </a:cubicBezTo>
                  <a:lnTo>
                    <a:pt x="5783" y="20017"/>
                  </a:lnTo>
                  <a:lnTo>
                    <a:pt x="6940" y="18905"/>
                  </a:lnTo>
                  <a:lnTo>
                    <a:pt x="8229" y="20728"/>
                  </a:lnTo>
                  <a:lnTo>
                    <a:pt x="8541" y="20817"/>
                  </a:lnTo>
                  <a:cubicBezTo>
                    <a:pt x="5872" y="15835"/>
                    <a:pt x="6851" y="15391"/>
                    <a:pt x="6851" y="15391"/>
                  </a:cubicBezTo>
                  <a:lnTo>
                    <a:pt x="8585" y="15391"/>
                  </a:lnTo>
                  <a:cubicBezTo>
                    <a:pt x="10231" y="15391"/>
                    <a:pt x="11744" y="14501"/>
                    <a:pt x="11210" y="11743"/>
                  </a:cubicBezTo>
                  <a:cubicBezTo>
                    <a:pt x="10854" y="10053"/>
                    <a:pt x="10365" y="8363"/>
                    <a:pt x="9786" y="6717"/>
                  </a:cubicBezTo>
                  <a:cubicBezTo>
                    <a:pt x="8852" y="4003"/>
                    <a:pt x="9608" y="890"/>
                    <a:pt x="8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7574930" y="3128347"/>
              <a:ext cx="302592" cy="332320"/>
            </a:xfrm>
            <a:custGeom>
              <a:rect b="b" l="l" r="r" t="t"/>
              <a:pathLst>
                <a:path extrusionOk="0" h="7579" w="6901">
                  <a:moveTo>
                    <a:pt x="0" y="0"/>
                  </a:moveTo>
                  <a:cubicBezTo>
                    <a:pt x="0" y="0"/>
                    <a:pt x="445" y="5961"/>
                    <a:pt x="1068" y="6450"/>
                  </a:cubicBezTo>
                  <a:cubicBezTo>
                    <a:pt x="1557" y="6850"/>
                    <a:pt x="3825" y="7384"/>
                    <a:pt x="5338" y="7562"/>
                  </a:cubicBezTo>
                  <a:cubicBezTo>
                    <a:pt x="5439" y="7573"/>
                    <a:pt x="5536" y="7579"/>
                    <a:pt x="5626" y="7579"/>
                  </a:cubicBezTo>
                  <a:cubicBezTo>
                    <a:pt x="6604" y="7579"/>
                    <a:pt x="6901" y="6965"/>
                    <a:pt x="6005" y="6761"/>
                  </a:cubicBezTo>
                  <a:cubicBezTo>
                    <a:pt x="4137" y="6361"/>
                    <a:pt x="2135" y="6139"/>
                    <a:pt x="1690" y="5827"/>
                  </a:cubicBezTo>
                  <a:cubicBezTo>
                    <a:pt x="1246" y="5560"/>
                    <a:pt x="400" y="534"/>
                    <a:pt x="134"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7574930" y="3126374"/>
              <a:ext cx="285403" cy="336091"/>
            </a:xfrm>
            <a:custGeom>
              <a:rect b="b" l="l" r="r" t="t"/>
              <a:pathLst>
                <a:path extrusionOk="0" h="7665" w="6509">
                  <a:moveTo>
                    <a:pt x="222" y="1"/>
                  </a:moveTo>
                  <a:lnTo>
                    <a:pt x="0" y="45"/>
                  </a:lnTo>
                  <a:cubicBezTo>
                    <a:pt x="0" y="45"/>
                    <a:pt x="445" y="6006"/>
                    <a:pt x="1023" y="6495"/>
                  </a:cubicBezTo>
                  <a:cubicBezTo>
                    <a:pt x="1512" y="6895"/>
                    <a:pt x="3692" y="7429"/>
                    <a:pt x="5160" y="7652"/>
                  </a:cubicBezTo>
                  <a:cubicBezTo>
                    <a:pt x="5246" y="7660"/>
                    <a:pt x="5329" y="7664"/>
                    <a:pt x="5407" y="7664"/>
                  </a:cubicBezTo>
                  <a:cubicBezTo>
                    <a:pt x="6137" y="7664"/>
                    <a:pt x="6509" y="7314"/>
                    <a:pt x="6227" y="7073"/>
                  </a:cubicBezTo>
                  <a:lnTo>
                    <a:pt x="6227" y="7073"/>
                  </a:lnTo>
                  <a:cubicBezTo>
                    <a:pt x="6032" y="7138"/>
                    <a:pt x="5789" y="7180"/>
                    <a:pt x="5551" y="7180"/>
                  </a:cubicBezTo>
                  <a:cubicBezTo>
                    <a:pt x="5463" y="7180"/>
                    <a:pt x="5377" y="7174"/>
                    <a:pt x="5293" y="7162"/>
                  </a:cubicBezTo>
                  <a:cubicBezTo>
                    <a:pt x="3825" y="6984"/>
                    <a:pt x="1824" y="6539"/>
                    <a:pt x="1335" y="6139"/>
                  </a:cubicBezTo>
                  <a:cubicBezTo>
                    <a:pt x="1157" y="6006"/>
                    <a:pt x="1201" y="4849"/>
                    <a:pt x="1068" y="4004"/>
                  </a:cubicBezTo>
                  <a:cubicBezTo>
                    <a:pt x="756" y="2492"/>
                    <a:pt x="311" y="890"/>
                    <a:pt x="222"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7762159" y="3395555"/>
              <a:ext cx="171663" cy="274266"/>
            </a:xfrm>
            <a:custGeom>
              <a:rect b="b" l="l" r="r" t="t"/>
              <a:pathLst>
                <a:path extrusionOk="0" h="6255" w="3915">
                  <a:moveTo>
                    <a:pt x="1691" y="0"/>
                  </a:moveTo>
                  <a:cubicBezTo>
                    <a:pt x="1335" y="0"/>
                    <a:pt x="979" y="267"/>
                    <a:pt x="934" y="623"/>
                  </a:cubicBezTo>
                  <a:cubicBezTo>
                    <a:pt x="490" y="3425"/>
                    <a:pt x="0" y="5916"/>
                    <a:pt x="0" y="5916"/>
                  </a:cubicBezTo>
                  <a:cubicBezTo>
                    <a:pt x="0" y="5916"/>
                    <a:pt x="1457" y="6254"/>
                    <a:pt x="2680" y="6254"/>
                  </a:cubicBezTo>
                  <a:cubicBezTo>
                    <a:pt x="3056" y="6254"/>
                    <a:pt x="3410" y="6222"/>
                    <a:pt x="3692" y="6139"/>
                  </a:cubicBezTo>
                  <a:cubicBezTo>
                    <a:pt x="3915" y="5694"/>
                    <a:pt x="3692" y="2046"/>
                    <a:pt x="3648" y="712"/>
                  </a:cubicBezTo>
                  <a:cubicBezTo>
                    <a:pt x="3648" y="489"/>
                    <a:pt x="3559" y="45"/>
                    <a:pt x="3336" y="45"/>
                  </a:cubicBezTo>
                  <a:lnTo>
                    <a:pt x="16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7762159" y="3397485"/>
              <a:ext cx="175565" cy="274968"/>
            </a:xfrm>
            <a:custGeom>
              <a:rect b="b" l="l" r="r" t="t"/>
              <a:pathLst>
                <a:path extrusionOk="0" h="6271" w="4004">
                  <a:moveTo>
                    <a:pt x="3025" y="1"/>
                  </a:moveTo>
                  <a:cubicBezTo>
                    <a:pt x="3025" y="45"/>
                    <a:pt x="3025" y="134"/>
                    <a:pt x="3025" y="179"/>
                  </a:cubicBezTo>
                  <a:cubicBezTo>
                    <a:pt x="2981" y="1513"/>
                    <a:pt x="2758" y="5516"/>
                    <a:pt x="2580" y="5917"/>
                  </a:cubicBezTo>
                  <a:cubicBezTo>
                    <a:pt x="2208" y="5973"/>
                    <a:pt x="1843" y="5997"/>
                    <a:pt x="1482" y="5997"/>
                  </a:cubicBezTo>
                  <a:cubicBezTo>
                    <a:pt x="983" y="5997"/>
                    <a:pt x="491" y="5950"/>
                    <a:pt x="0" y="5872"/>
                  </a:cubicBezTo>
                  <a:lnTo>
                    <a:pt x="0" y="5872"/>
                  </a:lnTo>
                  <a:cubicBezTo>
                    <a:pt x="1" y="5872"/>
                    <a:pt x="1652" y="6271"/>
                    <a:pt x="2927" y="6271"/>
                  </a:cubicBezTo>
                  <a:cubicBezTo>
                    <a:pt x="3246" y="6271"/>
                    <a:pt x="3541" y="6246"/>
                    <a:pt x="3781" y="6184"/>
                  </a:cubicBezTo>
                  <a:cubicBezTo>
                    <a:pt x="4004" y="5828"/>
                    <a:pt x="4004" y="2180"/>
                    <a:pt x="4004" y="846"/>
                  </a:cubicBezTo>
                  <a:cubicBezTo>
                    <a:pt x="4004" y="623"/>
                    <a:pt x="3559" y="1"/>
                    <a:pt x="3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7885021" y="3415024"/>
              <a:ext cx="52705" cy="210687"/>
            </a:xfrm>
            <a:custGeom>
              <a:rect b="b" l="l" r="r" t="t"/>
              <a:pathLst>
                <a:path extrusionOk="0" h="4805" w="1202">
                  <a:moveTo>
                    <a:pt x="757" y="1"/>
                  </a:moveTo>
                  <a:cubicBezTo>
                    <a:pt x="445" y="1"/>
                    <a:pt x="179" y="1069"/>
                    <a:pt x="90" y="2358"/>
                  </a:cubicBezTo>
                  <a:cubicBezTo>
                    <a:pt x="1" y="3693"/>
                    <a:pt x="179" y="4805"/>
                    <a:pt x="445" y="4805"/>
                  </a:cubicBezTo>
                  <a:cubicBezTo>
                    <a:pt x="757" y="4805"/>
                    <a:pt x="1024" y="3782"/>
                    <a:pt x="1113" y="2447"/>
                  </a:cubicBezTo>
                  <a:cubicBezTo>
                    <a:pt x="1202" y="1113"/>
                    <a:pt x="1024" y="45"/>
                    <a:pt x="757"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5"/>
            <p:cNvSpPr/>
            <p:nvPr/>
          </p:nvSpPr>
          <p:spPr>
            <a:xfrm>
              <a:off x="7272599" y="3414366"/>
              <a:ext cx="592950" cy="916500"/>
            </a:xfrm>
            <a:custGeom>
              <a:rect b="b" l="l" r="r" t="t"/>
              <a:pathLst>
                <a:path extrusionOk="0" h="20902" w="13523">
                  <a:moveTo>
                    <a:pt x="7040" y="0"/>
                  </a:moveTo>
                  <a:cubicBezTo>
                    <a:pt x="4490" y="0"/>
                    <a:pt x="2309" y="2061"/>
                    <a:pt x="2224" y="4687"/>
                  </a:cubicBezTo>
                  <a:cubicBezTo>
                    <a:pt x="2180" y="6021"/>
                    <a:pt x="2669" y="7355"/>
                    <a:pt x="3603" y="8334"/>
                  </a:cubicBezTo>
                  <a:cubicBezTo>
                    <a:pt x="1513" y="9357"/>
                    <a:pt x="178" y="11448"/>
                    <a:pt x="89" y="13716"/>
                  </a:cubicBezTo>
                  <a:cubicBezTo>
                    <a:pt x="0" y="17453"/>
                    <a:pt x="2847" y="20611"/>
                    <a:pt x="6584" y="20878"/>
                  </a:cubicBezTo>
                  <a:cubicBezTo>
                    <a:pt x="6769" y="20894"/>
                    <a:pt x="6954" y="20901"/>
                    <a:pt x="7137" y="20901"/>
                  </a:cubicBezTo>
                  <a:cubicBezTo>
                    <a:pt x="10545" y="20901"/>
                    <a:pt x="13394" y="18199"/>
                    <a:pt x="13478" y="14695"/>
                  </a:cubicBezTo>
                  <a:cubicBezTo>
                    <a:pt x="13523" y="12471"/>
                    <a:pt x="12455" y="10336"/>
                    <a:pt x="10632" y="9046"/>
                  </a:cubicBezTo>
                  <a:cubicBezTo>
                    <a:pt x="11744" y="8156"/>
                    <a:pt x="12366" y="6866"/>
                    <a:pt x="12411" y="5443"/>
                  </a:cubicBezTo>
                  <a:cubicBezTo>
                    <a:pt x="12411" y="2640"/>
                    <a:pt x="10276" y="283"/>
                    <a:pt x="7429" y="16"/>
                  </a:cubicBezTo>
                  <a:cubicBezTo>
                    <a:pt x="7299" y="5"/>
                    <a:pt x="7169" y="0"/>
                    <a:pt x="7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7272599" y="3637376"/>
              <a:ext cx="579313" cy="695202"/>
            </a:xfrm>
            <a:custGeom>
              <a:rect b="b" l="l" r="r" t="t"/>
              <a:pathLst>
                <a:path extrusionOk="0" h="15855" w="13212">
                  <a:moveTo>
                    <a:pt x="12411" y="1"/>
                  </a:moveTo>
                  <a:cubicBezTo>
                    <a:pt x="11432" y="1291"/>
                    <a:pt x="10009" y="2180"/>
                    <a:pt x="8452" y="2581"/>
                  </a:cubicBezTo>
                  <a:cubicBezTo>
                    <a:pt x="7718" y="2778"/>
                    <a:pt x="6988" y="2873"/>
                    <a:pt x="6292" y="2873"/>
                  </a:cubicBezTo>
                  <a:cubicBezTo>
                    <a:pt x="4797" y="2873"/>
                    <a:pt x="3461" y="2436"/>
                    <a:pt x="2580" y="1647"/>
                  </a:cubicBezTo>
                  <a:lnTo>
                    <a:pt x="2580" y="1647"/>
                  </a:lnTo>
                  <a:cubicBezTo>
                    <a:pt x="2803" y="2269"/>
                    <a:pt x="3159" y="2803"/>
                    <a:pt x="3603" y="3292"/>
                  </a:cubicBezTo>
                  <a:cubicBezTo>
                    <a:pt x="1513" y="4316"/>
                    <a:pt x="178" y="6362"/>
                    <a:pt x="89" y="8675"/>
                  </a:cubicBezTo>
                  <a:cubicBezTo>
                    <a:pt x="0" y="12411"/>
                    <a:pt x="2847" y="15569"/>
                    <a:pt x="6584" y="15836"/>
                  </a:cubicBezTo>
                  <a:cubicBezTo>
                    <a:pt x="6748" y="15848"/>
                    <a:pt x="6911" y="15855"/>
                    <a:pt x="7074" y="15855"/>
                  </a:cubicBezTo>
                  <a:cubicBezTo>
                    <a:pt x="9862" y="15855"/>
                    <a:pt x="12371" y="14078"/>
                    <a:pt x="13211" y="11388"/>
                  </a:cubicBezTo>
                  <a:lnTo>
                    <a:pt x="13211" y="11388"/>
                  </a:lnTo>
                  <a:cubicBezTo>
                    <a:pt x="12170" y="11888"/>
                    <a:pt x="11011" y="12193"/>
                    <a:pt x="9881" y="12193"/>
                  </a:cubicBezTo>
                  <a:cubicBezTo>
                    <a:pt x="9805" y="12193"/>
                    <a:pt x="9729" y="12192"/>
                    <a:pt x="9653" y="12189"/>
                  </a:cubicBezTo>
                  <a:cubicBezTo>
                    <a:pt x="6450" y="12189"/>
                    <a:pt x="3870" y="10410"/>
                    <a:pt x="3826" y="8274"/>
                  </a:cubicBezTo>
                  <a:cubicBezTo>
                    <a:pt x="3826" y="6167"/>
                    <a:pt x="6296" y="4493"/>
                    <a:pt x="9398" y="4493"/>
                  </a:cubicBezTo>
                  <a:cubicBezTo>
                    <a:pt x="9438" y="4493"/>
                    <a:pt x="9479" y="4493"/>
                    <a:pt x="9519" y="4493"/>
                  </a:cubicBezTo>
                  <a:cubicBezTo>
                    <a:pt x="10187" y="4493"/>
                    <a:pt x="10854" y="4582"/>
                    <a:pt x="11521" y="4760"/>
                  </a:cubicBezTo>
                  <a:cubicBezTo>
                    <a:pt x="11254" y="4449"/>
                    <a:pt x="10943" y="4227"/>
                    <a:pt x="10632" y="3960"/>
                  </a:cubicBezTo>
                  <a:cubicBezTo>
                    <a:pt x="11699" y="3115"/>
                    <a:pt x="12366" y="1780"/>
                    <a:pt x="12411" y="401"/>
                  </a:cubicBezTo>
                  <a:lnTo>
                    <a:pt x="124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7237477" y="3406780"/>
              <a:ext cx="575411" cy="913826"/>
            </a:xfrm>
            <a:custGeom>
              <a:rect b="b" l="l" r="r" t="t"/>
              <a:pathLst>
                <a:path extrusionOk="0" h="20841" w="13123">
                  <a:moveTo>
                    <a:pt x="7069" y="1"/>
                  </a:moveTo>
                  <a:cubicBezTo>
                    <a:pt x="4491" y="1"/>
                    <a:pt x="2310" y="2076"/>
                    <a:pt x="2225" y="4726"/>
                  </a:cubicBezTo>
                  <a:cubicBezTo>
                    <a:pt x="2136" y="6061"/>
                    <a:pt x="2625" y="7395"/>
                    <a:pt x="3559" y="8418"/>
                  </a:cubicBezTo>
                  <a:cubicBezTo>
                    <a:pt x="1513" y="9486"/>
                    <a:pt x="223" y="11532"/>
                    <a:pt x="134" y="13800"/>
                  </a:cubicBezTo>
                  <a:cubicBezTo>
                    <a:pt x="1" y="17403"/>
                    <a:pt x="2714" y="20517"/>
                    <a:pt x="6317" y="20828"/>
                  </a:cubicBezTo>
                  <a:cubicBezTo>
                    <a:pt x="6452" y="20837"/>
                    <a:pt x="6586" y="20841"/>
                    <a:pt x="6719" y="20841"/>
                  </a:cubicBezTo>
                  <a:cubicBezTo>
                    <a:pt x="10104" y="20841"/>
                    <a:pt x="12948" y="18158"/>
                    <a:pt x="13034" y="14734"/>
                  </a:cubicBezTo>
                  <a:cubicBezTo>
                    <a:pt x="13123" y="12510"/>
                    <a:pt x="12144" y="10420"/>
                    <a:pt x="10365" y="9085"/>
                  </a:cubicBezTo>
                  <a:cubicBezTo>
                    <a:pt x="11477" y="8196"/>
                    <a:pt x="12100" y="6861"/>
                    <a:pt x="12189" y="5438"/>
                  </a:cubicBezTo>
                  <a:cubicBezTo>
                    <a:pt x="12278" y="2635"/>
                    <a:pt x="10187" y="278"/>
                    <a:pt x="7385" y="11"/>
                  </a:cubicBezTo>
                  <a:cubicBezTo>
                    <a:pt x="7279" y="4"/>
                    <a:pt x="7173" y="1"/>
                    <a:pt x="70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7233575" y="3404413"/>
              <a:ext cx="583216" cy="919570"/>
            </a:xfrm>
            <a:custGeom>
              <a:rect b="b" l="l" r="r" t="t"/>
              <a:pathLst>
                <a:path extrusionOk="0" h="20972" w="13301">
                  <a:moveTo>
                    <a:pt x="7474" y="154"/>
                  </a:moveTo>
                  <a:cubicBezTo>
                    <a:pt x="10232" y="421"/>
                    <a:pt x="12278" y="2734"/>
                    <a:pt x="12189" y="5492"/>
                  </a:cubicBezTo>
                  <a:cubicBezTo>
                    <a:pt x="12100" y="6871"/>
                    <a:pt x="11477" y="8161"/>
                    <a:pt x="10409" y="9050"/>
                  </a:cubicBezTo>
                  <a:lnTo>
                    <a:pt x="10321" y="9139"/>
                  </a:lnTo>
                  <a:lnTo>
                    <a:pt x="10409" y="9184"/>
                  </a:lnTo>
                  <a:cubicBezTo>
                    <a:pt x="12144" y="10518"/>
                    <a:pt x="13167" y="12609"/>
                    <a:pt x="13078" y="14788"/>
                  </a:cubicBezTo>
                  <a:cubicBezTo>
                    <a:pt x="12989" y="16390"/>
                    <a:pt x="12322" y="17947"/>
                    <a:pt x="11166" y="19059"/>
                  </a:cubicBezTo>
                  <a:cubicBezTo>
                    <a:pt x="10031" y="20193"/>
                    <a:pt x="8490" y="20811"/>
                    <a:pt x="6913" y="20811"/>
                  </a:cubicBezTo>
                  <a:cubicBezTo>
                    <a:pt x="6759" y="20811"/>
                    <a:pt x="6605" y="20805"/>
                    <a:pt x="6451" y="20793"/>
                  </a:cubicBezTo>
                  <a:cubicBezTo>
                    <a:pt x="2892" y="20482"/>
                    <a:pt x="179" y="17457"/>
                    <a:pt x="312" y="13854"/>
                  </a:cubicBezTo>
                  <a:cubicBezTo>
                    <a:pt x="401" y="11630"/>
                    <a:pt x="1691" y="9584"/>
                    <a:pt x="3648" y="8561"/>
                  </a:cubicBezTo>
                  <a:lnTo>
                    <a:pt x="3782" y="8517"/>
                  </a:lnTo>
                  <a:lnTo>
                    <a:pt x="3693" y="8428"/>
                  </a:lnTo>
                  <a:cubicBezTo>
                    <a:pt x="2803" y="7404"/>
                    <a:pt x="2314" y="6115"/>
                    <a:pt x="2403" y="4780"/>
                  </a:cubicBezTo>
                  <a:cubicBezTo>
                    <a:pt x="2403" y="3535"/>
                    <a:pt x="2937" y="2378"/>
                    <a:pt x="3826" y="1488"/>
                  </a:cubicBezTo>
                  <a:cubicBezTo>
                    <a:pt x="4716" y="643"/>
                    <a:pt x="5917" y="154"/>
                    <a:pt x="7162" y="154"/>
                  </a:cubicBezTo>
                  <a:close/>
                  <a:moveTo>
                    <a:pt x="7087" y="0"/>
                  </a:moveTo>
                  <a:cubicBezTo>
                    <a:pt x="5826" y="0"/>
                    <a:pt x="4656" y="520"/>
                    <a:pt x="3737" y="1399"/>
                  </a:cubicBezTo>
                  <a:cubicBezTo>
                    <a:pt x="2803" y="2289"/>
                    <a:pt x="2269" y="3490"/>
                    <a:pt x="2225" y="4780"/>
                  </a:cubicBezTo>
                  <a:cubicBezTo>
                    <a:pt x="2180" y="6115"/>
                    <a:pt x="2625" y="7449"/>
                    <a:pt x="3515" y="8472"/>
                  </a:cubicBezTo>
                  <a:cubicBezTo>
                    <a:pt x="1513" y="9540"/>
                    <a:pt x="223" y="11630"/>
                    <a:pt x="179" y="13899"/>
                  </a:cubicBezTo>
                  <a:cubicBezTo>
                    <a:pt x="1" y="17546"/>
                    <a:pt x="2759" y="20660"/>
                    <a:pt x="6406" y="20971"/>
                  </a:cubicBezTo>
                  <a:lnTo>
                    <a:pt x="6806" y="20971"/>
                  </a:lnTo>
                  <a:cubicBezTo>
                    <a:pt x="8497" y="20971"/>
                    <a:pt x="10054" y="20349"/>
                    <a:pt x="11255" y="19237"/>
                  </a:cubicBezTo>
                  <a:cubicBezTo>
                    <a:pt x="12456" y="18036"/>
                    <a:pt x="13167" y="16479"/>
                    <a:pt x="13212" y="14833"/>
                  </a:cubicBezTo>
                  <a:cubicBezTo>
                    <a:pt x="13301" y="12609"/>
                    <a:pt x="12322" y="10518"/>
                    <a:pt x="10587" y="9139"/>
                  </a:cubicBezTo>
                  <a:cubicBezTo>
                    <a:pt x="11655" y="8205"/>
                    <a:pt x="12278" y="6915"/>
                    <a:pt x="12322" y="5536"/>
                  </a:cubicBezTo>
                  <a:cubicBezTo>
                    <a:pt x="12456" y="2689"/>
                    <a:pt x="10321" y="243"/>
                    <a:pt x="7518" y="21"/>
                  </a:cubicBezTo>
                  <a:cubicBezTo>
                    <a:pt x="7373" y="7"/>
                    <a:pt x="7229"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7809296" y="3253182"/>
              <a:ext cx="95281" cy="272118"/>
            </a:xfrm>
            <a:custGeom>
              <a:rect b="b" l="l" r="r" t="t"/>
              <a:pathLst>
                <a:path extrusionOk="0" h="6206" w="2173">
                  <a:moveTo>
                    <a:pt x="2172" y="0"/>
                  </a:moveTo>
                  <a:lnTo>
                    <a:pt x="1016" y="578"/>
                  </a:lnTo>
                  <a:lnTo>
                    <a:pt x="571" y="3292"/>
                  </a:lnTo>
                  <a:cubicBezTo>
                    <a:pt x="71" y="5335"/>
                    <a:pt x="0" y="6206"/>
                    <a:pt x="236" y="6206"/>
                  </a:cubicBezTo>
                  <a:cubicBezTo>
                    <a:pt x="504" y="6206"/>
                    <a:pt x="1165" y="5088"/>
                    <a:pt x="2039" y="3292"/>
                  </a:cubicBezTo>
                  <a:lnTo>
                    <a:pt x="2172"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5"/>
            <p:cNvSpPr/>
            <p:nvPr/>
          </p:nvSpPr>
          <p:spPr>
            <a:xfrm>
              <a:off x="7809384" y="3395555"/>
              <a:ext cx="24993" cy="127772"/>
            </a:xfrm>
            <a:custGeom>
              <a:rect b="b" l="l" r="r" t="t"/>
              <a:pathLst>
                <a:path extrusionOk="0" h="2914" w="570">
                  <a:moveTo>
                    <a:pt x="480" y="0"/>
                  </a:moveTo>
                  <a:cubicBezTo>
                    <a:pt x="60" y="2065"/>
                    <a:pt x="1" y="2913"/>
                    <a:pt x="246" y="2913"/>
                  </a:cubicBezTo>
                  <a:cubicBezTo>
                    <a:pt x="287" y="2913"/>
                    <a:pt x="335" y="2891"/>
                    <a:pt x="391" y="2847"/>
                  </a:cubicBezTo>
                  <a:lnTo>
                    <a:pt x="391" y="2847"/>
                  </a:lnTo>
                  <a:cubicBezTo>
                    <a:pt x="379" y="2851"/>
                    <a:pt x="367" y="2853"/>
                    <a:pt x="355" y="2853"/>
                  </a:cubicBezTo>
                  <a:cubicBezTo>
                    <a:pt x="125" y="2853"/>
                    <a:pt x="145" y="1992"/>
                    <a:pt x="569" y="0"/>
                  </a:cubicBezTo>
                  <a:close/>
                </a:path>
              </a:pathLst>
            </a:custGeom>
            <a:solidFill>
              <a:srgbClr val="FC8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7592469" y="3411560"/>
              <a:ext cx="341923" cy="303907"/>
            </a:xfrm>
            <a:custGeom>
              <a:rect b="b" l="l" r="r" t="t"/>
              <a:pathLst>
                <a:path extrusionOk="0" h="6931" w="7798">
                  <a:moveTo>
                    <a:pt x="7333" y="1"/>
                  </a:moveTo>
                  <a:cubicBezTo>
                    <a:pt x="7193" y="1"/>
                    <a:pt x="7031" y="134"/>
                    <a:pt x="6895" y="436"/>
                  </a:cubicBezTo>
                  <a:cubicBezTo>
                    <a:pt x="6139" y="2126"/>
                    <a:pt x="5516" y="4083"/>
                    <a:pt x="5116" y="4439"/>
                  </a:cubicBezTo>
                  <a:cubicBezTo>
                    <a:pt x="4715" y="4839"/>
                    <a:pt x="490" y="6441"/>
                    <a:pt x="0" y="6841"/>
                  </a:cubicBezTo>
                  <a:lnTo>
                    <a:pt x="45" y="6930"/>
                  </a:lnTo>
                  <a:cubicBezTo>
                    <a:pt x="45" y="6930"/>
                    <a:pt x="4982" y="5729"/>
                    <a:pt x="5561" y="5195"/>
                  </a:cubicBezTo>
                  <a:cubicBezTo>
                    <a:pt x="6094" y="4795"/>
                    <a:pt x="7073" y="2704"/>
                    <a:pt x="7562" y="1236"/>
                  </a:cubicBezTo>
                  <a:cubicBezTo>
                    <a:pt x="7797" y="502"/>
                    <a:pt x="7606" y="1"/>
                    <a:pt x="733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7594398" y="3418926"/>
              <a:ext cx="335521" cy="296541"/>
            </a:xfrm>
            <a:custGeom>
              <a:rect b="b" l="l" r="r" t="t"/>
              <a:pathLst>
                <a:path extrusionOk="0" h="6763" w="7652">
                  <a:moveTo>
                    <a:pt x="7518" y="1"/>
                  </a:moveTo>
                  <a:cubicBezTo>
                    <a:pt x="7518" y="179"/>
                    <a:pt x="7474" y="401"/>
                    <a:pt x="7429" y="579"/>
                  </a:cubicBezTo>
                  <a:cubicBezTo>
                    <a:pt x="6984" y="2092"/>
                    <a:pt x="6050" y="4316"/>
                    <a:pt x="5561" y="4760"/>
                  </a:cubicBezTo>
                  <a:cubicBezTo>
                    <a:pt x="5027" y="5205"/>
                    <a:pt x="891" y="6406"/>
                    <a:pt x="1" y="6718"/>
                  </a:cubicBezTo>
                  <a:lnTo>
                    <a:pt x="1" y="6762"/>
                  </a:lnTo>
                  <a:cubicBezTo>
                    <a:pt x="1" y="6762"/>
                    <a:pt x="5072" y="5517"/>
                    <a:pt x="5650" y="5027"/>
                  </a:cubicBezTo>
                  <a:cubicBezTo>
                    <a:pt x="6184" y="4583"/>
                    <a:pt x="7029" y="2536"/>
                    <a:pt x="7518" y="1068"/>
                  </a:cubicBezTo>
                  <a:cubicBezTo>
                    <a:pt x="7652" y="713"/>
                    <a:pt x="7652" y="312"/>
                    <a:pt x="7518" y="1"/>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7885021" y="4443911"/>
              <a:ext cx="78049" cy="39989"/>
            </a:xfrm>
            <a:custGeom>
              <a:rect b="b" l="l" r="r" t="t"/>
              <a:pathLst>
                <a:path extrusionOk="0" h="912" w="1780">
                  <a:moveTo>
                    <a:pt x="1182" y="1"/>
                  </a:moveTo>
                  <a:cubicBezTo>
                    <a:pt x="1154" y="1"/>
                    <a:pt x="1130" y="21"/>
                    <a:pt x="1113" y="67"/>
                  </a:cubicBezTo>
                  <a:cubicBezTo>
                    <a:pt x="979" y="467"/>
                    <a:pt x="1" y="912"/>
                    <a:pt x="1" y="912"/>
                  </a:cubicBezTo>
                  <a:lnTo>
                    <a:pt x="1780" y="912"/>
                  </a:lnTo>
                  <a:cubicBezTo>
                    <a:pt x="1780" y="912"/>
                    <a:pt x="1375" y="1"/>
                    <a:pt x="11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5"/>
            <p:cNvSpPr/>
            <p:nvPr/>
          </p:nvSpPr>
          <p:spPr>
            <a:xfrm>
              <a:off x="7801140" y="4443911"/>
              <a:ext cx="78092" cy="39989"/>
            </a:xfrm>
            <a:custGeom>
              <a:rect b="b" l="l" r="r" t="t"/>
              <a:pathLst>
                <a:path extrusionOk="0" h="912" w="1781">
                  <a:moveTo>
                    <a:pt x="1183" y="1"/>
                  </a:moveTo>
                  <a:cubicBezTo>
                    <a:pt x="1154" y="1"/>
                    <a:pt x="1130" y="21"/>
                    <a:pt x="1113" y="67"/>
                  </a:cubicBezTo>
                  <a:cubicBezTo>
                    <a:pt x="935" y="467"/>
                    <a:pt x="1" y="912"/>
                    <a:pt x="1" y="912"/>
                  </a:cubicBezTo>
                  <a:lnTo>
                    <a:pt x="1780" y="912"/>
                  </a:lnTo>
                  <a:cubicBezTo>
                    <a:pt x="1780" y="912"/>
                    <a:pt x="1375" y="1"/>
                    <a:pt x="11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7818723" y="3481365"/>
              <a:ext cx="15654" cy="42927"/>
            </a:xfrm>
            <a:custGeom>
              <a:rect b="b" l="l" r="r" t="t"/>
              <a:pathLst>
                <a:path extrusionOk="0" h="979" w="357">
                  <a:moveTo>
                    <a:pt x="356" y="0"/>
                  </a:moveTo>
                  <a:lnTo>
                    <a:pt x="0" y="934"/>
                  </a:lnTo>
                  <a:lnTo>
                    <a:pt x="89" y="979"/>
                  </a:lnTo>
                  <a:lnTo>
                    <a:pt x="178" y="934"/>
                  </a:lnTo>
                  <a:lnTo>
                    <a:pt x="356" y="0"/>
                  </a:lnTo>
                  <a:close/>
                </a:path>
              </a:pathLst>
            </a:custGeom>
            <a:solidFill>
              <a:srgbClr val="FC8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5"/>
            <p:cNvSpPr/>
            <p:nvPr/>
          </p:nvSpPr>
          <p:spPr>
            <a:xfrm>
              <a:off x="7721206" y="3099715"/>
              <a:ext cx="210468" cy="291981"/>
            </a:xfrm>
            <a:custGeom>
              <a:rect b="b" l="l" r="r" t="t"/>
              <a:pathLst>
                <a:path extrusionOk="0" h="6659" w="4800">
                  <a:moveTo>
                    <a:pt x="2193" y="0"/>
                  </a:moveTo>
                  <a:cubicBezTo>
                    <a:pt x="1891" y="0"/>
                    <a:pt x="1584" y="128"/>
                    <a:pt x="1290" y="431"/>
                  </a:cubicBezTo>
                  <a:cubicBezTo>
                    <a:pt x="0" y="1721"/>
                    <a:pt x="312" y="5057"/>
                    <a:pt x="1779" y="6658"/>
                  </a:cubicBezTo>
                  <a:cubicBezTo>
                    <a:pt x="3203" y="6213"/>
                    <a:pt x="4270" y="5012"/>
                    <a:pt x="4582" y="3544"/>
                  </a:cubicBezTo>
                  <a:cubicBezTo>
                    <a:pt x="4800" y="2528"/>
                    <a:pt x="3536" y="0"/>
                    <a:pt x="2193"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5"/>
            <p:cNvSpPr/>
            <p:nvPr/>
          </p:nvSpPr>
          <p:spPr>
            <a:xfrm>
              <a:off x="7804911" y="3067136"/>
              <a:ext cx="181572" cy="246511"/>
            </a:xfrm>
            <a:custGeom>
              <a:rect b="b" l="l" r="r" t="t"/>
              <a:pathLst>
                <a:path extrusionOk="0" h="5622" w="4141">
                  <a:moveTo>
                    <a:pt x="1213" y="1"/>
                  </a:moveTo>
                  <a:cubicBezTo>
                    <a:pt x="514" y="1"/>
                    <a:pt x="1" y="303"/>
                    <a:pt x="360" y="640"/>
                  </a:cubicBezTo>
                  <a:cubicBezTo>
                    <a:pt x="1338" y="1574"/>
                    <a:pt x="1294" y="3887"/>
                    <a:pt x="2139" y="5622"/>
                  </a:cubicBezTo>
                  <a:cubicBezTo>
                    <a:pt x="2139" y="5622"/>
                    <a:pt x="4141" y="3220"/>
                    <a:pt x="3162" y="1129"/>
                  </a:cubicBezTo>
                  <a:cubicBezTo>
                    <a:pt x="2766" y="292"/>
                    <a:pt x="1900" y="1"/>
                    <a:pt x="1213" y="1"/>
                  </a:cubicBezTo>
                  <a:close/>
                </a:path>
              </a:pathLst>
            </a:custGeom>
            <a:solidFill>
              <a:srgbClr val="A52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7894799" y="3260548"/>
              <a:ext cx="50732" cy="58975"/>
            </a:xfrm>
            <a:custGeom>
              <a:rect b="b" l="l" r="r" t="t"/>
              <a:pathLst>
                <a:path extrusionOk="0" h="1345" w="1157">
                  <a:moveTo>
                    <a:pt x="747" y="1"/>
                  </a:moveTo>
                  <a:cubicBezTo>
                    <a:pt x="623" y="1"/>
                    <a:pt x="474" y="61"/>
                    <a:pt x="311" y="188"/>
                  </a:cubicBezTo>
                  <a:cubicBezTo>
                    <a:pt x="89" y="544"/>
                    <a:pt x="0" y="944"/>
                    <a:pt x="45" y="1344"/>
                  </a:cubicBezTo>
                  <a:cubicBezTo>
                    <a:pt x="578" y="1077"/>
                    <a:pt x="1157" y="811"/>
                    <a:pt x="1112" y="366"/>
                  </a:cubicBezTo>
                  <a:cubicBezTo>
                    <a:pt x="1059" y="129"/>
                    <a:pt x="929" y="1"/>
                    <a:pt x="74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7904533" y="3269931"/>
              <a:ext cx="31263" cy="35911"/>
            </a:xfrm>
            <a:custGeom>
              <a:rect b="b" l="l" r="r" t="t"/>
              <a:pathLst>
                <a:path extrusionOk="0" h="819" w="713">
                  <a:moveTo>
                    <a:pt x="463" y="1"/>
                  </a:moveTo>
                  <a:cubicBezTo>
                    <a:pt x="394" y="1"/>
                    <a:pt x="312" y="36"/>
                    <a:pt x="223" y="107"/>
                  </a:cubicBezTo>
                  <a:cubicBezTo>
                    <a:pt x="45" y="330"/>
                    <a:pt x="0" y="552"/>
                    <a:pt x="0" y="819"/>
                  </a:cubicBezTo>
                  <a:cubicBezTo>
                    <a:pt x="356" y="641"/>
                    <a:pt x="712" y="508"/>
                    <a:pt x="668" y="241"/>
                  </a:cubicBezTo>
                  <a:cubicBezTo>
                    <a:pt x="641" y="81"/>
                    <a:pt x="566" y="1"/>
                    <a:pt x="463"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7902560" y="3284094"/>
              <a:ext cx="21529" cy="25651"/>
            </a:xfrm>
            <a:custGeom>
              <a:rect b="b" l="l" r="r" t="t"/>
              <a:pathLst>
                <a:path extrusionOk="0" h="585" w="491">
                  <a:moveTo>
                    <a:pt x="311" y="1"/>
                  </a:moveTo>
                  <a:cubicBezTo>
                    <a:pt x="258" y="1"/>
                    <a:pt x="196" y="34"/>
                    <a:pt x="134" y="96"/>
                  </a:cubicBezTo>
                  <a:cubicBezTo>
                    <a:pt x="45" y="274"/>
                    <a:pt x="1" y="407"/>
                    <a:pt x="45" y="585"/>
                  </a:cubicBezTo>
                  <a:cubicBezTo>
                    <a:pt x="268" y="452"/>
                    <a:pt x="490" y="318"/>
                    <a:pt x="446" y="140"/>
                  </a:cubicBezTo>
                  <a:cubicBezTo>
                    <a:pt x="422" y="45"/>
                    <a:pt x="373" y="1"/>
                    <a:pt x="31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7795308" y="3045431"/>
              <a:ext cx="163858" cy="81162"/>
            </a:xfrm>
            <a:custGeom>
              <a:rect b="b" l="l" r="r" t="t"/>
              <a:pathLst>
                <a:path extrusionOk="0" h="1851" w="3737">
                  <a:moveTo>
                    <a:pt x="1149" y="0"/>
                  </a:moveTo>
                  <a:cubicBezTo>
                    <a:pt x="944" y="0"/>
                    <a:pt x="738" y="22"/>
                    <a:pt x="534" y="67"/>
                  </a:cubicBezTo>
                  <a:cubicBezTo>
                    <a:pt x="0" y="290"/>
                    <a:pt x="134" y="868"/>
                    <a:pt x="846" y="1313"/>
                  </a:cubicBezTo>
                  <a:cubicBezTo>
                    <a:pt x="1352" y="1685"/>
                    <a:pt x="1962" y="1851"/>
                    <a:pt x="2577" y="1851"/>
                  </a:cubicBezTo>
                  <a:cubicBezTo>
                    <a:pt x="2771" y="1851"/>
                    <a:pt x="2966" y="1834"/>
                    <a:pt x="3159" y="1802"/>
                  </a:cubicBezTo>
                  <a:cubicBezTo>
                    <a:pt x="3737" y="1580"/>
                    <a:pt x="3603" y="1002"/>
                    <a:pt x="2847" y="557"/>
                  </a:cubicBezTo>
                  <a:cubicBezTo>
                    <a:pt x="2350" y="192"/>
                    <a:pt x="1753" y="0"/>
                    <a:pt x="1149" y="0"/>
                  </a:cubicBezTo>
                  <a:close/>
                </a:path>
              </a:pathLst>
            </a:custGeom>
            <a:solidFill>
              <a:srgbClr val="BA4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7535905" y="2876749"/>
              <a:ext cx="97561" cy="1010334"/>
            </a:xfrm>
            <a:custGeom>
              <a:rect b="b" l="l" r="r" t="t"/>
              <a:pathLst>
                <a:path extrusionOk="0" h="23042" w="2225">
                  <a:moveTo>
                    <a:pt x="2225" y="0"/>
                  </a:moveTo>
                  <a:lnTo>
                    <a:pt x="1735" y="89"/>
                  </a:lnTo>
                  <a:lnTo>
                    <a:pt x="0" y="22997"/>
                  </a:lnTo>
                  <a:lnTo>
                    <a:pt x="890" y="23041"/>
                  </a:lnTo>
                  <a:lnTo>
                    <a:pt x="22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7477368" y="2868944"/>
              <a:ext cx="148292" cy="1016166"/>
            </a:xfrm>
            <a:custGeom>
              <a:rect b="b" l="l" r="r" t="t"/>
              <a:pathLst>
                <a:path extrusionOk="0" h="23175" w="3382">
                  <a:moveTo>
                    <a:pt x="3382" y="0"/>
                  </a:moveTo>
                  <a:lnTo>
                    <a:pt x="2759" y="267"/>
                  </a:lnTo>
                  <a:lnTo>
                    <a:pt x="1" y="23042"/>
                  </a:lnTo>
                  <a:lnTo>
                    <a:pt x="1647" y="23175"/>
                  </a:lnTo>
                  <a:lnTo>
                    <a:pt x="3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7553444" y="2705085"/>
              <a:ext cx="156097" cy="226297"/>
            </a:xfrm>
            <a:custGeom>
              <a:rect b="b" l="l" r="r" t="t"/>
              <a:pathLst>
                <a:path extrusionOk="0" h="5161" w="3560">
                  <a:moveTo>
                    <a:pt x="3559" y="1"/>
                  </a:moveTo>
                  <a:lnTo>
                    <a:pt x="179" y="179"/>
                  </a:lnTo>
                  <a:lnTo>
                    <a:pt x="357" y="2492"/>
                  </a:lnTo>
                  <a:lnTo>
                    <a:pt x="1" y="4671"/>
                  </a:lnTo>
                  <a:lnTo>
                    <a:pt x="1246" y="5161"/>
                  </a:lnTo>
                  <a:lnTo>
                    <a:pt x="2536" y="4582"/>
                  </a:lnTo>
                  <a:lnTo>
                    <a:pt x="2269" y="2803"/>
                  </a:lnTo>
                  <a:lnTo>
                    <a:pt x="35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7508588" y="4080150"/>
              <a:ext cx="50775" cy="292594"/>
            </a:xfrm>
            <a:custGeom>
              <a:rect b="b" l="l" r="r" t="t"/>
              <a:pathLst>
                <a:path extrusionOk="0" h="6673" w="1158">
                  <a:moveTo>
                    <a:pt x="445" y="0"/>
                  </a:moveTo>
                  <a:lnTo>
                    <a:pt x="1" y="3915"/>
                  </a:lnTo>
                  <a:lnTo>
                    <a:pt x="534" y="6583"/>
                  </a:lnTo>
                  <a:lnTo>
                    <a:pt x="712" y="6672"/>
                  </a:lnTo>
                  <a:lnTo>
                    <a:pt x="1157" y="178"/>
                  </a:lnTo>
                  <a:lnTo>
                    <a:pt x="4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7481271" y="4076248"/>
              <a:ext cx="46873" cy="407650"/>
            </a:xfrm>
            <a:custGeom>
              <a:rect b="b" l="l" r="r" t="t"/>
              <a:pathLst>
                <a:path extrusionOk="0" h="9297" w="1069">
                  <a:moveTo>
                    <a:pt x="1" y="0"/>
                  </a:moveTo>
                  <a:lnTo>
                    <a:pt x="980" y="9297"/>
                  </a:lnTo>
                  <a:lnTo>
                    <a:pt x="1068" y="9297"/>
                  </a:lnTo>
                  <a:lnTo>
                    <a:pt x="1068" y="89"/>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7426680" y="3976757"/>
              <a:ext cx="181441" cy="25388"/>
            </a:xfrm>
            <a:custGeom>
              <a:rect b="b" l="l" r="r" t="t"/>
              <a:pathLst>
                <a:path extrusionOk="0" h="579" w="4138">
                  <a:moveTo>
                    <a:pt x="0" y="1"/>
                  </a:moveTo>
                  <a:lnTo>
                    <a:pt x="0" y="312"/>
                  </a:lnTo>
                  <a:lnTo>
                    <a:pt x="4137" y="579"/>
                  </a:lnTo>
                  <a:lnTo>
                    <a:pt x="4137" y="268"/>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7428610" y="3978730"/>
              <a:ext cx="138558" cy="17583"/>
            </a:xfrm>
            <a:custGeom>
              <a:rect b="b" l="l" r="r" t="t"/>
              <a:pathLst>
                <a:path extrusionOk="0" h="401" w="3160">
                  <a:moveTo>
                    <a:pt x="1" y="0"/>
                  </a:moveTo>
                  <a:lnTo>
                    <a:pt x="1" y="267"/>
                  </a:lnTo>
                  <a:lnTo>
                    <a:pt x="3159" y="400"/>
                  </a:lnTo>
                  <a:lnTo>
                    <a:pt x="3159" y="134"/>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7473510" y="2884554"/>
              <a:ext cx="130709" cy="1195634"/>
            </a:xfrm>
            <a:custGeom>
              <a:rect b="b" l="l" r="r" t="t"/>
              <a:pathLst>
                <a:path extrusionOk="0" h="27268" w="2981">
                  <a:moveTo>
                    <a:pt x="2936" y="0"/>
                  </a:moveTo>
                  <a:lnTo>
                    <a:pt x="0" y="25043"/>
                  </a:lnTo>
                  <a:lnTo>
                    <a:pt x="222" y="27267"/>
                  </a:lnTo>
                  <a:lnTo>
                    <a:pt x="267" y="27267"/>
                  </a:lnTo>
                  <a:lnTo>
                    <a:pt x="89" y="25043"/>
                  </a:lnTo>
                  <a:lnTo>
                    <a:pt x="2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7485173" y="2882581"/>
              <a:ext cx="124878" cy="1197607"/>
            </a:xfrm>
            <a:custGeom>
              <a:rect b="b" l="l" r="r" t="t"/>
              <a:pathLst>
                <a:path extrusionOk="0" h="27313" w="2848">
                  <a:moveTo>
                    <a:pt x="2803" y="1"/>
                  </a:moveTo>
                  <a:lnTo>
                    <a:pt x="1" y="25088"/>
                  </a:lnTo>
                  <a:lnTo>
                    <a:pt x="268" y="27312"/>
                  </a:lnTo>
                  <a:lnTo>
                    <a:pt x="357" y="27312"/>
                  </a:lnTo>
                  <a:lnTo>
                    <a:pt x="45" y="25088"/>
                  </a:lnTo>
                  <a:lnTo>
                    <a:pt x="28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5"/>
            <p:cNvSpPr/>
            <p:nvPr/>
          </p:nvSpPr>
          <p:spPr>
            <a:xfrm>
              <a:off x="7498854" y="2884554"/>
              <a:ext cx="117073" cy="1195634"/>
            </a:xfrm>
            <a:custGeom>
              <a:rect b="b" l="l" r="r" t="t"/>
              <a:pathLst>
                <a:path extrusionOk="0" h="27268" w="2670">
                  <a:moveTo>
                    <a:pt x="2625" y="0"/>
                  </a:moveTo>
                  <a:lnTo>
                    <a:pt x="0" y="25132"/>
                  </a:lnTo>
                  <a:lnTo>
                    <a:pt x="312" y="27267"/>
                  </a:lnTo>
                  <a:lnTo>
                    <a:pt x="356" y="27267"/>
                  </a:lnTo>
                  <a:lnTo>
                    <a:pt x="45" y="25132"/>
                  </a:lnTo>
                  <a:lnTo>
                    <a:pt x="266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7512490" y="2884554"/>
              <a:ext cx="111241" cy="1195634"/>
            </a:xfrm>
            <a:custGeom>
              <a:rect b="b" l="l" r="r" t="t"/>
              <a:pathLst>
                <a:path extrusionOk="0" h="27268" w="2537">
                  <a:moveTo>
                    <a:pt x="2447" y="0"/>
                  </a:moveTo>
                  <a:lnTo>
                    <a:pt x="1" y="25177"/>
                  </a:lnTo>
                  <a:lnTo>
                    <a:pt x="268" y="27267"/>
                  </a:lnTo>
                  <a:lnTo>
                    <a:pt x="312" y="27267"/>
                  </a:lnTo>
                  <a:lnTo>
                    <a:pt x="45" y="25177"/>
                  </a:lnTo>
                  <a:lnTo>
                    <a:pt x="25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5"/>
            <p:cNvSpPr/>
            <p:nvPr/>
          </p:nvSpPr>
          <p:spPr>
            <a:xfrm>
              <a:off x="7627591" y="3945537"/>
              <a:ext cx="105366" cy="314080"/>
            </a:xfrm>
            <a:custGeom>
              <a:rect b="b" l="l" r="r" t="t"/>
              <a:pathLst>
                <a:path extrusionOk="0" h="7163" w="2403">
                  <a:moveTo>
                    <a:pt x="2135" y="1"/>
                  </a:moveTo>
                  <a:cubicBezTo>
                    <a:pt x="1468" y="268"/>
                    <a:pt x="1023" y="980"/>
                    <a:pt x="1068" y="1736"/>
                  </a:cubicBezTo>
                  <a:cubicBezTo>
                    <a:pt x="1023" y="3293"/>
                    <a:pt x="1512" y="4983"/>
                    <a:pt x="0" y="7162"/>
                  </a:cubicBezTo>
                  <a:cubicBezTo>
                    <a:pt x="1735" y="5383"/>
                    <a:pt x="1423" y="2269"/>
                    <a:pt x="1423" y="2269"/>
                  </a:cubicBezTo>
                  <a:cubicBezTo>
                    <a:pt x="1423" y="2269"/>
                    <a:pt x="1337" y="667"/>
                    <a:pt x="2360" y="667"/>
                  </a:cubicBezTo>
                  <a:cubicBezTo>
                    <a:pt x="2374" y="667"/>
                    <a:pt x="2388" y="668"/>
                    <a:pt x="2402" y="668"/>
                  </a:cubicBezTo>
                  <a:lnTo>
                    <a:pt x="21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7313553" y="3929972"/>
              <a:ext cx="99534" cy="316009"/>
            </a:xfrm>
            <a:custGeom>
              <a:rect b="b" l="l" r="r" t="t"/>
              <a:pathLst>
                <a:path extrusionOk="0" h="7207" w="2270">
                  <a:moveTo>
                    <a:pt x="312" y="0"/>
                  </a:moveTo>
                  <a:lnTo>
                    <a:pt x="1" y="623"/>
                  </a:lnTo>
                  <a:cubicBezTo>
                    <a:pt x="13" y="622"/>
                    <a:pt x="25" y="622"/>
                    <a:pt x="37" y="622"/>
                  </a:cubicBezTo>
                  <a:cubicBezTo>
                    <a:pt x="1067" y="622"/>
                    <a:pt x="1024" y="2491"/>
                    <a:pt x="1024" y="2491"/>
                  </a:cubicBezTo>
                  <a:cubicBezTo>
                    <a:pt x="1024" y="2491"/>
                    <a:pt x="579" y="5382"/>
                    <a:pt x="2269" y="7206"/>
                  </a:cubicBezTo>
                  <a:cubicBezTo>
                    <a:pt x="623" y="4671"/>
                    <a:pt x="1557" y="3648"/>
                    <a:pt x="1335" y="1735"/>
                  </a:cubicBezTo>
                  <a:cubicBezTo>
                    <a:pt x="1202" y="1023"/>
                    <a:pt x="846" y="40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7703623" y="3943608"/>
              <a:ext cx="46873" cy="46829"/>
            </a:xfrm>
            <a:custGeom>
              <a:rect b="b" l="l" r="r" t="t"/>
              <a:pathLst>
                <a:path extrusionOk="0" h="1068" w="1069">
                  <a:moveTo>
                    <a:pt x="535" y="0"/>
                  </a:moveTo>
                  <a:cubicBezTo>
                    <a:pt x="268" y="0"/>
                    <a:pt x="1" y="267"/>
                    <a:pt x="1" y="534"/>
                  </a:cubicBezTo>
                  <a:cubicBezTo>
                    <a:pt x="1" y="846"/>
                    <a:pt x="268" y="1068"/>
                    <a:pt x="535" y="1068"/>
                  </a:cubicBezTo>
                  <a:cubicBezTo>
                    <a:pt x="846" y="1068"/>
                    <a:pt x="1068" y="846"/>
                    <a:pt x="1068" y="534"/>
                  </a:cubicBezTo>
                  <a:cubicBezTo>
                    <a:pt x="1068" y="267"/>
                    <a:pt x="846" y="0"/>
                    <a:pt x="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7812847" y="3210255"/>
              <a:ext cx="33193" cy="37095"/>
            </a:xfrm>
            <a:custGeom>
              <a:rect b="b" l="l" r="r" t="t"/>
              <a:pathLst>
                <a:path extrusionOk="0" h="846" w="757">
                  <a:moveTo>
                    <a:pt x="312" y="0"/>
                  </a:moveTo>
                  <a:cubicBezTo>
                    <a:pt x="134" y="0"/>
                    <a:pt x="1" y="134"/>
                    <a:pt x="45" y="401"/>
                  </a:cubicBezTo>
                  <a:cubicBezTo>
                    <a:pt x="90" y="623"/>
                    <a:pt x="223" y="801"/>
                    <a:pt x="446" y="846"/>
                  </a:cubicBezTo>
                  <a:cubicBezTo>
                    <a:pt x="624" y="846"/>
                    <a:pt x="757" y="668"/>
                    <a:pt x="713" y="445"/>
                  </a:cubicBezTo>
                  <a:cubicBezTo>
                    <a:pt x="668" y="223"/>
                    <a:pt x="535" y="45"/>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7750452" y="3218060"/>
              <a:ext cx="25388" cy="39024"/>
            </a:xfrm>
            <a:custGeom>
              <a:rect b="b" l="l" r="r" t="t"/>
              <a:pathLst>
                <a:path extrusionOk="0" h="890" w="579">
                  <a:moveTo>
                    <a:pt x="223" y="0"/>
                  </a:moveTo>
                  <a:cubicBezTo>
                    <a:pt x="89" y="45"/>
                    <a:pt x="0" y="223"/>
                    <a:pt x="0" y="490"/>
                  </a:cubicBezTo>
                  <a:cubicBezTo>
                    <a:pt x="45" y="712"/>
                    <a:pt x="178" y="890"/>
                    <a:pt x="356" y="890"/>
                  </a:cubicBezTo>
                  <a:cubicBezTo>
                    <a:pt x="490" y="845"/>
                    <a:pt x="579" y="668"/>
                    <a:pt x="579" y="401"/>
                  </a:cubicBezTo>
                  <a:cubicBezTo>
                    <a:pt x="534" y="178"/>
                    <a:pt x="356"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7744577" y="3216876"/>
              <a:ext cx="33236" cy="16837"/>
            </a:xfrm>
            <a:custGeom>
              <a:rect b="b" l="l" r="r" t="t"/>
              <a:pathLst>
                <a:path extrusionOk="0" h="384" w="758">
                  <a:moveTo>
                    <a:pt x="515" y="1"/>
                  </a:moveTo>
                  <a:cubicBezTo>
                    <a:pt x="460" y="1"/>
                    <a:pt x="406" y="11"/>
                    <a:pt x="357" y="27"/>
                  </a:cubicBezTo>
                  <a:cubicBezTo>
                    <a:pt x="179" y="72"/>
                    <a:pt x="45" y="205"/>
                    <a:pt x="1" y="383"/>
                  </a:cubicBezTo>
                  <a:cubicBezTo>
                    <a:pt x="223" y="205"/>
                    <a:pt x="490" y="116"/>
                    <a:pt x="757" y="116"/>
                  </a:cubicBezTo>
                  <a:cubicBezTo>
                    <a:pt x="701" y="32"/>
                    <a:pt x="609" y="1"/>
                    <a:pt x="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7810918" y="3204379"/>
              <a:ext cx="40997" cy="15654"/>
            </a:xfrm>
            <a:custGeom>
              <a:rect b="b" l="l" r="r" t="t"/>
              <a:pathLst>
                <a:path extrusionOk="0" h="357" w="935">
                  <a:moveTo>
                    <a:pt x="401" y="1"/>
                  </a:moveTo>
                  <a:cubicBezTo>
                    <a:pt x="89" y="1"/>
                    <a:pt x="0" y="134"/>
                    <a:pt x="0" y="134"/>
                  </a:cubicBezTo>
                  <a:cubicBezTo>
                    <a:pt x="312" y="134"/>
                    <a:pt x="623" y="179"/>
                    <a:pt x="934" y="357"/>
                  </a:cubicBezTo>
                  <a:cubicBezTo>
                    <a:pt x="801" y="179"/>
                    <a:pt x="579" y="45"/>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7740674" y="3179035"/>
              <a:ext cx="37139" cy="27361"/>
            </a:xfrm>
            <a:custGeom>
              <a:rect b="b" l="l" r="r" t="t"/>
              <a:pathLst>
                <a:path extrusionOk="0" h="624" w="847">
                  <a:moveTo>
                    <a:pt x="802" y="1"/>
                  </a:moveTo>
                  <a:cubicBezTo>
                    <a:pt x="446" y="45"/>
                    <a:pt x="134" y="268"/>
                    <a:pt x="1" y="579"/>
                  </a:cubicBezTo>
                  <a:lnTo>
                    <a:pt x="45" y="623"/>
                  </a:lnTo>
                  <a:cubicBezTo>
                    <a:pt x="223" y="357"/>
                    <a:pt x="490" y="179"/>
                    <a:pt x="846" y="179"/>
                  </a:cubicBezTo>
                  <a:lnTo>
                    <a:pt x="802" y="1"/>
                  </a:lnTo>
                  <a:close/>
                </a:path>
              </a:pathLst>
            </a:custGeom>
            <a:solidFill>
              <a:srgbClr val="BA4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7805043" y="3177106"/>
              <a:ext cx="48802" cy="23415"/>
            </a:xfrm>
            <a:custGeom>
              <a:rect b="b" l="l" r="r" t="t"/>
              <a:pathLst>
                <a:path extrusionOk="0" h="534" w="1113">
                  <a:moveTo>
                    <a:pt x="1" y="0"/>
                  </a:moveTo>
                  <a:lnTo>
                    <a:pt x="1" y="178"/>
                  </a:lnTo>
                  <a:cubicBezTo>
                    <a:pt x="401" y="178"/>
                    <a:pt x="757" y="312"/>
                    <a:pt x="1068" y="534"/>
                  </a:cubicBezTo>
                  <a:lnTo>
                    <a:pt x="1113" y="490"/>
                  </a:lnTo>
                  <a:cubicBezTo>
                    <a:pt x="802" y="223"/>
                    <a:pt x="401" y="45"/>
                    <a:pt x="1" y="0"/>
                  </a:cubicBezTo>
                  <a:close/>
                </a:path>
              </a:pathLst>
            </a:custGeom>
            <a:solidFill>
              <a:srgbClr val="BA4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7775796" y="3272650"/>
              <a:ext cx="33193" cy="19644"/>
            </a:xfrm>
            <a:custGeom>
              <a:rect b="b" l="l" r="r" t="t"/>
              <a:pathLst>
                <a:path extrusionOk="0" h="448" w="757">
                  <a:moveTo>
                    <a:pt x="90" y="1"/>
                  </a:moveTo>
                  <a:lnTo>
                    <a:pt x="90" y="1"/>
                  </a:lnTo>
                  <a:cubicBezTo>
                    <a:pt x="1" y="134"/>
                    <a:pt x="45" y="312"/>
                    <a:pt x="179" y="401"/>
                  </a:cubicBezTo>
                  <a:cubicBezTo>
                    <a:pt x="242" y="433"/>
                    <a:pt x="310" y="447"/>
                    <a:pt x="378" y="447"/>
                  </a:cubicBezTo>
                  <a:cubicBezTo>
                    <a:pt x="503" y="447"/>
                    <a:pt x="626" y="398"/>
                    <a:pt x="712" y="312"/>
                  </a:cubicBezTo>
                  <a:cubicBezTo>
                    <a:pt x="712" y="268"/>
                    <a:pt x="757" y="223"/>
                    <a:pt x="757" y="179"/>
                  </a:cubicBezTo>
                  <a:lnTo>
                    <a:pt x="757" y="179"/>
                  </a:lnTo>
                  <a:cubicBezTo>
                    <a:pt x="683" y="252"/>
                    <a:pt x="583" y="285"/>
                    <a:pt x="478" y="285"/>
                  </a:cubicBezTo>
                  <a:cubicBezTo>
                    <a:pt x="392" y="285"/>
                    <a:pt x="303" y="263"/>
                    <a:pt x="223" y="223"/>
                  </a:cubicBezTo>
                  <a:cubicBezTo>
                    <a:pt x="134" y="179"/>
                    <a:pt x="90" y="90"/>
                    <a:pt x="90"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7777769" y="3303870"/>
              <a:ext cx="54634" cy="43014"/>
            </a:xfrm>
            <a:custGeom>
              <a:rect b="b" l="l" r="r" t="t"/>
              <a:pathLst>
                <a:path extrusionOk="0" h="981" w="1246">
                  <a:moveTo>
                    <a:pt x="1068" y="1"/>
                  </a:moveTo>
                  <a:lnTo>
                    <a:pt x="0" y="178"/>
                  </a:lnTo>
                  <a:cubicBezTo>
                    <a:pt x="0" y="178"/>
                    <a:pt x="169" y="981"/>
                    <a:pt x="589" y="981"/>
                  </a:cubicBezTo>
                  <a:cubicBezTo>
                    <a:pt x="600" y="981"/>
                    <a:pt x="611" y="980"/>
                    <a:pt x="623" y="979"/>
                  </a:cubicBezTo>
                  <a:cubicBezTo>
                    <a:pt x="1246" y="890"/>
                    <a:pt x="1068" y="1"/>
                    <a:pt x="1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7781672" y="3307772"/>
              <a:ext cx="40997" cy="17583"/>
            </a:xfrm>
            <a:custGeom>
              <a:rect b="b" l="l" r="r" t="t"/>
              <a:pathLst>
                <a:path extrusionOk="0" h="401" w="935">
                  <a:moveTo>
                    <a:pt x="934" y="0"/>
                  </a:moveTo>
                  <a:lnTo>
                    <a:pt x="0" y="134"/>
                  </a:lnTo>
                  <a:cubicBezTo>
                    <a:pt x="0" y="223"/>
                    <a:pt x="45" y="312"/>
                    <a:pt x="89" y="401"/>
                  </a:cubicBezTo>
                  <a:lnTo>
                    <a:pt x="934" y="401"/>
                  </a:lnTo>
                  <a:cubicBezTo>
                    <a:pt x="934" y="267"/>
                    <a:pt x="934" y="134"/>
                    <a:pt x="9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7557347" y="3697842"/>
              <a:ext cx="76119" cy="36086"/>
            </a:xfrm>
            <a:custGeom>
              <a:rect b="b" l="l" r="r" t="t"/>
              <a:pathLst>
                <a:path extrusionOk="0" h="823" w="1736">
                  <a:moveTo>
                    <a:pt x="1424" y="1"/>
                  </a:moveTo>
                  <a:cubicBezTo>
                    <a:pt x="1135" y="23"/>
                    <a:pt x="857" y="23"/>
                    <a:pt x="629" y="23"/>
                  </a:cubicBezTo>
                  <a:cubicBezTo>
                    <a:pt x="401" y="23"/>
                    <a:pt x="223" y="23"/>
                    <a:pt x="134" y="45"/>
                  </a:cubicBezTo>
                  <a:cubicBezTo>
                    <a:pt x="1" y="134"/>
                    <a:pt x="312" y="712"/>
                    <a:pt x="446" y="801"/>
                  </a:cubicBezTo>
                  <a:cubicBezTo>
                    <a:pt x="467" y="816"/>
                    <a:pt x="493" y="822"/>
                    <a:pt x="521" y="822"/>
                  </a:cubicBezTo>
                  <a:cubicBezTo>
                    <a:pt x="662" y="822"/>
                    <a:pt x="860" y="661"/>
                    <a:pt x="935" y="624"/>
                  </a:cubicBezTo>
                  <a:cubicBezTo>
                    <a:pt x="1024" y="579"/>
                    <a:pt x="1157" y="446"/>
                    <a:pt x="1513" y="179"/>
                  </a:cubicBezTo>
                  <a:cubicBezTo>
                    <a:pt x="1513" y="179"/>
                    <a:pt x="1736" y="1"/>
                    <a:pt x="142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7539808" y="3721256"/>
              <a:ext cx="48802" cy="35166"/>
            </a:xfrm>
            <a:custGeom>
              <a:rect b="b" l="l" r="r" t="t"/>
              <a:pathLst>
                <a:path extrusionOk="0" h="802" w="1113">
                  <a:moveTo>
                    <a:pt x="890" y="1"/>
                  </a:moveTo>
                  <a:cubicBezTo>
                    <a:pt x="890" y="1"/>
                    <a:pt x="0" y="757"/>
                    <a:pt x="134" y="801"/>
                  </a:cubicBezTo>
                  <a:cubicBezTo>
                    <a:pt x="490" y="623"/>
                    <a:pt x="801" y="401"/>
                    <a:pt x="1112" y="178"/>
                  </a:cubicBezTo>
                  <a:lnTo>
                    <a:pt x="890"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7561249" y="3676268"/>
              <a:ext cx="48802" cy="33324"/>
            </a:xfrm>
            <a:custGeom>
              <a:rect b="b" l="l" r="r" t="t"/>
              <a:pathLst>
                <a:path extrusionOk="0" h="760" w="1113">
                  <a:moveTo>
                    <a:pt x="104" y="1"/>
                  </a:moveTo>
                  <a:cubicBezTo>
                    <a:pt x="98" y="1"/>
                    <a:pt x="93" y="2"/>
                    <a:pt x="90" y="3"/>
                  </a:cubicBezTo>
                  <a:cubicBezTo>
                    <a:pt x="1" y="92"/>
                    <a:pt x="712" y="760"/>
                    <a:pt x="712" y="760"/>
                  </a:cubicBezTo>
                  <a:lnTo>
                    <a:pt x="1113" y="582"/>
                  </a:lnTo>
                  <a:cubicBezTo>
                    <a:pt x="730" y="454"/>
                    <a:pt x="225" y="1"/>
                    <a:pt x="10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7520295" y="3709549"/>
              <a:ext cx="58580" cy="25388"/>
            </a:xfrm>
            <a:custGeom>
              <a:rect b="b" l="l" r="r" t="t"/>
              <a:pathLst>
                <a:path extrusionOk="0" h="579" w="1336">
                  <a:moveTo>
                    <a:pt x="1113" y="1"/>
                  </a:moveTo>
                  <a:cubicBezTo>
                    <a:pt x="1113" y="1"/>
                    <a:pt x="1" y="490"/>
                    <a:pt x="134" y="579"/>
                  </a:cubicBezTo>
                  <a:cubicBezTo>
                    <a:pt x="534" y="490"/>
                    <a:pt x="935" y="401"/>
                    <a:pt x="1335" y="268"/>
                  </a:cubicBezTo>
                  <a:lnTo>
                    <a:pt x="1113"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7522269" y="3699815"/>
              <a:ext cx="60466" cy="13680"/>
            </a:xfrm>
            <a:custGeom>
              <a:rect b="b" l="l" r="r" t="t"/>
              <a:pathLst>
                <a:path extrusionOk="0" h="312" w="1379">
                  <a:moveTo>
                    <a:pt x="1246" y="0"/>
                  </a:moveTo>
                  <a:cubicBezTo>
                    <a:pt x="1246" y="0"/>
                    <a:pt x="0" y="0"/>
                    <a:pt x="133" y="89"/>
                  </a:cubicBezTo>
                  <a:cubicBezTo>
                    <a:pt x="534" y="223"/>
                    <a:pt x="979" y="267"/>
                    <a:pt x="1379" y="312"/>
                  </a:cubicBezTo>
                  <a:lnTo>
                    <a:pt x="1246"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7292112" y="3926069"/>
              <a:ext cx="46829" cy="46829"/>
            </a:xfrm>
            <a:custGeom>
              <a:rect b="b" l="l" r="r" t="t"/>
              <a:pathLst>
                <a:path extrusionOk="0" h="1068" w="1068">
                  <a:moveTo>
                    <a:pt x="534" y="0"/>
                  </a:moveTo>
                  <a:cubicBezTo>
                    <a:pt x="223" y="0"/>
                    <a:pt x="0" y="223"/>
                    <a:pt x="0" y="534"/>
                  </a:cubicBezTo>
                  <a:cubicBezTo>
                    <a:pt x="0" y="845"/>
                    <a:pt x="223" y="1068"/>
                    <a:pt x="534" y="1068"/>
                  </a:cubicBezTo>
                  <a:cubicBezTo>
                    <a:pt x="801" y="1068"/>
                    <a:pt x="1068" y="845"/>
                    <a:pt x="1068" y="534"/>
                  </a:cubicBezTo>
                  <a:cubicBezTo>
                    <a:pt x="1068" y="223"/>
                    <a:pt x="801" y="0"/>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75"/>
          <p:cNvGrpSpPr/>
          <p:nvPr/>
        </p:nvGrpSpPr>
        <p:grpSpPr>
          <a:xfrm>
            <a:off x="6986110" y="2495156"/>
            <a:ext cx="1300163" cy="2117460"/>
            <a:chOff x="5028525" y="1059948"/>
            <a:chExt cx="1182074" cy="1925138"/>
          </a:xfrm>
        </p:grpSpPr>
        <p:sp>
          <p:nvSpPr>
            <p:cNvPr id="4512" name="Google Shape;4512;p75"/>
            <p:cNvSpPr/>
            <p:nvPr/>
          </p:nvSpPr>
          <p:spPr>
            <a:xfrm>
              <a:off x="5115373" y="2095223"/>
              <a:ext cx="123546" cy="123546"/>
            </a:xfrm>
            <a:custGeom>
              <a:rect b="b" l="l" r="r" t="t"/>
              <a:pathLst>
                <a:path extrusionOk="0" h="2848" w="2848">
                  <a:moveTo>
                    <a:pt x="1112" y="1"/>
                  </a:moveTo>
                  <a:cubicBezTo>
                    <a:pt x="801" y="490"/>
                    <a:pt x="445" y="890"/>
                    <a:pt x="0" y="1246"/>
                  </a:cubicBezTo>
                  <a:lnTo>
                    <a:pt x="1780" y="2848"/>
                  </a:lnTo>
                  <a:cubicBezTo>
                    <a:pt x="2002" y="2180"/>
                    <a:pt x="2358" y="1558"/>
                    <a:pt x="2847" y="1024"/>
                  </a:cubicBezTo>
                  <a:lnTo>
                    <a:pt x="1112"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5070995" y="2139385"/>
              <a:ext cx="129316" cy="171047"/>
            </a:xfrm>
            <a:custGeom>
              <a:rect b="b" l="l" r="r" t="t"/>
              <a:pathLst>
                <a:path extrusionOk="0" h="3943" w="2981">
                  <a:moveTo>
                    <a:pt x="1510" y="1"/>
                  </a:moveTo>
                  <a:cubicBezTo>
                    <a:pt x="1495" y="1"/>
                    <a:pt x="1481" y="2"/>
                    <a:pt x="1468" y="6"/>
                  </a:cubicBezTo>
                  <a:cubicBezTo>
                    <a:pt x="668" y="273"/>
                    <a:pt x="0" y="1162"/>
                    <a:pt x="89" y="1563"/>
                  </a:cubicBezTo>
                  <a:cubicBezTo>
                    <a:pt x="175" y="1907"/>
                    <a:pt x="719" y="3124"/>
                    <a:pt x="1036" y="3124"/>
                  </a:cubicBezTo>
                  <a:cubicBezTo>
                    <a:pt x="1047" y="3124"/>
                    <a:pt x="1058" y="3123"/>
                    <a:pt x="1068" y="3120"/>
                  </a:cubicBezTo>
                  <a:cubicBezTo>
                    <a:pt x="1246" y="3120"/>
                    <a:pt x="1557" y="2452"/>
                    <a:pt x="1869" y="2452"/>
                  </a:cubicBezTo>
                  <a:cubicBezTo>
                    <a:pt x="2358" y="2452"/>
                    <a:pt x="1869" y="3742"/>
                    <a:pt x="1957" y="3876"/>
                  </a:cubicBezTo>
                  <a:cubicBezTo>
                    <a:pt x="2046" y="3920"/>
                    <a:pt x="2158" y="3943"/>
                    <a:pt x="2269" y="3943"/>
                  </a:cubicBezTo>
                  <a:cubicBezTo>
                    <a:pt x="2380" y="3943"/>
                    <a:pt x="2491" y="3920"/>
                    <a:pt x="2580" y="3876"/>
                  </a:cubicBezTo>
                  <a:cubicBezTo>
                    <a:pt x="2714" y="3742"/>
                    <a:pt x="2714" y="2319"/>
                    <a:pt x="2758" y="1963"/>
                  </a:cubicBezTo>
                  <a:cubicBezTo>
                    <a:pt x="2847" y="1607"/>
                    <a:pt x="2981" y="1162"/>
                    <a:pt x="2981" y="985"/>
                  </a:cubicBezTo>
                  <a:cubicBezTo>
                    <a:pt x="2981" y="985"/>
                    <a:pt x="1874" y="1"/>
                    <a:pt x="151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5070995" y="2233868"/>
              <a:ext cx="80253" cy="92616"/>
            </a:xfrm>
            <a:custGeom>
              <a:rect b="b" l="l" r="r" t="t"/>
              <a:pathLst>
                <a:path extrusionOk="0" h="2135" w="1850">
                  <a:moveTo>
                    <a:pt x="1233" y="1"/>
                  </a:moveTo>
                  <a:cubicBezTo>
                    <a:pt x="1217" y="1"/>
                    <a:pt x="1206" y="3"/>
                    <a:pt x="1201" y="8"/>
                  </a:cubicBezTo>
                  <a:cubicBezTo>
                    <a:pt x="979" y="230"/>
                    <a:pt x="756" y="497"/>
                    <a:pt x="579" y="764"/>
                  </a:cubicBezTo>
                  <a:cubicBezTo>
                    <a:pt x="312" y="1164"/>
                    <a:pt x="134" y="1564"/>
                    <a:pt x="0" y="1965"/>
                  </a:cubicBezTo>
                  <a:cubicBezTo>
                    <a:pt x="0" y="2096"/>
                    <a:pt x="125" y="2134"/>
                    <a:pt x="245" y="2134"/>
                  </a:cubicBezTo>
                  <a:cubicBezTo>
                    <a:pt x="328" y="2134"/>
                    <a:pt x="409" y="2116"/>
                    <a:pt x="445" y="2098"/>
                  </a:cubicBezTo>
                  <a:cubicBezTo>
                    <a:pt x="623" y="1831"/>
                    <a:pt x="801" y="1520"/>
                    <a:pt x="934" y="1164"/>
                  </a:cubicBezTo>
                  <a:cubicBezTo>
                    <a:pt x="1157" y="853"/>
                    <a:pt x="1424" y="586"/>
                    <a:pt x="1691" y="319"/>
                  </a:cubicBezTo>
                  <a:cubicBezTo>
                    <a:pt x="1850" y="160"/>
                    <a:pt x="1368" y="1"/>
                    <a:pt x="123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5038199" y="2206928"/>
              <a:ext cx="90057" cy="87107"/>
            </a:xfrm>
            <a:custGeom>
              <a:rect b="b" l="l" r="r" t="t"/>
              <a:pathLst>
                <a:path extrusionOk="0" h="2008" w="2076">
                  <a:moveTo>
                    <a:pt x="1457" y="0"/>
                  </a:moveTo>
                  <a:cubicBezTo>
                    <a:pt x="1443" y="0"/>
                    <a:pt x="1431" y="2"/>
                    <a:pt x="1424" y="6"/>
                  </a:cubicBezTo>
                  <a:cubicBezTo>
                    <a:pt x="1157" y="184"/>
                    <a:pt x="934" y="451"/>
                    <a:pt x="712" y="673"/>
                  </a:cubicBezTo>
                  <a:cubicBezTo>
                    <a:pt x="445" y="1029"/>
                    <a:pt x="178" y="1429"/>
                    <a:pt x="45" y="1830"/>
                  </a:cubicBezTo>
                  <a:cubicBezTo>
                    <a:pt x="0" y="2007"/>
                    <a:pt x="356" y="2007"/>
                    <a:pt x="445" y="2007"/>
                  </a:cubicBezTo>
                  <a:cubicBezTo>
                    <a:pt x="667" y="1741"/>
                    <a:pt x="890" y="1429"/>
                    <a:pt x="1068" y="1118"/>
                  </a:cubicBezTo>
                  <a:cubicBezTo>
                    <a:pt x="1335" y="851"/>
                    <a:pt x="1601" y="584"/>
                    <a:pt x="1913" y="362"/>
                  </a:cubicBezTo>
                  <a:cubicBezTo>
                    <a:pt x="2075" y="199"/>
                    <a:pt x="1608" y="0"/>
                    <a:pt x="145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5028525" y="2160858"/>
              <a:ext cx="100381" cy="82986"/>
            </a:xfrm>
            <a:custGeom>
              <a:rect b="b" l="l" r="r" t="t"/>
              <a:pathLst>
                <a:path extrusionOk="0" h="1913" w="2314">
                  <a:moveTo>
                    <a:pt x="1647" y="0"/>
                  </a:moveTo>
                  <a:cubicBezTo>
                    <a:pt x="1380" y="178"/>
                    <a:pt x="1113" y="401"/>
                    <a:pt x="846" y="623"/>
                  </a:cubicBezTo>
                  <a:cubicBezTo>
                    <a:pt x="534" y="934"/>
                    <a:pt x="268" y="1290"/>
                    <a:pt x="90" y="1691"/>
                  </a:cubicBezTo>
                  <a:cubicBezTo>
                    <a:pt x="1" y="1868"/>
                    <a:pt x="401" y="1913"/>
                    <a:pt x="490" y="1913"/>
                  </a:cubicBezTo>
                  <a:cubicBezTo>
                    <a:pt x="757" y="1646"/>
                    <a:pt x="979" y="1379"/>
                    <a:pt x="1157" y="1112"/>
                  </a:cubicBezTo>
                  <a:cubicBezTo>
                    <a:pt x="1469" y="845"/>
                    <a:pt x="1780" y="623"/>
                    <a:pt x="2091" y="401"/>
                  </a:cubicBezTo>
                  <a:cubicBezTo>
                    <a:pt x="2314" y="267"/>
                    <a:pt x="1735" y="0"/>
                    <a:pt x="164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6035820" y="1273207"/>
              <a:ext cx="115781" cy="110055"/>
            </a:xfrm>
            <a:custGeom>
              <a:rect b="b" l="l" r="r" t="t"/>
              <a:pathLst>
                <a:path extrusionOk="0" h="2537" w="2669">
                  <a:moveTo>
                    <a:pt x="578" y="1"/>
                  </a:moveTo>
                  <a:cubicBezTo>
                    <a:pt x="534" y="668"/>
                    <a:pt x="311" y="1335"/>
                    <a:pt x="0" y="1958"/>
                  </a:cubicBezTo>
                  <a:lnTo>
                    <a:pt x="1868" y="2536"/>
                  </a:lnTo>
                  <a:cubicBezTo>
                    <a:pt x="2046" y="2002"/>
                    <a:pt x="2313" y="1513"/>
                    <a:pt x="2669" y="1113"/>
                  </a:cubicBezTo>
                  <a:lnTo>
                    <a:pt x="578"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6026146" y="1182888"/>
              <a:ext cx="156342" cy="152828"/>
            </a:xfrm>
            <a:custGeom>
              <a:rect b="b" l="l" r="r" t="t"/>
              <a:pathLst>
                <a:path extrusionOk="0" h="3523" w="3604">
                  <a:moveTo>
                    <a:pt x="467" y="1"/>
                  </a:moveTo>
                  <a:cubicBezTo>
                    <a:pt x="328" y="1"/>
                    <a:pt x="186" y="74"/>
                    <a:pt x="90" y="170"/>
                  </a:cubicBezTo>
                  <a:cubicBezTo>
                    <a:pt x="1" y="303"/>
                    <a:pt x="757" y="1549"/>
                    <a:pt x="801" y="1905"/>
                  </a:cubicBezTo>
                  <a:cubicBezTo>
                    <a:pt x="846" y="2305"/>
                    <a:pt x="801" y="2750"/>
                    <a:pt x="846" y="2928"/>
                  </a:cubicBezTo>
                  <a:cubicBezTo>
                    <a:pt x="846" y="2928"/>
                    <a:pt x="1999" y="3523"/>
                    <a:pt x="2400" y="3523"/>
                  </a:cubicBezTo>
                  <a:cubicBezTo>
                    <a:pt x="2438" y="3523"/>
                    <a:pt x="2469" y="3518"/>
                    <a:pt x="2492" y="3506"/>
                  </a:cubicBezTo>
                  <a:cubicBezTo>
                    <a:pt x="3159" y="3061"/>
                    <a:pt x="3604" y="2083"/>
                    <a:pt x="3426" y="1727"/>
                  </a:cubicBezTo>
                  <a:cubicBezTo>
                    <a:pt x="3258" y="1433"/>
                    <a:pt x="2535" y="426"/>
                    <a:pt x="2193" y="426"/>
                  </a:cubicBezTo>
                  <a:cubicBezTo>
                    <a:pt x="2172" y="426"/>
                    <a:pt x="2153" y="429"/>
                    <a:pt x="2136" y="437"/>
                  </a:cubicBezTo>
                  <a:cubicBezTo>
                    <a:pt x="2002" y="526"/>
                    <a:pt x="1780" y="1149"/>
                    <a:pt x="1513" y="1282"/>
                  </a:cubicBezTo>
                  <a:cubicBezTo>
                    <a:pt x="1507" y="1285"/>
                    <a:pt x="1500" y="1287"/>
                    <a:pt x="1493" y="1287"/>
                  </a:cubicBezTo>
                  <a:cubicBezTo>
                    <a:pt x="1296" y="1287"/>
                    <a:pt x="752" y="123"/>
                    <a:pt x="623" y="37"/>
                  </a:cubicBezTo>
                  <a:cubicBezTo>
                    <a:pt x="574" y="12"/>
                    <a:pt x="521" y="1"/>
                    <a:pt x="46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6096813" y="1144714"/>
              <a:ext cx="56741" cy="98690"/>
            </a:xfrm>
            <a:custGeom>
              <a:rect b="b" l="l" r="r" t="t"/>
              <a:pathLst>
                <a:path extrusionOk="0" h="2275" w="1308">
                  <a:moveTo>
                    <a:pt x="1146" y="1"/>
                  </a:moveTo>
                  <a:cubicBezTo>
                    <a:pt x="1025" y="1"/>
                    <a:pt x="872" y="44"/>
                    <a:pt x="818" y="71"/>
                  </a:cubicBezTo>
                  <a:cubicBezTo>
                    <a:pt x="729" y="383"/>
                    <a:pt x="640" y="739"/>
                    <a:pt x="596" y="1095"/>
                  </a:cubicBezTo>
                  <a:cubicBezTo>
                    <a:pt x="462" y="1406"/>
                    <a:pt x="284" y="1762"/>
                    <a:pt x="62" y="2073"/>
                  </a:cubicBezTo>
                  <a:cubicBezTo>
                    <a:pt x="1" y="2227"/>
                    <a:pt x="279" y="2274"/>
                    <a:pt x="471" y="2274"/>
                  </a:cubicBezTo>
                  <a:cubicBezTo>
                    <a:pt x="558" y="2274"/>
                    <a:pt x="627" y="2265"/>
                    <a:pt x="640" y="2251"/>
                  </a:cubicBezTo>
                  <a:cubicBezTo>
                    <a:pt x="774" y="1940"/>
                    <a:pt x="952" y="1673"/>
                    <a:pt x="1085" y="1361"/>
                  </a:cubicBezTo>
                  <a:cubicBezTo>
                    <a:pt x="1174" y="917"/>
                    <a:pt x="1263" y="516"/>
                    <a:pt x="1307" y="71"/>
                  </a:cubicBezTo>
                  <a:cubicBezTo>
                    <a:pt x="1290" y="19"/>
                    <a:pt x="1225" y="1"/>
                    <a:pt x="114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6123622" y="1168269"/>
              <a:ext cx="66588" cy="95826"/>
            </a:xfrm>
            <a:custGeom>
              <a:rect b="b" l="l" r="r" t="t"/>
              <a:pathLst>
                <a:path extrusionOk="0" h="2209" w="1535">
                  <a:moveTo>
                    <a:pt x="1373" y="0"/>
                  </a:moveTo>
                  <a:cubicBezTo>
                    <a:pt x="1267" y="0"/>
                    <a:pt x="1138" y="38"/>
                    <a:pt x="1090" y="62"/>
                  </a:cubicBezTo>
                  <a:cubicBezTo>
                    <a:pt x="956" y="374"/>
                    <a:pt x="823" y="685"/>
                    <a:pt x="734" y="1041"/>
                  </a:cubicBezTo>
                  <a:cubicBezTo>
                    <a:pt x="556" y="1352"/>
                    <a:pt x="334" y="1664"/>
                    <a:pt x="111" y="1975"/>
                  </a:cubicBezTo>
                  <a:cubicBezTo>
                    <a:pt x="1" y="2122"/>
                    <a:pt x="409" y="2209"/>
                    <a:pt x="578" y="2209"/>
                  </a:cubicBezTo>
                  <a:cubicBezTo>
                    <a:pt x="613" y="2209"/>
                    <a:pt x="637" y="2205"/>
                    <a:pt x="645" y="2197"/>
                  </a:cubicBezTo>
                  <a:cubicBezTo>
                    <a:pt x="823" y="1930"/>
                    <a:pt x="1001" y="1664"/>
                    <a:pt x="1179" y="1352"/>
                  </a:cubicBezTo>
                  <a:cubicBezTo>
                    <a:pt x="1357" y="952"/>
                    <a:pt x="1490" y="552"/>
                    <a:pt x="1535" y="107"/>
                  </a:cubicBezTo>
                  <a:cubicBezTo>
                    <a:pt x="1535" y="26"/>
                    <a:pt x="1462" y="0"/>
                    <a:pt x="1373"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6133296" y="1215554"/>
              <a:ext cx="77303" cy="90881"/>
            </a:xfrm>
            <a:custGeom>
              <a:rect b="b" l="l" r="r" t="t"/>
              <a:pathLst>
                <a:path extrusionOk="0" h="2095" w="1782">
                  <a:moveTo>
                    <a:pt x="1568" y="0"/>
                  </a:moveTo>
                  <a:cubicBezTo>
                    <a:pt x="1475" y="0"/>
                    <a:pt x="1371" y="20"/>
                    <a:pt x="1312" y="40"/>
                  </a:cubicBezTo>
                  <a:cubicBezTo>
                    <a:pt x="1134" y="307"/>
                    <a:pt x="1000" y="618"/>
                    <a:pt x="867" y="974"/>
                  </a:cubicBezTo>
                  <a:cubicBezTo>
                    <a:pt x="644" y="1241"/>
                    <a:pt x="422" y="1552"/>
                    <a:pt x="155" y="1819"/>
                  </a:cubicBezTo>
                  <a:cubicBezTo>
                    <a:pt x="1" y="1974"/>
                    <a:pt x="450" y="2095"/>
                    <a:pt x="629" y="2095"/>
                  </a:cubicBezTo>
                  <a:cubicBezTo>
                    <a:pt x="656" y="2095"/>
                    <a:pt x="677" y="2092"/>
                    <a:pt x="689" y="2086"/>
                  </a:cubicBezTo>
                  <a:cubicBezTo>
                    <a:pt x="867" y="1864"/>
                    <a:pt x="1089" y="1597"/>
                    <a:pt x="1267" y="1330"/>
                  </a:cubicBezTo>
                  <a:cubicBezTo>
                    <a:pt x="1490" y="974"/>
                    <a:pt x="1667" y="574"/>
                    <a:pt x="1756" y="129"/>
                  </a:cubicBezTo>
                  <a:cubicBezTo>
                    <a:pt x="1781" y="30"/>
                    <a:pt x="1683" y="0"/>
                    <a:pt x="156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5300607" y="1898406"/>
              <a:ext cx="306870" cy="349296"/>
            </a:xfrm>
            <a:custGeom>
              <a:rect b="b" l="l" r="r" t="t"/>
              <a:pathLst>
                <a:path extrusionOk="0" h="8052" w="7074">
                  <a:moveTo>
                    <a:pt x="6806" y="1"/>
                  </a:moveTo>
                  <a:cubicBezTo>
                    <a:pt x="6361" y="1602"/>
                    <a:pt x="5516" y="2047"/>
                    <a:pt x="4582" y="2536"/>
                  </a:cubicBezTo>
                  <a:cubicBezTo>
                    <a:pt x="3381" y="3159"/>
                    <a:pt x="1824" y="4004"/>
                    <a:pt x="1" y="8007"/>
                  </a:cubicBezTo>
                  <a:lnTo>
                    <a:pt x="979" y="8052"/>
                  </a:lnTo>
                  <a:cubicBezTo>
                    <a:pt x="2403" y="4627"/>
                    <a:pt x="3470" y="3693"/>
                    <a:pt x="4671" y="2981"/>
                  </a:cubicBezTo>
                  <a:cubicBezTo>
                    <a:pt x="5650" y="2403"/>
                    <a:pt x="6584" y="1913"/>
                    <a:pt x="7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5918085" y="1325307"/>
              <a:ext cx="225836" cy="318453"/>
            </a:xfrm>
            <a:custGeom>
              <a:rect b="b" l="l" r="r" t="t"/>
              <a:pathLst>
                <a:path extrusionOk="0" h="7341" w="5206">
                  <a:moveTo>
                    <a:pt x="2625" y="1"/>
                  </a:moveTo>
                  <a:cubicBezTo>
                    <a:pt x="2625" y="1"/>
                    <a:pt x="268" y="3604"/>
                    <a:pt x="1" y="4182"/>
                  </a:cubicBezTo>
                  <a:lnTo>
                    <a:pt x="1558" y="7340"/>
                  </a:lnTo>
                  <a:cubicBezTo>
                    <a:pt x="2759" y="7073"/>
                    <a:pt x="5205" y="1113"/>
                    <a:pt x="5205" y="1113"/>
                  </a:cubicBezTo>
                  <a:lnTo>
                    <a:pt x="2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5958603" y="1350424"/>
              <a:ext cx="185319" cy="293336"/>
            </a:xfrm>
            <a:custGeom>
              <a:rect b="b" l="l" r="r" t="t"/>
              <a:pathLst>
                <a:path extrusionOk="0" h="6762" w="4272">
                  <a:moveTo>
                    <a:pt x="3159" y="0"/>
                  </a:moveTo>
                  <a:cubicBezTo>
                    <a:pt x="2581" y="1379"/>
                    <a:pt x="1024" y="4760"/>
                    <a:pt x="1" y="5560"/>
                  </a:cubicBezTo>
                  <a:lnTo>
                    <a:pt x="624" y="6761"/>
                  </a:lnTo>
                  <a:cubicBezTo>
                    <a:pt x="1825" y="6494"/>
                    <a:pt x="4271" y="534"/>
                    <a:pt x="4271" y="534"/>
                  </a:cubicBezTo>
                  <a:lnTo>
                    <a:pt x="31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5684612" y="1444950"/>
              <a:ext cx="322270" cy="200719"/>
            </a:xfrm>
            <a:custGeom>
              <a:rect b="b" l="l" r="r" t="t"/>
              <a:pathLst>
                <a:path extrusionOk="0" h="4627" w="7429">
                  <a:moveTo>
                    <a:pt x="0" y="1"/>
                  </a:moveTo>
                  <a:lnTo>
                    <a:pt x="1424" y="4627"/>
                  </a:lnTo>
                  <a:cubicBezTo>
                    <a:pt x="1424" y="4627"/>
                    <a:pt x="6272" y="4360"/>
                    <a:pt x="6851" y="4271"/>
                  </a:cubicBezTo>
                  <a:cubicBezTo>
                    <a:pt x="7429" y="4182"/>
                    <a:pt x="6584" y="1646"/>
                    <a:pt x="6094" y="1380"/>
                  </a:cubicBezTo>
                  <a:cubicBezTo>
                    <a:pt x="4093" y="801"/>
                    <a:pt x="2047" y="31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5723220" y="1549150"/>
              <a:ext cx="287219" cy="96824"/>
            </a:xfrm>
            <a:custGeom>
              <a:rect b="b" l="l" r="r" t="t"/>
              <a:pathLst>
                <a:path extrusionOk="0" h="2232" w="6621">
                  <a:moveTo>
                    <a:pt x="0" y="1"/>
                  </a:moveTo>
                  <a:lnTo>
                    <a:pt x="534" y="2225"/>
                  </a:lnTo>
                  <a:cubicBezTo>
                    <a:pt x="534" y="2225"/>
                    <a:pt x="1324" y="2232"/>
                    <a:pt x="2309" y="2232"/>
                  </a:cubicBezTo>
                  <a:cubicBezTo>
                    <a:pt x="3786" y="2232"/>
                    <a:pt x="5703" y="2216"/>
                    <a:pt x="6050" y="2136"/>
                  </a:cubicBezTo>
                  <a:cubicBezTo>
                    <a:pt x="6621" y="2048"/>
                    <a:pt x="6324" y="356"/>
                    <a:pt x="6017" y="356"/>
                  </a:cubicBezTo>
                  <a:cubicBezTo>
                    <a:pt x="6013" y="356"/>
                    <a:pt x="6009" y="356"/>
                    <a:pt x="6005" y="356"/>
                  </a:cubicBezTo>
                  <a:cubicBezTo>
                    <a:pt x="5957" y="365"/>
                    <a:pt x="5875" y="368"/>
                    <a:pt x="5766" y="368"/>
                  </a:cubicBezTo>
                  <a:cubicBezTo>
                    <a:pt x="4676" y="368"/>
                    <a:pt x="849"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5663398" y="1442130"/>
              <a:ext cx="169833" cy="263360"/>
            </a:xfrm>
            <a:custGeom>
              <a:rect b="b" l="l" r="r" t="t"/>
              <a:pathLst>
                <a:path extrusionOk="0" h="6071" w="3915">
                  <a:moveTo>
                    <a:pt x="623" y="0"/>
                  </a:moveTo>
                  <a:cubicBezTo>
                    <a:pt x="490" y="0"/>
                    <a:pt x="353" y="36"/>
                    <a:pt x="223" y="110"/>
                  </a:cubicBezTo>
                  <a:cubicBezTo>
                    <a:pt x="89" y="199"/>
                    <a:pt x="45" y="288"/>
                    <a:pt x="0" y="466"/>
                  </a:cubicBezTo>
                  <a:cubicBezTo>
                    <a:pt x="143" y="275"/>
                    <a:pt x="337" y="187"/>
                    <a:pt x="535" y="187"/>
                  </a:cubicBezTo>
                  <a:cubicBezTo>
                    <a:pt x="705" y="187"/>
                    <a:pt x="879" y="253"/>
                    <a:pt x="1023" y="377"/>
                  </a:cubicBezTo>
                  <a:cubicBezTo>
                    <a:pt x="2224" y="1222"/>
                    <a:pt x="3514" y="4514"/>
                    <a:pt x="2402" y="5937"/>
                  </a:cubicBezTo>
                  <a:cubicBezTo>
                    <a:pt x="2402" y="6026"/>
                    <a:pt x="2491" y="5982"/>
                    <a:pt x="2491" y="6071"/>
                  </a:cubicBezTo>
                  <a:cubicBezTo>
                    <a:pt x="3915" y="4291"/>
                    <a:pt x="2313" y="1044"/>
                    <a:pt x="1112" y="199"/>
                  </a:cubicBezTo>
                  <a:cubicBezTo>
                    <a:pt x="983" y="69"/>
                    <a:pt x="808" y="0"/>
                    <a:pt x="623" y="0"/>
                  </a:cubicBezTo>
                  <a:close/>
                </a:path>
              </a:pathLst>
            </a:custGeom>
            <a:solidFill>
              <a:srgbClr val="FFA6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5385503" y="1828954"/>
              <a:ext cx="658075" cy="1076778"/>
            </a:xfrm>
            <a:custGeom>
              <a:rect b="b" l="l" r="r" t="t"/>
              <a:pathLst>
                <a:path extrusionOk="0" h="24822" w="15170">
                  <a:moveTo>
                    <a:pt x="10143" y="0"/>
                  </a:moveTo>
                  <a:lnTo>
                    <a:pt x="4449" y="2180"/>
                  </a:lnTo>
                  <a:cubicBezTo>
                    <a:pt x="4049" y="8941"/>
                    <a:pt x="1" y="24821"/>
                    <a:pt x="1" y="24821"/>
                  </a:cubicBezTo>
                  <a:lnTo>
                    <a:pt x="179" y="24821"/>
                  </a:lnTo>
                  <a:lnTo>
                    <a:pt x="7963" y="6406"/>
                  </a:lnTo>
                  <a:lnTo>
                    <a:pt x="8764" y="5916"/>
                  </a:lnTo>
                  <a:lnTo>
                    <a:pt x="12367" y="10187"/>
                  </a:lnTo>
                  <a:lnTo>
                    <a:pt x="7607" y="18193"/>
                  </a:lnTo>
                  <a:lnTo>
                    <a:pt x="7696" y="18327"/>
                  </a:lnTo>
                  <a:cubicBezTo>
                    <a:pt x="7696" y="18327"/>
                    <a:pt x="14858" y="10943"/>
                    <a:pt x="15036" y="10320"/>
                  </a:cubicBezTo>
                  <a:cubicBezTo>
                    <a:pt x="15169" y="9742"/>
                    <a:pt x="10143" y="0"/>
                    <a:pt x="10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5674981" y="2029632"/>
              <a:ext cx="270171" cy="594349"/>
            </a:xfrm>
            <a:custGeom>
              <a:rect b="b" l="l" r="r" t="t"/>
              <a:pathLst>
                <a:path extrusionOk="0" h="13701" w="6228">
                  <a:moveTo>
                    <a:pt x="2891" y="0"/>
                  </a:moveTo>
                  <a:lnTo>
                    <a:pt x="2891" y="0"/>
                  </a:lnTo>
                  <a:cubicBezTo>
                    <a:pt x="2091" y="623"/>
                    <a:pt x="1112" y="1024"/>
                    <a:pt x="89" y="1201"/>
                  </a:cubicBezTo>
                  <a:lnTo>
                    <a:pt x="934" y="1602"/>
                  </a:lnTo>
                  <a:lnTo>
                    <a:pt x="0" y="4804"/>
                  </a:lnTo>
                  <a:lnTo>
                    <a:pt x="1423" y="1824"/>
                  </a:lnTo>
                  <a:lnTo>
                    <a:pt x="2046" y="1513"/>
                  </a:lnTo>
                  <a:lnTo>
                    <a:pt x="5516" y="5605"/>
                  </a:lnTo>
                  <a:lnTo>
                    <a:pt x="934" y="13567"/>
                  </a:lnTo>
                  <a:lnTo>
                    <a:pt x="1023" y="13701"/>
                  </a:lnTo>
                  <a:lnTo>
                    <a:pt x="1246" y="13523"/>
                  </a:lnTo>
                  <a:lnTo>
                    <a:pt x="6227" y="5427"/>
                  </a:lnTo>
                  <a:lnTo>
                    <a:pt x="2624" y="979"/>
                  </a:lnTo>
                  <a:lnTo>
                    <a:pt x="28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5385503" y="1898406"/>
              <a:ext cx="268262" cy="1007327"/>
            </a:xfrm>
            <a:custGeom>
              <a:rect b="b" l="l" r="r" t="t"/>
              <a:pathLst>
                <a:path extrusionOk="0" h="23221" w="6184">
                  <a:moveTo>
                    <a:pt x="6184" y="1"/>
                  </a:moveTo>
                  <a:lnTo>
                    <a:pt x="4182" y="535"/>
                  </a:lnTo>
                  <a:cubicBezTo>
                    <a:pt x="3782" y="7296"/>
                    <a:pt x="1" y="23220"/>
                    <a:pt x="1" y="23220"/>
                  </a:cubicBezTo>
                  <a:lnTo>
                    <a:pt x="61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5518681" y="1736337"/>
              <a:ext cx="329992" cy="270171"/>
            </a:xfrm>
            <a:custGeom>
              <a:rect b="b" l="l" r="r" t="t"/>
              <a:pathLst>
                <a:path extrusionOk="0" h="6228" w="7607">
                  <a:moveTo>
                    <a:pt x="6539" y="0"/>
                  </a:moveTo>
                  <a:lnTo>
                    <a:pt x="0" y="2358"/>
                  </a:lnTo>
                  <a:cubicBezTo>
                    <a:pt x="400" y="3603"/>
                    <a:pt x="712" y="4938"/>
                    <a:pt x="934" y="6228"/>
                  </a:cubicBezTo>
                  <a:lnTo>
                    <a:pt x="7606" y="3070"/>
                  </a:lnTo>
                  <a:lnTo>
                    <a:pt x="6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5518681" y="1736337"/>
              <a:ext cx="316500" cy="270171"/>
            </a:xfrm>
            <a:custGeom>
              <a:rect b="b" l="l" r="r" t="t"/>
              <a:pathLst>
                <a:path extrusionOk="0" h="6228" w="7296">
                  <a:moveTo>
                    <a:pt x="6539" y="0"/>
                  </a:moveTo>
                  <a:lnTo>
                    <a:pt x="0" y="2358"/>
                  </a:lnTo>
                  <a:cubicBezTo>
                    <a:pt x="400" y="3648"/>
                    <a:pt x="712" y="4938"/>
                    <a:pt x="934" y="6228"/>
                  </a:cubicBezTo>
                  <a:lnTo>
                    <a:pt x="1868" y="5827"/>
                  </a:lnTo>
                  <a:lnTo>
                    <a:pt x="2135" y="4448"/>
                  </a:lnTo>
                  <a:cubicBezTo>
                    <a:pt x="2135" y="4448"/>
                    <a:pt x="4003" y="2847"/>
                    <a:pt x="4359" y="2091"/>
                  </a:cubicBezTo>
                  <a:cubicBezTo>
                    <a:pt x="4849" y="2158"/>
                    <a:pt x="5338" y="2191"/>
                    <a:pt x="5827" y="2191"/>
                  </a:cubicBezTo>
                  <a:cubicBezTo>
                    <a:pt x="6316" y="2191"/>
                    <a:pt x="6806" y="2158"/>
                    <a:pt x="7295" y="2091"/>
                  </a:cubicBezTo>
                  <a:lnTo>
                    <a:pt x="6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5375873" y="1442390"/>
              <a:ext cx="459307" cy="495269"/>
            </a:xfrm>
            <a:custGeom>
              <a:rect b="b" l="l" r="r" t="t"/>
              <a:pathLst>
                <a:path extrusionOk="0" h="11417" w="10588">
                  <a:moveTo>
                    <a:pt x="7044" y="0"/>
                  </a:moveTo>
                  <a:cubicBezTo>
                    <a:pt x="5984" y="0"/>
                    <a:pt x="3813" y="815"/>
                    <a:pt x="3292" y="1038"/>
                  </a:cubicBezTo>
                  <a:cubicBezTo>
                    <a:pt x="2669" y="1261"/>
                    <a:pt x="401" y="3307"/>
                    <a:pt x="267" y="3885"/>
                  </a:cubicBezTo>
                  <a:cubicBezTo>
                    <a:pt x="0" y="4997"/>
                    <a:pt x="3381" y="11269"/>
                    <a:pt x="3737" y="11402"/>
                  </a:cubicBezTo>
                  <a:cubicBezTo>
                    <a:pt x="3760" y="11412"/>
                    <a:pt x="3790" y="11416"/>
                    <a:pt x="3824" y="11416"/>
                  </a:cubicBezTo>
                  <a:cubicBezTo>
                    <a:pt x="4444" y="11416"/>
                    <a:pt x="6757" y="9944"/>
                    <a:pt x="7473" y="8511"/>
                  </a:cubicBezTo>
                  <a:cubicBezTo>
                    <a:pt x="7473" y="8511"/>
                    <a:pt x="8679" y="8683"/>
                    <a:pt x="9622" y="8683"/>
                  </a:cubicBezTo>
                  <a:cubicBezTo>
                    <a:pt x="10035" y="8683"/>
                    <a:pt x="10397" y="8650"/>
                    <a:pt x="10587" y="8556"/>
                  </a:cubicBezTo>
                  <a:cubicBezTo>
                    <a:pt x="10587" y="8556"/>
                    <a:pt x="9697" y="1705"/>
                    <a:pt x="7518" y="104"/>
                  </a:cubicBezTo>
                  <a:cubicBezTo>
                    <a:pt x="7416" y="31"/>
                    <a:pt x="7251" y="0"/>
                    <a:pt x="70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5564968" y="1506724"/>
              <a:ext cx="135129" cy="308779"/>
            </a:xfrm>
            <a:custGeom>
              <a:rect b="b" l="l" r="r" t="t"/>
              <a:pathLst>
                <a:path extrusionOk="0" h="7118" w="3115">
                  <a:moveTo>
                    <a:pt x="45" y="0"/>
                  </a:moveTo>
                  <a:lnTo>
                    <a:pt x="1" y="178"/>
                  </a:lnTo>
                  <a:cubicBezTo>
                    <a:pt x="935" y="400"/>
                    <a:pt x="2936" y="5160"/>
                    <a:pt x="2936" y="7117"/>
                  </a:cubicBezTo>
                  <a:lnTo>
                    <a:pt x="3114" y="7117"/>
                  </a:lnTo>
                  <a:cubicBezTo>
                    <a:pt x="3070" y="5160"/>
                    <a:pt x="1157" y="267"/>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5410620" y="1602117"/>
              <a:ext cx="189137" cy="336846"/>
            </a:xfrm>
            <a:custGeom>
              <a:rect b="b" l="l" r="r" t="t"/>
              <a:pathLst>
                <a:path extrusionOk="0" h="7765" w="4360">
                  <a:moveTo>
                    <a:pt x="631" y="0"/>
                  </a:moveTo>
                  <a:cubicBezTo>
                    <a:pt x="440" y="0"/>
                    <a:pt x="83" y="1746"/>
                    <a:pt x="0" y="2205"/>
                  </a:cubicBezTo>
                  <a:cubicBezTo>
                    <a:pt x="890" y="4429"/>
                    <a:pt x="2669" y="7631"/>
                    <a:pt x="2936" y="7765"/>
                  </a:cubicBezTo>
                  <a:cubicBezTo>
                    <a:pt x="3470" y="7676"/>
                    <a:pt x="3959" y="7453"/>
                    <a:pt x="4359" y="7142"/>
                  </a:cubicBezTo>
                  <a:cubicBezTo>
                    <a:pt x="3425" y="3539"/>
                    <a:pt x="1646" y="1448"/>
                    <a:pt x="667" y="25"/>
                  </a:cubicBezTo>
                  <a:cubicBezTo>
                    <a:pt x="656" y="8"/>
                    <a:pt x="644" y="0"/>
                    <a:pt x="6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5337698" y="2894119"/>
              <a:ext cx="63291" cy="90968"/>
            </a:xfrm>
            <a:custGeom>
              <a:rect b="b" l="l" r="r" t="t"/>
              <a:pathLst>
                <a:path extrusionOk="0" h="2097" w="1459">
                  <a:moveTo>
                    <a:pt x="1147" y="0"/>
                  </a:moveTo>
                  <a:cubicBezTo>
                    <a:pt x="880" y="0"/>
                    <a:pt x="525" y="1557"/>
                    <a:pt x="302" y="1735"/>
                  </a:cubicBezTo>
                  <a:cubicBezTo>
                    <a:pt x="59" y="1897"/>
                    <a:pt x="0" y="2097"/>
                    <a:pt x="93" y="2097"/>
                  </a:cubicBezTo>
                  <a:cubicBezTo>
                    <a:pt x="102" y="2097"/>
                    <a:pt x="112" y="2095"/>
                    <a:pt x="124" y="2091"/>
                  </a:cubicBezTo>
                  <a:cubicBezTo>
                    <a:pt x="569" y="1957"/>
                    <a:pt x="1014" y="890"/>
                    <a:pt x="1414" y="712"/>
                  </a:cubicBezTo>
                  <a:cubicBezTo>
                    <a:pt x="1414" y="712"/>
                    <a:pt x="1459" y="0"/>
                    <a:pt x="11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5688472" y="2610020"/>
              <a:ext cx="50191" cy="95046"/>
            </a:xfrm>
            <a:custGeom>
              <a:rect b="b" l="l" r="r" t="t"/>
              <a:pathLst>
                <a:path extrusionOk="0" h="2191" w="1157">
                  <a:moveTo>
                    <a:pt x="739" y="1"/>
                  </a:moveTo>
                  <a:cubicBezTo>
                    <a:pt x="483" y="1"/>
                    <a:pt x="178" y="366"/>
                    <a:pt x="178" y="366"/>
                  </a:cubicBezTo>
                  <a:cubicBezTo>
                    <a:pt x="401" y="722"/>
                    <a:pt x="0" y="1745"/>
                    <a:pt x="312" y="2146"/>
                  </a:cubicBezTo>
                  <a:cubicBezTo>
                    <a:pt x="333" y="2177"/>
                    <a:pt x="356" y="2191"/>
                    <a:pt x="378" y="2191"/>
                  </a:cubicBezTo>
                  <a:cubicBezTo>
                    <a:pt x="449" y="2191"/>
                    <a:pt x="503" y="2039"/>
                    <a:pt x="401" y="1834"/>
                  </a:cubicBezTo>
                  <a:cubicBezTo>
                    <a:pt x="312" y="1523"/>
                    <a:pt x="1157" y="233"/>
                    <a:pt x="890" y="55"/>
                  </a:cubicBezTo>
                  <a:cubicBezTo>
                    <a:pt x="844" y="17"/>
                    <a:pt x="793"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5559199" y="1875241"/>
              <a:ext cx="272123" cy="131268"/>
            </a:xfrm>
            <a:custGeom>
              <a:rect b="b" l="l" r="r" t="t"/>
              <a:pathLst>
                <a:path extrusionOk="0" h="3026" w="6273">
                  <a:moveTo>
                    <a:pt x="6272" y="1"/>
                  </a:moveTo>
                  <a:lnTo>
                    <a:pt x="356" y="2225"/>
                  </a:lnTo>
                  <a:lnTo>
                    <a:pt x="0" y="3026"/>
                  </a:lnTo>
                  <a:lnTo>
                    <a:pt x="62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5682659" y="1825093"/>
              <a:ext cx="154433" cy="71447"/>
            </a:xfrm>
            <a:custGeom>
              <a:rect b="b" l="l" r="r" t="t"/>
              <a:pathLst>
                <a:path extrusionOk="0" h="1647" w="3560">
                  <a:moveTo>
                    <a:pt x="3471" y="0"/>
                  </a:moveTo>
                  <a:lnTo>
                    <a:pt x="1" y="1646"/>
                  </a:lnTo>
                  <a:lnTo>
                    <a:pt x="3560" y="356"/>
                  </a:lnTo>
                  <a:lnTo>
                    <a:pt x="34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5395177" y="1597389"/>
              <a:ext cx="443821" cy="343526"/>
            </a:xfrm>
            <a:custGeom>
              <a:rect b="b" l="l" r="r" t="t"/>
              <a:pathLst>
                <a:path extrusionOk="0" h="7919" w="10231">
                  <a:moveTo>
                    <a:pt x="9058" y="1"/>
                  </a:moveTo>
                  <a:cubicBezTo>
                    <a:pt x="9030" y="1"/>
                    <a:pt x="9030" y="90"/>
                    <a:pt x="9074" y="268"/>
                  </a:cubicBezTo>
                  <a:cubicBezTo>
                    <a:pt x="9297" y="1380"/>
                    <a:pt x="9964" y="4404"/>
                    <a:pt x="10053" y="4894"/>
                  </a:cubicBezTo>
                  <a:cubicBezTo>
                    <a:pt x="9866" y="4952"/>
                    <a:pt x="9571" y="4974"/>
                    <a:pt x="9237" y="4974"/>
                  </a:cubicBezTo>
                  <a:cubicBezTo>
                    <a:pt x="8301" y="4974"/>
                    <a:pt x="7061" y="4805"/>
                    <a:pt x="7028" y="4805"/>
                  </a:cubicBezTo>
                  <a:lnTo>
                    <a:pt x="6939" y="4805"/>
                  </a:lnTo>
                  <a:lnTo>
                    <a:pt x="6939" y="4894"/>
                  </a:lnTo>
                  <a:cubicBezTo>
                    <a:pt x="6214" y="6301"/>
                    <a:pt x="3896" y="7749"/>
                    <a:pt x="3391" y="7749"/>
                  </a:cubicBezTo>
                  <a:cubicBezTo>
                    <a:pt x="3369" y="7749"/>
                    <a:pt x="3351" y="7746"/>
                    <a:pt x="3336" y="7740"/>
                  </a:cubicBezTo>
                  <a:cubicBezTo>
                    <a:pt x="3069" y="7607"/>
                    <a:pt x="979" y="3826"/>
                    <a:pt x="178" y="1646"/>
                  </a:cubicBezTo>
                  <a:lnTo>
                    <a:pt x="0" y="1646"/>
                  </a:lnTo>
                  <a:cubicBezTo>
                    <a:pt x="356" y="2581"/>
                    <a:pt x="756" y="3559"/>
                    <a:pt x="1246" y="4449"/>
                  </a:cubicBezTo>
                  <a:cubicBezTo>
                    <a:pt x="1868" y="5783"/>
                    <a:pt x="2980" y="7785"/>
                    <a:pt x="3247" y="7918"/>
                  </a:cubicBezTo>
                  <a:lnTo>
                    <a:pt x="3336" y="7918"/>
                  </a:lnTo>
                  <a:cubicBezTo>
                    <a:pt x="4004" y="7918"/>
                    <a:pt x="6317" y="6406"/>
                    <a:pt x="7073" y="4983"/>
                  </a:cubicBezTo>
                  <a:cubicBezTo>
                    <a:pt x="7333" y="5040"/>
                    <a:pt x="8322" y="5154"/>
                    <a:pt x="9144" y="5154"/>
                  </a:cubicBezTo>
                  <a:cubicBezTo>
                    <a:pt x="9588" y="5154"/>
                    <a:pt x="9983" y="5121"/>
                    <a:pt x="10187" y="5027"/>
                  </a:cubicBezTo>
                  <a:lnTo>
                    <a:pt x="10231" y="5027"/>
                  </a:lnTo>
                  <a:lnTo>
                    <a:pt x="10231" y="4983"/>
                  </a:lnTo>
                  <a:cubicBezTo>
                    <a:pt x="10009" y="3381"/>
                    <a:pt x="9653" y="1824"/>
                    <a:pt x="9208" y="268"/>
                  </a:cubicBezTo>
                  <a:cubicBezTo>
                    <a:pt x="9141" y="90"/>
                    <a:pt x="9086" y="1"/>
                    <a:pt x="90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5134677" y="1588930"/>
              <a:ext cx="398315" cy="583548"/>
            </a:xfrm>
            <a:custGeom>
              <a:rect b="b" l="l" r="r" t="t"/>
              <a:pathLst>
                <a:path extrusionOk="0" h="13452" w="9182">
                  <a:moveTo>
                    <a:pt x="6491" y="0"/>
                  </a:moveTo>
                  <a:cubicBezTo>
                    <a:pt x="6319" y="0"/>
                    <a:pt x="6153" y="75"/>
                    <a:pt x="6005" y="240"/>
                  </a:cubicBezTo>
                  <a:cubicBezTo>
                    <a:pt x="3959" y="3576"/>
                    <a:pt x="712" y="10115"/>
                    <a:pt x="0" y="12250"/>
                  </a:cubicBezTo>
                  <a:lnTo>
                    <a:pt x="2135" y="13451"/>
                  </a:lnTo>
                  <a:cubicBezTo>
                    <a:pt x="2135" y="13451"/>
                    <a:pt x="5694" y="7846"/>
                    <a:pt x="8096" y="5355"/>
                  </a:cubicBezTo>
                  <a:cubicBezTo>
                    <a:pt x="9182" y="3455"/>
                    <a:pt x="7664"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5186777" y="1690006"/>
              <a:ext cx="320361" cy="482472"/>
            </a:xfrm>
            <a:custGeom>
              <a:rect b="b" l="l" r="r" t="t"/>
              <a:pathLst>
                <a:path extrusionOk="0" h="11122" w="7385">
                  <a:moveTo>
                    <a:pt x="7073" y="1"/>
                  </a:moveTo>
                  <a:lnTo>
                    <a:pt x="7073" y="1"/>
                  </a:lnTo>
                  <a:cubicBezTo>
                    <a:pt x="7028" y="268"/>
                    <a:pt x="6939" y="490"/>
                    <a:pt x="6806" y="712"/>
                  </a:cubicBezTo>
                  <a:cubicBezTo>
                    <a:pt x="4671" y="2937"/>
                    <a:pt x="1023" y="8942"/>
                    <a:pt x="0" y="10632"/>
                  </a:cubicBezTo>
                  <a:lnTo>
                    <a:pt x="934" y="11121"/>
                  </a:lnTo>
                  <a:cubicBezTo>
                    <a:pt x="934" y="11121"/>
                    <a:pt x="4448" y="5516"/>
                    <a:pt x="6895" y="3025"/>
                  </a:cubicBezTo>
                  <a:cubicBezTo>
                    <a:pt x="7340" y="2047"/>
                    <a:pt x="7384" y="979"/>
                    <a:pt x="7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5568829" y="1502863"/>
              <a:ext cx="135129" cy="308779"/>
            </a:xfrm>
            <a:custGeom>
              <a:rect b="b" l="l" r="r" t="t"/>
              <a:pathLst>
                <a:path extrusionOk="0" h="7118" w="3115">
                  <a:moveTo>
                    <a:pt x="45" y="0"/>
                  </a:moveTo>
                  <a:lnTo>
                    <a:pt x="1" y="178"/>
                  </a:lnTo>
                  <a:cubicBezTo>
                    <a:pt x="935" y="400"/>
                    <a:pt x="2936" y="5115"/>
                    <a:pt x="2936" y="7117"/>
                  </a:cubicBezTo>
                  <a:lnTo>
                    <a:pt x="3114" y="7117"/>
                  </a:lnTo>
                  <a:cubicBezTo>
                    <a:pt x="3114" y="5115"/>
                    <a:pt x="1157" y="222"/>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5219573" y="1059948"/>
              <a:ext cx="320361" cy="371767"/>
            </a:xfrm>
            <a:custGeom>
              <a:rect b="b" l="l" r="r" t="t"/>
              <a:pathLst>
                <a:path extrusionOk="0" h="8570" w="7385">
                  <a:moveTo>
                    <a:pt x="3543" y="1"/>
                  </a:moveTo>
                  <a:cubicBezTo>
                    <a:pt x="3409" y="1"/>
                    <a:pt x="3265" y="33"/>
                    <a:pt x="3114" y="113"/>
                  </a:cubicBezTo>
                  <a:cubicBezTo>
                    <a:pt x="2313" y="602"/>
                    <a:pt x="2892" y="2070"/>
                    <a:pt x="2892" y="2070"/>
                  </a:cubicBezTo>
                  <a:cubicBezTo>
                    <a:pt x="2892" y="2070"/>
                    <a:pt x="2496" y="1933"/>
                    <a:pt x="2006" y="1933"/>
                  </a:cubicBezTo>
                  <a:cubicBezTo>
                    <a:pt x="1313" y="1933"/>
                    <a:pt x="431" y="2208"/>
                    <a:pt x="223" y="3538"/>
                  </a:cubicBezTo>
                  <a:cubicBezTo>
                    <a:pt x="0" y="4650"/>
                    <a:pt x="1246" y="5139"/>
                    <a:pt x="1246" y="5139"/>
                  </a:cubicBezTo>
                  <a:cubicBezTo>
                    <a:pt x="1246" y="5139"/>
                    <a:pt x="445" y="5717"/>
                    <a:pt x="757" y="6429"/>
                  </a:cubicBezTo>
                  <a:cubicBezTo>
                    <a:pt x="1006" y="6998"/>
                    <a:pt x="1682" y="7055"/>
                    <a:pt x="1942" y="7055"/>
                  </a:cubicBezTo>
                  <a:cubicBezTo>
                    <a:pt x="2007" y="7055"/>
                    <a:pt x="2047" y="7052"/>
                    <a:pt x="2047" y="7052"/>
                  </a:cubicBezTo>
                  <a:lnTo>
                    <a:pt x="2047" y="7052"/>
                  </a:lnTo>
                  <a:cubicBezTo>
                    <a:pt x="1966" y="7817"/>
                    <a:pt x="2978" y="7853"/>
                    <a:pt x="3171" y="7853"/>
                  </a:cubicBezTo>
                  <a:cubicBezTo>
                    <a:pt x="3192" y="7853"/>
                    <a:pt x="3203" y="7853"/>
                    <a:pt x="3203" y="7853"/>
                  </a:cubicBezTo>
                  <a:cubicBezTo>
                    <a:pt x="3815" y="8342"/>
                    <a:pt x="4577" y="8570"/>
                    <a:pt x="5351" y="8570"/>
                  </a:cubicBezTo>
                  <a:cubicBezTo>
                    <a:pt x="5421" y="8570"/>
                    <a:pt x="5491" y="8568"/>
                    <a:pt x="5561" y="8564"/>
                  </a:cubicBezTo>
                  <a:lnTo>
                    <a:pt x="6762" y="4917"/>
                  </a:lnTo>
                  <a:cubicBezTo>
                    <a:pt x="6762" y="4917"/>
                    <a:pt x="7384" y="3538"/>
                    <a:pt x="7162" y="2871"/>
                  </a:cubicBezTo>
                  <a:cubicBezTo>
                    <a:pt x="7028" y="2470"/>
                    <a:pt x="6717" y="2159"/>
                    <a:pt x="6317" y="2070"/>
                  </a:cubicBezTo>
                  <a:cubicBezTo>
                    <a:pt x="6317" y="2070"/>
                    <a:pt x="6584" y="913"/>
                    <a:pt x="5739" y="602"/>
                  </a:cubicBezTo>
                  <a:cubicBezTo>
                    <a:pt x="5502" y="515"/>
                    <a:pt x="5307" y="483"/>
                    <a:pt x="5149" y="483"/>
                  </a:cubicBezTo>
                  <a:cubicBezTo>
                    <a:pt x="4743" y="483"/>
                    <a:pt x="4582" y="691"/>
                    <a:pt x="4582" y="691"/>
                  </a:cubicBezTo>
                  <a:cubicBezTo>
                    <a:pt x="4582" y="691"/>
                    <a:pt x="4162" y="1"/>
                    <a:pt x="3543" y="1"/>
                  </a:cubicBezTo>
                  <a:close/>
                </a:path>
              </a:pathLst>
            </a:custGeom>
            <a:solidFill>
              <a:srgbClr val="AD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5219573" y="1086063"/>
              <a:ext cx="320361" cy="345608"/>
            </a:xfrm>
            <a:custGeom>
              <a:rect b="b" l="l" r="r" t="t"/>
              <a:pathLst>
                <a:path extrusionOk="0" h="7967" w="7385">
                  <a:moveTo>
                    <a:pt x="2714" y="0"/>
                  </a:moveTo>
                  <a:lnTo>
                    <a:pt x="2714" y="0"/>
                  </a:lnTo>
                  <a:cubicBezTo>
                    <a:pt x="2625" y="489"/>
                    <a:pt x="2669" y="979"/>
                    <a:pt x="2892" y="1468"/>
                  </a:cubicBezTo>
                  <a:cubicBezTo>
                    <a:pt x="2625" y="1379"/>
                    <a:pt x="2313" y="1334"/>
                    <a:pt x="2047" y="1334"/>
                  </a:cubicBezTo>
                  <a:cubicBezTo>
                    <a:pt x="2892" y="1423"/>
                    <a:pt x="3425" y="2002"/>
                    <a:pt x="3114" y="2313"/>
                  </a:cubicBezTo>
                  <a:cubicBezTo>
                    <a:pt x="2917" y="2511"/>
                    <a:pt x="1988" y="3195"/>
                    <a:pt x="1086" y="3195"/>
                  </a:cubicBezTo>
                  <a:cubicBezTo>
                    <a:pt x="769" y="3195"/>
                    <a:pt x="456" y="3111"/>
                    <a:pt x="178" y="2891"/>
                  </a:cubicBezTo>
                  <a:lnTo>
                    <a:pt x="178" y="2891"/>
                  </a:lnTo>
                  <a:cubicBezTo>
                    <a:pt x="0" y="4003"/>
                    <a:pt x="1246" y="4537"/>
                    <a:pt x="1246" y="4537"/>
                  </a:cubicBezTo>
                  <a:cubicBezTo>
                    <a:pt x="1246" y="4537"/>
                    <a:pt x="401" y="5071"/>
                    <a:pt x="712" y="5827"/>
                  </a:cubicBezTo>
                  <a:cubicBezTo>
                    <a:pt x="997" y="6396"/>
                    <a:pt x="1680" y="6453"/>
                    <a:pt x="1942" y="6453"/>
                  </a:cubicBezTo>
                  <a:cubicBezTo>
                    <a:pt x="2007" y="6453"/>
                    <a:pt x="2047" y="6450"/>
                    <a:pt x="2047" y="6450"/>
                  </a:cubicBezTo>
                  <a:lnTo>
                    <a:pt x="2047" y="6450"/>
                  </a:lnTo>
                  <a:cubicBezTo>
                    <a:pt x="1936" y="7148"/>
                    <a:pt x="2797" y="7209"/>
                    <a:pt x="3100" y="7209"/>
                  </a:cubicBezTo>
                  <a:cubicBezTo>
                    <a:pt x="3164" y="7209"/>
                    <a:pt x="3203" y="7206"/>
                    <a:pt x="3203" y="7206"/>
                  </a:cubicBezTo>
                  <a:cubicBezTo>
                    <a:pt x="3822" y="7702"/>
                    <a:pt x="4595" y="7967"/>
                    <a:pt x="5379" y="7967"/>
                  </a:cubicBezTo>
                  <a:cubicBezTo>
                    <a:pt x="5439" y="7967"/>
                    <a:pt x="5500" y="7965"/>
                    <a:pt x="5561" y="7962"/>
                  </a:cubicBezTo>
                  <a:lnTo>
                    <a:pt x="6717" y="4270"/>
                  </a:lnTo>
                  <a:cubicBezTo>
                    <a:pt x="6717" y="4270"/>
                    <a:pt x="7384" y="2936"/>
                    <a:pt x="7162" y="2269"/>
                  </a:cubicBezTo>
                  <a:cubicBezTo>
                    <a:pt x="7073" y="2046"/>
                    <a:pt x="6940" y="1868"/>
                    <a:pt x="6762" y="1690"/>
                  </a:cubicBezTo>
                  <a:cubicBezTo>
                    <a:pt x="6584" y="2002"/>
                    <a:pt x="6361" y="2269"/>
                    <a:pt x="6050" y="2402"/>
                  </a:cubicBezTo>
                  <a:cubicBezTo>
                    <a:pt x="5769" y="2542"/>
                    <a:pt x="5470" y="2609"/>
                    <a:pt x="5170" y="2609"/>
                  </a:cubicBezTo>
                  <a:cubicBezTo>
                    <a:pt x="4330" y="2609"/>
                    <a:pt x="3484" y="2086"/>
                    <a:pt x="3025" y="1201"/>
                  </a:cubicBezTo>
                  <a:cubicBezTo>
                    <a:pt x="2847" y="801"/>
                    <a:pt x="2758" y="400"/>
                    <a:pt x="2714" y="0"/>
                  </a:cubicBezTo>
                  <a:close/>
                </a:path>
              </a:pathLst>
            </a:custGeom>
            <a:solidFill>
              <a:srgbClr val="912C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5416390" y="1375498"/>
              <a:ext cx="175646" cy="146668"/>
            </a:xfrm>
            <a:custGeom>
              <a:rect b="b" l="l" r="r" t="t"/>
              <a:pathLst>
                <a:path extrusionOk="0" h="3381" w="4049">
                  <a:moveTo>
                    <a:pt x="1" y="0"/>
                  </a:moveTo>
                  <a:cubicBezTo>
                    <a:pt x="1" y="0"/>
                    <a:pt x="1246" y="3336"/>
                    <a:pt x="1246" y="3381"/>
                  </a:cubicBezTo>
                  <a:lnTo>
                    <a:pt x="4048" y="2180"/>
                  </a:lnTo>
                  <a:lnTo>
                    <a:pt x="3515" y="712"/>
                  </a:lnTo>
                  <a:lnTo>
                    <a:pt x="1"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5453046" y="1444950"/>
              <a:ext cx="144759" cy="84938"/>
            </a:xfrm>
            <a:custGeom>
              <a:rect b="b" l="l" r="r" t="t"/>
              <a:pathLst>
                <a:path extrusionOk="0" h="1958" w="3337">
                  <a:moveTo>
                    <a:pt x="3159" y="1"/>
                  </a:moveTo>
                  <a:cubicBezTo>
                    <a:pt x="2180" y="668"/>
                    <a:pt x="1113" y="1113"/>
                    <a:pt x="1" y="1380"/>
                  </a:cubicBezTo>
                  <a:lnTo>
                    <a:pt x="179" y="1958"/>
                  </a:lnTo>
                  <a:lnTo>
                    <a:pt x="2892" y="1513"/>
                  </a:lnTo>
                  <a:lnTo>
                    <a:pt x="3337" y="356"/>
                  </a:lnTo>
                  <a:lnTo>
                    <a:pt x="3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5391316" y="1584505"/>
              <a:ext cx="152481" cy="257981"/>
            </a:xfrm>
            <a:custGeom>
              <a:rect b="b" l="l" r="r" t="t"/>
              <a:pathLst>
                <a:path extrusionOk="0" h="5947" w="3515">
                  <a:moveTo>
                    <a:pt x="585" y="0"/>
                  </a:moveTo>
                  <a:cubicBezTo>
                    <a:pt x="462" y="0"/>
                    <a:pt x="339" y="25"/>
                    <a:pt x="223" y="75"/>
                  </a:cubicBezTo>
                  <a:cubicBezTo>
                    <a:pt x="134" y="164"/>
                    <a:pt x="45" y="298"/>
                    <a:pt x="0" y="431"/>
                  </a:cubicBezTo>
                  <a:cubicBezTo>
                    <a:pt x="143" y="264"/>
                    <a:pt x="337" y="174"/>
                    <a:pt x="534" y="174"/>
                  </a:cubicBezTo>
                  <a:cubicBezTo>
                    <a:pt x="705" y="174"/>
                    <a:pt x="879" y="242"/>
                    <a:pt x="1023" y="387"/>
                  </a:cubicBezTo>
                  <a:cubicBezTo>
                    <a:pt x="2135" y="1187"/>
                    <a:pt x="3158" y="4390"/>
                    <a:pt x="1868" y="5813"/>
                  </a:cubicBezTo>
                  <a:cubicBezTo>
                    <a:pt x="1868" y="5858"/>
                    <a:pt x="1957" y="5858"/>
                    <a:pt x="1957" y="5947"/>
                  </a:cubicBezTo>
                  <a:cubicBezTo>
                    <a:pt x="3514" y="4212"/>
                    <a:pt x="2224" y="1009"/>
                    <a:pt x="1157" y="209"/>
                  </a:cubicBezTo>
                  <a:cubicBezTo>
                    <a:pt x="990" y="70"/>
                    <a:pt x="788" y="0"/>
                    <a:pt x="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5123094" y="2052754"/>
              <a:ext cx="150529" cy="129359"/>
            </a:xfrm>
            <a:custGeom>
              <a:rect b="b" l="l" r="r" t="t"/>
              <a:pathLst>
                <a:path extrusionOk="0" h="2982" w="3470">
                  <a:moveTo>
                    <a:pt x="822" y="0"/>
                  </a:moveTo>
                  <a:cubicBezTo>
                    <a:pt x="260" y="0"/>
                    <a:pt x="0" y="1603"/>
                    <a:pt x="0" y="1603"/>
                  </a:cubicBezTo>
                  <a:lnTo>
                    <a:pt x="2491" y="2982"/>
                  </a:lnTo>
                  <a:cubicBezTo>
                    <a:pt x="2491" y="2982"/>
                    <a:pt x="3470" y="1781"/>
                    <a:pt x="3114" y="1469"/>
                  </a:cubicBezTo>
                  <a:cubicBezTo>
                    <a:pt x="3048" y="1403"/>
                    <a:pt x="2962" y="1377"/>
                    <a:pt x="2867" y="1377"/>
                  </a:cubicBezTo>
                  <a:cubicBezTo>
                    <a:pt x="2516" y="1377"/>
                    <a:pt x="2046" y="1736"/>
                    <a:pt x="2046" y="1736"/>
                  </a:cubicBezTo>
                  <a:cubicBezTo>
                    <a:pt x="2046" y="1736"/>
                    <a:pt x="1424" y="90"/>
                    <a:pt x="845" y="1"/>
                  </a:cubicBezTo>
                  <a:cubicBezTo>
                    <a:pt x="838" y="1"/>
                    <a:pt x="830" y="0"/>
                    <a:pt x="8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5983720" y="1311815"/>
              <a:ext cx="169833" cy="117777"/>
            </a:xfrm>
            <a:custGeom>
              <a:rect b="b" l="l" r="r" t="t"/>
              <a:pathLst>
                <a:path extrusionOk="0" h="2715" w="3915">
                  <a:moveTo>
                    <a:pt x="1068" y="0"/>
                  </a:moveTo>
                  <a:cubicBezTo>
                    <a:pt x="1068" y="0"/>
                    <a:pt x="0" y="1246"/>
                    <a:pt x="400" y="1513"/>
                  </a:cubicBezTo>
                  <a:cubicBezTo>
                    <a:pt x="476" y="1563"/>
                    <a:pt x="566" y="1583"/>
                    <a:pt x="664" y="1583"/>
                  </a:cubicBezTo>
                  <a:cubicBezTo>
                    <a:pt x="1088" y="1583"/>
                    <a:pt x="1646" y="1201"/>
                    <a:pt x="1646" y="1201"/>
                  </a:cubicBezTo>
                  <a:cubicBezTo>
                    <a:pt x="1646" y="1201"/>
                    <a:pt x="2402" y="2669"/>
                    <a:pt x="3069" y="2714"/>
                  </a:cubicBezTo>
                  <a:cubicBezTo>
                    <a:pt x="3079" y="2714"/>
                    <a:pt x="3088" y="2715"/>
                    <a:pt x="3098" y="2715"/>
                  </a:cubicBezTo>
                  <a:cubicBezTo>
                    <a:pt x="3785" y="2715"/>
                    <a:pt x="3914" y="1112"/>
                    <a:pt x="3914" y="1112"/>
                  </a:cubicBezTo>
                  <a:lnTo>
                    <a:pt x="10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5478120" y="1886824"/>
              <a:ext cx="196902" cy="355109"/>
            </a:xfrm>
            <a:custGeom>
              <a:rect b="b" l="l" r="r" t="t"/>
              <a:pathLst>
                <a:path extrusionOk="0" h="8186" w="4539">
                  <a:moveTo>
                    <a:pt x="4360" y="1"/>
                  </a:moveTo>
                  <a:cubicBezTo>
                    <a:pt x="2358" y="1380"/>
                    <a:pt x="2225" y="2803"/>
                    <a:pt x="2092" y="4049"/>
                  </a:cubicBezTo>
                  <a:cubicBezTo>
                    <a:pt x="1958" y="5294"/>
                    <a:pt x="1869" y="6406"/>
                    <a:pt x="1" y="7563"/>
                  </a:cubicBezTo>
                  <a:lnTo>
                    <a:pt x="401" y="8185"/>
                  </a:lnTo>
                  <a:cubicBezTo>
                    <a:pt x="2581" y="6851"/>
                    <a:pt x="2536" y="5161"/>
                    <a:pt x="2670" y="3915"/>
                  </a:cubicBezTo>
                  <a:cubicBezTo>
                    <a:pt x="2803" y="2625"/>
                    <a:pt x="2803" y="1424"/>
                    <a:pt x="4538" y="268"/>
                  </a:cubicBezTo>
                  <a:lnTo>
                    <a:pt x="43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5499377" y="1666841"/>
              <a:ext cx="59864" cy="94612"/>
            </a:xfrm>
            <a:custGeom>
              <a:rect b="b" l="l" r="r" t="t"/>
              <a:pathLst>
                <a:path extrusionOk="0" h="2181" w="1380">
                  <a:moveTo>
                    <a:pt x="756" y="1"/>
                  </a:moveTo>
                  <a:cubicBezTo>
                    <a:pt x="623" y="1"/>
                    <a:pt x="490" y="45"/>
                    <a:pt x="401" y="134"/>
                  </a:cubicBezTo>
                  <a:cubicBezTo>
                    <a:pt x="134" y="401"/>
                    <a:pt x="0" y="1069"/>
                    <a:pt x="0" y="2181"/>
                  </a:cubicBezTo>
                  <a:lnTo>
                    <a:pt x="178" y="2181"/>
                  </a:lnTo>
                  <a:cubicBezTo>
                    <a:pt x="178" y="891"/>
                    <a:pt x="401" y="401"/>
                    <a:pt x="578" y="268"/>
                  </a:cubicBezTo>
                  <a:cubicBezTo>
                    <a:pt x="623" y="223"/>
                    <a:pt x="667" y="179"/>
                    <a:pt x="756" y="179"/>
                  </a:cubicBezTo>
                  <a:cubicBezTo>
                    <a:pt x="934" y="179"/>
                    <a:pt x="1068" y="401"/>
                    <a:pt x="1112" y="490"/>
                  </a:cubicBezTo>
                  <a:cubicBezTo>
                    <a:pt x="1201" y="624"/>
                    <a:pt x="1201" y="846"/>
                    <a:pt x="1112" y="1024"/>
                  </a:cubicBezTo>
                  <a:cubicBezTo>
                    <a:pt x="1049" y="1055"/>
                    <a:pt x="986" y="1087"/>
                    <a:pt x="924" y="1087"/>
                  </a:cubicBezTo>
                  <a:cubicBezTo>
                    <a:pt x="897" y="1087"/>
                    <a:pt x="871" y="1082"/>
                    <a:pt x="845" y="1069"/>
                  </a:cubicBezTo>
                  <a:lnTo>
                    <a:pt x="801" y="1246"/>
                  </a:lnTo>
                  <a:cubicBezTo>
                    <a:pt x="845" y="1258"/>
                    <a:pt x="887" y="1263"/>
                    <a:pt x="926" y="1263"/>
                  </a:cubicBezTo>
                  <a:cubicBezTo>
                    <a:pt x="1043" y="1263"/>
                    <a:pt x="1135" y="1213"/>
                    <a:pt x="1201" y="1113"/>
                  </a:cubicBezTo>
                  <a:cubicBezTo>
                    <a:pt x="1335" y="891"/>
                    <a:pt x="1379" y="624"/>
                    <a:pt x="1246" y="401"/>
                  </a:cubicBezTo>
                  <a:cubicBezTo>
                    <a:pt x="1157" y="179"/>
                    <a:pt x="979" y="45"/>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5707777" y="1550625"/>
              <a:ext cx="86847" cy="75741"/>
            </a:xfrm>
            <a:custGeom>
              <a:rect b="b" l="l" r="r" t="t"/>
              <a:pathLst>
                <a:path extrusionOk="0" h="1746" w="2002">
                  <a:moveTo>
                    <a:pt x="718" y="1"/>
                  </a:moveTo>
                  <a:cubicBezTo>
                    <a:pt x="630" y="1"/>
                    <a:pt x="539" y="19"/>
                    <a:pt x="445" y="56"/>
                  </a:cubicBezTo>
                  <a:cubicBezTo>
                    <a:pt x="223" y="100"/>
                    <a:pt x="45" y="322"/>
                    <a:pt x="45" y="545"/>
                  </a:cubicBezTo>
                  <a:cubicBezTo>
                    <a:pt x="0" y="812"/>
                    <a:pt x="89" y="1034"/>
                    <a:pt x="267" y="1168"/>
                  </a:cubicBezTo>
                  <a:cubicBezTo>
                    <a:pt x="356" y="1234"/>
                    <a:pt x="456" y="1268"/>
                    <a:pt x="551" y="1268"/>
                  </a:cubicBezTo>
                  <a:cubicBezTo>
                    <a:pt x="645" y="1268"/>
                    <a:pt x="734" y="1234"/>
                    <a:pt x="801" y="1168"/>
                  </a:cubicBezTo>
                  <a:lnTo>
                    <a:pt x="712" y="1034"/>
                  </a:lnTo>
                  <a:cubicBezTo>
                    <a:pt x="667" y="1056"/>
                    <a:pt x="612" y="1068"/>
                    <a:pt x="556" y="1068"/>
                  </a:cubicBezTo>
                  <a:cubicBezTo>
                    <a:pt x="501" y="1068"/>
                    <a:pt x="445" y="1056"/>
                    <a:pt x="401" y="1034"/>
                  </a:cubicBezTo>
                  <a:cubicBezTo>
                    <a:pt x="267" y="901"/>
                    <a:pt x="223" y="723"/>
                    <a:pt x="223" y="589"/>
                  </a:cubicBezTo>
                  <a:cubicBezTo>
                    <a:pt x="267" y="411"/>
                    <a:pt x="356" y="278"/>
                    <a:pt x="534" y="189"/>
                  </a:cubicBezTo>
                  <a:cubicBezTo>
                    <a:pt x="574" y="176"/>
                    <a:pt x="616" y="169"/>
                    <a:pt x="658" y="169"/>
                  </a:cubicBezTo>
                  <a:cubicBezTo>
                    <a:pt x="1041" y="169"/>
                    <a:pt x="1517" y="705"/>
                    <a:pt x="1957" y="1746"/>
                  </a:cubicBezTo>
                  <a:lnTo>
                    <a:pt x="2002" y="1568"/>
                  </a:lnTo>
                  <a:cubicBezTo>
                    <a:pt x="1555" y="488"/>
                    <a:pt x="1171" y="1"/>
                    <a:pt x="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5528312" y="1703020"/>
              <a:ext cx="19347" cy="17916"/>
            </a:xfrm>
            <a:custGeom>
              <a:rect b="b" l="l" r="r" t="t"/>
              <a:pathLst>
                <a:path extrusionOk="0" h="413" w="446">
                  <a:moveTo>
                    <a:pt x="156" y="1"/>
                  </a:moveTo>
                  <a:cubicBezTo>
                    <a:pt x="61" y="1"/>
                    <a:pt x="0" y="80"/>
                    <a:pt x="0" y="190"/>
                  </a:cubicBezTo>
                  <a:cubicBezTo>
                    <a:pt x="0" y="323"/>
                    <a:pt x="89" y="412"/>
                    <a:pt x="223" y="412"/>
                  </a:cubicBezTo>
                  <a:cubicBezTo>
                    <a:pt x="356" y="412"/>
                    <a:pt x="445" y="323"/>
                    <a:pt x="445" y="190"/>
                  </a:cubicBezTo>
                  <a:cubicBezTo>
                    <a:pt x="445" y="101"/>
                    <a:pt x="312" y="12"/>
                    <a:pt x="223" y="12"/>
                  </a:cubicBezTo>
                  <a:cubicBezTo>
                    <a:pt x="199" y="4"/>
                    <a:pt x="177" y="1"/>
                    <a:pt x="156" y="1"/>
                  </a:cubicBezTo>
                  <a:close/>
                </a:path>
              </a:pathLst>
            </a:custGeom>
            <a:solidFill>
              <a:srgbClr val="FFA6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5730942" y="1583898"/>
              <a:ext cx="17395" cy="17395"/>
            </a:xfrm>
            <a:custGeom>
              <a:rect b="b" l="l" r="r" t="t"/>
              <a:pathLst>
                <a:path extrusionOk="0" h="401" w="401">
                  <a:moveTo>
                    <a:pt x="178" y="0"/>
                  </a:moveTo>
                  <a:cubicBezTo>
                    <a:pt x="89" y="0"/>
                    <a:pt x="0" y="89"/>
                    <a:pt x="0" y="223"/>
                  </a:cubicBezTo>
                  <a:cubicBezTo>
                    <a:pt x="0" y="312"/>
                    <a:pt x="89" y="401"/>
                    <a:pt x="178" y="401"/>
                  </a:cubicBezTo>
                  <a:cubicBezTo>
                    <a:pt x="311" y="401"/>
                    <a:pt x="400" y="312"/>
                    <a:pt x="400" y="223"/>
                  </a:cubicBezTo>
                  <a:cubicBezTo>
                    <a:pt x="400" y="89"/>
                    <a:pt x="311"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5320215" y="1156166"/>
              <a:ext cx="321966" cy="306697"/>
            </a:xfrm>
            <a:custGeom>
              <a:rect b="b" l="l" r="r" t="t"/>
              <a:pathLst>
                <a:path extrusionOk="0" h="7070" w="7422">
                  <a:moveTo>
                    <a:pt x="3469" y="0"/>
                  </a:moveTo>
                  <a:cubicBezTo>
                    <a:pt x="2191" y="0"/>
                    <a:pt x="1" y="1208"/>
                    <a:pt x="794" y="2832"/>
                  </a:cubicBezTo>
                  <a:cubicBezTo>
                    <a:pt x="2040" y="5412"/>
                    <a:pt x="3463" y="6969"/>
                    <a:pt x="3863" y="7058"/>
                  </a:cubicBezTo>
                  <a:cubicBezTo>
                    <a:pt x="3887" y="7066"/>
                    <a:pt x="3919" y="7069"/>
                    <a:pt x="3959" y="7069"/>
                  </a:cubicBezTo>
                  <a:cubicBezTo>
                    <a:pt x="4611" y="7069"/>
                    <a:pt x="7335" y="6106"/>
                    <a:pt x="7377" y="5812"/>
                  </a:cubicBezTo>
                  <a:cubicBezTo>
                    <a:pt x="7422" y="5546"/>
                    <a:pt x="4708" y="475"/>
                    <a:pt x="4041" y="119"/>
                  </a:cubicBezTo>
                  <a:cubicBezTo>
                    <a:pt x="3894" y="38"/>
                    <a:pt x="3696" y="0"/>
                    <a:pt x="346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5290977" y="1201976"/>
              <a:ext cx="171785" cy="192867"/>
            </a:xfrm>
            <a:custGeom>
              <a:rect b="b" l="l" r="r" t="t"/>
              <a:pathLst>
                <a:path extrusionOk="0" h="4446" w="3960">
                  <a:moveTo>
                    <a:pt x="1299" y="1"/>
                  </a:moveTo>
                  <a:cubicBezTo>
                    <a:pt x="1171" y="1"/>
                    <a:pt x="1049" y="55"/>
                    <a:pt x="934" y="175"/>
                  </a:cubicBezTo>
                  <a:cubicBezTo>
                    <a:pt x="0" y="1198"/>
                    <a:pt x="2625" y="4445"/>
                    <a:pt x="2625" y="4445"/>
                  </a:cubicBezTo>
                  <a:lnTo>
                    <a:pt x="2980" y="4312"/>
                  </a:lnTo>
                  <a:lnTo>
                    <a:pt x="3959" y="4445"/>
                  </a:lnTo>
                  <a:cubicBezTo>
                    <a:pt x="3413" y="2805"/>
                    <a:pt x="2215" y="1"/>
                    <a:pt x="1299" y="1"/>
                  </a:cubicBezTo>
                  <a:close/>
                </a:path>
              </a:pathLst>
            </a:custGeom>
            <a:solidFill>
              <a:srgbClr val="912C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5362381" y="1331076"/>
              <a:ext cx="98039" cy="65330"/>
            </a:xfrm>
            <a:custGeom>
              <a:rect b="b" l="l" r="r" t="t"/>
              <a:pathLst>
                <a:path extrusionOk="0" h="1506" w="2260">
                  <a:moveTo>
                    <a:pt x="739" y="0"/>
                  </a:moveTo>
                  <a:cubicBezTo>
                    <a:pt x="730" y="0"/>
                    <a:pt x="721" y="1"/>
                    <a:pt x="712" y="1"/>
                  </a:cubicBezTo>
                  <a:cubicBezTo>
                    <a:pt x="178" y="46"/>
                    <a:pt x="0" y="668"/>
                    <a:pt x="489" y="1113"/>
                  </a:cubicBezTo>
                  <a:cubicBezTo>
                    <a:pt x="779" y="1432"/>
                    <a:pt x="937" y="1505"/>
                    <a:pt x="1172" y="1505"/>
                  </a:cubicBezTo>
                  <a:cubicBezTo>
                    <a:pt x="1297" y="1505"/>
                    <a:pt x="1445" y="1485"/>
                    <a:pt x="1646" y="1469"/>
                  </a:cubicBezTo>
                  <a:cubicBezTo>
                    <a:pt x="2260" y="1469"/>
                    <a:pt x="1361" y="0"/>
                    <a:pt x="739"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5377781" y="1344567"/>
              <a:ext cx="63378" cy="43033"/>
            </a:xfrm>
            <a:custGeom>
              <a:rect b="b" l="l" r="r" t="t"/>
              <a:pathLst>
                <a:path extrusionOk="0" h="992" w="1461">
                  <a:moveTo>
                    <a:pt x="472" y="0"/>
                  </a:moveTo>
                  <a:cubicBezTo>
                    <a:pt x="463" y="0"/>
                    <a:pt x="454" y="1"/>
                    <a:pt x="446" y="2"/>
                  </a:cubicBezTo>
                  <a:cubicBezTo>
                    <a:pt x="134" y="46"/>
                    <a:pt x="1" y="446"/>
                    <a:pt x="312" y="758"/>
                  </a:cubicBezTo>
                  <a:cubicBezTo>
                    <a:pt x="510" y="956"/>
                    <a:pt x="600" y="992"/>
                    <a:pt x="743" y="992"/>
                  </a:cubicBezTo>
                  <a:cubicBezTo>
                    <a:pt x="824" y="992"/>
                    <a:pt x="923" y="980"/>
                    <a:pt x="1068" y="980"/>
                  </a:cubicBezTo>
                  <a:cubicBezTo>
                    <a:pt x="1460" y="980"/>
                    <a:pt x="872" y="0"/>
                    <a:pt x="472"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5"/>
            <p:cNvSpPr/>
            <p:nvPr/>
          </p:nvSpPr>
          <p:spPr>
            <a:xfrm>
              <a:off x="5395177" y="1359968"/>
              <a:ext cx="44074" cy="31624"/>
            </a:xfrm>
            <a:custGeom>
              <a:rect b="b" l="l" r="r" t="t"/>
              <a:pathLst>
                <a:path extrusionOk="0" h="729" w="1016">
                  <a:moveTo>
                    <a:pt x="335" y="1"/>
                  </a:moveTo>
                  <a:cubicBezTo>
                    <a:pt x="327" y="1"/>
                    <a:pt x="319" y="1"/>
                    <a:pt x="312" y="2"/>
                  </a:cubicBezTo>
                  <a:cubicBezTo>
                    <a:pt x="89" y="2"/>
                    <a:pt x="0" y="314"/>
                    <a:pt x="223" y="536"/>
                  </a:cubicBezTo>
                  <a:cubicBezTo>
                    <a:pt x="329" y="696"/>
                    <a:pt x="404" y="728"/>
                    <a:pt x="504" y="728"/>
                  </a:cubicBezTo>
                  <a:cubicBezTo>
                    <a:pt x="571" y="728"/>
                    <a:pt x="650" y="714"/>
                    <a:pt x="756" y="714"/>
                  </a:cubicBezTo>
                  <a:cubicBezTo>
                    <a:pt x="1016" y="714"/>
                    <a:pt x="603" y="1"/>
                    <a:pt x="33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5"/>
            <p:cNvSpPr/>
            <p:nvPr/>
          </p:nvSpPr>
          <p:spPr>
            <a:xfrm>
              <a:off x="6038857" y="1420700"/>
              <a:ext cx="27850" cy="20432"/>
            </a:xfrm>
            <a:custGeom>
              <a:rect b="b" l="l" r="r" t="t"/>
              <a:pathLst>
                <a:path extrusionOk="0" h="471" w="642">
                  <a:moveTo>
                    <a:pt x="543" y="1"/>
                  </a:moveTo>
                  <a:cubicBezTo>
                    <a:pt x="356" y="1"/>
                    <a:pt x="0" y="471"/>
                    <a:pt x="375" y="471"/>
                  </a:cubicBezTo>
                  <a:cubicBezTo>
                    <a:pt x="508" y="471"/>
                    <a:pt x="642" y="337"/>
                    <a:pt x="642" y="159"/>
                  </a:cubicBezTo>
                  <a:cubicBezTo>
                    <a:pt x="642" y="45"/>
                    <a:pt x="60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6024237" y="1454624"/>
              <a:ext cx="23165" cy="23165"/>
            </a:xfrm>
            <a:custGeom>
              <a:rect b="b" l="l" r="r" t="t"/>
              <a:pathLst>
                <a:path extrusionOk="0" h="534" w="534">
                  <a:moveTo>
                    <a:pt x="267" y="0"/>
                  </a:moveTo>
                  <a:cubicBezTo>
                    <a:pt x="134" y="0"/>
                    <a:pt x="0" y="133"/>
                    <a:pt x="0" y="267"/>
                  </a:cubicBezTo>
                  <a:cubicBezTo>
                    <a:pt x="0" y="400"/>
                    <a:pt x="134" y="534"/>
                    <a:pt x="267" y="534"/>
                  </a:cubicBezTo>
                  <a:cubicBezTo>
                    <a:pt x="401" y="534"/>
                    <a:pt x="534" y="400"/>
                    <a:pt x="534" y="267"/>
                  </a:cubicBezTo>
                  <a:cubicBezTo>
                    <a:pt x="534" y="133"/>
                    <a:pt x="401" y="0"/>
                    <a:pt x="2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5"/>
            <p:cNvSpPr/>
            <p:nvPr/>
          </p:nvSpPr>
          <p:spPr>
            <a:xfrm>
              <a:off x="5217621" y="2066289"/>
              <a:ext cx="29845" cy="20432"/>
            </a:xfrm>
            <a:custGeom>
              <a:rect b="b" l="l" r="r" t="t"/>
              <a:pathLst>
                <a:path extrusionOk="0" h="471" w="688">
                  <a:moveTo>
                    <a:pt x="312" y="1"/>
                  </a:moveTo>
                  <a:cubicBezTo>
                    <a:pt x="134" y="1"/>
                    <a:pt x="1" y="134"/>
                    <a:pt x="1" y="312"/>
                  </a:cubicBezTo>
                  <a:cubicBezTo>
                    <a:pt x="1" y="427"/>
                    <a:pt x="45" y="470"/>
                    <a:pt x="106" y="470"/>
                  </a:cubicBezTo>
                  <a:cubicBezTo>
                    <a:pt x="305" y="470"/>
                    <a:pt x="687"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5236925" y="2029632"/>
              <a:ext cx="23208" cy="23208"/>
            </a:xfrm>
            <a:custGeom>
              <a:rect b="b" l="l" r="r" t="t"/>
              <a:pathLst>
                <a:path extrusionOk="0" h="535" w="535">
                  <a:moveTo>
                    <a:pt x="268" y="0"/>
                  </a:moveTo>
                  <a:cubicBezTo>
                    <a:pt x="134" y="0"/>
                    <a:pt x="1" y="134"/>
                    <a:pt x="1" y="267"/>
                  </a:cubicBezTo>
                  <a:cubicBezTo>
                    <a:pt x="1" y="401"/>
                    <a:pt x="134" y="534"/>
                    <a:pt x="268" y="534"/>
                  </a:cubicBezTo>
                  <a:cubicBezTo>
                    <a:pt x="446" y="534"/>
                    <a:pt x="534" y="401"/>
                    <a:pt x="534" y="267"/>
                  </a:cubicBezTo>
                  <a:cubicBezTo>
                    <a:pt x="534" y="134"/>
                    <a:pt x="446" y="0"/>
                    <a:pt x="2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5142399" y="2081732"/>
              <a:ext cx="32839" cy="30930"/>
            </a:xfrm>
            <a:custGeom>
              <a:rect b="b" l="l" r="r" t="t"/>
              <a:pathLst>
                <a:path extrusionOk="0" h="713" w="757">
                  <a:moveTo>
                    <a:pt x="445" y="0"/>
                  </a:moveTo>
                  <a:cubicBezTo>
                    <a:pt x="0" y="45"/>
                    <a:pt x="0" y="668"/>
                    <a:pt x="445" y="712"/>
                  </a:cubicBezTo>
                  <a:cubicBezTo>
                    <a:pt x="623" y="712"/>
                    <a:pt x="756" y="534"/>
                    <a:pt x="756" y="356"/>
                  </a:cubicBezTo>
                  <a:cubicBezTo>
                    <a:pt x="756" y="178"/>
                    <a:pt x="623" y="0"/>
                    <a:pt x="445"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5225342" y="2127325"/>
              <a:ext cx="25160" cy="27416"/>
            </a:xfrm>
            <a:custGeom>
              <a:rect b="b" l="l" r="r" t="t"/>
              <a:pathLst>
                <a:path extrusionOk="0" h="632" w="580">
                  <a:moveTo>
                    <a:pt x="414" y="1"/>
                  </a:moveTo>
                  <a:cubicBezTo>
                    <a:pt x="320" y="1"/>
                    <a:pt x="192" y="59"/>
                    <a:pt x="90" y="195"/>
                  </a:cubicBezTo>
                  <a:cubicBezTo>
                    <a:pt x="1" y="328"/>
                    <a:pt x="1" y="506"/>
                    <a:pt x="90" y="595"/>
                  </a:cubicBezTo>
                  <a:cubicBezTo>
                    <a:pt x="127" y="620"/>
                    <a:pt x="168" y="631"/>
                    <a:pt x="209" y="631"/>
                  </a:cubicBezTo>
                  <a:cubicBezTo>
                    <a:pt x="316" y="631"/>
                    <a:pt x="426" y="558"/>
                    <a:pt x="490" y="462"/>
                  </a:cubicBezTo>
                  <a:cubicBezTo>
                    <a:pt x="579" y="328"/>
                    <a:pt x="579" y="150"/>
                    <a:pt x="490" y="17"/>
                  </a:cubicBezTo>
                  <a:cubicBezTo>
                    <a:pt x="469" y="7"/>
                    <a:pt x="443" y="1"/>
                    <a:pt x="414"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5"/>
            <p:cNvSpPr/>
            <p:nvPr/>
          </p:nvSpPr>
          <p:spPr>
            <a:xfrm>
              <a:off x="6099372" y="1367255"/>
              <a:ext cx="32969" cy="29802"/>
            </a:xfrm>
            <a:custGeom>
              <a:rect b="b" l="l" r="r" t="t"/>
              <a:pathLst>
                <a:path extrusionOk="0" h="687" w="760">
                  <a:moveTo>
                    <a:pt x="393" y="0"/>
                  </a:moveTo>
                  <a:cubicBezTo>
                    <a:pt x="241" y="0"/>
                    <a:pt x="90" y="90"/>
                    <a:pt x="47" y="279"/>
                  </a:cubicBezTo>
                  <a:cubicBezTo>
                    <a:pt x="0" y="540"/>
                    <a:pt x="205" y="687"/>
                    <a:pt x="407" y="687"/>
                  </a:cubicBezTo>
                  <a:cubicBezTo>
                    <a:pt x="584" y="687"/>
                    <a:pt x="759" y="573"/>
                    <a:pt x="759" y="324"/>
                  </a:cubicBezTo>
                  <a:cubicBezTo>
                    <a:pt x="736" y="112"/>
                    <a:pt x="564" y="0"/>
                    <a:pt x="393"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6018424" y="1329558"/>
              <a:ext cx="27069" cy="26288"/>
            </a:xfrm>
            <a:custGeom>
              <a:rect b="b" l="l" r="r" t="t"/>
              <a:pathLst>
                <a:path extrusionOk="0" h="606" w="624">
                  <a:moveTo>
                    <a:pt x="398" y="0"/>
                  </a:moveTo>
                  <a:cubicBezTo>
                    <a:pt x="305" y="0"/>
                    <a:pt x="186" y="73"/>
                    <a:pt x="90" y="170"/>
                  </a:cubicBezTo>
                  <a:cubicBezTo>
                    <a:pt x="1" y="303"/>
                    <a:pt x="1" y="525"/>
                    <a:pt x="90" y="570"/>
                  </a:cubicBezTo>
                  <a:cubicBezTo>
                    <a:pt x="127" y="595"/>
                    <a:pt x="168" y="606"/>
                    <a:pt x="209" y="606"/>
                  </a:cubicBezTo>
                  <a:cubicBezTo>
                    <a:pt x="316" y="606"/>
                    <a:pt x="426" y="533"/>
                    <a:pt x="490" y="437"/>
                  </a:cubicBezTo>
                  <a:cubicBezTo>
                    <a:pt x="624" y="303"/>
                    <a:pt x="624" y="125"/>
                    <a:pt x="490" y="36"/>
                  </a:cubicBezTo>
                  <a:cubicBezTo>
                    <a:pt x="465" y="11"/>
                    <a:pt x="433" y="0"/>
                    <a:pt x="398"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5854403" y="1439180"/>
              <a:ext cx="104242" cy="81077"/>
            </a:xfrm>
            <a:custGeom>
              <a:rect b="b" l="l" r="r" t="t"/>
              <a:pathLst>
                <a:path extrusionOk="0" h="1869" w="2403">
                  <a:moveTo>
                    <a:pt x="2403" y="0"/>
                  </a:moveTo>
                  <a:lnTo>
                    <a:pt x="1558" y="1201"/>
                  </a:lnTo>
                  <a:lnTo>
                    <a:pt x="1" y="934"/>
                  </a:lnTo>
                  <a:lnTo>
                    <a:pt x="1869" y="1868"/>
                  </a:lnTo>
                  <a:lnTo>
                    <a:pt x="24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5"/>
            <p:cNvSpPr/>
            <p:nvPr/>
          </p:nvSpPr>
          <p:spPr>
            <a:xfrm>
              <a:off x="5325681" y="1759502"/>
              <a:ext cx="90751" cy="196858"/>
            </a:xfrm>
            <a:custGeom>
              <a:rect b="b" l="l" r="r" t="t"/>
              <a:pathLst>
                <a:path extrusionOk="0" h="4538" w="2092">
                  <a:moveTo>
                    <a:pt x="2092" y="0"/>
                  </a:moveTo>
                  <a:lnTo>
                    <a:pt x="1" y="4092"/>
                  </a:lnTo>
                  <a:lnTo>
                    <a:pt x="268" y="4537"/>
                  </a:lnTo>
                  <a:cubicBezTo>
                    <a:pt x="979" y="2491"/>
                    <a:pt x="2091" y="1"/>
                    <a:pt x="20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5"/>
            <p:cNvSpPr/>
            <p:nvPr/>
          </p:nvSpPr>
          <p:spPr>
            <a:xfrm>
              <a:off x="5534081" y="1228481"/>
              <a:ext cx="27069" cy="33576"/>
            </a:xfrm>
            <a:custGeom>
              <a:rect b="b" l="l" r="r" t="t"/>
              <a:pathLst>
                <a:path extrusionOk="0" h="774" w="624">
                  <a:moveTo>
                    <a:pt x="189" y="0"/>
                  </a:moveTo>
                  <a:cubicBezTo>
                    <a:pt x="170" y="0"/>
                    <a:pt x="152" y="3"/>
                    <a:pt x="134" y="9"/>
                  </a:cubicBezTo>
                  <a:cubicBezTo>
                    <a:pt x="1" y="53"/>
                    <a:pt x="1" y="276"/>
                    <a:pt x="90" y="498"/>
                  </a:cubicBezTo>
                  <a:cubicBezTo>
                    <a:pt x="167" y="653"/>
                    <a:pt x="311" y="773"/>
                    <a:pt x="436" y="773"/>
                  </a:cubicBezTo>
                  <a:cubicBezTo>
                    <a:pt x="454" y="773"/>
                    <a:pt x="473" y="771"/>
                    <a:pt x="490" y="765"/>
                  </a:cubicBezTo>
                  <a:cubicBezTo>
                    <a:pt x="624" y="720"/>
                    <a:pt x="624" y="498"/>
                    <a:pt x="535" y="276"/>
                  </a:cubicBezTo>
                  <a:cubicBezTo>
                    <a:pt x="457" y="121"/>
                    <a:pt x="313" y="0"/>
                    <a:pt x="1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5501286" y="1229306"/>
              <a:ext cx="77216" cy="99904"/>
            </a:xfrm>
            <a:custGeom>
              <a:rect b="b" l="l" r="r" t="t"/>
              <a:pathLst>
                <a:path extrusionOk="0" h="2303" w="1780">
                  <a:moveTo>
                    <a:pt x="44" y="1"/>
                  </a:moveTo>
                  <a:cubicBezTo>
                    <a:pt x="22" y="1"/>
                    <a:pt x="7" y="11"/>
                    <a:pt x="1" y="34"/>
                  </a:cubicBezTo>
                  <a:cubicBezTo>
                    <a:pt x="1" y="79"/>
                    <a:pt x="1068" y="2303"/>
                    <a:pt x="1068" y="2303"/>
                  </a:cubicBezTo>
                  <a:cubicBezTo>
                    <a:pt x="1068" y="2303"/>
                    <a:pt x="1780" y="2080"/>
                    <a:pt x="1780" y="1947"/>
                  </a:cubicBezTo>
                  <a:cubicBezTo>
                    <a:pt x="1739" y="1700"/>
                    <a:pt x="322" y="1"/>
                    <a:pt x="4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5507099" y="1232559"/>
              <a:ext cx="79125" cy="96651"/>
            </a:xfrm>
            <a:custGeom>
              <a:rect b="b" l="l" r="r" t="t"/>
              <a:pathLst>
                <a:path extrusionOk="0" h="2228" w="1824">
                  <a:moveTo>
                    <a:pt x="16" y="0"/>
                  </a:moveTo>
                  <a:cubicBezTo>
                    <a:pt x="10" y="0"/>
                    <a:pt x="4" y="1"/>
                    <a:pt x="0" y="4"/>
                  </a:cubicBezTo>
                  <a:cubicBezTo>
                    <a:pt x="578" y="537"/>
                    <a:pt x="1157" y="1160"/>
                    <a:pt x="1601" y="1872"/>
                  </a:cubicBezTo>
                  <a:cubicBezTo>
                    <a:pt x="1601" y="1961"/>
                    <a:pt x="1157" y="2139"/>
                    <a:pt x="934" y="2183"/>
                  </a:cubicBezTo>
                  <a:lnTo>
                    <a:pt x="979" y="2228"/>
                  </a:lnTo>
                  <a:cubicBezTo>
                    <a:pt x="979" y="2228"/>
                    <a:pt x="1824" y="2050"/>
                    <a:pt x="1779" y="1916"/>
                  </a:cubicBezTo>
                  <a:cubicBezTo>
                    <a:pt x="1779" y="1699"/>
                    <a:pt x="255" y="0"/>
                    <a:pt x="16"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5468490" y="1253555"/>
              <a:ext cx="27069" cy="35528"/>
            </a:xfrm>
            <a:custGeom>
              <a:rect b="b" l="l" r="r" t="t"/>
              <a:pathLst>
                <a:path extrusionOk="0" h="819" w="624">
                  <a:moveTo>
                    <a:pt x="188" y="0"/>
                  </a:moveTo>
                  <a:cubicBezTo>
                    <a:pt x="169" y="0"/>
                    <a:pt x="151" y="3"/>
                    <a:pt x="134" y="9"/>
                  </a:cubicBezTo>
                  <a:cubicBezTo>
                    <a:pt x="1" y="53"/>
                    <a:pt x="1" y="276"/>
                    <a:pt x="89" y="498"/>
                  </a:cubicBezTo>
                  <a:cubicBezTo>
                    <a:pt x="167" y="692"/>
                    <a:pt x="312" y="818"/>
                    <a:pt x="436" y="818"/>
                  </a:cubicBezTo>
                  <a:cubicBezTo>
                    <a:pt x="455" y="818"/>
                    <a:pt x="473" y="815"/>
                    <a:pt x="490" y="810"/>
                  </a:cubicBezTo>
                  <a:cubicBezTo>
                    <a:pt x="579" y="765"/>
                    <a:pt x="623" y="543"/>
                    <a:pt x="534" y="320"/>
                  </a:cubicBezTo>
                  <a:cubicBezTo>
                    <a:pt x="457" y="127"/>
                    <a:pt x="312" y="0"/>
                    <a:pt x="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5420251" y="1207225"/>
              <a:ext cx="67586" cy="48108"/>
            </a:xfrm>
            <a:custGeom>
              <a:rect b="b" l="l" r="r" t="t"/>
              <a:pathLst>
                <a:path extrusionOk="0" h="1109" w="1558">
                  <a:moveTo>
                    <a:pt x="1244" y="0"/>
                  </a:moveTo>
                  <a:cubicBezTo>
                    <a:pt x="1003" y="0"/>
                    <a:pt x="302" y="511"/>
                    <a:pt x="178" y="677"/>
                  </a:cubicBezTo>
                  <a:cubicBezTo>
                    <a:pt x="0" y="810"/>
                    <a:pt x="134" y="988"/>
                    <a:pt x="312" y="1077"/>
                  </a:cubicBezTo>
                  <a:cubicBezTo>
                    <a:pt x="333" y="1099"/>
                    <a:pt x="377" y="1108"/>
                    <a:pt x="436" y="1108"/>
                  </a:cubicBezTo>
                  <a:cubicBezTo>
                    <a:pt x="739" y="1108"/>
                    <a:pt x="1438" y="841"/>
                    <a:pt x="1513" y="543"/>
                  </a:cubicBezTo>
                  <a:cubicBezTo>
                    <a:pt x="1557" y="365"/>
                    <a:pt x="1468" y="54"/>
                    <a:pt x="1290" y="9"/>
                  </a:cubicBezTo>
                  <a:cubicBezTo>
                    <a:pt x="1278" y="3"/>
                    <a:pt x="1262" y="0"/>
                    <a:pt x="1244" y="0"/>
                  </a:cubicBezTo>
                  <a:close/>
                </a:path>
              </a:pathLst>
            </a:custGeom>
            <a:solidFill>
              <a:srgbClr val="AD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5497425" y="1184450"/>
              <a:ext cx="55657" cy="34791"/>
            </a:xfrm>
            <a:custGeom>
              <a:rect b="b" l="l" r="r" t="t"/>
              <a:pathLst>
                <a:path extrusionOk="0" h="802" w="1283">
                  <a:moveTo>
                    <a:pt x="979" y="1"/>
                  </a:moveTo>
                  <a:cubicBezTo>
                    <a:pt x="757" y="1"/>
                    <a:pt x="45" y="90"/>
                    <a:pt x="1" y="267"/>
                  </a:cubicBezTo>
                  <a:cubicBezTo>
                    <a:pt x="1" y="445"/>
                    <a:pt x="223" y="668"/>
                    <a:pt x="357" y="757"/>
                  </a:cubicBezTo>
                  <a:cubicBezTo>
                    <a:pt x="411" y="788"/>
                    <a:pt x="475" y="801"/>
                    <a:pt x="544" y="801"/>
                  </a:cubicBezTo>
                  <a:cubicBezTo>
                    <a:pt x="866" y="801"/>
                    <a:pt x="1283" y="503"/>
                    <a:pt x="1246" y="356"/>
                  </a:cubicBezTo>
                  <a:cubicBezTo>
                    <a:pt x="1202" y="179"/>
                    <a:pt x="1157" y="1"/>
                    <a:pt x="979" y="1"/>
                  </a:cubicBezTo>
                  <a:close/>
                </a:path>
              </a:pathLst>
            </a:custGeom>
            <a:solidFill>
              <a:srgbClr val="AD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5526360" y="1334980"/>
              <a:ext cx="71447" cy="59908"/>
            </a:xfrm>
            <a:custGeom>
              <a:rect b="b" l="l" r="r" t="t"/>
              <a:pathLst>
                <a:path extrusionOk="0" h="1381" w="1647">
                  <a:moveTo>
                    <a:pt x="1513" y="0"/>
                  </a:moveTo>
                  <a:lnTo>
                    <a:pt x="1" y="623"/>
                  </a:lnTo>
                  <a:cubicBezTo>
                    <a:pt x="1" y="623"/>
                    <a:pt x="464" y="1381"/>
                    <a:pt x="735" y="1381"/>
                  </a:cubicBezTo>
                  <a:cubicBezTo>
                    <a:pt x="743" y="1381"/>
                    <a:pt x="750" y="1380"/>
                    <a:pt x="757" y="1379"/>
                  </a:cubicBezTo>
                  <a:cubicBezTo>
                    <a:pt x="1069" y="1335"/>
                    <a:pt x="1602" y="979"/>
                    <a:pt x="1647" y="845"/>
                  </a:cubicBezTo>
                  <a:cubicBezTo>
                    <a:pt x="1647" y="534"/>
                    <a:pt x="1602" y="267"/>
                    <a:pt x="1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5530220" y="1336889"/>
              <a:ext cx="65677" cy="44421"/>
            </a:xfrm>
            <a:custGeom>
              <a:rect b="b" l="l" r="r" t="t"/>
              <a:pathLst>
                <a:path extrusionOk="0" h="1024" w="1514">
                  <a:moveTo>
                    <a:pt x="1380" y="1"/>
                  </a:moveTo>
                  <a:lnTo>
                    <a:pt x="1" y="579"/>
                  </a:lnTo>
                  <a:cubicBezTo>
                    <a:pt x="90" y="757"/>
                    <a:pt x="223" y="890"/>
                    <a:pt x="312" y="1024"/>
                  </a:cubicBezTo>
                  <a:lnTo>
                    <a:pt x="1513" y="490"/>
                  </a:lnTo>
                  <a:cubicBezTo>
                    <a:pt x="1469" y="312"/>
                    <a:pt x="1424" y="179"/>
                    <a:pt x="13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75"/>
          <p:cNvGrpSpPr/>
          <p:nvPr/>
        </p:nvGrpSpPr>
        <p:grpSpPr>
          <a:xfrm>
            <a:off x="2815111" y="2656225"/>
            <a:ext cx="1628951" cy="1956391"/>
            <a:chOff x="2239338" y="1335900"/>
            <a:chExt cx="1347800" cy="1618725"/>
          </a:xfrm>
        </p:grpSpPr>
        <p:sp>
          <p:nvSpPr>
            <p:cNvPr id="4580" name="Google Shape;4580;p75"/>
            <p:cNvSpPr/>
            <p:nvPr/>
          </p:nvSpPr>
          <p:spPr>
            <a:xfrm>
              <a:off x="2349413" y="1963775"/>
              <a:ext cx="90100" cy="97875"/>
            </a:xfrm>
            <a:custGeom>
              <a:rect b="b" l="l" r="r" t="t"/>
              <a:pathLst>
                <a:path extrusionOk="0" h="3915" w="3604">
                  <a:moveTo>
                    <a:pt x="2759" y="0"/>
                  </a:moveTo>
                  <a:cubicBezTo>
                    <a:pt x="2759" y="0"/>
                    <a:pt x="1387" y="779"/>
                    <a:pt x="302" y="779"/>
                  </a:cubicBezTo>
                  <a:cubicBezTo>
                    <a:pt x="198" y="779"/>
                    <a:pt x="98" y="772"/>
                    <a:pt x="1" y="757"/>
                  </a:cubicBezTo>
                  <a:lnTo>
                    <a:pt x="1" y="757"/>
                  </a:lnTo>
                  <a:lnTo>
                    <a:pt x="1825" y="3915"/>
                  </a:lnTo>
                  <a:cubicBezTo>
                    <a:pt x="2314" y="3381"/>
                    <a:pt x="2892" y="2936"/>
                    <a:pt x="3604" y="2625"/>
                  </a:cubicBezTo>
                  <a:lnTo>
                    <a:pt x="2759"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2270463" y="1951500"/>
              <a:ext cx="137925" cy="139875"/>
            </a:xfrm>
            <a:custGeom>
              <a:rect b="b" l="l" r="r" t="t"/>
              <a:pathLst>
                <a:path extrusionOk="0" h="5595" w="5517">
                  <a:moveTo>
                    <a:pt x="415" y="1"/>
                  </a:moveTo>
                  <a:cubicBezTo>
                    <a:pt x="320" y="1"/>
                    <a:pt x="254" y="16"/>
                    <a:pt x="223" y="47"/>
                  </a:cubicBezTo>
                  <a:cubicBezTo>
                    <a:pt x="45" y="225"/>
                    <a:pt x="1" y="536"/>
                    <a:pt x="134" y="803"/>
                  </a:cubicBezTo>
                  <a:cubicBezTo>
                    <a:pt x="268" y="981"/>
                    <a:pt x="2180" y="1337"/>
                    <a:pt x="2047" y="2315"/>
                  </a:cubicBezTo>
                  <a:cubicBezTo>
                    <a:pt x="1958" y="2805"/>
                    <a:pt x="979" y="3071"/>
                    <a:pt x="935" y="3294"/>
                  </a:cubicBezTo>
                  <a:cubicBezTo>
                    <a:pt x="801" y="3828"/>
                    <a:pt x="2447" y="5207"/>
                    <a:pt x="2937" y="5518"/>
                  </a:cubicBezTo>
                  <a:cubicBezTo>
                    <a:pt x="3017" y="5569"/>
                    <a:pt x="3124" y="5594"/>
                    <a:pt x="3247" y="5594"/>
                  </a:cubicBezTo>
                  <a:cubicBezTo>
                    <a:pt x="3871" y="5594"/>
                    <a:pt x="4930" y="4964"/>
                    <a:pt x="5339" y="3961"/>
                  </a:cubicBezTo>
                  <a:cubicBezTo>
                    <a:pt x="5516" y="3516"/>
                    <a:pt x="4093" y="1515"/>
                    <a:pt x="4093" y="1515"/>
                  </a:cubicBezTo>
                  <a:cubicBezTo>
                    <a:pt x="3693" y="1337"/>
                    <a:pt x="3292" y="1114"/>
                    <a:pt x="2937" y="847"/>
                  </a:cubicBezTo>
                  <a:cubicBezTo>
                    <a:pt x="1945" y="333"/>
                    <a:pt x="862" y="1"/>
                    <a:pt x="41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2239338" y="2018875"/>
              <a:ext cx="83325" cy="50575"/>
            </a:xfrm>
            <a:custGeom>
              <a:rect b="b" l="l" r="r" t="t"/>
              <a:pathLst>
                <a:path extrusionOk="0" h="2023" w="3333">
                  <a:moveTo>
                    <a:pt x="3004" y="1"/>
                  </a:moveTo>
                  <a:cubicBezTo>
                    <a:pt x="2982" y="1"/>
                    <a:pt x="2960" y="7"/>
                    <a:pt x="2936" y="21"/>
                  </a:cubicBezTo>
                  <a:cubicBezTo>
                    <a:pt x="2536" y="376"/>
                    <a:pt x="2046" y="643"/>
                    <a:pt x="1602" y="910"/>
                  </a:cubicBezTo>
                  <a:cubicBezTo>
                    <a:pt x="1112" y="955"/>
                    <a:pt x="623" y="1088"/>
                    <a:pt x="178" y="1266"/>
                  </a:cubicBezTo>
                  <a:cubicBezTo>
                    <a:pt x="89" y="1399"/>
                    <a:pt x="0" y="1978"/>
                    <a:pt x="267" y="2022"/>
                  </a:cubicBezTo>
                  <a:cubicBezTo>
                    <a:pt x="890" y="2022"/>
                    <a:pt x="1513" y="1889"/>
                    <a:pt x="2091" y="1666"/>
                  </a:cubicBezTo>
                  <a:cubicBezTo>
                    <a:pt x="2491" y="1488"/>
                    <a:pt x="2892" y="1266"/>
                    <a:pt x="3292" y="999"/>
                  </a:cubicBezTo>
                  <a:cubicBezTo>
                    <a:pt x="3333" y="917"/>
                    <a:pt x="3260" y="1"/>
                    <a:pt x="3004"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2252688" y="2045300"/>
              <a:ext cx="78875" cy="60850"/>
            </a:xfrm>
            <a:custGeom>
              <a:rect b="b" l="l" r="r" t="t"/>
              <a:pathLst>
                <a:path extrusionOk="0" h="2434" w="3155">
                  <a:moveTo>
                    <a:pt x="2786" y="1"/>
                  </a:moveTo>
                  <a:cubicBezTo>
                    <a:pt x="2763" y="1"/>
                    <a:pt x="2739" y="10"/>
                    <a:pt x="2713" y="31"/>
                  </a:cubicBezTo>
                  <a:cubicBezTo>
                    <a:pt x="2313" y="431"/>
                    <a:pt x="1913" y="787"/>
                    <a:pt x="1468" y="1099"/>
                  </a:cubicBezTo>
                  <a:cubicBezTo>
                    <a:pt x="979" y="1232"/>
                    <a:pt x="534" y="1410"/>
                    <a:pt x="133" y="1677"/>
                  </a:cubicBezTo>
                  <a:cubicBezTo>
                    <a:pt x="45" y="1810"/>
                    <a:pt x="0" y="2389"/>
                    <a:pt x="267" y="2433"/>
                  </a:cubicBezTo>
                  <a:cubicBezTo>
                    <a:pt x="890" y="2300"/>
                    <a:pt x="1468" y="2122"/>
                    <a:pt x="2002" y="1810"/>
                  </a:cubicBezTo>
                  <a:cubicBezTo>
                    <a:pt x="2402" y="1543"/>
                    <a:pt x="2758" y="1277"/>
                    <a:pt x="3114" y="965"/>
                  </a:cubicBezTo>
                  <a:cubicBezTo>
                    <a:pt x="3154" y="885"/>
                    <a:pt x="3012" y="1"/>
                    <a:pt x="278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2284938" y="2064175"/>
              <a:ext cx="77750" cy="63100"/>
            </a:xfrm>
            <a:custGeom>
              <a:rect b="b" l="l" r="r" t="t"/>
              <a:pathLst>
                <a:path extrusionOk="0" h="2524" w="3110">
                  <a:moveTo>
                    <a:pt x="2701" y="1"/>
                  </a:moveTo>
                  <a:cubicBezTo>
                    <a:pt x="2676" y="1"/>
                    <a:pt x="2650" y="11"/>
                    <a:pt x="2624" y="32"/>
                  </a:cubicBezTo>
                  <a:cubicBezTo>
                    <a:pt x="2269" y="433"/>
                    <a:pt x="1824" y="788"/>
                    <a:pt x="1379" y="1144"/>
                  </a:cubicBezTo>
                  <a:cubicBezTo>
                    <a:pt x="934" y="1278"/>
                    <a:pt x="489" y="1500"/>
                    <a:pt x="89" y="1767"/>
                  </a:cubicBezTo>
                  <a:cubicBezTo>
                    <a:pt x="0" y="1901"/>
                    <a:pt x="0" y="2479"/>
                    <a:pt x="267" y="2523"/>
                  </a:cubicBezTo>
                  <a:cubicBezTo>
                    <a:pt x="845" y="2390"/>
                    <a:pt x="1423" y="2167"/>
                    <a:pt x="1957" y="1856"/>
                  </a:cubicBezTo>
                  <a:cubicBezTo>
                    <a:pt x="2358" y="1589"/>
                    <a:pt x="2713" y="1278"/>
                    <a:pt x="3069" y="966"/>
                  </a:cubicBezTo>
                  <a:cubicBezTo>
                    <a:pt x="3109" y="846"/>
                    <a:pt x="2932" y="1"/>
                    <a:pt x="2701"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2735313" y="2251800"/>
              <a:ext cx="83425" cy="130125"/>
            </a:xfrm>
            <a:custGeom>
              <a:rect b="b" l="l" r="r" t="t"/>
              <a:pathLst>
                <a:path extrusionOk="0" h="5205" w="3337">
                  <a:moveTo>
                    <a:pt x="356" y="0"/>
                  </a:moveTo>
                  <a:lnTo>
                    <a:pt x="0" y="5205"/>
                  </a:lnTo>
                  <a:lnTo>
                    <a:pt x="3336" y="2402"/>
                  </a:lnTo>
                  <a:lnTo>
                    <a:pt x="356" y="0"/>
                  </a:lnTo>
                  <a:close/>
                </a:path>
              </a:pathLst>
            </a:custGeom>
            <a:solidFill>
              <a:srgbClr val="3A2D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2760888" y="2187375"/>
              <a:ext cx="427050" cy="755025"/>
            </a:xfrm>
            <a:custGeom>
              <a:rect b="b" l="l" r="r" t="t"/>
              <a:pathLst>
                <a:path extrusionOk="0" h="30201" w="17082">
                  <a:moveTo>
                    <a:pt x="4980" y="1"/>
                  </a:moveTo>
                  <a:cubicBezTo>
                    <a:pt x="3379" y="1"/>
                    <a:pt x="1909" y="591"/>
                    <a:pt x="0" y="2800"/>
                  </a:cubicBezTo>
                  <a:cubicBezTo>
                    <a:pt x="0" y="2800"/>
                    <a:pt x="667" y="19347"/>
                    <a:pt x="2625" y="30200"/>
                  </a:cubicBezTo>
                  <a:lnTo>
                    <a:pt x="2891" y="30200"/>
                  </a:lnTo>
                  <a:cubicBezTo>
                    <a:pt x="2847" y="22105"/>
                    <a:pt x="4003" y="7782"/>
                    <a:pt x="4003" y="7782"/>
                  </a:cubicBezTo>
                  <a:lnTo>
                    <a:pt x="6450" y="8404"/>
                  </a:lnTo>
                  <a:lnTo>
                    <a:pt x="16903" y="30200"/>
                  </a:lnTo>
                  <a:lnTo>
                    <a:pt x="17081" y="30200"/>
                  </a:lnTo>
                  <a:cubicBezTo>
                    <a:pt x="17081" y="30200"/>
                    <a:pt x="11298" y="7648"/>
                    <a:pt x="10275" y="709"/>
                  </a:cubicBezTo>
                  <a:cubicBezTo>
                    <a:pt x="8085" y="516"/>
                    <a:pt x="6475" y="1"/>
                    <a:pt x="49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2741963" y="2171550"/>
              <a:ext cx="283600" cy="80275"/>
            </a:xfrm>
            <a:custGeom>
              <a:rect b="b" l="l" r="r" t="t"/>
              <a:pathLst>
                <a:path extrusionOk="0" h="3211" w="11344">
                  <a:moveTo>
                    <a:pt x="4879" y="0"/>
                  </a:moveTo>
                  <a:cubicBezTo>
                    <a:pt x="3370" y="0"/>
                    <a:pt x="1895" y="93"/>
                    <a:pt x="90" y="319"/>
                  </a:cubicBezTo>
                  <a:cubicBezTo>
                    <a:pt x="90" y="319"/>
                    <a:pt x="1" y="2232"/>
                    <a:pt x="90" y="3210"/>
                  </a:cubicBezTo>
                  <a:cubicBezTo>
                    <a:pt x="2052" y="2953"/>
                    <a:pt x="4026" y="2831"/>
                    <a:pt x="5999" y="2831"/>
                  </a:cubicBezTo>
                  <a:cubicBezTo>
                    <a:pt x="7785" y="2831"/>
                    <a:pt x="9569" y="2931"/>
                    <a:pt x="11344" y="3121"/>
                  </a:cubicBezTo>
                  <a:cubicBezTo>
                    <a:pt x="11255" y="2543"/>
                    <a:pt x="10988" y="808"/>
                    <a:pt x="10899" y="319"/>
                  </a:cubicBezTo>
                  <a:cubicBezTo>
                    <a:pt x="8455" y="127"/>
                    <a:pt x="6643" y="0"/>
                    <a:pt x="48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2979963" y="2195075"/>
              <a:ext cx="207975" cy="746200"/>
            </a:xfrm>
            <a:custGeom>
              <a:rect b="b" l="l" r="r" t="t"/>
              <a:pathLst>
                <a:path extrusionOk="0" h="29848" w="8319">
                  <a:moveTo>
                    <a:pt x="1824" y="1"/>
                  </a:moveTo>
                  <a:cubicBezTo>
                    <a:pt x="1441" y="1"/>
                    <a:pt x="447" y="448"/>
                    <a:pt x="50" y="448"/>
                  </a:cubicBezTo>
                  <a:cubicBezTo>
                    <a:pt x="32" y="448"/>
                    <a:pt x="16" y="447"/>
                    <a:pt x="0" y="445"/>
                  </a:cubicBezTo>
                  <a:lnTo>
                    <a:pt x="0" y="445"/>
                  </a:lnTo>
                  <a:cubicBezTo>
                    <a:pt x="1246" y="7029"/>
                    <a:pt x="5827" y="22553"/>
                    <a:pt x="7384" y="28291"/>
                  </a:cubicBezTo>
                  <a:lnTo>
                    <a:pt x="8140" y="29848"/>
                  </a:lnTo>
                  <a:lnTo>
                    <a:pt x="8318" y="29848"/>
                  </a:lnTo>
                  <a:cubicBezTo>
                    <a:pt x="8318" y="29848"/>
                    <a:pt x="2802" y="6940"/>
                    <a:pt x="18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2818713" y="2358550"/>
              <a:ext cx="156825" cy="583850"/>
            </a:xfrm>
            <a:custGeom>
              <a:rect b="b" l="l" r="r" t="t"/>
              <a:pathLst>
                <a:path extrusionOk="0" h="23354" w="6273">
                  <a:moveTo>
                    <a:pt x="6272" y="0"/>
                  </a:moveTo>
                  <a:lnTo>
                    <a:pt x="2714" y="979"/>
                  </a:lnTo>
                  <a:lnTo>
                    <a:pt x="623" y="356"/>
                  </a:lnTo>
                  <a:lnTo>
                    <a:pt x="623" y="356"/>
                  </a:lnTo>
                  <a:lnTo>
                    <a:pt x="1112" y="1513"/>
                  </a:lnTo>
                  <a:cubicBezTo>
                    <a:pt x="1112" y="1513"/>
                    <a:pt x="0" y="15613"/>
                    <a:pt x="178" y="22819"/>
                  </a:cubicBezTo>
                  <a:lnTo>
                    <a:pt x="312" y="23353"/>
                  </a:lnTo>
                  <a:lnTo>
                    <a:pt x="578" y="23353"/>
                  </a:lnTo>
                  <a:cubicBezTo>
                    <a:pt x="534" y="15258"/>
                    <a:pt x="2402" y="1468"/>
                    <a:pt x="2402" y="1468"/>
                  </a:cubicBezTo>
                  <a:lnTo>
                    <a:pt x="4181" y="1646"/>
                  </a:lnTo>
                  <a:lnTo>
                    <a:pt x="62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2391688" y="1773625"/>
              <a:ext cx="410350" cy="289150"/>
            </a:xfrm>
            <a:custGeom>
              <a:rect b="b" l="l" r="r" t="t"/>
              <a:pathLst>
                <a:path extrusionOk="0" h="11566" w="16414">
                  <a:moveTo>
                    <a:pt x="16414" y="0"/>
                  </a:moveTo>
                  <a:lnTo>
                    <a:pt x="16414" y="0"/>
                  </a:lnTo>
                  <a:cubicBezTo>
                    <a:pt x="12366" y="979"/>
                    <a:pt x="2091" y="6494"/>
                    <a:pt x="0" y="7473"/>
                  </a:cubicBezTo>
                  <a:lnTo>
                    <a:pt x="1112" y="11565"/>
                  </a:lnTo>
                  <a:cubicBezTo>
                    <a:pt x="1112" y="11565"/>
                    <a:pt x="10809" y="7518"/>
                    <a:pt x="14724" y="7117"/>
                  </a:cubicBezTo>
                  <a:lnTo>
                    <a:pt x="164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5"/>
            <p:cNvSpPr/>
            <p:nvPr/>
          </p:nvSpPr>
          <p:spPr>
            <a:xfrm>
              <a:off x="2411688" y="1913725"/>
              <a:ext cx="358100" cy="149050"/>
            </a:xfrm>
            <a:custGeom>
              <a:rect b="b" l="l" r="r" t="t"/>
              <a:pathLst>
                <a:path extrusionOk="0" h="5962" w="14324">
                  <a:moveTo>
                    <a:pt x="14324" y="1"/>
                  </a:moveTo>
                  <a:lnTo>
                    <a:pt x="14324" y="1"/>
                  </a:lnTo>
                  <a:cubicBezTo>
                    <a:pt x="10143" y="668"/>
                    <a:pt x="2092" y="3871"/>
                    <a:pt x="1" y="4760"/>
                  </a:cubicBezTo>
                  <a:lnTo>
                    <a:pt x="357" y="5961"/>
                  </a:lnTo>
                  <a:cubicBezTo>
                    <a:pt x="357" y="5961"/>
                    <a:pt x="9965" y="2225"/>
                    <a:pt x="13924" y="1825"/>
                  </a:cubicBezTo>
                  <a:lnTo>
                    <a:pt x="143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3386963" y="1996025"/>
              <a:ext cx="90100" cy="97875"/>
            </a:xfrm>
            <a:custGeom>
              <a:rect b="b" l="l" r="r" t="t"/>
              <a:pathLst>
                <a:path extrusionOk="0" h="3915" w="3604">
                  <a:moveTo>
                    <a:pt x="845" y="0"/>
                  </a:moveTo>
                  <a:lnTo>
                    <a:pt x="0" y="2625"/>
                  </a:lnTo>
                  <a:cubicBezTo>
                    <a:pt x="712" y="2936"/>
                    <a:pt x="1335" y="3381"/>
                    <a:pt x="1824" y="3915"/>
                  </a:cubicBezTo>
                  <a:lnTo>
                    <a:pt x="3603" y="757"/>
                  </a:lnTo>
                  <a:lnTo>
                    <a:pt x="3603" y="757"/>
                  </a:lnTo>
                  <a:cubicBezTo>
                    <a:pt x="3507" y="772"/>
                    <a:pt x="3406" y="779"/>
                    <a:pt x="3303" y="779"/>
                  </a:cubicBezTo>
                  <a:cubicBezTo>
                    <a:pt x="2217" y="779"/>
                    <a:pt x="845" y="0"/>
                    <a:pt x="84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3416988" y="1983750"/>
              <a:ext cx="139025" cy="139875"/>
            </a:xfrm>
            <a:custGeom>
              <a:rect b="b" l="l" r="r" t="t"/>
              <a:pathLst>
                <a:path extrusionOk="0" h="5595" w="5561">
                  <a:moveTo>
                    <a:pt x="5118" y="1"/>
                  </a:moveTo>
                  <a:cubicBezTo>
                    <a:pt x="4686" y="1"/>
                    <a:pt x="3580" y="333"/>
                    <a:pt x="2625" y="847"/>
                  </a:cubicBezTo>
                  <a:cubicBezTo>
                    <a:pt x="2269" y="1114"/>
                    <a:pt x="1869" y="1337"/>
                    <a:pt x="1468" y="1515"/>
                  </a:cubicBezTo>
                  <a:cubicBezTo>
                    <a:pt x="1468" y="1515"/>
                    <a:pt x="0" y="3516"/>
                    <a:pt x="223" y="3961"/>
                  </a:cubicBezTo>
                  <a:cubicBezTo>
                    <a:pt x="631" y="4963"/>
                    <a:pt x="1659" y="5594"/>
                    <a:pt x="2273" y="5594"/>
                  </a:cubicBezTo>
                  <a:cubicBezTo>
                    <a:pt x="2394" y="5594"/>
                    <a:pt x="2499" y="5569"/>
                    <a:pt x="2580" y="5518"/>
                  </a:cubicBezTo>
                  <a:cubicBezTo>
                    <a:pt x="3070" y="5206"/>
                    <a:pt x="4760" y="3828"/>
                    <a:pt x="4626" y="3294"/>
                  </a:cubicBezTo>
                  <a:cubicBezTo>
                    <a:pt x="4537" y="3071"/>
                    <a:pt x="3603" y="2804"/>
                    <a:pt x="3514" y="2315"/>
                  </a:cubicBezTo>
                  <a:cubicBezTo>
                    <a:pt x="3381" y="1337"/>
                    <a:pt x="5294" y="981"/>
                    <a:pt x="5427" y="803"/>
                  </a:cubicBezTo>
                  <a:cubicBezTo>
                    <a:pt x="5561" y="536"/>
                    <a:pt x="5516" y="225"/>
                    <a:pt x="5294" y="47"/>
                  </a:cubicBezTo>
                  <a:cubicBezTo>
                    <a:pt x="5270" y="16"/>
                    <a:pt x="5209" y="1"/>
                    <a:pt x="511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5"/>
            <p:cNvSpPr/>
            <p:nvPr/>
          </p:nvSpPr>
          <p:spPr>
            <a:xfrm>
              <a:off x="3503813" y="2051125"/>
              <a:ext cx="83325" cy="50575"/>
            </a:xfrm>
            <a:custGeom>
              <a:rect b="b" l="l" r="r" t="t"/>
              <a:pathLst>
                <a:path extrusionOk="0" h="2023" w="3333">
                  <a:moveTo>
                    <a:pt x="303" y="1"/>
                  </a:moveTo>
                  <a:cubicBezTo>
                    <a:pt x="111" y="1"/>
                    <a:pt x="0" y="917"/>
                    <a:pt x="41" y="999"/>
                  </a:cubicBezTo>
                  <a:cubicBezTo>
                    <a:pt x="397" y="1266"/>
                    <a:pt x="842" y="1488"/>
                    <a:pt x="1242" y="1666"/>
                  </a:cubicBezTo>
                  <a:cubicBezTo>
                    <a:pt x="1821" y="1889"/>
                    <a:pt x="2443" y="2022"/>
                    <a:pt x="3066" y="2022"/>
                  </a:cubicBezTo>
                  <a:cubicBezTo>
                    <a:pt x="3333" y="1978"/>
                    <a:pt x="3200" y="1399"/>
                    <a:pt x="3155" y="1266"/>
                  </a:cubicBezTo>
                  <a:cubicBezTo>
                    <a:pt x="2710" y="1088"/>
                    <a:pt x="2221" y="955"/>
                    <a:pt x="1732" y="910"/>
                  </a:cubicBezTo>
                  <a:cubicBezTo>
                    <a:pt x="1242" y="643"/>
                    <a:pt x="798" y="376"/>
                    <a:pt x="353" y="21"/>
                  </a:cubicBezTo>
                  <a:cubicBezTo>
                    <a:pt x="336" y="7"/>
                    <a:pt x="319" y="1"/>
                    <a:pt x="30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5"/>
            <p:cNvSpPr/>
            <p:nvPr/>
          </p:nvSpPr>
          <p:spPr>
            <a:xfrm>
              <a:off x="3493913" y="2077550"/>
              <a:ext cx="78775" cy="59725"/>
            </a:xfrm>
            <a:custGeom>
              <a:rect b="b" l="l" r="r" t="t"/>
              <a:pathLst>
                <a:path extrusionOk="0" h="2389" w="3151">
                  <a:moveTo>
                    <a:pt x="408" y="1"/>
                  </a:moveTo>
                  <a:cubicBezTo>
                    <a:pt x="176" y="1"/>
                    <a:pt x="1" y="880"/>
                    <a:pt x="82" y="921"/>
                  </a:cubicBezTo>
                  <a:cubicBezTo>
                    <a:pt x="393" y="1232"/>
                    <a:pt x="793" y="1543"/>
                    <a:pt x="1194" y="1810"/>
                  </a:cubicBezTo>
                  <a:cubicBezTo>
                    <a:pt x="1727" y="2077"/>
                    <a:pt x="2306" y="2300"/>
                    <a:pt x="2884" y="2389"/>
                  </a:cubicBezTo>
                  <a:cubicBezTo>
                    <a:pt x="3151" y="2389"/>
                    <a:pt x="3106" y="1810"/>
                    <a:pt x="3062" y="1632"/>
                  </a:cubicBezTo>
                  <a:cubicBezTo>
                    <a:pt x="2661" y="1410"/>
                    <a:pt x="2172" y="1188"/>
                    <a:pt x="1727" y="1099"/>
                  </a:cubicBezTo>
                  <a:cubicBezTo>
                    <a:pt x="1283" y="787"/>
                    <a:pt x="838" y="431"/>
                    <a:pt x="482" y="31"/>
                  </a:cubicBezTo>
                  <a:cubicBezTo>
                    <a:pt x="457" y="10"/>
                    <a:pt x="432" y="1"/>
                    <a:pt x="40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3463788" y="2096425"/>
              <a:ext cx="77775" cy="63100"/>
            </a:xfrm>
            <a:custGeom>
              <a:rect b="b" l="l" r="r" t="t"/>
              <a:pathLst>
                <a:path extrusionOk="0" h="2524" w="3111">
                  <a:moveTo>
                    <a:pt x="409" y="1"/>
                  </a:moveTo>
                  <a:cubicBezTo>
                    <a:pt x="178" y="1"/>
                    <a:pt x="1" y="846"/>
                    <a:pt x="41" y="966"/>
                  </a:cubicBezTo>
                  <a:cubicBezTo>
                    <a:pt x="397" y="1278"/>
                    <a:pt x="753" y="1589"/>
                    <a:pt x="1153" y="1856"/>
                  </a:cubicBezTo>
                  <a:cubicBezTo>
                    <a:pt x="1687" y="2167"/>
                    <a:pt x="2265" y="2390"/>
                    <a:pt x="2843" y="2523"/>
                  </a:cubicBezTo>
                  <a:cubicBezTo>
                    <a:pt x="3110" y="2523"/>
                    <a:pt x="3066" y="1900"/>
                    <a:pt x="3021" y="1767"/>
                  </a:cubicBezTo>
                  <a:cubicBezTo>
                    <a:pt x="2621" y="1500"/>
                    <a:pt x="2176" y="1278"/>
                    <a:pt x="1687" y="1144"/>
                  </a:cubicBezTo>
                  <a:cubicBezTo>
                    <a:pt x="1242" y="788"/>
                    <a:pt x="842" y="433"/>
                    <a:pt x="486" y="32"/>
                  </a:cubicBezTo>
                  <a:cubicBezTo>
                    <a:pt x="460" y="11"/>
                    <a:pt x="434" y="1"/>
                    <a:pt x="40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5"/>
            <p:cNvSpPr/>
            <p:nvPr/>
          </p:nvSpPr>
          <p:spPr>
            <a:xfrm>
              <a:off x="2923238" y="1347400"/>
              <a:ext cx="230800" cy="362850"/>
            </a:xfrm>
            <a:custGeom>
              <a:rect b="b" l="l" r="r" t="t"/>
              <a:pathLst>
                <a:path extrusionOk="0" h="14514" w="9232">
                  <a:moveTo>
                    <a:pt x="6006" y="1"/>
                  </a:moveTo>
                  <a:cubicBezTo>
                    <a:pt x="4798" y="1"/>
                    <a:pt x="4271" y="1703"/>
                    <a:pt x="4271" y="1703"/>
                  </a:cubicBezTo>
                  <a:cubicBezTo>
                    <a:pt x="4271" y="1703"/>
                    <a:pt x="3827" y="1555"/>
                    <a:pt x="3272" y="1555"/>
                  </a:cubicBezTo>
                  <a:cubicBezTo>
                    <a:pt x="2817" y="1555"/>
                    <a:pt x="2289" y="1654"/>
                    <a:pt x="1869" y="2014"/>
                  </a:cubicBezTo>
                  <a:cubicBezTo>
                    <a:pt x="935" y="2815"/>
                    <a:pt x="1513" y="3482"/>
                    <a:pt x="1513" y="3482"/>
                  </a:cubicBezTo>
                  <a:cubicBezTo>
                    <a:pt x="890" y="4150"/>
                    <a:pt x="45" y="6729"/>
                    <a:pt x="0" y="9176"/>
                  </a:cubicBezTo>
                  <a:lnTo>
                    <a:pt x="3915" y="14514"/>
                  </a:lnTo>
                  <a:cubicBezTo>
                    <a:pt x="3915" y="14514"/>
                    <a:pt x="7607" y="10466"/>
                    <a:pt x="8541" y="8197"/>
                  </a:cubicBezTo>
                  <a:cubicBezTo>
                    <a:pt x="9231" y="6521"/>
                    <a:pt x="8415" y="6302"/>
                    <a:pt x="7942" y="6302"/>
                  </a:cubicBezTo>
                  <a:cubicBezTo>
                    <a:pt x="7775" y="6302"/>
                    <a:pt x="7651" y="6329"/>
                    <a:pt x="7651" y="6329"/>
                  </a:cubicBezTo>
                  <a:cubicBezTo>
                    <a:pt x="7651" y="6329"/>
                    <a:pt x="8941" y="4327"/>
                    <a:pt x="8630" y="2815"/>
                  </a:cubicBezTo>
                  <a:cubicBezTo>
                    <a:pt x="8513" y="2229"/>
                    <a:pt x="8282" y="2046"/>
                    <a:pt x="8040" y="2046"/>
                  </a:cubicBezTo>
                  <a:cubicBezTo>
                    <a:pt x="7639" y="2046"/>
                    <a:pt x="7206" y="2548"/>
                    <a:pt x="7206" y="2548"/>
                  </a:cubicBezTo>
                  <a:cubicBezTo>
                    <a:pt x="7206" y="2548"/>
                    <a:pt x="7518" y="191"/>
                    <a:pt x="6183" y="13"/>
                  </a:cubicBezTo>
                  <a:cubicBezTo>
                    <a:pt x="6123" y="5"/>
                    <a:pt x="6064" y="1"/>
                    <a:pt x="6006" y="1"/>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5"/>
            <p:cNvSpPr/>
            <p:nvPr/>
          </p:nvSpPr>
          <p:spPr>
            <a:xfrm>
              <a:off x="2923238" y="1411100"/>
              <a:ext cx="229900" cy="300275"/>
            </a:xfrm>
            <a:custGeom>
              <a:rect b="b" l="l" r="r" t="t"/>
              <a:pathLst>
                <a:path extrusionOk="0" h="12011" w="9196">
                  <a:moveTo>
                    <a:pt x="8541" y="0"/>
                  </a:moveTo>
                  <a:cubicBezTo>
                    <a:pt x="8452" y="1468"/>
                    <a:pt x="7162" y="2002"/>
                    <a:pt x="5383" y="3025"/>
                  </a:cubicBezTo>
                  <a:cubicBezTo>
                    <a:pt x="3954" y="3851"/>
                    <a:pt x="2547" y="4676"/>
                    <a:pt x="1438" y="4676"/>
                  </a:cubicBezTo>
                  <a:cubicBezTo>
                    <a:pt x="994" y="4676"/>
                    <a:pt x="598" y="4544"/>
                    <a:pt x="267" y="4226"/>
                  </a:cubicBezTo>
                  <a:cubicBezTo>
                    <a:pt x="89" y="5027"/>
                    <a:pt x="0" y="5827"/>
                    <a:pt x="0" y="6628"/>
                  </a:cubicBezTo>
                  <a:lnTo>
                    <a:pt x="3915" y="12010"/>
                  </a:lnTo>
                  <a:cubicBezTo>
                    <a:pt x="3915" y="12010"/>
                    <a:pt x="7607" y="7873"/>
                    <a:pt x="8541" y="5649"/>
                  </a:cubicBezTo>
                  <a:cubicBezTo>
                    <a:pt x="9195" y="4014"/>
                    <a:pt x="8406" y="3798"/>
                    <a:pt x="7943" y="3798"/>
                  </a:cubicBezTo>
                  <a:cubicBezTo>
                    <a:pt x="7776" y="3798"/>
                    <a:pt x="7651" y="3826"/>
                    <a:pt x="7651" y="3826"/>
                  </a:cubicBezTo>
                  <a:cubicBezTo>
                    <a:pt x="7651" y="3826"/>
                    <a:pt x="8941" y="1779"/>
                    <a:pt x="8630" y="267"/>
                  </a:cubicBezTo>
                  <a:cubicBezTo>
                    <a:pt x="8630" y="178"/>
                    <a:pt x="8585" y="89"/>
                    <a:pt x="8541" y="0"/>
                  </a:cubicBezTo>
                  <a:close/>
                </a:path>
              </a:pathLst>
            </a:custGeom>
            <a:solidFill>
              <a:srgbClr val="702C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2737538" y="1733425"/>
              <a:ext cx="363650" cy="518400"/>
            </a:xfrm>
            <a:custGeom>
              <a:rect b="b" l="l" r="r" t="t"/>
              <a:pathLst>
                <a:path extrusionOk="0" h="20736" w="14546">
                  <a:moveTo>
                    <a:pt x="8624" y="1"/>
                  </a:moveTo>
                  <a:cubicBezTo>
                    <a:pt x="8592" y="1"/>
                    <a:pt x="8564" y="3"/>
                    <a:pt x="8541" y="7"/>
                  </a:cubicBezTo>
                  <a:cubicBezTo>
                    <a:pt x="7740" y="140"/>
                    <a:pt x="2802" y="2231"/>
                    <a:pt x="2802" y="2231"/>
                  </a:cubicBezTo>
                  <a:cubicBezTo>
                    <a:pt x="979" y="8236"/>
                    <a:pt x="45" y="14463"/>
                    <a:pt x="0" y="20735"/>
                  </a:cubicBezTo>
                  <a:cubicBezTo>
                    <a:pt x="2753" y="19493"/>
                    <a:pt x="4949" y="18834"/>
                    <a:pt x="7964" y="18834"/>
                  </a:cubicBezTo>
                  <a:cubicBezTo>
                    <a:pt x="8944" y="18834"/>
                    <a:pt x="10010" y="18903"/>
                    <a:pt x="11209" y="19045"/>
                  </a:cubicBezTo>
                  <a:cubicBezTo>
                    <a:pt x="11565" y="5434"/>
                    <a:pt x="14546" y="4588"/>
                    <a:pt x="14279" y="2453"/>
                  </a:cubicBezTo>
                  <a:cubicBezTo>
                    <a:pt x="14236" y="1936"/>
                    <a:pt x="9602" y="1"/>
                    <a:pt x="86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2877638" y="1751375"/>
              <a:ext cx="157950" cy="33375"/>
            </a:xfrm>
            <a:custGeom>
              <a:rect b="b" l="l" r="r" t="t"/>
              <a:pathLst>
                <a:path extrusionOk="0" h="1335" w="6318">
                  <a:moveTo>
                    <a:pt x="5561" y="1"/>
                  </a:moveTo>
                  <a:lnTo>
                    <a:pt x="401" y="223"/>
                  </a:lnTo>
                  <a:lnTo>
                    <a:pt x="1" y="356"/>
                  </a:lnTo>
                  <a:lnTo>
                    <a:pt x="534" y="1113"/>
                  </a:lnTo>
                  <a:lnTo>
                    <a:pt x="846" y="935"/>
                  </a:lnTo>
                  <a:lnTo>
                    <a:pt x="1647" y="1068"/>
                  </a:lnTo>
                  <a:lnTo>
                    <a:pt x="1869" y="1335"/>
                  </a:lnTo>
                  <a:lnTo>
                    <a:pt x="6317" y="356"/>
                  </a:lnTo>
                  <a:lnTo>
                    <a:pt x="55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5"/>
            <p:cNvSpPr/>
            <p:nvPr/>
          </p:nvSpPr>
          <p:spPr>
            <a:xfrm>
              <a:off x="2733088" y="1759150"/>
              <a:ext cx="384775" cy="625050"/>
            </a:xfrm>
            <a:custGeom>
              <a:rect b="b" l="l" r="r" t="t"/>
              <a:pathLst>
                <a:path extrusionOk="0" h="25002" w="15391">
                  <a:moveTo>
                    <a:pt x="12410" y="1"/>
                  </a:moveTo>
                  <a:cubicBezTo>
                    <a:pt x="12410" y="1"/>
                    <a:pt x="7384" y="3960"/>
                    <a:pt x="5293" y="9831"/>
                  </a:cubicBezTo>
                  <a:cubicBezTo>
                    <a:pt x="5293" y="9831"/>
                    <a:pt x="4537" y="2358"/>
                    <a:pt x="5249" y="45"/>
                  </a:cubicBezTo>
                  <a:lnTo>
                    <a:pt x="5249" y="45"/>
                  </a:lnTo>
                  <a:cubicBezTo>
                    <a:pt x="5249" y="45"/>
                    <a:pt x="1646" y="624"/>
                    <a:pt x="1468" y="1157"/>
                  </a:cubicBezTo>
                  <a:cubicBezTo>
                    <a:pt x="1290" y="1736"/>
                    <a:pt x="0" y="14457"/>
                    <a:pt x="0" y="24999"/>
                  </a:cubicBezTo>
                  <a:cubicBezTo>
                    <a:pt x="0" y="25001"/>
                    <a:pt x="0" y="25001"/>
                    <a:pt x="1" y="25001"/>
                  </a:cubicBezTo>
                  <a:cubicBezTo>
                    <a:pt x="62" y="25001"/>
                    <a:pt x="3923" y="16764"/>
                    <a:pt x="4982" y="15925"/>
                  </a:cubicBezTo>
                  <a:cubicBezTo>
                    <a:pt x="4982" y="15925"/>
                    <a:pt x="11076" y="22019"/>
                    <a:pt x="13478" y="24154"/>
                  </a:cubicBezTo>
                  <a:cubicBezTo>
                    <a:pt x="13478" y="24154"/>
                    <a:pt x="9831" y="14858"/>
                    <a:pt x="12989" y="8675"/>
                  </a:cubicBezTo>
                  <a:cubicBezTo>
                    <a:pt x="14145" y="6406"/>
                    <a:pt x="15391" y="2492"/>
                    <a:pt x="14635" y="1335"/>
                  </a:cubicBezTo>
                  <a:cubicBezTo>
                    <a:pt x="14323" y="846"/>
                    <a:pt x="12410" y="1"/>
                    <a:pt x="12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2738638" y="1904825"/>
              <a:ext cx="23375" cy="278050"/>
            </a:xfrm>
            <a:custGeom>
              <a:rect b="b" l="l" r="r" t="t"/>
              <a:pathLst>
                <a:path extrusionOk="0" h="11122" w="935">
                  <a:moveTo>
                    <a:pt x="668" y="1"/>
                  </a:moveTo>
                  <a:cubicBezTo>
                    <a:pt x="312" y="2937"/>
                    <a:pt x="134" y="6985"/>
                    <a:pt x="1" y="11121"/>
                  </a:cubicBezTo>
                  <a:cubicBezTo>
                    <a:pt x="623" y="8630"/>
                    <a:pt x="935" y="6050"/>
                    <a:pt x="935" y="3426"/>
                  </a:cubicBezTo>
                  <a:cubicBezTo>
                    <a:pt x="935" y="2314"/>
                    <a:pt x="846" y="1157"/>
                    <a:pt x="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5"/>
            <p:cNvSpPr/>
            <p:nvPr/>
          </p:nvSpPr>
          <p:spPr>
            <a:xfrm>
              <a:off x="2974388" y="1933750"/>
              <a:ext cx="120125" cy="427050"/>
            </a:xfrm>
            <a:custGeom>
              <a:rect b="b" l="l" r="r" t="t"/>
              <a:pathLst>
                <a:path extrusionOk="0" h="17082" w="4805">
                  <a:moveTo>
                    <a:pt x="4805" y="0"/>
                  </a:moveTo>
                  <a:cubicBezTo>
                    <a:pt x="4589" y="102"/>
                    <a:pt x="4387" y="128"/>
                    <a:pt x="4194" y="128"/>
                  </a:cubicBezTo>
                  <a:cubicBezTo>
                    <a:pt x="4001" y="128"/>
                    <a:pt x="3816" y="102"/>
                    <a:pt x="3633" y="102"/>
                  </a:cubicBezTo>
                  <a:cubicBezTo>
                    <a:pt x="3359" y="102"/>
                    <a:pt x="3089" y="159"/>
                    <a:pt x="2803" y="445"/>
                  </a:cubicBezTo>
                  <a:cubicBezTo>
                    <a:pt x="1691" y="1602"/>
                    <a:pt x="668" y="4404"/>
                    <a:pt x="668" y="7162"/>
                  </a:cubicBezTo>
                  <a:cubicBezTo>
                    <a:pt x="668" y="11254"/>
                    <a:pt x="2002" y="15080"/>
                    <a:pt x="3826" y="17081"/>
                  </a:cubicBezTo>
                  <a:cubicBezTo>
                    <a:pt x="1" y="6984"/>
                    <a:pt x="4226" y="1557"/>
                    <a:pt x="48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2885438" y="1593475"/>
              <a:ext cx="182400" cy="176825"/>
            </a:xfrm>
            <a:custGeom>
              <a:rect b="b" l="l" r="r" t="t"/>
              <a:pathLst>
                <a:path extrusionOk="0" h="7073" w="7296">
                  <a:moveTo>
                    <a:pt x="7295" y="0"/>
                  </a:moveTo>
                  <a:lnTo>
                    <a:pt x="1335" y="2714"/>
                  </a:lnTo>
                  <a:lnTo>
                    <a:pt x="0" y="6583"/>
                  </a:lnTo>
                  <a:lnTo>
                    <a:pt x="1023" y="7073"/>
                  </a:lnTo>
                  <a:lnTo>
                    <a:pt x="5427" y="6450"/>
                  </a:lnTo>
                  <a:lnTo>
                    <a:pt x="7295"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3035563" y="1772500"/>
              <a:ext cx="412575" cy="306950"/>
            </a:xfrm>
            <a:custGeom>
              <a:rect b="b" l="l" r="r" t="t"/>
              <a:pathLst>
                <a:path extrusionOk="0" h="12278" w="16503">
                  <a:moveTo>
                    <a:pt x="1379" y="1"/>
                  </a:moveTo>
                  <a:cubicBezTo>
                    <a:pt x="178" y="2981"/>
                    <a:pt x="0" y="5294"/>
                    <a:pt x="623" y="8808"/>
                  </a:cubicBezTo>
                  <a:cubicBezTo>
                    <a:pt x="5027" y="8986"/>
                    <a:pt x="14857" y="12278"/>
                    <a:pt x="14857" y="12278"/>
                  </a:cubicBezTo>
                  <a:lnTo>
                    <a:pt x="16503" y="8897"/>
                  </a:lnTo>
                  <a:cubicBezTo>
                    <a:pt x="14546" y="7918"/>
                    <a:pt x="5427" y="2047"/>
                    <a:pt x="1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4606" name="Google Shape;4606;p75"/>
            <p:cNvSpPr/>
            <p:nvPr/>
          </p:nvSpPr>
          <p:spPr>
            <a:xfrm>
              <a:off x="3044438" y="1944875"/>
              <a:ext cx="373675" cy="144575"/>
            </a:xfrm>
            <a:custGeom>
              <a:rect b="b" l="l" r="r" t="t"/>
              <a:pathLst>
                <a:path extrusionOk="0" h="5783" w="14947">
                  <a:moveTo>
                    <a:pt x="1" y="0"/>
                  </a:moveTo>
                  <a:lnTo>
                    <a:pt x="1" y="0"/>
                  </a:lnTo>
                  <a:cubicBezTo>
                    <a:pt x="45" y="579"/>
                    <a:pt x="179" y="1869"/>
                    <a:pt x="312" y="2536"/>
                  </a:cubicBezTo>
                  <a:cubicBezTo>
                    <a:pt x="4716" y="2758"/>
                    <a:pt x="14369" y="5783"/>
                    <a:pt x="14369" y="5783"/>
                  </a:cubicBezTo>
                  <a:lnTo>
                    <a:pt x="14947" y="4493"/>
                  </a:lnTo>
                  <a:cubicBezTo>
                    <a:pt x="11922" y="3381"/>
                    <a:pt x="3915" y="53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5"/>
            <p:cNvSpPr/>
            <p:nvPr/>
          </p:nvSpPr>
          <p:spPr>
            <a:xfrm>
              <a:off x="2837613" y="2222875"/>
              <a:ext cx="23375" cy="116800"/>
            </a:xfrm>
            <a:custGeom>
              <a:rect b="b" l="l" r="r" t="t"/>
              <a:pathLst>
                <a:path extrusionOk="0" h="4672" w="935">
                  <a:moveTo>
                    <a:pt x="846" y="1"/>
                  </a:moveTo>
                  <a:lnTo>
                    <a:pt x="0" y="179"/>
                  </a:lnTo>
                  <a:lnTo>
                    <a:pt x="534" y="4627"/>
                  </a:lnTo>
                  <a:lnTo>
                    <a:pt x="934" y="4671"/>
                  </a:lnTo>
                  <a:lnTo>
                    <a:pt x="8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2852063" y="2218425"/>
              <a:ext cx="24500" cy="16700"/>
            </a:xfrm>
            <a:custGeom>
              <a:rect b="b" l="l" r="r" t="t"/>
              <a:pathLst>
                <a:path extrusionOk="0" h="668" w="980">
                  <a:moveTo>
                    <a:pt x="801" y="1"/>
                  </a:moveTo>
                  <a:lnTo>
                    <a:pt x="1" y="90"/>
                  </a:lnTo>
                  <a:lnTo>
                    <a:pt x="1" y="668"/>
                  </a:lnTo>
                  <a:lnTo>
                    <a:pt x="979" y="623"/>
                  </a:lnTo>
                  <a:lnTo>
                    <a:pt x="8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3179013" y="2928900"/>
              <a:ext cx="66750" cy="25725"/>
            </a:xfrm>
            <a:custGeom>
              <a:rect b="b" l="l" r="r" t="t"/>
              <a:pathLst>
                <a:path extrusionOk="0" h="1029" w="2670">
                  <a:moveTo>
                    <a:pt x="208" y="0"/>
                  </a:moveTo>
                  <a:cubicBezTo>
                    <a:pt x="195" y="0"/>
                    <a:pt x="185" y="2"/>
                    <a:pt x="178" y="5"/>
                  </a:cubicBezTo>
                  <a:cubicBezTo>
                    <a:pt x="0" y="94"/>
                    <a:pt x="178" y="1028"/>
                    <a:pt x="178" y="1028"/>
                  </a:cubicBezTo>
                  <a:lnTo>
                    <a:pt x="2669" y="1028"/>
                  </a:lnTo>
                  <a:cubicBezTo>
                    <a:pt x="2669" y="1028"/>
                    <a:pt x="531" y="0"/>
                    <a:pt x="2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5"/>
            <p:cNvSpPr/>
            <p:nvPr/>
          </p:nvSpPr>
          <p:spPr>
            <a:xfrm>
              <a:off x="2787563" y="2928900"/>
              <a:ext cx="52300" cy="25725"/>
            </a:xfrm>
            <a:custGeom>
              <a:rect b="b" l="l" r="r" t="t"/>
              <a:pathLst>
                <a:path extrusionOk="0" h="1029" w="2092">
                  <a:moveTo>
                    <a:pt x="1753" y="0"/>
                  </a:moveTo>
                  <a:cubicBezTo>
                    <a:pt x="1481" y="0"/>
                    <a:pt x="1" y="1028"/>
                    <a:pt x="1" y="1028"/>
                  </a:cubicBezTo>
                  <a:lnTo>
                    <a:pt x="2091" y="1028"/>
                  </a:lnTo>
                  <a:cubicBezTo>
                    <a:pt x="2091" y="1028"/>
                    <a:pt x="1913" y="94"/>
                    <a:pt x="1780" y="5"/>
                  </a:cubicBezTo>
                  <a:cubicBezTo>
                    <a:pt x="1773" y="2"/>
                    <a:pt x="1764" y="0"/>
                    <a:pt x="17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2915463" y="1743600"/>
              <a:ext cx="113450" cy="41150"/>
            </a:xfrm>
            <a:custGeom>
              <a:rect b="b" l="l" r="r" t="t"/>
              <a:pathLst>
                <a:path extrusionOk="0" h="1646" w="4538">
                  <a:moveTo>
                    <a:pt x="4448" y="0"/>
                  </a:moveTo>
                  <a:lnTo>
                    <a:pt x="0" y="445"/>
                  </a:lnTo>
                  <a:lnTo>
                    <a:pt x="356" y="1646"/>
                  </a:lnTo>
                  <a:lnTo>
                    <a:pt x="4537" y="534"/>
                  </a:lnTo>
                  <a:lnTo>
                    <a:pt x="44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5"/>
            <p:cNvSpPr/>
            <p:nvPr/>
          </p:nvSpPr>
          <p:spPr>
            <a:xfrm>
              <a:off x="2879863" y="1745825"/>
              <a:ext cx="32275" cy="33375"/>
            </a:xfrm>
            <a:custGeom>
              <a:rect b="b" l="l" r="r" t="t"/>
              <a:pathLst>
                <a:path extrusionOk="0" h="1335" w="1291">
                  <a:moveTo>
                    <a:pt x="357" y="0"/>
                  </a:moveTo>
                  <a:lnTo>
                    <a:pt x="1" y="445"/>
                  </a:lnTo>
                  <a:lnTo>
                    <a:pt x="490" y="1335"/>
                  </a:lnTo>
                  <a:lnTo>
                    <a:pt x="1291" y="356"/>
                  </a:lnTo>
                  <a:lnTo>
                    <a:pt x="3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2865413" y="2036050"/>
              <a:ext cx="11150" cy="22275"/>
            </a:xfrm>
            <a:custGeom>
              <a:rect b="b" l="l" r="r" t="t"/>
              <a:pathLst>
                <a:path extrusionOk="0" h="891" w="446">
                  <a:moveTo>
                    <a:pt x="223" y="1"/>
                  </a:moveTo>
                  <a:cubicBezTo>
                    <a:pt x="89" y="1"/>
                    <a:pt x="0" y="179"/>
                    <a:pt x="0" y="446"/>
                  </a:cubicBezTo>
                  <a:cubicBezTo>
                    <a:pt x="0" y="712"/>
                    <a:pt x="89" y="890"/>
                    <a:pt x="223" y="890"/>
                  </a:cubicBezTo>
                  <a:cubicBezTo>
                    <a:pt x="356" y="890"/>
                    <a:pt x="445" y="668"/>
                    <a:pt x="445" y="446"/>
                  </a:cubicBezTo>
                  <a:cubicBezTo>
                    <a:pt x="445" y="179"/>
                    <a:pt x="356" y="1"/>
                    <a:pt x="2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2865413" y="2089425"/>
              <a:ext cx="11150" cy="22275"/>
            </a:xfrm>
            <a:custGeom>
              <a:rect b="b" l="l" r="r" t="t"/>
              <a:pathLst>
                <a:path extrusionOk="0" h="891" w="446">
                  <a:moveTo>
                    <a:pt x="223" y="1"/>
                  </a:moveTo>
                  <a:cubicBezTo>
                    <a:pt x="89" y="1"/>
                    <a:pt x="0" y="179"/>
                    <a:pt x="0" y="446"/>
                  </a:cubicBezTo>
                  <a:cubicBezTo>
                    <a:pt x="0" y="668"/>
                    <a:pt x="89" y="891"/>
                    <a:pt x="223" y="891"/>
                  </a:cubicBezTo>
                  <a:cubicBezTo>
                    <a:pt x="356" y="891"/>
                    <a:pt x="445" y="668"/>
                    <a:pt x="445" y="446"/>
                  </a:cubicBezTo>
                  <a:cubicBezTo>
                    <a:pt x="445" y="179"/>
                    <a:pt x="356" y="1"/>
                    <a:pt x="2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5"/>
            <p:cNvSpPr/>
            <p:nvPr/>
          </p:nvSpPr>
          <p:spPr>
            <a:xfrm>
              <a:off x="2932138" y="1916900"/>
              <a:ext cx="61175" cy="41350"/>
            </a:xfrm>
            <a:custGeom>
              <a:rect b="b" l="l" r="r" t="t"/>
              <a:pathLst>
                <a:path extrusionOk="0" h="1654" w="2447">
                  <a:moveTo>
                    <a:pt x="1960" y="0"/>
                  </a:moveTo>
                  <a:cubicBezTo>
                    <a:pt x="1945" y="0"/>
                    <a:pt x="1929" y="2"/>
                    <a:pt x="1913" y="7"/>
                  </a:cubicBezTo>
                  <a:cubicBezTo>
                    <a:pt x="1246" y="319"/>
                    <a:pt x="579" y="674"/>
                    <a:pt x="0" y="1119"/>
                  </a:cubicBezTo>
                  <a:lnTo>
                    <a:pt x="2447" y="1653"/>
                  </a:lnTo>
                  <a:cubicBezTo>
                    <a:pt x="2447" y="1653"/>
                    <a:pt x="2364" y="0"/>
                    <a:pt x="1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5"/>
            <p:cNvSpPr/>
            <p:nvPr/>
          </p:nvSpPr>
          <p:spPr>
            <a:xfrm>
              <a:off x="2872088" y="1740000"/>
              <a:ext cx="40050" cy="41575"/>
            </a:xfrm>
            <a:custGeom>
              <a:rect b="b" l="l" r="r" t="t"/>
              <a:pathLst>
                <a:path extrusionOk="0" h="1663" w="1602">
                  <a:moveTo>
                    <a:pt x="918" y="0"/>
                  </a:moveTo>
                  <a:cubicBezTo>
                    <a:pt x="907" y="0"/>
                    <a:pt x="897" y="3"/>
                    <a:pt x="890" y="11"/>
                  </a:cubicBezTo>
                  <a:cubicBezTo>
                    <a:pt x="845" y="55"/>
                    <a:pt x="0" y="1390"/>
                    <a:pt x="178" y="1612"/>
                  </a:cubicBezTo>
                  <a:cubicBezTo>
                    <a:pt x="200" y="1648"/>
                    <a:pt x="251" y="1663"/>
                    <a:pt x="323" y="1663"/>
                  </a:cubicBezTo>
                  <a:cubicBezTo>
                    <a:pt x="694" y="1663"/>
                    <a:pt x="1602" y="1256"/>
                    <a:pt x="1602" y="1256"/>
                  </a:cubicBezTo>
                  <a:lnTo>
                    <a:pt x="1602" y="678"/>
                  </a:lnTo>
                  <a:cubicBezTo>
                    <a:pt x="1397" y="433"/>
                    <a:pt x="1043" y="0"/>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2909888" y="1749825"/>
              <a:ext cx="54525" cy="46325"/>
            </a:xfrm>
            <a:custGeom>
              <a:rect b="b" l="l" r="r" t="t"/>
              <a:pathLst>
                <a:path extrusionOk="0" h="1853" w="2181">
                  <a:moveTo>
                    <a:pt x="1743" y="0"/>
                  </a:moveTo>
                  <a:cubicBezTo>
                    <a:pt x="1196" y="0"/>
                    <a:pt x="1" y="285"/>
                    <a:pt x="1" y="285"/>
                  </a:cubicBezTo>
                  <a:lnTo>
                    <a:pt x="1" y="863"/>
                  </a:lnTo>
                  <a:cubicBezTo>
                    <a:pt x="1" y="863"/>
                    <a:pt x="713" y="1853"/>
                    <a:pt x="1279" y="1853"/>
                  </a:cubicBezTo>
                  <a:cubicBezTo>
                    <a:pt x="1313" y="1853"/>
                    <a:pt x="1347" y="1849"/>
                    <a:pt x="1380" y="1842"/>
                  </a:cubicBezTo>
                  <a:cubicBezTo>
                    <a:pt x="1958" y="1753"/>
                    <a:pt x="1602" y="952"/>
                    <a:pt x="1647" y="952"/>
                  </a:cubicBezTo>
                  <a:cubicBezTo>
                    <a:pt x="1647" y="908"/>
                    <a:pt x="2180" y="418"/>
                    <a:pt x="2002" y="63"/>
                  </a:cubicBezTo>
                  <a:cubicBezTo>
                    <a:pt x="1976" y="18"/>
                    <a:pt x="1880" y="0"/>
                    <a:pt x="17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2868738" y="1435175"/>
              <a:ext cx="219100" cy="282700"/>
            </a:xfrm>
            <a:custGeom>
              <a:rect b="b" l="l" r="r" t="t"/>
              <a:pathLst>
                <a:path extrusionOk="0" h="11308" w="8764">
                  <a:moveTo>
                    <a:pt x="5787" y="1"/>
                  </a:moveTo>
                  <a:cubicBezTo>
                    <a:pt x="3209" y="1"/>
                    <a:pt x="287" y="8092"/>
                    <a:pt x="1" y="10424"/>
                  </a:cubicBezTo>
                  <a:cubicBezTo>
                    <a:pt x="1157" y="11176"/>
                    <a:pt x="3479" y="11308"/>
                    <a:pt x="4963" y="11308"/>
                  </a:cubicBezTo>
                  <a:cubicBezTo>
                    <a:pt x="5761" y="11308"/>
                    <a:pt x="6317" y="11270"/>
                    <a:pt x="6317" y="11270"/>
                  </a:cubicBezTo>
                  <a:cubicBezTo>
                    <a:pt x="6317" y="11270"/>
                    <a:pt x="8097" y="7444"/>
                    <a:pt x="8452" y="4464"/>
                  </a:cubicBezTo>
                  <a:cubicBezTo>
                    <a:pt x="8764" y="1439"/>
                    <a:pt x="7518" y="816"/>
                    <a:pt x="6451" y="194"/>
                  </a:cubicBezTo>
                  <a:cubicBezTo>
                    <a:pt x="6233" y="62"/>
                    <a:pt x="6011" y="1"/>
                    <a:pt x="5787"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5"/>
            <p:cNvSpPr/>
            <p:nvPr/>
          </p:nvSpPr>
          <p:spPr>
            <a:xfrm>
              <a:off x="3016638" y="1477775"/>
              <a:ext cx="86625" cy="176875"/>
            </a:xfrm>
            <a:custGeom>
              <a:rect b="b" l="l" r="r" t="t"/>
              <a:pathLst>
                <a:path extrusionOk="0" h="7075" w="3465">
                  <a:moveTo>
                    <a:pt x="2527" y="0"/>
                  </a:moveTo>
                  <a:cubicBezTo>
                    <a:pt x="2516" y="0"/>
                    <a:pt x="2504" y="1"/>
                    <a:pt x="2492" y="2"/>
                  </a:cubicBezTo>
                  <a:cubicBezTo>
                    <a:pt x="1513" y="47"/>
                    <a:pt x="1" y="6674"/>
                    <a:pt x="1" y="6674"/>
                  </a:cubicBezTo>
                  <a:lnTo>
                    <a:pt x="624" y="7075"/>
                  </a:lnTo>
                  <a:cubicBezTo>
                    <a:pt x="624" y="7075"/>
                    <a:pt x="1380" y="6719"/>
                    <a:pt x="2314" y="5117"/>
                  </a:cubicBezTo>
                  <a:cubicBezTo>
                    <a:pt x="3237" y="3536"/>
                    <a:pt x="3465" y="0"/>
                    <a:pt x="2527" y="0"/>
                  </a:cubicBezTo>
                  <a:close/>
                </a:path>
              </a:pathLst>
            </a:custGeom>
            <a:solidFill>
              <a:srgbClr val="702C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3018988" y="1599875"/>
              <a:ext cx="65525" cy="70675"/>
            </a:xfrm>
            <a:custGeom>
              <a:rect b="b" l="l" r="r" t="t"/>
              <a:pathLst>
                <a:path extrusionOk="0" h="2827" w="2621">
                  <a:moveTo>
                    <a:pt x="2127" y="0"/>
                  </a:moveTo>
                  <a:cubicBezTo>
                    <a:pt x="1730" y="0"/>
                    <a:pt x="1137" y="374"/>
                    <a:pt x="797" y="856"/>
                  </a:cubicBezTo>
                  <a:cubicBezTo>
                    <a:pt x="459" y="1321"/>
                    <a:pt x="1" y="2827"/>
                    <a:pt x="183" y="2827"/>
                  </a:cubicBezTo>
                  <a:cubicBezTo>
                    <a:pt x="193" y="2827"/>
                    <a:pt x="205" y="2822"/>
                    <a:pt x="218" y="2813"/>
                  </a:cubicBezTo>
                  <a:cubicBezTo>
                    <a:pt x="530" y="2591"/>
                    <a:pt x="2620" y="1212"/>
                    <a:pt x="2531" y="411"/>
                  </a:cubicBezTo>
                  <a:cubicBezTo>
                    <a:pt x="2515" y="121"/>
                    <a:pt x="2353" y="0"/>
                    <a:pt x="2127"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2863188" y="1612375"/>
              <a:ext cx="96775" cy="103550"/>
            </a:xfrm>
            <a:custGeom>
              <a:rect b="b" l="l" r="r" t="t"/>
              <a:pathLst>
                <a:path extrusionOk="0" h="4142" w="3871">
                  <a:moveTo>
                    <a:pt x="1112" y="0"/>
                  </a:moveTo>
                  <a:cubicBezTo>
                    <a:pt x="534" y="1068"/>
                    <a:pt x="178" y="2269"/>
                    <a:pt x="0" y="3470"/>
                  </a:cubicBezTo>
                  <a:cubicBezTo>
                    <a:pt x="619" y="3882"/>
                    <a:pt x="2118" y="4142"/>
                    <a:pt x="3184" y="4142"/>
                  </a:cubicBezTo>
                  <a:cubicBezTo>
                    <a:pt x="3267" y="4142"/>
                    <a:pt x="3348" y="4140"/>
                    <a:pt x="3426" y="4137"/>
                  </a:cubicBezTo>
                  <a:lnTo>
                    <a:pt x="3870" y="1023"/>
                  </a:lnTo>
                  <a:lnTo>
                    <a:pt x="2402" y="89"/>
                  </a:lnTo>
                  <a:lnTo>
                    <a:pt x="1112" y="0"/>
                  </a:ln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5"/>
            <p:cNvSpPr/>
            <p:nvPr/>
          </p:nvSpPr>
          <p:spPr>
            <a:xfrm>
              <a:off x="2870963" y="1621275"/>
              <a:ext cx="75650" cy="79150"/>
            </a:xfrm>
            <a:custGeom>
              <a:rect b="b" l="l" r="r" t="t"/>
              <a:pathLst>
                <a:path extrusionOk="0" h="3166" w="3026">
                  <a:moveTo>
                    <a:pt x="979" y="0"/>
                  </a:moveTo>
                  <a:cubicBezTo>
                    <a:pt x="535" y="845"/>
                    <a:pt x="179" y="1735"/>
                    <a:pt x="1" y="2669"/>
                  </a:cubicBezTo>
                  <a:cubicBezTo>
                    <a:pt x="681" y="2989"/>
                    <a:pt x="1432" y="3165"/>
                    <a:pt x="2191" y="3165"/>
                  </a:cubicBezTo>
                  <a:cubicBezTo>
                    <a:pt x="2277" y="3165"/>
                    <a:pt x="2362" y="3163"/>
                    <a:pt x="2447" y="3158"/>
                  </a:cubicBezTo>
                  <a:lnTo>
                    <a:pt x="3026" y="712"/>
                  </a:lnTo>
                  <a:lnTo>
                    <a:pt x="979"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2897663" y="1666850"/>
              <a:ext cx="13375" cy="23400"/>
            </a:xfrm>
            <a:custGeom>
              <a:rect b="b" l="l" r="r" t="t"/>
              <a:pathLst>
                <a:path extrusionOk="0" h="936" w="535">
                  <a:moveTo>
                    <a:pt x="0" y="1"/>
                  </a:moveTo>
                  <a:lnTo>
                    <a:pt x="0" y="935"/>
                  </a:lnTo>
                  <a:lnTo>
                    <a:pt x="534" y="223"/>
                  </a:lnTo>
                  <a:lnTo>
                    <a:pt x="0" y="1"/>
                  </a:ln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2887663" y="1680200"/>
              <a:ext cx="15575" cy="23375"/>
            </a:xfrm>
            <a:custGeom>
              <a:rect b="b" l="l" r="r" t="t"/>
              <a:pathLst>
                <a:path extrusionOk="0" h="935" w="623">
                  <a:moveTo>
                    <a:pt x="534" y="1"/>
                  </a:moveTo>
                  <a:lnTo>
                    <a:pt x="0" y="712"/>
                  </a:lnTo>
                  <a:lnTo>
                    <a:pt x="623" y="935"/>
                  </a:lnTo>
                  <a:lnTo>
                    <a:pt x="534" y="1"/>
                  </a:ln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5"/>
            <p:cNvSpPr/>
            <p:nvPr/>
          </p:nvSpPr>
          <p:spPr>
            <a:xfrm>
              <a:off x="3030938" y="1608725"/>
              <a:ext cx="41325" cy="44000"/>
            </a:xfrm>
            <a:custGeom>
              <a:rect b="b" l="l" r="r" t="t"/>
              <a:pathLst>
                <a:path extrusionOk="0" h="1760" w="1653">
                  <a:moveTo>
                    <a:pt x="1337" y="1"/>
                  </a:moveTo>
                  <a:cubicBezTo>
                    <a:pt x="1086" y="1"/>
                    <a:pt x="721" y="238"/>
                    <a:pt x="496" y="547"/>
                  </a:cubicBezTo>
                  <a:cubicBezTo>
                    <a:pt x="288" y="839"/>
                    <a:pt x="0" y="1760"/>
                    <a:pt x="150" y="1760"/>
                  </a:cubicBezTo>
                  <a:cubicBezTo>
                    <a:pt x="160" y="1760"/>
                    <a:pt x="172" y="1756"/>
                    <a:pt x="185" y="1748"/>
                  </a:cubicBezTo>
                  <a:cubicBezTo>
                    <a:pt x="363" y="1659"/>
                    <a:pt x="1653" y="769"/>
                    <a:pt x="1609" y="280"/>
                  </a:cubicBezTo>
                  <a:cubicBezTo>
                    <a:pt x="1592" y="82"/>
                    <a:pt x="1484" y="1"/>
                    <a:pt x="1337"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3031463" y="1624500"/>
              <a:ext cx="26350" cy="33675"/>
            </a:xfrm>
            <a:custGeom>
              <a:rect b="b" l="l" r="r" t="t"/>
              <a:pathLst>
                <a:path extrusionOk="0" h="1347" w="1054">
                  <a:moveTo>
                    <a:pt x="816" y="1"/>
                  </a:moveTo>
                  <a:cubicBezTo>
                    <a:pt x="643" y="1"/>
                    <a:pt x="362" y="204"/>
                    <a:pt x="209" y="449"/>
                  </a:cubicBezTo>
                  <a:cubicBezTo>
                    <a:pt x="125" y="660"/>
                    <a:pt x="1" y="1346"/>
                    <a:pt x="62" y="1346"/>
                  </a:cubicBezTo>
                  <a:cubicBezTo>
                    <a:pt x="66" y="1346"/>
                    <a:pt x="70" y="1344"/>
                    <a:pt x="75" y="1339"/>
                  </a:cubicBezTo>
                  <a:cubicBezTo>
                    <a:pt x="209" y="1206"/>
                    <a:pt x="1054" y="494"/>
                    <a:pt x="965" y="138"/>
                  </a:cubicBezTo>
                  <a:cubicBezTo>
                    <a:pt x="951" y="42"/>
                    <a:pt x="895" y="1"/>
                    <a:pt x="816"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2425038" y="2012425"/>
              <a:ext cx="18925" cy="17275"/>
            </a:xfrm>
            <a:custGeom>
              <a:rect b="b" l="l" r="r" t="t"/>
              <a:pathLst>
                <a:path extrusionOk="0" h="691" w="757">
                  <a:moveTo>
                    <a:pt x="403" y="0"/>
                  </a:moveTo>
                  <a:cubicBezTo>
                    <a:pt x="373" y="0"/>
                    <a:pt x="343" y="4"/>
                    <a:pt x="312" y="12"/>
                  </a:cubicBezTo>
                  <a:cubicBezTo>
                    <a:pt x="90" y="101"/>
                    <a:pt x="1" y="279"/>
                    <a:pt x="1" y="456"/>
                  </a:cubicBezTo>
                  <a:cubicBezTo>
                    <a:pt x="74" y="604"/>
                    <a:pt x="209" y="690"/>
                    <a:pt x="380" y="690"/>
                  </a:cubicBezTo>
                  <a:cubicBezTo>
                    <a:pt x="415" y="690"/>
                    <a:pt x="452" y="687"/>
                    <a:pt x="490" y="679"/>
                  </a:cubicBezTo>
                  <a:cubicBezTo>
                    <a:pt x="668" y="634"/>
                    <a:pt x="757" y="412"/>
                    <a:pt x="712" y="234"/>
                  </a:cubicBezTo>
                  <a:cubicBezTo>
                    <a:pt x="676" y="87"/>
                    <a:pt x="547" y="0"/>
                    <a:pt x="4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2456188" y="2002000"/>
              <a:ext cx="20025" cy="17150"/>
            </a:xfrm>
            <a:custGeom>
              <a:rect b="b" l="l" r="r" t="t"/>
              <a:pathLst>
                <a:path extrusionOk="0" h="686" w="801">
                  <a:moveTo>
                    <a:pt x="428" y="0"/>
                  </a:moveTo>
                  <a:cubicBezTo>
                    <a:pt x="390" y="0"/>
                    <a:pt x="351" y="9"/>
                    <a:pt x="312" y="28"/>
                  </a:cubicBezTo>
                  <a:cubicBezTo>
                    <a:pt x="134" y="73"/>
                    <a:pt x="0" y="295"/>
                    <a:pt x="45" y="473"/>
                  </a:cubicBezTo>
                  <a:cubicBezTo>
                    <a:pt x="77" y="603"/>
                    <a:pt x="205" y="686"/>
                    <a:pt x="341" y="686"/>
                  </a:cubicBezTo>
                  <a:cubicBezTo>
                    <a:pt x="391" y="686"/>
                    <a:pt x="442" y="675"/>
                    <a:pt x="489" y="651"/>
                  </a:cubicBezTo>
                  <a:cubicBezTo>
                    <a:pt x="667" y="607"/>
                    <a:pt x="801" y="429"/>
                    <a:pt x="756" y="251"/>
                  </a:cubicBezTo>
                  <a:cubicBezTo>
                    <a:pt x="687" y="112"/>
                    <a:pt x="563"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3345813" y="2028000"/>
              <a:ext cx="18925" cy="17250"/>
            </a:xfrm>
            <a:custGeom>
              <a:rect b="b" l="l" r="r" t="t"/>
              <a:pathLst>
                <a:path extrusionOk="0" h="690" w="757">
                  <a:moveTo>
                    <a:pt x="354" y="0"/>
                  </a:moveTo>
                  <a:cubicBezTo>
                    <a:pt x="209" y="0"/>
                    <a:pt x="74" y="86"/>
                    <a:pt x="0" y="234"/>
                  </a:cubicBezTo>
                  <a:cubicBezTo>
                    <a:pt x="0" y="412"/>
                    <a:pt x="89" y="590"/>
                    <a:pt x="312" y="679"/>
                  </a:cubicBezTo>
                  <a:cubicBezTo>
                    <a:pt x="342" y="686"/>
                    <a:pt x="373" y="690"/>
                    <a:pt x="403" y="690"/>
                  </a:cubicBezTo>
                  <a:cubicBezTo>
                    <a:pt x="548" y="690"/>
                    <a:pt x="683" y="604"/>
                    <a:pt x="757" y="456"/>
                  </a:cubicBezTo>
                  <a:cubicBezTo>
                    <a:pt x="757" y="234"/>
                    <a:pt x="668" y="56"/>
                    <a:pt x="445" y="11"/>
                  </a:cubicBezTo>
                  <a:cubicBezTo>
                    <a:pt x="415" y="4"/>
                    <a:pt x="384"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3376938" y="2037425"/>
              <a:ext cx="18950" cy="17325"/>
            </a:xfrm>
            <a:custGeom>
              <a:rect b="b" l="l" r="r" t="t"/>
              <a:pathLst>
                <a:path extrusionOk="0" h="693" w="758">
                  <a:moveTo>
                    <a:pt x="310" y="1"/>
                  </a:moveTo>
                  <a:cubicBezTo>
                    <a:pt x="185" y="1"/>
                    <a:pt x="78" y="92"/>
                    <a:pt x="45" y="257"/>
                  </a:cubicBezTo>
                  <a:cubicBezTo>
                    <a:pt x="1" y="435"/>
                    <a:pt x="90" y="613"/>
                    <a:pt x="312" y="657"/>
                  </a:cubicBezTo>
                  <a:cubicBezTo>
                    <a:pt x="360" y="681"/>
                    <a:pt x="408" y="692"/>
                    <a:pt x="454" y="692"/>
                  </a:cubicBezTo>
                  <a:cubicBezTo>
                    <a:pt x="579" y="692"/>
                    <a:pt x="692" y="610"/>
                    <a:pt x="757" y="480"/>
                  </a:cubicBezTo>
                  <a:cubicBezTo>
                    <a:pt x="757" y="257"/>
                    <a:pt x="668" y="79"/>
                    <a:pt x="446" y="35"/>
                  </a:cubicBezTo>
                  <a:cubicBezTo>
                    <a:pt x="400" y="12"/>
                    <a:pt x="354"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2928788" y="1515050"/>
              <a:ext cx="23375" cy="33350"/>
            </a:xfrm>
            <a:custGeom>
              <a:rect b="b" l="l" r="r" t="t"/>
              <a:pathLst>
                <a:path extrusionOk="0" h="1334" w="935">
                  <a:moveTo>
                    <a:pt x="659" y="1"/>
                  </a:moveTo>
                  <a:cubicBezTo>
                    <a:pt x="490" y="1"/>
                    <a:pt x="282" y="173"/>
                    <a:pt x="134" y="468"/>
                  </a:cubicBezTo>
                  <a:cubicBezTo>
                    <a:pt x="1" y="869"/>
                    <a:pt x="45" y="1224"/>
                    <a:pt x="223" y="1313"/>
                  </a:cubicBezTo>
                  <a:cubicBezTo>
                    <a:pt x="250" y="1327"/>
                    <a:pt x="278" y="1333"/>
                    <a:pt x="308" y="1333"/>
                  </a:cubicBezTo>
                  <a:cubicBezTo>
                    <a:pt x="478" y="1333"/>
                    <a:pt x="688" y="1127"/>
                    <a:pt x="802" y="824"/>
                  </a:cubicBezTo>
                  <a:cubicBezTo>
                    <a:pt x="935" y="468"/>
                    <a:pt x="935" y="68"/>
                    <a:pt x="757" y="23"/>
                  </a:cubicBezTo>
                  <a:cubicBezTo>
                    <a:pt x="727" y="8"/>
                    <a:pt x="693" y="1"/>
                    <a:pt x="6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2907663" y="1528500"/>
              <a:ext cx="63425" cy="86125"/>
            </a:xfrm>
            <a:custGeom>
              <a:rect b="b" l="l" r="r" t="t"/>
              <a:pathLst>
                <a:path extrusionOk="0" h="3445" w="2537">
                  <a:moveTo>
                    <a:pt x="2498" y="1"/>
                  </a:moveTo>
                  <a:cubicBezTo>
                    <a:pt x="2156" y="1"/>
                    <a:pt x="172" y="2442"/>
                    <a:pt x="45" y="2866"/>
                  </a:cubicBezTo>
                  <a:cubicBezTo>
                    <a:pt x="1" y="3044"/>
                    <a:pt x="1157" y="3444"/>
                    <a:pt x="1157" y="3444"/>
                  </a:cubicBezTo>
                  <a:cubicBezTo>
                    <a:pt x="1157" y="3444"/>
                    <a:pt x="2536" y="64"/>
                    <a:pt x="2536" y="19"/>
                  </a:cubicBezTo>
                  <a:cubicBezTo>
                    <a:pt x="2528" y="7"/>
                    <a:pt x="2515" y="1"/>
                    <a:pt x="249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2903213" y="1530075"/>
              <a:ext cx="63425" cy="84550"/>
            </a:xfrm>
            <a:custGeom>
              <a:rect b="b" l="l" r="r" t="t"/>
              <a:pathLst>
                <a:path extrusionOk="0" h="3382" w="2537">
                  <a:moveTo>
                    <a:pt x="2536" y="1"/>
                  </a:moveTo>
                  <a:lnTo>
                    <a:pt x="2536" y="1"/>
                  </a:lnTo>
                  <a:cubicBezTo>
                    <a:pt x="2269" y="45"/>
                    <a:pt x="179" y="2492"/>
                    <a:pt x="90" y="2848"/>
                  </a:cubicBezTo>
                  <a:cubicBezTo>
                    <a:pt x="1" y="3025"/>
                    <a:pt x="1246" y="3381"/>
                    <a:pt x="1246" y="3381"/>
                  </a:cubicBezTo>
                  <a:cubicBezTo>
                    <a:pt x="1246" y="3337"/>
                    <a:pt x="1246" y="3337"/>
                    <a:pt x="1291" y="3292"/>
                  </a:cubicBezTo>
                  <a:cubicBezTo>
                    <a:pt x="979" y="3203"/>
                    <a:pt x="312" y="2937"/>
                    <a:pt x="312" y="2759"/>
                  </a:cubicBezTo>
                  <a:cubicBezTo>
                    <a:pt x="979" y="1780"/>
                    <a:pt x="1736" y="846"/>
                    <a:pt x="2536"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2983288" y="1532125"/>
              <a:ext cx="23375" cy="33025"/>
            </a:xfrm>
            <a:custGeom>
              <a:rect b="b" l="l" r="r" t="t"/>
              <a:pathLst>
                <a:path extrusionOk="0" h="1321" w="935">
                  <a:moveTo>
                    <a:pt x="700" y="1"/>
                  </a:moveTo>
                  <a:cubicBezTo>
                    <a:pt x="526" y="1"/>
                    <a:pt x="294" y="177"/>
                    <a:pt x="134" y="497"/>
                  </a:cubicBezTo>
                  <a:cubicBezTo>
                    <a:pt x="0" y="853"/>
                    <a:pt x="0" y="1253"/>
                    <a:pt x="223" y="1298"/>
                  </a:cubicBezTo>
                  <a:cubicBezTo>
                    <a:pt x="253" y="1313"/>
                    <a:pt x="287" y="1320"/>
                    <a:pt x="321" y="1320"/>
                  </a:cubicBezTo>
                  <a:cubicBezTo>
                    <a:pt x="488" y="1320"/>
                    <a:pt x="691" y="1148"/>
                    <a:pt x="801" y="853"/>
                  </a:cubicBezTo>
                  <a:cubicBezTo>
                    <a:pt x="935" y="497"/>
                    <a:pt x="935" y="97"/>
                    <a:pt x="757" y="8"/>
                  </a:cubicBezTo>
                  <a:cubicBezTo>
                    <a:pt x="739" y="3"/>
                    <a:pt x="720"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2981063" y="1503200"/>
              <a:ext cx="57850" cy="38725"/>
            </a:xfrm>
            <a:custGeom>
              <a:rect b="b" l="l" r="r" t="t"/>
              <a:pathLst>
                <a:path extrusionOk="0" h="1549" w="2314">
                  <a:moveTo>
                    <a:pt x="314" y="1"/>
                  </a:moveTo>
                  <a:cubicBezTo>
                    <a:pt x="295" y="1"/>
                    <a:pt x="280" y="3"/>
                    <a:pt x="267" y="8"/>
                  </a:cubicBezTo>
                  <a:cubicBezTo>
                    <a:pt x="1" y="142"/>
                    <a:pt x="45" y="586"/>
                    <a:pt x="178" y="809"/>
                  </a:cubicBezTo>
                  <a:cubicBezTo>
                    <a:pt x="407" y="1228"/>
                    <a:pt x="1516" y="1549"/>
                    <a:pt x="1914" y="1549"/>
                  </a:cubicBezTo>
                  <a:cubicBezTo>
                    <a:pt x="1981" y="1549"/>
                    <a:pt x="2027" y="1540"/>
                    <a:pt x="2047" y="1521"/>
                  </a:cubicBezTo>
                  <a:cubicBezTo>
                    <a:pt x="2225" y="1343"/>
                    <a:pt x="2314" y="1120"/>
                    <a:pt x="2047" y="898"/>
                  </a:cubicBezTo>
                  <a:cubicBezTo>
                    <a:pt x="1794" y="688"/>
                    <a:pt x="629" y="1"/>
                    <a:pt x="314" y="1"/>
                  </a:cubicBezTo>
                  <a:close/>
                </a:path>
              </a:pathLst>
            </a:custGeom>
            <a:solidFill>
              <a:srgbClr val="7C44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2926563" y="1486500"/>
              <a:ext cx="43400" cy="29175"/>
            </a:xfrm>
            <a:custGeom>
              <a:rect b="b" l="l" r="r" t="t"/>
              <a:pathLst>
                <a:path extrusionOk="0" h="1167" w="1736">
                  <a:moveTo>
                    <a:pt x="392" y="0"/>
                  </a:moveTo>
                  <a:cubicBezTo>
                    <a:pt x="339" y="0"/>
                    <a:pt x="297" y="3"/>
                    <a:pt x="268" y="9"/>
                  </a:cubicBezTo>
                  <a:cubicBezTo>
                    <a:pt x="45" y="53"/>
                    <a:pt x="1" y="276"/>
                    <a:pt x="45" y="543"/>
                  </a:cubicBezTo>
                  <a:cubicBezTo>
                    <a:pt x="45" y="756"/>
                    <a:pt x="696" y="1166"/>
                    <a:pt x="1140" y="1166"/>
                  </a:cubicBezTo>
                  <a:cubicBezTo>
                    <a:pt x="1253" y="1166"/>
                    <a:pt x="1352" y="1140"/>
                    <a:pt x="1424" y="1077"/>
                  </a:cubicBezTo>
                  <a:cubicBezTo>
                    <a:pt x="1647" y="899"/>
                    <a:pt x="1736" y="632"/>
                    <a:pt x="1647" y="320"/>
                  </a:cubicBezTo>
                  <a:cubicBezTo>
                    <a:pt x="1569" y="127"/>
                    <a:pt x="750" y="0"/>
                    <a:pt x="392" y="0"/>
                  </a:cubicBezTo>
                  <a:close/>
                </a:path>
              </a:pathLst>
            </a:custGeom>
            <a:solidFill>
              <a:srgbClr val="7C44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2902113" y="1653800"/>
              <a:ext cx="15600" cy="7700"/>
            </a:xfrm>
            <a:custGeom>
              <a:rect b="b" l="l" r="r" t="t"/>
              <a:pathLst>
                <a:path extrusionOk="0" h="308" w="624">
                  <a:moveTo>
                    <a:pt x="134" y="0"/>
                  </a:moveTo>
                  <a:cubicBezTo>
                    <a:pt x="78" y="0"/>
                    <a:pt x="45" y="11"/>
                    <a:pt x="45" y="34"/>
                  </a:cubicBezTo>
                  <a:cubicBezTo>
                    <a:pt x="0" y="123"/>
                    <a:pt x="134" y="167"/>
                    <a:pt x="267" y="256"/>
                  </a:cubicBezTo>
                  <a:cubicBezTo>
                    <a:pt x="342" y="294"/>
                    <a:pt x="410" y="307"/>
                    <a:pt x="462" y="307"/>
                  </a:cubicBezTo>
                  <a:cubicBezTo>
                    <a:pt x="534" y="307"/>
                    <a:pt x="579" y="282"/>
                    <a:pt x="579" y="256"/>
                  </a:cubicBezTo>
                  <a:cubicBezTo>
                    <a:pt x="623" y="212"/>
                    <a:pt x="490" y="123"/>
                    <a:pt x="356" y="34"/>
                  </a:cubicBezTo>
                  <a:cubicBezTo>
                    <a:pt x="267" y="11"/>
                    <a:pt x="189" y="0"/>
                    <a:pt x="134"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2893213" y="1633500"/>
              <a:ext cx="45625" cy="23375"/>
            </a:xfrm>
            <a:custGeom>
              <a:rect b="b" l="l" r="r" t="t"/>
              <a:pathLst>
                <a:path extrusionOk="0" h="935" w="1825">
                  <a:moveTo>
                    <a:pt x="0" y="1"/>
                  </a:moveTo>
                  <a:lnTo>
                    <a:pt x="223" y="178"/>
                  </a:lnTo>
                  <a:cubicBezTo>
                    <a:pt x="801" y="312"/>
                    <a:pt x="1335" y="579"/>
                    <a:pt x="1824" y="935"/>
                  </a:cubicBezTo>
                  <a:cubicBezTo>
                    <a:pt x="1780" y="890"/>
                    <a:pt x="1780" y="846"/>
                    <a:pt x="1780" y="846"/>
                  </a:cubicBezTo>
                  <a:cubicBezTo>
                    <a:pt x="1646" y="534"/>
                    <a:pt x="534" y="89"/>
                    <a:pt x="45"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2937688" y="1371050"/>
              <a:ext cx="53400" cy="63425"/>
            </a:xfrm>
            <a:custGeom>
              <a:rect b="b" l="l" r="r" t="t"/>
              <a:pathLst>
                <a:path extrusionOk="0" h="2537" w="2136">
                  <a:moveTo>
                    <a:pt x="1913" y="1"/>
                  </a:moveTo>
                  <a:cubicBezTo>
                    <a:pt x="1424" y="1"/>
                    <a:pt x="1024" y="179"/>
                    <a:pt x="668" y="490"/>
                  </a:cubicBezTo>
                  <a:cubicBezTo>
                    <a:pt x="1" y="1024"/>
                    <a:pt x="490" y="2403"/>
                    <a:pt x="1024" y="2536"/>
                  </a:cubicBezTo>
                  <a:cubicBezTo>
                    <a:pt x="1024" y="2536"/>
                    <a:pt x="2136" y="1647"/>
                    <a:pt x="1558" y="1113"/>
                  </a:cubicBezTo>
                  <a:cubicBezTo>
                    <a:pt x="979" y="579"/>
                    <a:pt x="1913" y="1"/>
                    <a:pt x="1913" y="1"/>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2988838" y="1352150"/>
              <a:ext cx="53400" cy="66750"/>
            </a:xfrm>
            <a:custGeom>
              <a:rect b="b" l="l" r="r" t="t"/>
              <a:pathLst>
                <a:path extrusionOk="0" h="2670" w="2136">
                  <a:moveTo>
                    <a:pt x="1602" y="1"/>
                  </a:moveTo>
                  <a:lnTo>
                    <a:pt x="1602" y="1"/>
                  </a:lnTo>
                  <a:cubicBezTo>
                    <a:pt x="312" y="223"/>
                    <a:pt x="1" y="2447"/>
                    <a:pt x="1202" y="2670"/>
                  </a:cubicBezTo>
                  <a:cubicBezTo>
                    <a:pt x="1202" y="2670"/>
                    <a:pt x="2136" y="1691"/>
                    <a:pt x="1424" y="1202"/>
                  </a:cubicBezTo>
                  <a:cubicBezTo>
                    <a:pt x="757" y="668"/>
                    <a:pt x="1602" y="1"/>
                    <a:pt x="1602" y="1"/>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3022213" y="1335900"/>
              <a:ext cx="57850" cy="67425"/>
            </a:xfrm>
            <a:custGeom>
              <a:rect b="b" l="l" r="r" t="t"/>
              <a:pathLst>
                <a:path extrusionOk="0" h="2697" w="2314">
                  <a:moveTo>
                    <a:pt x="2019" y="1"/>
                  </a:moveTo>
                  <a:cubicBezTo>
                    <a:pt x="1644" y="1"/>
                    <a:pt x="1298" y="136"/>
                    <a:pt x="979" y="384"/>
                  </a:cubicBezTo>
                  <a:cubicBezTo>
                    <a:pt x="223" y="829"/>
                    <a:pt x="0" y="2474"/>
                    <a:pt x="534" y="2697"/>
                  </a:cubicBezTo>
                  <a:cubicBezTo>
                    <a:pt x="534" y="2697"/>
                    <a:pt x="1824" y="2297"/>
                    <a:pt x="1513" y="1540"/>
                  </a:cubicBezTo>
                  <a:cubicBezTo>
                    <a:pt x="1157" y="829"/>
                    <a:pt x="2313" y="28"/>
                    <a:pt x="2313" y="28"/>
                  </a:cubicBezTo>
                  <a:cubicBezTo>
                    <a:pt x="2213" y="10"/>
                    <a:pt x="2115" y="1"/>
                    <a:pt x="2019" y="1"/>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3064463" y="1353300"/>
              <a:ext cx="62300" cy="68025"/>
            </a:xfrm>
            <a:custGeom>
              <a:rect b="b" l="l" r="r" t="t"/>
              <a:pathLst>
                <a:path extrusionOk="0" h="2721" w="2492">
                  <a:moveTo>
                    <a:pt x="2081" y="0"/>
                  </a:moveTo>
                  <a:cubicBezTo>
                    <a:pt x="1587" y="0"/>
                    <a:pt x="1095" y="185"/>
                    <a:pt x="712" y="533"/>
                  </a:cubicBezTo>
                  <a:cubicBezTo>
                    <a:pt x="1" y="1067"/>
                    <a:pt x="401" y="2490"/>
                    <a:pt x="935" y="2668"/>
                  </a:cubicBezTo>
                  <a:cubicBezTo>
                    <a:pt x="935" y="2668"/>
                    <a:pt x="1207" y="2721"/>
                    <a:pt x="1479" y="2721"/>
                  </a:cubicBezTo>
                  <a:cubicBezTo>
                    <a:pt x="1818" y="2721"/>
                    <a:pt x="2156" y="2638"/>
                    <a:pt x="1958" y="2268"/>
                  </a:cubicBezTo>
                  <a:cubicBezTo>
                    <a:pt x="1335" y="1512"/>
                    <a:pt x="1602" y="400"/>
                    <a:pt x="2492" y="44"/>
                  </a:cubicBezTo>
                  <a:cubicBezTo>
                    <a:pt x="2356" y="15"/>
                    <a:pt x="2218" y="0"/>
                    <a:pt x="2081" y="0"/>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3093388" y="1379675"/>
              <a:ext cx="43375" cy="45325"/>
            </a:xfrm>
            <a:custGeom>
              <a:rect b="b" l="l" r="r" t="t"/>
              <a:pathLst>
                <a:path extrusionOk="0" h="1813" w="1735">
                  <a:moveTo>
                    <a:pt x="1521" y="1"/>
                  </a:moveTo>
                  <a:cubicBezTo>
                    <a:pt x="1139" y="1"/>
                    <a:pt x="744" y="106"/>
                    <a:pt x="445" y="368"/>
                  </a:cubicBezTo>
                  <a:cubicBezTo>
                    <a:pt x="0" y="768"/>
                    <a:pt x="89" y="1480"/>
                    <a:pt x="623" y="1791"/>
                  </a:cubicBezTo>
                  <a:cubicBezTo>
                    <a:pt x="623" y="1791"/>
                    <a:pt x="787" y="1812"/>
                    <a:pt x="963" y="1812"/>
                  </a:cubicBezTo>
                  <a:cubicBezTo>
                    <a:pt x="1228" y="1812"/>
                    <a:pt x="1521" y="1764"/>
                    <a:pt x="1335" y="1524"/>
                  </a:cubicBezTo>
                  <a:cubicBezTo>
                    <a:pt x="890" y="1035"/>
                    <a:pt x="1112" y="234"/>
                    <a:pt x="1735" y="12"/>
                  </a:cubicBezTo>
                  <a:cubicBezTo>
                    <a:pt x="1665" y="5"/>
                    <a:pt x="1593" y="1"/>
                    <a:pt x="1521" y="1"/>
                  </a:cubicBezTo>
                  <a:close/>
                </a:path>
              </a:pathLst>
            </a:custGeom>
            <a:solidFill>
              <a:srgbClr val="8445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4" name="Google Shape;4644;p75"/>
          <p:cNvSpPr txBox="1"/>
          <p:nvPr/>
        </p:nvSpPr>
        <p:spPr>
          <a:xfrm>
            <a:off x="1684225" y="1255425"/>
            <a:ext cx="5775600" cy="10500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accent5"/>
              </a:buClr>
              <a:buSzPts val="1400"/>
              <a:buFont typeface="Source Sans Pro"/>
              <a:buChar char="●"/>
            </a:pPr>
            <a:r>
              <a:rPr lang="en">
                <a:solidFill>
                  <a:schemeClr val="accent5"/>
                </a:solidFill>
                <a:uFill>
                  <a:noFill/>
                </a:uFill>
                <a:latin typeface="Source Sans Pro"/>
                <a:ea typeface="Source Sans Pro"/>
                <a:cs typeface="Source Sans Pro"/>
                <a:sym typeface="Source Sans Pro"/>
                <a:hlinkClick r:id="rId3">
                  <a:extLst>
                    <a:ext uri="{A12FA001-AC4F-418D-AE19-62706E023703}">
                      <ahyp:hlinkClr val="tx"/>
                    </a:ext>
                  </a:extLst>
                </a:hlinkClick>
              </a:rPr>
              <a:t>Opera theater building facade outdoor view with public on front entrance stairway cityscape flat</a:t>
            </a:r>
            <a:endParaRPr>
              <a:solidFill>
                <a:schemeClr val="accent5"/>
              </a:solidFill>
              <a:latin typeface="Source Sans Pro"/>
              <a:ea typeface="Source Sans Pro"/>
              <a:cs typeface="Source Sans Pro"/>
              <a:sym typeface="Source Sans Pro"/>
            </a:endParaRPr>
          </a:p>
          <a:p>
            <a:pPr indent="-317500" lvl="0" marL="457200" rtl="0" algn="l">
              <a:spcBef>
                <a:spcPts val="0"/>
              </a:spcBef>
              <a:spcAft>
                <a:spcPts val="0"/>
              </a:spcAft>
              <a:buClr>
                <a:schemeClr val="accent5"/>
              </a:buClr>
              <a:buSzPts val="1400"/>
              <a:buFont typeface="Source Sans Pro"/>
              <a:buChar char="●"/>
            </a:pPr>
            <a:r>
              <a:rPr lang="en">
                <a:solidFill>
                  <a:schemeClr val="accent5"/>
                </a:solidFill>
                <a:uFill>
                  <a:noFill/>
                </a:uFill>
                <a:latin typeface="Source Sans Pro"/>
                <a:ea typeface="Source Sans Pro"/>
                <a:cs typeface="Source Sans Pro"/>
                <a:sym typeface="Source Sans Pro"/>
                <a:hlinkClick r:id="rId4">
                  <a:extLst>
                    <a:ext uri="{A12FA001-AC4F-418D-AE19-62706E023703}">
                      <ahyp:hlinkClr val="tx"/>
                    </a:ext>
                  </a:extLst>
                </a:hlinkClick>
              </a:rPr>
              <a:t>Opera theater flat cartoon elements set with performing musicians singers co</a:t>
            </a:r>
            <a:r>
              <a:rPr lang="en">
                <a:solidFill>
                  <a:schemeClr val="accent5"/>
                </a:solidFill>
                <a:uFill>
                  <a:noFill/>
                </a:uFill>
                <a:latin typeface="Source Sans Pro"/>
                <a:ea typeface="Source Sans Pro"/>
                <a:cs typeface="Source Sans Pro"/>
                <a:sym typeface="Source Sans Pro"/>
                <a:hlinkClick r:id="rId5">
                  <a:extLst>
                    <a:ext uri="{A12FA001-AC4F-418D-AE19-62706E023703}">
                      <ahyp:hlinkClr val="tx"/>
                    </a:ext>
                  </a:extLst>
                </a:hlinkClick>
              </a:rPr>
              <a:t>n</a:t>
            </a:r>
            <a:r>
              <a:rPr lang="en">
                <a:solidFill>
                  <a:schemeClr val="accent5"/>
                </a:solidFill>
                <a:uFill>
                  <a:noFill/>
                </a:uFill>
                <a:latin typeface="Source Sans Pro"/>
                <a:ea typeface="Source Sans Pro"/>
                <a:cs typeface="Source Sans Pro"/>
                <a:sym typeface="Source Sans Pro"/>
                <a:hlinkClick r:id="rId6">
                  <a:extLst>
                    <a:ext uri="{A12FA001-AC4F-418D-AE19-62706E023703}">
                      <ahyp:hlinkClr val="tx"/>
                    </a:ext>
                  </a:extLst>
                </a:hlinkClick>
              </a:rPr>
              <a:t>ductor stage curtain decorations building</a:t>
            </a:r>
            <a:endParaRPr>
              <a:solidFill>
                <a:schemeClr val="accent5"/>
              </a:solidFill>
              <a:latin typeface="Source Sans Pro"/>
              <a:ea typeface="Source Sans Pro"/>
              <a:cs typeface="Source Sans Pro"/>
              <a:sym typeface="Source Sans Pro"/>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48" name="Shape 4648"/>
        <p:cNvGrpSpPr/>
        <p:nvPr/>
      </p:nvGrpSpPr>
      <p:grpSpPr>
        <a:xfrm>
          <a:off x="0" y="0"/>
          <a:ext cx="0" cy="0"/>
          <a:chOff x="0" y="0"/>
          <a:chExt cx="0" cy="0"/>
        </a:xfrm>
      </p:grpSpPr>
      <p:sp>
        <p:nvSpPr>
          <p:cNvPr id="4649" name="Google Shape;4649;p76"/>
          <p:cNvSpPr txBox="1"/>
          <p:nvPr>
            <p:ph idx="1" type="subTitle"/>
          </p:nvPr>
        </p:nvSpPr>
        <p:spPr>
          <a:xfrm>
            <a:off x="938900" y="1653900"/>
            <a:ext cx="7270500" cy="280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a:latin typeface="Vidaloka"/>
                <a:ea typeface="Vidaloka"/>
                <a:cs typeface="Vidaloka"/>
                <a:sym typeface="Vidaloka"/>
              </a:rPr>
              <a:t>Photos</a:t>
            </a:r>
            <a:endParaRPr sz="2500">
              <a:latin typeface="Vidaloka"/>
              <a:ea typeface="Vidaloka"/>
              <a:cs typeface="Vidaloka"/>
              <a:sym typeface="Vidaloka"/>
            </a:endParaRPr>
          </a:p>
          <a:p>
            <a:pPr indent="-317500" lvl="0" marL="457200" rtl="0" algn="l">
              <a:spcBef>
                <a:spcPts val="1000"/>
              </a:spcBef>
              <a:spcAft>
                <a:spcPts val="0"/>
              </a:spcAft>
              <a:buSzPts val="1400"/>
              <a:buChar char="●"/>
            </a:pPr>
            <a:r>
              <a:rPr lang="en" sz="1400">
                <a:uFill>
                  <a:noFill/>
                </a:uFill>
                <a:hlinkClick r:id="rId3"/>
              </a:rPr>
              <a:t>Male mime whispering in female mime's ear standing among chair</a:t>
            </a:r>
            <a:endParaRPr sz="1400"/>
          </a:p>
          <a:p>
            <a:pPr indent="-317500" lvl="0" marL="457200" rtl="0" algn="l">
              <a:spcBef>
                <a:spcPts val="0"/>
              </a:spcBef>
              <a:spcAft>
                <a:spcPts val="0"/>
              </a:spcAft>
              <a:buSzPts val="1400"/>
              <a:buChar char="●"/>
            </a:pPr>
            <a:r>
              <a:rPr lang="en" sz="1400">
                <a:uFill>
                  <a:noFill/>
                </a:uFill>
                <a:hlinkClick r:id="rId4"/>
              </a:rPr>
              <a:t>Smiling girl holding venetian mask in her hands standing in front of stage light</a:t>
            </a:r>
            <a:endParaRPr sz="1400"/>
          </a:p>
          <a:p>
            <a:pPr indent="-317500" lvl="0" marL="457200" rtl="0" algn="l">
              <a:spcBef>
                <a:spcPts val="0"/>
              </a:spcBef>
              <a:spcAft>
                <a:spcPts val="0"/>
              </a:spcAft>
              <a:buSzPts val="1400"/>
              <a:buChar char="●"/>
            </a:pPr>
            <a:r>
              <a:rPr lang="en" sz="1400">
                <a:uFill>
                  <a:noFill/>
                </a:uFill>
                <a:hlinkClick r:id="rId5"/>
              </a:rPr>
              <a:t>Side view of a female mime sitting on stage reading manuscript</a:t>
            </a:r>
            <a:endParaRPr sz="1400"/>
          </a:p>
          <a:p>
            <a:pPr indent="0" lvl="0" marL="0" rtl="0" algn="l">
              <a:spcBef>
                <a:spcPts val="1000"/>
              </a:spcBef>
              <a:spcAft>
                <a:spcPts val="0"/>
              </a:spcAft>
              <a:buNone/>
            </a:pPr>
            <a:r>
              <a:rPr lang="en" sz="2500">
                <a:latin typeface="Vidaloka"/>
                <a:ea typeface="Vidaloka"/>
                <a:cs typeface="Vidaloka"/>
                <a:sym typeface="Vidaloka"/>
              </a:rPr>
              <a:t>Vectors</a:t>
            </a:r>
            <a:endParaRPr sz="2500">
              <a:latin typeface="Vidaloka"/>
              <a:ea typeface="Vidaloka"/>
              <a:cs typeface="Vidaloka"/>
              <a:sym typeface="Vidaloka"/>
            </a:endParaRPr>
          </a:p>
          <a:p>
            <a:pPr indent="-317500" lvl="0" marL="457200" rtl="0" algn="l">
              <a:spcBef>
                <a:spcPts val="1000"/>
              </a:spcBef>
              <a:spcAft>
                <a:spcPts val="0"/>
              </a:spcAft>
              <a:buSzPts val="1400"/>
              <a:buChar char="●"/>
            </a:pPr>
            <a:r>
              <a:rPr lang="en" sz="1400">
                <a:uFill>
                  <a:noFill/>
                </a:uFill>
                <a:hlinkClick r:id="rId6"/>
              </a:rPr>
              <a:t>Opera theater scene flat cartoon with 2 singers aria onstage performance and audience silhouettes</a:t>
            </a:r>
            <a:endParaRPr sz="1400"/>
          </a:p>
          <a:p>
            <a:pPr indent="-317500" lvl="0" marL="457200" rtl="0" algn="l">
              <a:spcBef>
                <a:spcPts val="0"/>
              </a:spcBef>
              <a:spcAft>
                <a:spcPts val="0"/>
              </a:spcAft>
              <a:buSzPts val="1400"/>
              <a:buChar char="●"/>
            </a:pPr>
            <a:r>
              <a:rPr lang="en" sz="1400">
                <a:uFill>
                  <a:noFill/>
                </a:uFill>
                <a:hlinkClick r:id="rId7"/>
              </a:rPr>
              <a:t>Opera theater flat cartoon horizontal composition with singer aria and pianist onstage performance audience heads silhouettes </a:t>
            </a:r>
            <a:endParaRPr sz="1400"/>
          </a:p>
        </p:txBody>
      </p:sp>
      <p:sp>
        <p:nvSpPr>
          <p:cNvPr id="4650" name="Google Shape;4650;p76"/>
          <p:cNvSpPr txBox="1"/>
          <p:nvPr>
            <p:ph type="title"/>
          </p:nvPr>
        </p:nvSpPr>
        <p:spPr>
          <a:xfrm>
            <a:off x="1916600" y="445025"/>
            <a:ext cx="531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3" name="Shape 1923"/>
        <p:cNvGrpSpPr/>
        <p:nvPr/>
      </p:nvGrpSpPr>
      <p:grpSpPr>
        <a:xfrm>
          <a:off x="0" y="0"/>
          <a:ext cx="0" cy="0"/>
          <a:chOff x="0" y="0"/>
          <a:chExt cx="0" cy="0"/>
        </a:xfrm>
      </p:grpSpPr>
      <p:sp>
        <p:nvSpPr>
          <p:cNvPr id="1924" name="Google Shape;1924;p41"/>
          <p:cNvSpPr/>
          <p:nvPr/>
        </p:nvSpPr>
        <p:spPr>
          <a:xfrm rot="6721179">
            <a:off x="4968814" y="2524187"/>
            <a:ext cx="3042213" cy="304221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1"/>
          <p:cNvSpPr txBox="1"/>
          <p:nvPr>
            <p:ph type="title"/>
          </p:nvPr>
        </p:nvSpPr>
        <p:spPr>
          <a:xfrm>
            <a:off x="1810975" y="2352325"/>
            <a:ext cx="2801100" cy="113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
            </a:r>
            <a:r>
              <a:rPr lang="en"/>
              <a:t>ame of the section</a:t>
            </a:r>
            <a:endParaRPr/>
          </a:p>
        </p:txBody>
      </p:sp>
      <p:sp>
        <p:nvSpPr>
          <p:cNvPr id="1926" name="Google Shape;1926;p41"/>
          <p:cNvSpPr txBox="1"/>
          <p:nvPr>
            <p:ph idx="2" type="title"/>
          </p:nvPr>
        </p:nvSpPr>
        <p:spPr>
          <a:xfrm>
            <a:off x="1811050" y="1180475"/>
            <a:ext cx="2801100" cy="105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927" name="Google Shape;1927;p41"/>
          <p:cNvSpPr txBox="1"/>
          <p:nvPr>
            <p:ph idx="1" type="subTitle"/>
          </p:nvPr>
        </p:nvSpPr>
        <p:spPr>
          <a:xfrm>
            <a:off x="1811049" y="3603675"/>
            <a:ext cx="2801100" cy="48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a:t>
            </a:r>
            <a:endParaRPr/>
          </a:p>
          <a:p>
            <a:pPr indent="0" lvl="0" marL="0" rtl="0" algn="ctr">
              <a:spcBef>
                <a:spcPts val="0"/>
              </a:spcBef>
              <a:spcAft>
                <a:spcPts val="0"/>
              </a:spcAft>
              <a:buNone/>
            </a:pPr>
            <a:r>
              <a:rPr lang="en"/>
              <a:t>if you need it</a:t>
            </a:r>
            <a:endParaRPr/>
          </a:p>
        </p:txBody>
      </p:sp>
      <p:grpSp>
        <p:nvGrpSpPr>
          <p:cNvPr id="1928" name="Google Shape;1928;p41"/>
          <p:cNvGrpSpPr/>
          <p:nvPr/>
        </p:nvGrpSpPr>
        <p:grpSpPr>
          <a:xfrm>
            <a:off x="5389915" y="3026491"/>
            <a:ext cx="2200017" cy="1623563"/>
            <a:chOff x="5389915" y="3036539"/>
            <a:chExt cx="2200017" cy="1623563"/>
          </a:xfrm>
        </p:grpSpPr>
        <p:sp>
          <p:nvSpPr>
            <p:cNvPr id="1929" name="Google Shape;1929;p41"/>
            <p:cNvSpPr/>
            <p:nvPr/>
          </p:nvSpPr>
          <p:spPr>
            <a:xfrm flipH="1">
              <a:off x="6398122" y="3036539"/>
              <a:ext cx="685089" cy="462848"/>
            </a:xfrm>
            <a:custGeom>
              <a:rect b="b" l="l" r="r" t="t"/>
              <a:pathLst>
                <a:path extrusionOk="0" h="7964" w="11788">
                  <a:moveTo>
                    <a:pt x="5940" y="1"/>
                  </a:moveTo>
                  <a:cubicBezTo>
                    <a:pt x="5204" y="1"/>
                    <a:pt x="4451" y="164"/>
                    <a:pt x="3737" y="490"/>
                  </a:cubicBezTo>
                  <a:cubicBezTo>
                    <a:pt x="1201" y="1602"/>
                    <a:pt x="0" y="7340"/>
                    <a:pt x="3559" y="7830"/>
                  </a:cubicBezTo>
                  <a:cubicBezTo>
                    <a:pt x="3757" y="7854"/>
                    <a:pt x="3944" y="7865"/>
                    <a:pt x="4120" y="7865"/>
                  </a:cubicBezTo>
                  <a:cubicBezTo>
                    <a:pt x="5877" y="7865"/>
                    <a:pt x="6539" y="6762"/>
                    <a:pt x="6539" y="6762"/>
                  </a:cubicBezTo>
                  <a:lnTo>
                    <a:pt x="7162" y="7963"/>
                  </a:lnTo>
                  <a:lnTo>
                    <a:pt x="11788" y="7385"/>
                  </a:lnTo>
                  <a:lnTo>
                    <a:pt x="10365" y="4894"/>
                  </a:lnTo>
                  <a:cubicBezTo>
                    <a:pt x="10454" y="4316"/>
                    <a:pt x="10454" y="3737"/>
                    <a:pt x="10276" y="3204"/>
                  </a:cubicBezTo>
                  <a:cubicBezTo>
                    <a:pt x="9573" y="1063"/>
                    <a:pt x="7814" y="1"/>
                    <a:pt x="59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1"/>
            <p:cNvSpPr/>
            <p:nvPr/>
          </p:nvSpPr>
          <p:spPr>
            <a:xfrm flipH="1">
              <a:off x="6398122" y="3038689"/>
              <a:ext cx="685089" cy="463255"/>
            </a:xfrm>
            <a:custGeom>
              <a:rect b="b" l="l" r="r" t="t"/>
              <a:pathLst>
                <a:path extrusionOk="0" h="7971" w="11788">
                  <a:moveTo>
                    <a:pt x="5920" y="0"/>
                  </a:moveTo>
                  <a:cubicBezTo>
                    <a:pt x="5178" y="0"/>
                    <a:pt x="4440" y="146"/>
                    <a:pt x="3737" y="498"/>
                  </a:cubicBezTo>
                  <a:cubicBezTo>
                    <a:pt x="1201" y="1610"/>
                    <a:pt x="0" y="7348"/>
                    <a:pt x="3559" y="7837"/>
                  </a:cubicBezTo>
                  <a:cubicBezTo>
                    <a:pt x="3757" y="7861"/>
                    <a:pt x="3944" y="7872"/>
                    <a:pt x="4120" y="7872"/>
                  </a:cubicBezTo>
                  <a:cubicBezTo>
                    <a:pt x="5877" y="7872"/>
                    <a:pt x="6539" y="6770"/>
                    <a:pt x="6539" y="6770"/>
                  </a:cubicBezTo>
                  <a:lnTo>
                    <a:pt x="7117" y="7971"/>
                  </a:lnTo>
                  <a:lnTo>
                    <a:pt x="7918" y="7837"/>
                  </a:lnTo>
                  <a:cubicBezTo>
                    <a:pt x="7696" y="6547"/>
                    <a:pt x="8096" y="5524"/>
                    <a:pt x="8986" y="5391"/>
                  </a:cubicBezTo>
                  <a:cubicBezTo>
                    <a:pt x="9098" y="5372"/>
                    <a:pt x="9208" y="5363"/>
                    <a:pt x="9314" y="5363"/>
                  </a:cubicBezTo>
                  <a:cubicBezTo>
                    <a:pt x="10213" y="5363"/>
                    <a:pt x="10894" y="6035"/>
                    <a:pt x="11610" y="7348"/>
                  </a:cubicBezTo>
                  <a:lnTo>
                    <a:pt x="11788" y="7348"/>
                  </a:lnTo>
                  <a:lnTo>
                    <a:pt x="10365" y="4857"/>
                  </a:lnTo>
                  <a:cubicBezTo>
                    <a:pt x="10409" y="4679"/>
                    <a:pt x="10409" y="4501"/>
                    <a:pt x="10409" y="4323"/>
                  </a:cubicBezTo>
                  <a:lnTo>
                    <a:pt x="10409" y="4323"/>
                  </a:lnTo>
                  <a:cubicBezTo>
                    <a:pt x="9518" y="5087"/>
                    <a:pt x="8383" y="5527"/>
                    <a:pt x="7160" y="5527"/>
                  </a:cubicBezTo>
                  <a:cubicBezTo>
                    <a:pt x="7102" y="5527"/>
                    <a:pt x="7043" y="5526"/>
                    <a:pt x="6984" y="5524"/>
                  </a:cubicBezTo>
                  <a:cubicBezTo>
                    <a:pt x="4715" y="5524"/>
                    <a:pt x="2847" y="4279"/>
                    <a:pt x="2847" y="2766"/>
                  </a:cubicBezTo>
                  <a:cubicBezTo>
                    <a:pt x="2847" y="1387"/>
                    <a:pt x="4315" y="231"/>
                    <a:pt x="6228" y="8"/>
                  </a:cubicBezTo>
                  <a:cubicBezTo>
                    <a:pt x="6125" y="3"/>
                    <a:pt x="6023" y="0"/>
                    <a:pt x="5920" y="0"/>
                  </a:cubicBezTo>
                  <a:close/>
                </a:path>
              </a:pathLst>
            </a:custGeom>
            <a:solidFill>
              <a:srgbClr val="EDD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1"/>
            <p:cNvSpPr/>
            <p:nvPr/>
          </p:nvSpPr>
          <p:spPr>
            <a:xfrm flipH="1">
              <a:off x="6501519" y="3162711"/>
              <a:ext cx="139656" cy="122105"/>
            </a:xfrm>
            <a:custGeom>
              <a:rect b="b" l="l" r="r" t="t"/>
              <a:pathLst>
                <a:path extrusionOk="0" h="2101" w="2403">
                  <a:moveTo>
                    <a:pt x="1088" y="1"/>
                  </a:moveTo>
                  <a:cubicBezTo>
                    <a:pt x="904" y="1"/>
                    <a:pt x="715" y="46"/>
                    <a:pt x="535" y="143"/>
                  </a:cubicBezTo>
                  <a:cubicBezTo>
                    <a:pt x="1" y="410"/>
                    <a:pt x="1335" y="2056"/>
                    <a:pt x="2091" y="2100"/>
                  </a:cubicBezTo>
                  <a:cubicBezTo>
                    <a:pt x="2403" y="2100"/>
                    <a:pt x="2358" y="1166"/>
                    <a:pt x="2091" y="588"/>
                  </a:cubicBezTo>
                  <a:cubicBezTo>
                    <a:pt x="1877" y="220"/>
                    <a:pt x="1494"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1"/>
            <p:cNvSpPr/>
            <p:nvPr/>
          </p:nvSpPr>
          <p:spPr>
            <a:xfrm flipH="1">
              <a:off x="6522209" y="3190607"/>
              <a:ext cx="100834" cy="86421"/>
            </a:xfrm>
            <a:custGeom>
              <a:rect b="b" l="l" r="r" t="t"/>
              <a:pathLst>
                <a:path extrusionOk="0" h="1487" w="1735">
                  <a:moveTo>
                    <a:pt x="808" y="1"/>
                  </a:moveTo>
                  <a:cubicBezTo>
                    <a:pt x="671" y="1"/>
                    <a:pt x="531" y="35"/>
                    <a:pt x="400" y="108"/>
                  </a:cubicBezTo>
                  <a:cubicBezTo>
                    <a:pt x="0" y="286"/>
                    <a:pt x="934" y="1442"/>
                    <a:pt x="1512" y="1487"/>
                  </a:cubicBezTo>
                  <a:cubicBezTo>
                    <a:pt x="1735" y="1487"/>
                    <a:pt x="1690" y="819"/>
                    <a:pt x="1512" y="419"/>
                  </a:cubicBezTo>
                  <a:cubicBezTo>
                    <a:pt x="1363" y="149"/>
                    <a:pt x="1091" y="1"/>
                    <a:pt x="8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1"/>
            <p:cNvSpPr/>
            <p:nvPr/>
          </p:nvSpPr>
          <p:spPr>
            <a:xfrm flipH="1">
              <a:off x="6599735" y="3189096"/>
              <a:ext cx="191381" cy="140005"/>
            </a:xfrm>
            <a:custGeom>
              <a:rect b="b" l="l" r="r" t="t"/>
              <a:pathLst>
                <a:path extrusionOk="0" h="2409" w="3293">
                  <a:moveTo>
                    <a:pt x="2002" y="0"/>
                  </a:moveTo>
                  <a:cubicBezTo>
                    <a:pt x="890" y="0"/>
                    <a:pt x="1" y="445"/>
                    <a:pt x="134" y="1023"/>
                  </a:cubicBezTo>
                  <a:cubicBezTo>
                    <a:pt x="261" y="1575"/>
                    <a:pt x="995" y="2409"/>
                    <a:pt x="1448" y="2409"/>
                  </a:cubicBezTo>
                  <a:cubicBezTo>
                    <a:pt x="1471" y="2409"/>
                    <a:pt x="1492" y="2406"/>
                    <a:pt x="1513" y="2402"/>
                  </a:cubicBezTo>
                  <a:cubicBezTo>
                    <a:pt x="2670" y="2180"/>
                    <a:pt x="3292"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1"/>
            <p:cNvSpPr/>
            <p:nvPr/>
          </p:nvSpPr>
          <p:spPr>
            <a:xfrm flipH="1">
              <a:off x="6638500" y="3217515"/>
              <a:ext cx="134484" cy="101008"/>
            </a:xfrm>
            <a:custGeom>
              <a:rect b="b" l="l" r="r" t="t"/>
              <a:pathLst>
                <a:path extrusionOk="0" h="1738" w="2314">
                  <a:moveTo>
                    <a:pt x="1424" y="1"/>
                  </a:moveTo>
                  <a:cubicBezTo>
                    <a:pt x="578" y="1"/>
                    <a:pt x="0" y="312"/>
                    <a:pt x="89" y="712"/>
                  </a:cubicBezTo>
                  <a:cubicBezTo>
                    <a:pt x="175" y="1142"/>
                    <a:pt x="718" y="1738"/>
                    <a:pt x="995" y="1738"/>
                  </a:cubicBezTo>
                  <a:cubicBezTo>
                    <a:pt x="1005" y="1738"/>
                    <a:pt x="1014" y="1737"/>
                    <a:pt x="1023" y="1735"/>
                  </a:cubicBezTo>
                  <a:cubicBezTo>
                    <a:pt x="1868" y="1557"/>
                    <a:pt x="2313" y="1"/>
                    <a:pt x="14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1"/>
            <p:cNvSpPr/>
            <p:nvPr/>
          </p:nvSpPr>
          <p:spPr>
            <a:xfrm flipH="1">
              <a:off x="6529938" y="3235589"/>
              <a:ext cx="89908" cy="116409"/>
            </a:xfrm>
            <a:custGeom>
              <a:rect b="b" l="l" r="r" t="t"/>
              <a:pathLst>
                <a:path extrusionOk="0" h="2003" w="1547">
                  <a:moveTo>
                    <a:pt x="507" y="0"/>
                  </a:moveTo>
                  <a:cubicBezTo>
                    <a:pt x="1" y="0"/>
                    <a:pt x="523" y="2003"/>
                    <a:pt x="523" y="2003"/>
                  </a:cubicBezTo>
                  <a:lnTo>
                    <a:pt x="1546" y="1825"/>
                  </a:lnTo>
                  <a:cubicBezTo>
                    <a:pt x="1546" y="1825"/>
                    <a:pt x="1324" y="45"/>
                    <a:pt x="523" y="1"/>
                  </a:cubicBezTo>
                  <a:cubicBezTo>
                    <a:pt x="518" y="1"/>
                    <a:pt x="512" y="0"/>
                    <a:pt x="507" y="0"/>
                  </a:cubicBezTo>
                  <a:close/>
                </a:path>
              </a:pathLst>
            </a:custGeom>
            <a:solidFill>
              <a:srgbClr val="FFE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1"/>
            <p:cNvSpPr/>
            <p:nvPr/>
          </p:nvSpPr>
          <p:spPr>
            <a:xfrm flipH="1">
              <a:off x="6540284" y="3258661"/>
              <a:ext cx="58873" cy="93337"/>
            </a:xfrm>
            <a:custGeom>
              <a:rect b="b" l="l" r="r" t="t"/>
              <a:pathLst>
                <a:path extrusionOk="0" h="1606" w="1013">
                  <a:moveTo>
                    <a:pt x="360" y="1"/>
                  </a:moveTo>
                  <a:cubicBezTo>
                    <a:pt x="1" y="1"/>
                    <a:pt x="212" y="1606"/>
                    <a:pt x="212" y="1606"/>
                  </a:cubicBezTo>
                  <a:lnTo>
                    <a:pt x="1013" y="1428"/>
                  </a:lnTo>
                  <a:cubicBezTo>
                    <a:pt x="1013" y="1428"/>
                    <a:pt x="746" y="93"/>
                    <a:pt x="390" y="4"/>
                  </a:cubicBezTo>
                  <a:cubicBezTo>
                    <a:pt x="379" y="2"/>
                    <a:pt x="370"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1"/>
            <p:cNvSpPr/>
            <p:nvPr/>
          </p:nvSpPr>
          <p:spPr>
            <a:xfrm flipH="1">
              <a:off x="6555801" y="3269180"/>
              <a:ext cx="38590" cy="80260"/>
            </a:xfrm>
            <a:custGeom>
              <a:rect b="b" l="l" r="r" t="t"/>
              <a:pathLst>
                <a:path extrusionOk="0" h="1381" w="664">
                  <a:moveTo>
                    <a:pt x="251" y="0"/>
                  </a:moveTo>
                  <a:cubicBezTo>
                    <a:pt x="0" y="0"/>
                    <a:pt x="130" y="1380"/>
                    <a:pt x="130" y="1380"/>
                  </a:cubicBezTo>
                  <a:lnTo>
                    <a:pt x="664" y="1247"/>
                  </a:lnTo>
                  <a:cubicBezTo>
                    <a:pt x="664" y="1247"/>
                    <a:pt x="486" y="90"/>
                    <a:pt x="263" y="1"/>
                  </a:cubicBezTo>
                  <a:cubicBezTo>
                    <a:pt x="259" y="1"/>
                    <a:pt x="255"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1"/>
            <p:cNvSpPr/>
            <p:nvPr/>
          </p:nvSpPr>
          <p:spPr>
            <a:xfrm flipH="1">
              <a:off x="6436892" y="3395875"/>
              <a:ext cx="219800" cy="46610"/>
            </a:xfrm>
            <a:custGeom>
              <a:rect b="b" l="l" r="r" t="t"/>
              <a:pathLst>
                <a:path extrusionOk="0" h="802" w="3782">
                  <a:moveTo>
                    <a:pt x="3648" y="1"/>
                  </a:moveTo>
                  <a:lnTo>
                    <a:pt x="1" y="801"/>
                  </a:lnTo>
                  <a:lnTo>
                    <a:pt x="3782" y="268"/>
                  </a:lnTo>
                  <a:lnTo>
                    <a:pt x="36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1"/>
            <p:cNvSpPr/>
            <p:nvPr/>
          </p:nvSpPr>
          <p:spPr>
            <a:xfrm flipH="1">
              <a:off x="6501520" y="3393318"/>
              <a:ext cx="51725" cy="28478"/>
            </a:xfrm>
            <a:custGeom>
              <a:rect b="b" l="l" r="r" t="t"/>
              <a:pathLst>
                <a:path extrusionOk="0" h="490" w="890">
                  <a:moveTo>
                    <a:pt x="623" y="0"/>
                  </a:moveTo>
                  <a:lnTo>
                    <a:pt x="0" y="134"/>
                  </a:lnTo>
                  <a:lnTo>
                    <a:pt x="178" y="490"/>
                  </a:lnTo>
                  <a:lnTo>
                    <a:pt x="890" y="356"/>
                  </a:lnTo>
                  <a:lnTo>
                    <a:pt x="6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1"/>
            <p:cNvSpPr/>
            <p:nvPr/>
          </p:nvSpPr>
          <p:spPr>
            <a:xfrm flipH="1">
              <a:off x="6452411" y="3380358"/>
              <a:ext cx="25862" cy="25920"/>
            </a:xfrm>
            <a:custGeom>
              <a:rect b="b" l="l" r="r" t="t"/>
              <a:pathLst>
                <a:path extrusionOk="0" h="446" w="445">
                  <a:moveTo>
                    <a:pt x="311" y="1"/>
                  </a:moveTo>
                  <a:lnTo>
                    <a:pt x="0" y="134"/>
                  </a:lnTo>
                  <a:lnTo>
                    <a:pt x="89" y="446"/>
                  </a:lnTo>
                  <a:lnTo>
                    <a:pt x="445" y="401"/>
                  </a:lnTo>
                  <a:lnTo>
                    <a:pt x="3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1"/>
            <p:cNvSpPr/>
            <p:nvPr/>
          </p:nvSpPr>
          <p:spPr>
            <a:xfrm flipH="1">
              <a:off x="6762578" y="3158003"/>
              <a:ext cx="247522" cy="301514"/>
            </a:xfrm>
            <a:custGeom>
              <a:rect b="b" l="l" r="r" t="t"/>
              <a:pathLst>
                <a:path extrusionOk="0" h="5188" w="4259">
                  <a:moveTo>
                    <a:pt x="1201" y="0"/>
                  </a:moveTo>
                  <a:cubicBezTo>
                    <a:pt x="119" y="0"/>
                    <a:pt x="0" y="4367"/>
                    <a:pt x="1233" y="4983"/>
                  </a:cubicBezTo>
                  <a:cubicBezTo>
                    <a:pt x="1515" y="5124"/>
                    <a:pt x="1785" y="5188"/>
                    <a:pt x="2039" y="5188"/>
                  </a:cubicBezTo>
                  <a:cubicBezTo>
                    <a:pt x="2908" y="5188"/>
                    <a:pt x="3582" y="4445"/>
                    <a:pt x="3858" y="3516"/>
                  </a:cubicBezTo>
                  <a:cubicBezTo>
                    <a:pt x="4258" y="2270"/>
                    <a:pt x="2924" y="224"/>
                    <a:pt x="1233" y="2"/>
                  </a:cubicBezTo>
                  <a:cubicBezTo>
                    <a:pt x="1222" y="1"/>
                    <a:pt x="1211" y="0"/>
                    <a:pt x="1201" y="0"/>
                  </a:cubicBezTo>
                  <a:close/>
                </a:path>
              </a:pathLst>
            </a:custGeom>
            <a:solidFill>
              <a:srgbClr val="EDD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1"/>
            <p:cNvSpPr/>
            <p:nvPr/>
          </p:nvSpPr>
          <p:spPr>
            <a:xfrm flipH="1">
              <a:off x="6780711" y="3178635"/>
              <a:ext cx="221660" cy="273675"/>
            </a:xfrm>
            <a:custGeom>
              <a:rect b="b" l="l" r="r" t="t"/>
              <a:pathLst>
                <a:path extrusionOk="0" h="4709" w="3814">
                  <a:moveTo>
                    <a:pt x="1067" y="1"/>
                  </a:moveTo>
                  <a:cubicBezTo>
                    <a:pt x="75" y="1"/>
                    <a:pt x="0" y="3968"/>
                    <a:pt x="1100" y="4539"/>
                  </a:cubicBezTo>
                  <a:cubicBezTo>
                    <a:pt x="1343" y="4656"/>
                    <a:pt x="1577" y="4709"/>
                    <a:pt x="1798" y="4709"/>
                  </a:cubicBezTo>
                  <a:cubicBezTo>
                    <a:pt x="2590" y="4709"/>
                    <a:pt x="3214" y="4030"/>
                    <a:pt x="3458" y="3161"/>
                  </a:cubicBezTo>
                  <a:cubicBezTo>
                    <a:pt x="3814" y="2093"/>
                    <a:pt x="2613" y="180"/>
                    <a:pt x="1100" y="2"/>
                  </a:cubicBezTo>
                  <a:cubicBezTo>
                    <a:pt x="1089" y="1"/>
                    <a:pt x="1078" y="1"/>
                    <a:pt x="1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1"/>
            <p:cNvSpPr/>
            <p:nvPr/>
          </p:nvSpPr>
          <p:spPr>
            <a:xfrm flipH="1">
              <a:off x="7135743" y="4109665"/>
              <a:ext cx="454188" cy="506494"/>
            </a:xfrm>
            <a:custGeom>
              <a:rect b="b" l="l" r="r" t="t"/>
              <a:pathLst>
                <a:path extrusionOk="0" h="8715" w="7815">
                  <a:moveTo>
                    <a:pt x="5013" y="0"/>
                  </a:moveTo>
                  <a:cubicBezTo>
                    <a:pt x="4575" y="0"/>
                    <a:pt x="4038" y="214"/>
                    <a:pt x="3382" y="707"/>
                  </a:cubicBezTo>
                  <a:cubicBezTo>
                    <a:pt x="1825" y="1864"/>
                    <a:pt x="90" y="8536"/>
                    <a:pt x="1" y="8670"/>
                  </a:cubicBezTo>
                  <a:lnTo>
                    <a:pt x="6584" y="8714"/>
                  </a:lnTo>
                  <a:cubicBezTo>
                    <a:pt x="6584" y="8714"/>
                    <a:pt x="7815" y="0"/>
                    <a:pt x="5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1"/>
            <p:cNvSpPr/>
            <p:nvPr/>
          </p:nvSpPr>
          <p:spPr>
            <a:xfrm flipH="1">
              <a:off x="7135220" y="4109781"/>
              <a:ext cx="454711" cy="506378"/>
            </a:xfrm>
            <a:custGeom>
              <a:rect b="b" l="l" r="r" t="t"/>
              <a:pathLst>
                <a:path extrusionOk="0" h="8713" w="7824">
                  <a:moveTo>
                    <a:pt x="4988" y="0"/>
                  </a:moveTo>
                  <a:cubicBezTo>
                    <a:pt x="4738" y="0"/>
                    <a:pt x="4456" y="68"/>
                    <a:pt x="4138" y="216"/>
                  </a:cubicBezTo>
                  <a:cubicBezTo>
                    <a:pt x="4138" y="972"/>
                    <a:pt x="4093" y="1773"/>
                    <a:pt x="3960" y="2529"/>
                  </a:cubicBezTo>
                  <a:cubicBezTo>
                    <a:pt x="3532" y="5355"/>
                    <a:pt x="2321" y="7521"/>
                    <a:pt x="1279" y="7521"/>
                  </a:cubicBezTo>
                  <a:cubicBezTo>
                    <a:pt x="1238" y="7521"/>
                    <a:pt x="1198" y="7518"/>
                    <a:pt x="1157" y="7511"/>
                  </a:cubicBezTo>
                  <a:cubicBezTo>
                    <a:pt x="891" y="7422"/>
                    <a:pt x="624" y="7244"/>
                    <a:pt x="490" y="7022"/>
                  </a:cubicBezTo>
                  <a:cubicBezTo>
                    <a:pt x="179" y="7956"/>
                    <a:pt x="1" y="8623"/>
                    <a:pt x="1" y="8668"/>
                  </a:cubicBezTo>
                  <a:lnTo>
                    <a:pt x="6584" y="8712"/>
                  </a:lnTo>
                  <a:cubicBezTo>
                    <a:pt x="6584" y="8712"/>
                    <a:pt x="7823" y="0"/>
                    <a:pt x="4988" y="0"/>
                  </a:cubicBezTo>
                  <a:close/>
                </a:path>
              </a:pathLst>
            </a:custGeom>
            <a:solidFill>
              <a:srgbClr val="9E355A">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1"/>
            <p:cNvSpPr/>
            <p:nvPr/>
          </p:nvSpPr>
          <p:spPr>
            <a:xfrm flipH="1">
              <a:off x="5389915" y="4432911"/>
              <a:ext cx="498997" cy="183244"/>
            </a:xfrm>
            <a:custGeom>
              <a:rect b="b" l="l" r="r" t="t"/>
              <a:pathLst>
                <a:path extrusionOk="0" h="3153" w="8586">
                  <a:moveTo>
                    <a:pt x="4172" y="0"/>
                  </a:moveTo>
                  <a:cubicBezTo>
                    <a:pt x="532" y="0"/>
                    <a:pt x="1" y="3152"/>
                    <a:pt x="1" y="3152"/>
                  </a:cubicBezTo>
                  <a:lnTo>
                    <a:pt x="8586" y="3152"/>
                  </a:lnTo>
                  <a:cubicBezTo>
                    <a:pt x="8497" y="3108"/>
                    <a:pt x="7874" y="706"/>
                    <a:pt x="6139" y="261"/>
                  </a:cubicBezTo>
                  <a:cubicBezTo>
                    <a:pt x="5399" y="79"/>
                    <a:pt x="4747" y="0"/>
                    <a:pt x="4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1"/>
            <p:cNvSpPr/>
            <p:nvPr/>
          </p:nvSpPr>
          <p:spPr>
            <a:xfrm flipH="1">
              <a:off x="5389915" y="4448021"/>
              <a:ext cx="498997" cy="168134"/>
            </a:xfrm>
            <a:custGeom>
              <a:rect b="b" l="l" r="r" t="t"/>
              <a:pathLst>
                <a:path extrusionOk="0" h="2893" w="8586">
                  <a:moveTo>
                    <a:pt x="2536" y="1"/>
                  </a:moveTo>
                  <a:lnTo>
                    <a:pt x="2536" y="1"/>
                  </a:lnTo>
                  <a:cubicBezTo>
                    <a:pt x="1246" y="446"/>
                    <a:pt x="268" y="1558"/>
                    <a:pt x="1" y="2892"/>
                  </a:cubicBezTo>
                  <a:lnTo>
                    <a:pt x="8586" y="2892"/>
                  </a:lnTo>
                  <a:cubicBezTo>
                    <a:pt x="8541" y="2892"/>
                    <a:pt x="8319" y="2180"/>
                    <a:pt x="7919" y="1469"/>
                  </a:cubicBezTo>
                  <a:cubicBezTo>
                    <a:pt x="7429" y="1513"/>
                    <a:pt x="6896" y="1513"/>
                    <a:pt x="6317" y="1513"/>
                  </a:cubicBezTo>
                  <a:cubicBezTo>
                    <a:pt x="4182" y="1513"/>
                    <a:pt x="2269" y="1291"/>
                    <a:pt x="2269" y="490"/>
                  </a:cubicBezTo>
                  <a:cubicBezTo>
                    <a:pt x="2314" y="312"/>
                    <a:pt x="2358" y="134"/>
                    <a:pt x="2536" y="1"/>
                  </a:cubicBezTo>
                  <a:close/>
                </a:path>
              </a:pathLst>
            </a:custGeom>
            <a:solidFill>
              <a:srgbClr val="9E355A">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1"/>
            <p:cNvSpPr/>
            <p:nvPr/>
          </p:nvSpPr>
          <p:spPr>
            <a:xfrm flipH="1">
              <a:off x="5780214" y="3594925"/>
              <a:ext cx="1556329" cy="1065178"/>
            </a:xfrm>
            <a:custGeom>
              <a:rect b="b" l="l" r="r" t="t"/>
              <a:pathLst>
                <a:path extrusionOk="0" h="18328" w="26779">
                  <a:moveTo>
                    <a:pt x="25221" y="1"/>
                  </a:moveTo>
                  <a:lnTo>
                    <a:pt x="1379" y="2403"/>
                  </a:lnTo>
                  <a:lnTo>
                    <a:pt x="0" y="18327"/>
                  </a:lnTo>
                  <a:lnTo>
                    <a:pt x="26778" y="18327"/>
                  </a:lnTo>
                  <a:lnTo>
                    <a:pt x="252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1"/>
            <p:cNvSpPr/>
            <p:nvPr/>
          </p:nvSpPr>
          <p:spPr>
            <a:xfrm flipH="1">
              <a:off x="6030993" y="3594925"/>
              <a:ext cx="1114287" cy="1065178"/>
            </a:xfrm>
            <a:custGeom>
              <a:rect b="b" l="l" r="r" t="t"/>
              <a:pathLst>
                <a:path extrusionOk="0" h="18328" w="19173">
                  <a:moveTo>
                    <a:pt x="19172" y="1"/>
                  </a:moveTo>
                  <a:lnTo>
                    <a:pt x="8007" y="2403"/>
                  </a:lnTo>
                  <a:lnTo>
                    <a:pt x="1" y="18327"/>
                  </a:lnTo>
                  <a:lnTo>
                    <a:pt x="11299" y="18327"/>
                  </a:lnTo>
                  <a:lnTo>
                    <a:pt x="191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1"/>
            <p:cNvSpPr/>
            <p:nvPr/>
          </p:nvSpPr>
          <p:spPr>
            <a:xfrm flipH="1">
              <a:off x="5831939" y="3594925"/>
              <a:ext cx="1463282" cy="592101"/>
            </a:xfrm>
            <a:custGeom>
              <a:rect b="b" l="l" r="r" t="t"/>
              <a:pathLst>
                <a:path extrusionOk="0" h="10188" w="25178">
                  <a:moveTo>
                    <a:pt x="24510" y="1"/>
                  </a:moveTo>
                  <a:lnTo>
                    <a:pt x="668" y="2403"/>
                  </a:lnTo>
                  <a:lnTo>
                    <a:pt x="1" y="10187"/>
                  </a:lnTo>
                  <a:lnTo>
                    <a:pt x="1" y="10187"/>
                  </a:lnTo>
                  <a:lnTo>
                    <a:pt x="25177" y="7785"/>
                  </a:lnTo>
                  <a:lnTo>
                    <a:pt x="24510" y="1"/>
                  </a:lnTo>
                  <a:close/>
                </a:path>
              </a:pathLst>
            </a:custGeom>
            <a:solidFill>
              <a:srgbClr val="4C343E">
                <a:alpha val="3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1"/>
            <p:cNvSpPr/>
            <p:nvPr/>
          </p:nvSpPr>
          <p:spPr>
            <a:xfrm flipH="1">
              <a:off x="5720758" y="3434697"/>
              <a:ext cx="1693370" cy="517071"/>
            </a:xfrm>
            <a:custGeom>
              <a:rect b="b" l="l" r="r" t="t"/>
              <a:pathLst>
                <a:path extrusionOk="0" h="8897" w="29137">
                  <a:moveTo>
                    <a:pt x="1469" y="0"/>
                  </a:moveTo>
                  <a:cubicBezTo>
                    <a:pt x="1113" y="0"/>
                    <a:pt x="712" y="178"/>
                    <a:pt x="446" y="445"/>
                  </a:cubicBezTo>
                  <a:cubicBezTo>
                    <a:pt x="179" y="712"/>
                    <a:pt x="1" y="1112"/>
                    <a:pt x="1" y="1512"/>
                  </a:cubicBezTo>
                  <a:lnTo>
                    <a:pt x="90" y="8896"/>
                  </a:lnTo>
                  <a:lnTo>
                    <a:pt x="28780" y="7428"/>
                  </a:lnTo>
                  <a:lnTo>
                    <a:pt x="29092" y="1601"/>
                  </a:lnTo>
                  <a:cubicBezTo>
                    <a:pt x="29136" y="712"/>
                    <a:pt x="28469" y="0"/>
                    <a:pt x="27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1"/>
            <p:cNvSpPr/>
            <p:nvPr/>
          </p:nvSpPr>
          <p:spPr>
            <a:xfrm flipH="1">
              <a:off x="5728546" y="3620787"/>
              <a:ext cx="1680409" cy="330979"/>
            </a:xfrm>
            <a:custGeom>
              <a:rect b="b" l="l" r="r" t="t"/>
              <a:pathLst>
                <a:path extrusionOk="0" h="5695" w="28914">
                  <a:moveTo>
                    <a:pt x="28914" y="1"/>
                  </a:moveTo>
                  <a:lnTo>
                    <a:pt x="28914" y="1"/>
                  </a:lnTo>
                  <a:cubicBezTo>
                    <a:pt x="24555" y="1602"/>
                    <a:pt x="20017" y="2670"/>
                    <a:pt x="15391" y="3114"/>
                  </a:cubicBezTo>
                  <a:cubicBezTo>
                    <a:pt x="12895" y="3390"/>
                    <a:pt x="10482" y="3521"/>
                    <a:pt x="8243" y="3521"/>
                  </a:cubicBezTo>
                  <a:cubicBezTo>
                    <a:pt x="5056" y="3521"/>
                    <a:pt x="2221" y="3255"/>
                    <a:pt x="1" y="2759"/>
                  </a:cubicBezTo>
                  <a:lnTo>
                    <a:pt x="1" y="5694"/>
                  </a:lnTo>
                  <a:lnTo>
                    <a:pt x="28691" y="4226"/>
                  </a:lnTo>
                  <a:lnTo>
                    <a:pt x="28914" y="1"/>
                  </a:lnTo>
                  <a:close/>
                </a:path>
              </a:pathLst>
            </a:custGeom>
            <a:solidFill>
              <a:srgbClr val="4C343E">
                <a:alpha val="48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1"/>
            <p:cNvSpPr/>
            <p:nvPr/>
          </p:nvSpPr>
          <p:spPr>
            <a:xfrm flipH="1">
              <a:off x="5904353" y="3465673"/>
              <a:ext cx="1432190" cy="168134"/>
            </a:xfrm>
            <a:custGeom>
              <a:rect b="b" l="l" r="r" t="t"/>
              <a:pathLst>
                <a:path extrusionOk="0" h="2893" w="24643">
                  <a:moveTo>
                    <a:pt x="1290" y="1"/>
                  </a:moveTo>
                  <a:cubicBezTo>
                    <a:pt x="934" y="1"/>
                    <a:pt x="578" y="134"/>
                    <a:pt x="356" y="401"/>
                  </a:cubicBezTo>
                  <a:cubicBezTo>
                    <a:pt x="134" y="624"/>
                    <a:pt x="0" y="935"/>
                    <a:pt x="0" y="1291"/>
                  </a:cubicBezTo>
                  <a:lnTo>
                    <a:pt x="0" y="2447"/>
                  </a:lnTo>
                  <a:cubicBezTo>
                    <a:pt x="2714" y="2759"/>
                    <a:pt x="5471" y="2892"/>
                    <a:pt x="8185" y="2892"/>
                  </a:cubicBezTo>
                  <a:cubicBezTo>
                    <a:pt x="16058" y="2892"/>
                    <a:pt x="22686" y="1780"/>
                    <a:pt x="24643" y="268"/>
                  </a:cubicBezTo>
                  <a:cubicBezTo>
                    <a:pt x="24421" y="90"/>
                    <a:pt x="24154" y="1"/>
                    <a:pt x="23887" y="1"/>
                  </a:cubicBezTo>
                  <a:close/>
                </a:path>
              </a:pathLst>
            </a:custGeom>
            <a:solidFill>
              <a:srgbClr val="FFFFFF">
                <a:alpha val="28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54" name="Shape 4654"/>
        <p:cNvGrpSpPr/>
        <p:nvPr/>
      </p:nvGrpSpPr>
      <p:grpSpPr>
        <a:xfrm>
          <a:off x="0" y="0"/>
          <a:ext cx="0" cy="0"/>
          <a:chOff x="0" y="0"/>
          <a:chExt cx="0" cy="0"/>
        </a:xfrm>
      </p:grpSpPr>
      <p:sp>
        <p:nvSpPr>
          <p:cNvPr id="4655" name="Google Shape;4655;p77"/>
          <p:cNvSpPr txBox="1"/>
          <p:nvPr>
            <p:ph idx="1" type="subTitle"/>
          </p:nvPr>
        </p:nvSpPr>
        <p:spPr>
          <a:xfrm>
            <a:off x="938900" y="1653900"/>
            <a:ext cx="7270500" cy="28026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400">
                <a:uFill>
                  <a:noFill/>
                </a:uFill>
                <a:hlinkClick r:id="rId3"/>
              </a:rPr>
              <a:t>Opera theater flat cartoon elements set with performing musicians singers conductor stage curtain decorations building</a:t>
            </a:r>
            <a:endParaRPr sz="1400"/>
          </a:p>
          <a:p>
            <a:pPr indent="-304800" lvl="0" marL="457200" rtl="0" algn="l">
              <a:spcBef>
                <a:spcPts val="0"/>
              </a:spcBef>
              <a:spcAft>
                <a:spcPts val="0"/>
              </a:spcAft>
              <a:buSzPts val="1200"/>
              <a:buChar char="●"/>
            </a:pPr>
            <a:r>
              <a:rPr lang="en" sz="1400">
                <a:uFill>
                  <a:noFill/>
                </a:uFill>
                <a:hlinkClick r:id="rId4"/>
              </a:rPr>
              <a:t>Creative professions cartoon icons set</a:t>
            </a:r>
            <a:endParaRPr sz="1400"/>
          </a:p>
          <a:p>
            <a:pPr indent="0" lvl="0" marL="0" rtl="0" algn="l">
              <a:spcBef>
                <a:spcPts val="1000"/>
              </a:spcBef>
              <a:spcAft>
                <a:spcPts val="0"/>
              </a:spcAft>
              <a:buNone/>
            </a:pPr>
            <a:r>
              <a:t/>
            </a:r>
            <a:endParaRPr/>
          </a:p>
          <a:p>
            <a:pPr indent="0" lvl="0" marL="0" rtl="0" algn="l">
              <a:spcBef>
                <a:spcPts val="1000"/>
              </a:spcBef>
              <a:spcAft>
                <a:spcPts val="0"/>
              </a:spcAft>
              <a:buNone/>
            </a:pPr>
            <a:r>
              <a:rPr lang="en" sz="2500">
                <a:latin typeface="Vidaloka"/>
                <a:ea typeface="Vidaloka"/>
                <a:cs typeface="Vidaloka"/>
                <a:sym typeface="Vidaloka"/>
              </a:rPr>
              <a:t>Icons</a:t>
            </a:r>
            <a:endParaRPr sz="2500">
              <a:latin typeface="Vidaloka"/>
              <a:ea typeface="Vidaloka"/>
              <a:cs typeface="Vidaloka"/>
              <a:sym typeface="Vidaloka"/>
            </a:endParaRPr>
          </a:p>
          <a:p>
            <a:pPr indent="-317500" lvl="0" marL="457200" rtl="0" algn="l">
              <a:spcBef>
                <a:spcPts val="1000"/>
              </a:spcBef>
              <a:spcAft>
                <a:spcPts val="0"/>
              </a:spcAft>
              <a:buSzPts val="1400"/>
              <a:buChar char="●"/>
            </a:pPr>
            <a:r>
              <a:rPr lang="en" sz="1400">
                <a:uFill>
                  <a:noFill/>
                </a:uFill>
                <a:hlinkClick r:id="rId5"/>
              </a:rPr>
              <a:t>Icon Pack: Theatre</a:t>
            </a:r>
            <a:endParaRPr sz="1400"/>
          </a:p>
        </p:txBody>
      </p:sp>
      <p:sp>
        <p:nvSpPr>
          <p:cNvPr id="4656" name="Google Shape;4656;p77"/>
          <p:cNvSpPr txBox="1"/>
          <p:nvPr>
            <p:ph type="title"/>
          </p:nvPr>
        </p:nvSpPr>
        <p:spPr>
          <a:xfrm>
            <a:off x="1916600" y="445025"/>
            <a:ext cx="531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60" name="Shape 4660"/>
        <p:cNvGrpSpPr/>
        <p:nvPr/>
      </p:nvGrpSpPr>
      <p:grpSpPr>
        <a:xfrm>
          <a:off x="0" y="0"/>
          <a:ext cx="0" cy="0"/>
          <a:chOff x="0" y="0"/>
          <a:chExt cx="0" cy="0"/>
        </a:xfrm>
      </p:grpSpPr>
      <p:sp>
        <p:nvSpPr>
          <p:cNvPr id="4661" name="Google Shape;4661;p7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4662" name="Google Shape;4662;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663" name="Google Shape;4663;p78"/>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67" name="Shape 4667"/>
        <p:cNvGrpSpPr/>
        <p:nvPr/>
      </p:nvGrpSpPr>
      <p:grpSpPr>
        <a:xfrm>
          <a:off x="0" y="0"/>
          <a:ext cx="0" cy="0"/>
          <a:chOff x="0" y="0"/>
          <a:chExt cx="0" cy="0"/>
        </a:xfrm>
      </p:grpSpPr>
      <p:sp>
        <p:nvSpPr>
          <p:cNvPr id="4668" name="Google Shape;4668;p79"/>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669" name="Google Shape;4669;p7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4670" name="Google Shape;4670;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74" name="Shape 4674"/>
        <p:cNvGrpSpPr/>
        <p:nvPr/>
      </p:nvGrpSpPr>
      <p:grpSpPr>
        <a:xfrm>
          <a:off x="0" y="0"/>
          <a:ext cx="0" cy="0"/>
          <a:chOff x="0" y="0"/>
          <a:chExt cx="0" cy="0"/>
        </a:xfrm>
      </p:grpSpPr>
      <p:sp>
        <p:nvSpPr>
          <p:cNvPr id="4675" name="Google Shape;4675;p80"/>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676" name="Google Shape;4676;p80"/>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Vidaloka</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https://fonts.google.com/specimen/Vidaloka</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Source Sans Pro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https://fonts.google.com/specimen/Source+Sans+Pro</a:t>
            </a:r>
            <a:r>
              <a:rPr lang="en" sz="1100">
                <a:solidFill>
                  <a:schemeClr val="lt1"/>
                </a:solidFill>
              </a:rPr>
              <a:t>)</a:t>
            </a:r>
            <a:endParaRPr sz="1100">
              <a:solidFill>
                <a:schemeClr val="lt1"/>
              </a:solidFill>
            </a:endParaRPr>
          </a:p>
        </p:txBody>
      </p:sp>
      <p:sp>
        <p:nvSpPr>
          <p:cNvPr id="4677" name="Google Shape;4677;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
        <p:nvSpPr>
          <p:cNvPr id="4678" name="Google Shape;4678;p80"/>
          <p:cNvSpPr/>
          <p:nvPr/>
        </p:nvSpPr>
        <p:spPr>
          <a:xfrm>
            <a:off x="2052650" y="3014675"/>
            <a:ext cx="791400" cy="754200"/>
          </a:xfrm>
          <a:prstGeom prst="roundRect">
            <a:avLst>
              <a:gd fmla="val 16667" name="adj"/>
            </a:avLst>
          </a:prstGeom>
          <a:solidFill>
            <a:srgbClr val="38232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0"/>
          <p:cNvSpPr/>
          <p:nvPr/>
        </p:nvSpPr>
        <p:spPr>
          <a:xfrm>
            <a:off x="3114470" y="3014675"/>
            <a:ext cx="791400" cy="754200"/>
          </a:xfrm>
          <a:prstGeom prst="roundRect">
            <a:avLst>
              <a:gd fmla="val 16667" name="adj"/>
            </a:avLst>
          </a:prstGeom>
          <a:solidFill>
            <a:srgbClr val="4C343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0"/>
          <p:cNvSpPr/>
          <p:nvPr/>
        </p:nvSpPr>
        <p:spPr>
          <a:xfrm>
            <a:off x="4176289" y="3014675"/>
            <a:ext cx="791400" cy="754200"/>
          </a:xfrm>
          <a:prstGeom prst="roundRect">
            <a:avLst>
              <a:gd fmla="val 16667" name="adj"/>
            </a:avLst>
          </a:prstGeom>
          <a:solidFill>
            <a:srgbClr val="9E355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0"/>
          <p:cNvSpPr txBox="1"/>
          <p:nvPr/>
        </p:nvSpPr>
        <p:spPr>
          <a:xfrm>
            <a:off x="2052650" y="31717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#38232d</a:t>
            </a:r>
            <a:endParaRPr sz="1000">
              <a:solidFill>
                <a:srgbClr val="FFFFFF"/>
              </a:solidFill>
            </a:endParaRPr>
          </a:p>
        </p:txBody>
      </p:sp>
      <p:sp>
        <p:nvSpPr>
          <p:cNvPr id="4682" name="Google Shape;4682;p80"/>
          <p:cNvSpPr txBox="1"/>
          <p:nvPr/>
        </p:nvSpPr>
        <p:spPr>
          <a:xfrm>
            <a:off x="3114475" y="31717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#4c343e</a:t>
            </a:r>
            <a:endParaRPr sz="1000">
              <a:solidFill>
                <a:srgbClr val="FFFFFF"/>
              </a:solidFill>
            </a:endParaRPr>
          </a:p>
        </p:txBody>
      </p:sp>
      <p:sp>
        <p:nvSpPr>
          <p:cNvPr id="4683" name="Google Shape;4683;p80"/>
          <p:cNvSpPr txBox="1"/>
          <p:nvPr/>
        </p:nvSpPr>
        <p:spPr>
          <a:xfrm>
            <a:off x="4176300" y="31717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#9e355a</a:t>
            </a:r>
            <a:endParaRPr sz="1000">
              <a:solidFill>
                <a:srgbClr val="FFFFFF"/>
              </a:solidFill>
            </a:endParaRPr>
          </a:p>
        </p:txBody>
      </p:sp>
      <p:sp>
        <p:nvSpPr>
          <p:cNvPr id="4684" name="Google Shape;4684;p80"/>
          <p:cNvSpPr/>
          <p:nvPr/>
        </p:nvSpPr>
        <p:spPr>
          <a:xfrm>
            <a:off x="5238125" y="3014675"/>
            <a:ext cx="791400" cy="754200"/>
          </a:xfrm>
          <a:prstGeom prst="roundRect">
            <a:avLst>
              <a:gd fmla="val 16667" name="adj"/>
            </a:avLst>
          </a:prstGeom>
          <a:solidFill>
            <a:srgbClr val="EA2A5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0"/>
          <p:cNvSpPr txBox="1"/>
          <p:nvPr/>
        </p:nvSpPr>
        <p:spPr>
          <a:xfrm>
            <a:off x="5238125" y="31717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#ea2a54</a:t>
            </a:r>
            <a:endParaRPr sz="1000">
              <a:solidFill>
                <a:srgbClr val="FFFFFF"/>
              </a:solidFill>
            </a:endParaRPr>
          </a:p>
        </p:txBody>
      </p:sp>
      <p:sp>
        <p:nvSpPr>
          <p:cNvPr id="4686" name="Google Shape;4686;p80"/>
          <p:cNvSpPr/>
          <p:nvPr/>
        </p:nvSpPr>
        <p:spPr>
          <a:xfrm>
            <a:off x="2052650" y="3945775"/>
            <a:ext cx="791400" cy="754200"/>
          </a:xfrm>
          <a:prstGeom prst="roundRect">
            <a:avLst>
              <a:gd fmla="val 16667" name="adj"/>
            </a:avLst>
          </a:prstGeom>
          <a:solidFill>
            <a:srgbClr val="FFB4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0"/>
          <p:cNvSpPr/>
          <p:nvPr/>
        </p:nvSpPr>
        <p:spPr>
          <a:xfrm>
            <a:off x="3114470" y="3945775"/>
            <a:ext cx="791400" cy="754200"/>
          </a:xfrm>
          <a:prstGeom prst="roundRect">
            <a:avLst>
              <a:gd fmla="val 16667" name="adj"/>
            </a:avLst>
          </a:prstGeom>
          <a:solidFill>
            <a:srgbClr val="E8C7A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0"/>
          <p:cNvSpPr/>
          <p:nvPr/>
        </p:nvSpPr>
        <p:spPr>
          <a:xfrm>
            <a:off x="4176289" y="3945775"/>
            <a:ext cx="791400" cy="754200"/>
          </a:xfrm>
          <a:prstGeom prst="roundRect">
            <a:avLst>
              <a:gd fmla="val 16667" name="adj"/>
            </a:avLst>
          </a:prstGeom>
          <a:solidFill>
            <a:srgbClr val="DDCDA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0"/>
          <p:cNvSpPr txBox="1"/>
          <p:nvPr/>
        </p:nvSpPr>
        <p:spPr>
          <a:xfrm>
            <a:off x="2052650" y="4102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#ffb448</a:t>
            </a:r>
            <a:endParaRPr sz="1000">
              <a:solidFill>
                <a:srgbClr val="FFFFFF"/>
              </a:solidFill>
            </a:endParaRPr>
          </a:p>
        </p:txBody>
      </p:sp>
      <p:sp>
        <p:nvSpPr>
          <p:cNvPr id="4690" name="Google Shape;4690;p80"/>
          <p:cNvSpPr txBox="1"/>
          <p:nvPr/>
        </p:nvSpPr>
        <p:spPr>
          <a:xfrm>
            <a:off x="3114475" y="4102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#e8c7a3</a:t>
            </a:r>
            <a:endParaRPr sz="1000">
              <a:solidFill>
                <a:srgbClr val="FFFFFF"/>
              </a:solidFill>
            </a:endParaRPr>
          </a:p>
        </p:txBody>
      </p:sp>
      <p:sp>
        <p:nvSpPr>
          <p:cNvPr id="4691" name="Google Shape;4691;p80"/>
          <p:cNvSpPr txBox="1"/>
          <p:nvPr/>
        </p:nvSpPr>
        <p:spPr>
          <a:xfrm>
            <a:off x="4176300" y="4102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#ddcdaf</a:t>
            </a:r>
            <a:endParaRPr sz="1000">
              <a:solidFill>
                <a:srgbClr val="FFFFFF"/>
              </a:solidFill>
            </a:endParaRPr>
          </a:p>
        </p:txBody>
      </p:sp>
      <p:sp>
        <p:nvSpPr>
          <p:cNvPr id="4692" name="Google Shape;4692;p80"/>
          <p:cNvSpPr/>
          <p:nvPr/>
        </p:nvSpPr>
        <p:spPr>
          <a:xfrm>
            <a:off x="5238125" y="3945775"/>
            <a:ext cx="791400" cy="754200"/>
          </a:xfrm>
          <a:prstGeom prst="roundRect">
            <a:avLst>
              <a:gd fmla="val 16667" name="adj"/>
            </a:avLst>
          </a:prstGeom>
          <a:solidFill>
            <a:srgbClr val="F7EAC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0"/>
          <p:cNvSpPr txBox="1"/>
          <p:nvPr/>
        </p:nvSpPr>
        <p:spPr>
          <a:xfrm>
            <a:off x="5238125" y="4102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8232D"/>
                </a:solidFill>
              </a:rPr>
              <a:t>#f7eacb</a:t>
            </a:r>
            <a:endParaRPr sz="1000">
              <a:solidFill>
                <a:srgbClr val="38232D"/>
              </a:solidFill>
            </a:endParaRPr>
          </a:p>
        </p:txBody>
      </p:sp>
      <p:sp>
        <p:nvSpPr>
          <p:cNvPr id="4694" name="Google Shape;4694;p80"/>
          <p:cNvSpPr/>
          <p:nvPr/>
        </p:nvSpPr>
        <p:spPr>
          <a:xfrm>
            <a:off x="6299950" y="3014675"/>
            <a:ext cx="791400" cy="754200"/>
          </a:xfrm>
          <a:prstGeom prst="roundRect">
            <a:avLst>
              <a:gd fmla="val 16667" name="adj"/>
            </a:avLst>
          </a:prstGeom>
          <a:solidFill>
            <a:srgbClr val="FF913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0"/>
          <p:cNvSpPr txBox="1"/>
          <p:nvPr/>
        </p:nvSpPr>
        <p:spPr>
          <a:xfrm>
            <a:off x="6299950" y="31717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#ff9136</a:t>
            </a:r>
            <a:endParaRPr sz="1000">
              <a:solidFill>
                <a:srgbClr val="FFFFFF"/>
              </a:solidFill>
            </a:endParaRPr>
          </a:p>
        </p:txBody>
      </p:sp>
      <p:sp>
        <p:nvSpPr>
          <p:cNvPr id="4696" name="Google Shape;4696;p80"/>
          <p:cNvSpPr/>
          <p:nvPr/>
        </p:nvSpPr>
        <p:spPr>
          <a:xfrm>
            <a:off x="6299950" y="39457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0"/>
          <p:cNvSpPr txBox="1"/>
          <p:nvPr/>
        </p:nvSpPr>
        <p:spPr>
          <a:xfrm>
            <a:off x="6299950" y="41028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8232D"/>
                </a:solidFill>
              </a:rPr>
              <a:t>#ffffff</a:t>
            </a:r>
            <a:endParaRPr sz="1000">
              <a:solidFill>
                <a:srgbClr val="38232D"/>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01" name="Shape 4701"/>
        <p:cNvGrpSpPr/>
        <p:nvPr/>
      </p:nvGrpSpPr>
      <p:grpSpPr>
        <a:xfrm>
          <a:off x="0" y="0"/>
          <a:ext cx="0" cy="0"/>
          <a:chOff x="0" y="0"/>
          <a:chExt cx="0" cy="0"/>
        </a:xfrm>
      </p:grpSpPr>
      <p:sp>
        <p:nvSpPr>
          <p:cNvPr id="4702" name="Google Shape;4702;p8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4703" name="Google Shape;4703;p8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704" name="Google Shape;4704;p8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705" name="Google Shape;4705;p8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706" name="Google Shape;4706;p8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707" name="Google Shape;4707;p8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708" name="Google Shape;4708;p81"/>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709" name="Google Shape;4709;p81"/>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710" name="Google Shape;4710;p81"/>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711" name="Google Shape;4711;p81"/>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712" name="Google Shape;4712;p8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4713" name="Google Shape;4713;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17" name="Shape 4717"/>
        <p:cNvGrpSpPr/>
        <p:nvPr/>
      </p:nvGrpSpPr>
      <p:grpSpPr>
        <a:xfrm>
          <a:off x="0" y="0"/>
          <a:ext cx="0" cy="0"/>
          <a:chOff x="0" y="0"/>
          <a:chExt cx="0" cy="0"/>
        </a:xfrm>
      </p:grpSpPr>
      <p:sp>
        <p:nvSpPr>
          <p:cNvPr id="4718" name="Google Shape;4718;p8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719" name="Google Shape;4719;p82"/>
          <p:cNvGrpSpPr/>
          <p:nvPr/>
        </p:nvGrpSpPr>
        <p:grpSpPr>
          <a:xfrm>
            <a:off x="5156078" y="3085736"/>
            <a:ext cx="474294" cy="551291"/>
            <a:chOff x="4727025" y="1332775"/>
            <a:chExt cx="59900" cy="69625"/>
          </a:xfrm>
        </p:grpSpPr>
        <p:sp>
          <p:nvSpPr>
            <p:cNvPr id="4720" name="Google Shape;4720;p8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2" name="Google Shape;4722;p82"/>
          <p:cNvGrpSpPr/>
          <p:nvPr/>
        </p:nvGrpSpPr>
        <p:grpSpPr>
          <a:xfrm>
            <a:off x="5769734" y="2314340"/>
            <a:ext cx="555653" cy="557031"/>
            <a:chOff x="4820425" y="1329900"/>
            <a:chExt cx="70175" cy="70350"/>
          </a:xfrm>
        </p:grpSpPr>
        <p:sp>
          <p:nvSpPr>
            <p:cNvPr id="4723" name="Google Shape;4723;p8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82"/>
          <p:cNvGrpSpPr/>
          <p:nvPr/>
        </p:nvGrpSpPr>
        <p:grpSpPr>
          <a:xfrm>
            <a:off x="6396103" y="2318845"/>
            <a:ext cx="582574" cy="533871"/>
            <a:chOff x="4903200" y="1331525"/>
            <a:chExt cx="73575" cy="67425"/>
          </a:xfrm>
        </p:grpSpPr>
        <p:sp>
          <p:nvSpPr>
            <p:cNvPr id="4728" name="Google Shape;4728;p8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82"/>
          <p:cNvGrpSpPr/>
          <p:nvPr/>
        </p:nvGrpSpPr>
        <p:grpSpPr>
          <a:xfrm>
            <a:off x="5755581" y="3078709"/>
            <a:ext cx="583960" cy="565345"/>
            <a:chOff x="4815575" y="1416800"/>
            <a:chExt cx="73750" cy="71400"/>
          </a:xfrm>
        </p:grpSpPr>
        <p:sp>
          <p:nvSpPr>
            <p:cNvPr id="4731" name="Google Shape;4731;p8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82"/>
          <p:cNvGrpSpPr/>
          <p:nvPr/>
        </p:nvGrpSpPr>
        <p:grpSpPr>
          <a:xfrm>
            <a:off x="6390362" y="3108896"/>
            <a:ext cx="589898" cy="504970"/>
            <a:chOff x="4902475" y="1418875"/>
            <a:chExt cx="74500" cy="63775"/>
          </a:xfrm>
        </p:grpSpPr>
        <p:sp>
          <p:nvSpPr>
            <p:cNvPr id="4735" name="Google Shape;4735;p8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82"/>
          <p:cNvGrpSpPr/>
          <p:nvPr/>
        </p:nvGrpSpPr>
        <p:grpSpPr>
          <a:xfrm>
            <a:off x="5765577" y="3826000"/>
            <a:ext cx="563967" cy="567127"/>
            <a:chOff x="4818100" y="1507675"/>
            <a:chExt cx="71225" cy="71625"/>
          </a:xfrm>
        </p:grpSpPr>
        <p:sp>
          <p:nvSpPr>
            <p:cNvPr id="4738" name="Google Shape;4738;p8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2" name="Google Shape;4742;p82"/>
          <p:cNvGrpSpPr/>
          <p:nvPr/>
        </p:nvGrpSpPr>
        <p:grpSpPr>
          <a:xfrm>
            <a:off x="5079075" y="3829461"/>
            <a:ext cx="628301" cy="588505"/>
            <a:chOff x="4721450" y="1509475"/>
            <a:chExt cx="79350" cy="74325"/>
          </a:xfrm>
        </p:grpSpPr>
        <p:sp>
          <p:nvSpPr>
            <p:cNvPr id="4743" name="Google Shape;4743;p8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82"/>
          <p:cNvGrpSpPr/>
          <p:nvPr/>
        </p:nvGrpSpPr>
        <p:grpSpPr>
          <a:xfrm>
            <a:off x="6424608" y="3814027"/>
            <a:ext cx="557038" cy="562772"/>
            <a:chOff x="4906800" y="1507500"/>
            <a:chExt cx="70350" cy="71075"/>
          </a:xfrm>
        </p:grpSpPr>
        <p:sp>
          <p:nvSpPr>
            <p:cNvPr id="4748" name="Google Shape;4748;p8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3" name="Google Shape;4753;p82"/>
          <p:cNvGrpSpPr/>
          <p:nvPr/>
        </p:nvGrpSpPr>
        <p:grpSpPr>
          <a:xfrm>
            <a:off x="4462216" y="2340963"/>
            <a:ext cx="517934" cy="517934"/>
            <a:chOff x="3736598" y="2170606"/>
            <a:chExt cx="404889" cy="404889"/>
          </a:xfrm>
        </p:grpSpPr>
        <p:sp>
          <p:nvSpPr>
            <p:cNvPr id="4754" name="Google Shape;4754;p8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82"/>
          <p:cNvGrpSpPr/>
          <p:nvPr/>
        </p:nvGrpSpPr>
        <p:grpSpPr>
          <a:xfrm>
            <a:off x="3729277" y="2341061"/>
            <a:ext cx="586986" cy="517740"/>
            <a:chOff x="3161917" y="2170682"/>
            <a:chExt cx="458870" cy="404737"/>
          </a:xfrm>
        </p:grpSpPr>
        <p:sp>
          <p:nvSpPr>
            <p:cNvPr id="4759" name="Google Shape;4759;p8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82"/>
          <p:cNvGrpSpPr/>
          <p:nvPr/>
        </p:nvGrpSpPr>
        <p:grpSpPr>
          <a:xfrm>
            <a:off x="3752299" y="3102400"/>
            <a:ext cx="540943" cy="517963"/>
            <a:chOff x="3179914" y="2889488"/>
            <a:chExt cx="422876" cy="404911"/>
          </a:xfrm>
        </p:grpSpPr>
        <p:sp>
          <p:nvSpPr>
            <p:cNvPr id="4763" name="Google Shape;4763;p8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82"/>
          <p:cNvGrpSpPr/>
          <p:nvPr/>
        </p:nvGrpSpPr>
        <p:grpSpPr>
          <a:xfrm>
            <a:off x="4453093" y="3102358"/>
            <a:ext cx="536180" cy="518047"/>
            <a:chOff x="3729467" y="2889422"/>
            <a:chExt cx="419153" cy="404977"/>
          </a:xfrm>
        </p:grpSpPr>
        <p:sp>
          <p:nvSpPr>
            <p:cNvPr id="4770" name="Google Shape;4770;p8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7" name="Google Shape;4777;p82"/>
          <p:cNvGrpSpPr/>
          <p:nvPr/>
        </p:nvGrpSpPr>
        <p:grpSpPr>
          <a:xfrm>
            <a:off x="1990126" y="3445787"/>
            <a:ext cx="965351" cy="134611"/>
            <a:chOff x="4411970" y="2962952"/>
            <a:chExt cx="706544" cy="104212"/>
          </a:xfrm>
        </p:grpSpPr>
        <p:sp>
          <p:nvSpPr>
            <p:cNvPr id="4778" name="Google Shape;4778;p8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82"/>
          <p:cNvGrpSpPr/>
          <p:nvPr/>
        </p:nvGrpSpPr>
        <p:grpSpPr>
          <a:xfrm>
            <a:off x="1990126" y="3041077"/>
            <a:ext cx="960158" cy="289172"/>
            <a:chOff x="4411970" y="2726085"/>
            <a:chExt cx="643107" cy="193659"/>
          </a:xfrm>
        </p:grpSpPr>
        <p:sp>
          <p:nvSpPr>
            <p:cNvPr id="4783" name="Google Shape;4783;p8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6" name="Google Shape;4786;p82"/>
          <p:cNvGrpSpPr/>
          <p:nvPr/>
        </p:nvGrpSpPr>
        <p:grpSpPr>
          <a:xfrm>
            <a:off x="998624" y="3295400"/>
            <a:ext cx="811503" cy="252584"/>
            <a:chOff x="4411970" y="4340222"/>
            <a:chExt cx="779467" cy="242683"/>
          </a:xfrm>
        </p:grpSpPr>
        <p:sp>
          <p:nvSpPr>
            <p:cNvPr id="4787" name="Google Shape;4787;p8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0" name="Google Shape;4790;p82"/>
          <p:cNvGrpSpPr/>
          <p:nvPr/>
        </p:nvGrpSpPr>
        <p:grpSpPr>
          <a:xfrm>
            <a:off x="1990126" y="2709308"/>
            <a:ext cx="965160" cy="216230"/>
            <a:chOff x="4411970" y="2468674"/>
            <a:chExt cx="747317" cy="167425"/>
          </a:xfrm>
        </p:grpSpPr>
        <p:sp>
          <p:nvSpPr>
            <p:cNvPr id="4791" name="Google Shape;4791;p8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3" name="Google Shape;4793;p8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4" name="Google Shape;4794;p82"/>
          <p:cNvGrpSpPr/>
          <p:nvPr/>
        </p:nvGrpSpPr>
        <p:grpSpPr>
          <a:xfrm>
            <a:off x="997692" y="2334687"/>
            <a:ext cx="1959041" cy="208784"/>
            <a:chOff x="6336019" y="3733725"/>
            <a:chExt cx="2566206" cy="351310"/>
          </a:xfrm>
        </p:grpSpPr>
        <p:sp>
          <p:nvSpPr>
            <p:cNvPr id="4795" name="Google Shape;4795;p8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82"/>
          <p:cNvGrpSpPr/>
          <p:nvPr/>
        </p:nvGrpSpPr>
        <p:grpSpPr>
          <a:xfrm>
            <a:off x="1990126" y="3950602"/>
            <a:ext cx="946551" cy="153200"/>
            <a:chOff x="4404545" y="3301592"/>
            <a:chExt cx="782403" cy="129272"/>
          </a:xfrm>
        </p:grpSpPr>
        <p:sp>
          <p:nvSpPr>
            <p:cNvPr id="4800" name="Google Shape;4800;p8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82"/>
          <p:cNvGrpSpPr/>
          <p:nvPr/>
        </p:nvGrpSpPr>
        <p:grpSpPr>
          <a:xfrm>
            <a:off x="1990126" y="3695937"/>
            <a:ext cx="962257" cy="139127"/>
            <a:chOff x="4411970" y="3131459"/>
            <a:chExt cx="710520" cy="117397"/>
          </a:xfrm>
        </p:grpSpPr>
        <p:sp>
          <p:nvSpPr>
            <p:cNvPr id="4803" name="Google Shape;4803;p8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805" name="Google Shape;4805;p8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6" name="Google Shape;4806;p82"/>
          <p:cNvGrpSpPr/>
          <p:nvPr/>
        </p:nvGrpSpPr>
        <p:grpSpPr>
          <a:xfrm>
            <a:off x="990271" y="3621603"/>
            <a:ext cx="823838" cy="458988"/>
            <a:chOff x="4411970" y="1801825"/>
            <a:chExt cx="734586" cy="409262"/>
          </a:xfrm>
        </p:grpSpPr>
        <p:sp>
          <p:nvSpPr>
            <p:cNvPr id="4807" name="Google Shape;4807;p8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82"/>
          <p:cNvGrpSpPr/>
          <p:nvPr/>
        </p:nvGrpSpPr>
        <p:grpSpPr>
          <a:xfrm>
            <a:off x="3095243" y="2339173"/>
            <a:ext cx="521514" cy="521514"/>
            <a:chOff x="5681300" y="2527788"/>
            <a:chExt cx="805800" cy="805800"/>
          </a:xfrm>
        </p:grpSpPr>
        <p:sp>
          <p:nvSpPr>
            <p:cNvPr id="4810" name="Google Shape;4810;p8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82"/>
          <p:cNvGrpSpPr/>
          <p:nvPr/>
        </p:nvGrpSpPr>
        <p:grpSpPr>
          <a:xfrm>
            <a:off x="3089483" y="3094865"/>
            <a:ext cx="533033" cy="533033"/>
            <a:chOff x="4049800" y="640400"/>
            <a:chExt cx="858900" cy="858900"/>
          </a:xfrm>
        </p:grpSpPr>
        <p:sp>
          <p:nvSpPr>
            <p:cNvPr id="4813" name="Google Shape;4813;p8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82"/>
          <p:cNvGrpSpPr/>
          <p:nvPr/>
        </p:nvGrpSpPr>
        <p:grpSpPr>
          <a:xfrm>
            <a:off x="3014966" y="3772543"/>
            <a:ext cx="682068" cy="682068"/>
            <a:chOff x="5080188" y="927900"/>
            <a:chExt cx="961200" cy="961200"/>
          </a:xfrm>
        </p:grpSpPr>
        <p:sp>
          <p:nvSpPr>
            <p:cNvPr id="4816" name="Google Shape;4816;p8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82"/>
          <p:cNvGrpSpPr/>
          <p:nvPr/>
        </p:nvGrpSpPr>
        <p:grpSpPr>
          <a:xfrm>
            <a:off x="4478465" y="3869234"/>
            <a:ext cx="505650" cy="504006"/>
            <a:chOff x="6039282" y="1042577"/>
            <a:chExt cx="734315" cy="731929"/>
          </a:xfrm>
        </p:grpSpPr>
        <p:sp>
          <p:nvSpPr>
            <p:cNvPr id="4825" name="Google Shape;4825;p8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82"/>
          <p:cNvGrpSpPr/>
          <p:nvPr/>
        </p:nvGrpSpPr>
        <p:grpSpPr>
          <a:xfrm>
            <a:off x="5091067" y="2298862"/>
            <a:ext cx="567744" cy="602136"/>
            <a:chOff x="1825800" y="1651625"/>
            <a:chExt cx="539989" cy="571775"/>
          </a:xfrm>
        </p:grpSpPr>
        <p:sp>
          <p:nvSpPr>
            <p:cNvPr id="4847" name="Google Shape;4847;p8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82"/>
          <p:cNvGrpSpPr/>
          <p:nvPr/>
        </p:nvGrpSpPr>
        <p:grpSpPr>
          <a:xfrm>
            <a:off x="3765995" y="3855579"/>
            <a:ext cx="508123" cy="507955"/>
            <a:chOff x="1897577" y="2802432"/>
            <a:chExt cx="492176" cy="492014"/>
          </a:xfrm>
        </p:grpSpPr>
        <p:sp>
          <p:nvSpPr>
            <p:cNvPr id="4852" name="Google Shape;4852;p8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4" name="Google Shape;4864;p82"/>
          <p:cNvGrpSpPr/>
          <p:nvPr/>
        </p:nvGrpSpPr>
        <p:grpSpPr>
          <a:xfrm>
            <a:off x="997525" y="4169123"/>
            <a:ext cx="809227" cy="200842"/>
            <a:chOff x="2013045" y="4813233"/>
            <a:chExt cx="921986" cy="228854"/>
          </a:xfrm>
        </p:grpSpPr>
        <p:sp>
          <p:nvSpPr>
            <p:cNvPr id="4865" name="Google Shape;4865;p8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7" name="Google Shape;4867;p82"/>
          <p:cNvGrpSpPr/>
          <p:nvPr/>
        </p:nvGrpSpPr>
        <p:grpSpPr>
          <a:xfrm>
            <a:off x="1005985" y="2656004"/>
            <a:ext cx="792421" cy="269941"/>
            <a:chOff x="1046767" y="4756633"/>
            <a:chExt cx="859646" cy="292841"/>
          </a:xfrm>
        </p:grpSpPr>
        <p:sp>
          <p:nvSpPr>
            <p:cNvPr id="4868" name="Google Shape;4868;p8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1" name="Google Shape;4871;p8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5" name="Google Shape;4875;p82"/>
          <p:cNvGrpSpPr/>
          <p:nvPr/>
        </p:nvGrpSpPr>
        <p:grpSpPr>
          <a:xfrm>
            <a:off x="7141841" y="2550562"/>
            <a:ext cx="166473" cy="141497"/>
            <a:chOff x="4660325" y="1866850"/>
            <a:chExt cx="68350" cy="58100"/>
          </a:xfrm>
        </p:grpSpPr>
        <p:sp>
          <p:nvSpPr>
            <p:cNvPr id="4876" name="Google Shape;4876;p8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82"/>
          <p:cNvGrpSpPr/>
          <p:nvPr/>
        </p:nvGrpSpPr>
        <p:grpSpPr>
          <a:xfrm>
            <a:off x="7451186" y="2576286"/>
            <a:ext cx="162515" cy="90049"/>
            <a:chOff x="4791775" y="1877500"/>
            <a:chExt cx="66725" cy="36975"/>
          </a:xfrm>
        </p:grpSpPr>
        <p:sp>
          <p:nvSpPr>
            <p:cNvPr id="4879" name="Google Shape;4879;p8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82"/>
          <p:cNvGrpSpPr/>
          <p:nvPr/>
        </p:nvGrpSpPr>
        <p:grpSpPr>
          <a:xfrm>
            <a:off x="7772899" y="2576286"/>
            <a:ext cx="144979" cy="90049"/>
            <a:chOff x="4923925" y="1877500"/>
            <a:chExt cx="59525" cy="36975"/>
          </a:xfrm>
        </p:grpSpPr>
        <p:sp>
          <p:nvSpPr>
            <p:cNvPr id="4882" name="Google Shape;4882;p8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82"/>
          <p:cNvGrpSpPr/>
          <p:nvPr/>
        </p:nvGrpSpPr>
        <p:grpSpPr>
          <a:xfrm>
            <a:off x="8067390" y="2558477"/>
            <a:ext cx="141447" cy="125667"/>
            <a:chOff x="5058450" y="1870100"/>
            <a:chExt cx="58075" cy="51600"/>
          </a:xfrm>
        </p:grpSpPr>
        <p:sp>
          <p:nvSpPr>
            <p:cNvPr id="4885" name="Google Shape;4885;p8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82"/>
          <p:cNvGrpSpPr/>
          <p:nvPr/>
        </p:nvGrpSpPr>
        <p:grpSpPr>
          <a:xfrm>
            <a:off x="7481905" y="2980885"/>
            <a:ext cx="101077" cy="107645"/>
            <a:chOff x="4811425" y="2065025"/>
            <a:chExt cx="41500" cy="44200"/>
          </a:xfrm>
        </p:grpSpPr>
        <p:sp>
          <p:nvSpPr>
            <p:cNvPr id="4888" name="Google Shape;4888;p8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82"/>
          <p:cNvGrpSpPr/>
          <p:nvPr/>
        </p:nvGrpSpPr>
        <p:grpSpPr>
          <a:xfrm>
            <a:off x="7774342" y="2981098"/>
            <a:ext cx="120867" cy="107218"/>
            <a:chOff x="4929875" y="2065025"/>
            <a:chExt cx="49625" cy="44025"/>
          </a:xfrm>
        </p:grpSpPr>
        <p:sp>
          <p:nvSpPr>
            <p:cNvPr id="4891" name="Google Shape;4891;p8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82"/>
          <p:cNvGrpSpPr/>
          <p:nvPr/>
        </p:nvGrpSpPr>
        <p:grpSpPr>
          <a:xfrm>
            <a:off x="8103011" y="2984112"/>
            <a:ext cx="70206" cy="101191"/>
            <a:chOff x="5083925" y="2066350"/>
            <a:chExt cx="28825" cy="41550"/>
          </a:xfrm>
        </p:grpSpPr>
        <p:sp>
          <p:nvSpPr>
            <p:cNvPr id="4894" name="Google Shape;4894;p8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82"/>
          <p:cNvGrpSpPr/>
          <p:nvPr/>
        </p:nvGrpSpPr>
        <p:grpSpPr>
          <a:xfrm>
            <a:off x="7134565" y="2999759"/>
            <a:ext cx="181026" cy="69896"/>
            <a:chOff x="4659775" y="2072775"/>
            <a:chExt cx="74325" cy="28700"/>
          </a:xfrm>
        </p:grpSpPr>
        <p:sp>
          <p:nvSpPr>
            <p:cNvPr id="4897" name="Google Shape;4897;p8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82"/>
          <p:cNvGrpSpPr/>
          <p:nvPr/>
        </p:nvGrpSpPr>
        <p:grpSpPr>
          <a:xfrm>
            <a:off x="8054421" y="2790324"/>
            <a:ext cx="167387" cy="89197"/>
            <a:chOff x="4662475" y="1976500"/>
            <a:chExt cx="68725" cy="36625"/>
          </a:xfrm>
        </p:grpSpPr>
        <p:sp>
          <p:nvSpPr>
            <p:cNvPr id="4901" name="Google Shape;4901;p8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82"/>
          <p:cNvGrpSpPr/>
          <p:nvPr/>
        </p:nvGrpSpPr>
        <p:grpSpPr>
          <a:xfrm>
            <a:off x="7751326" y="2793764"/>
            <a:ext cx="166899" cy="82317"/>
            <a:chOff x="4920150" y="1977875"/>
            <a:chExt cx="68525" cy="33800"/>
          </a:xfrm>
        </p:grpSpPr>
        <p:sp>
          <p:nvSpPr>
            <p:cNvPr id="4905" name="Google Shape;4905;p8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82"/>
          <p:cNvGrpSpPr/>
          <p:nvPr/>
        </p:nvGrpSpPr>
        <p:grpSpPr>
          <a:xfrm>
            <a:off x="7162483" y="3197682"/>
            <a:ext cx="125190" cy="127859"/>
            <a:chOff x="4676550" y="2160575"/>
            <a:chExt cx="51400" cy="52500"/>
          </a:xfrm>
        </p:grpSpPr>
        <p:sp>
          <p:nvSpPr>
            <p:cNvPr id="4909" name="Google Shape;4909;p8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82"/>
          <p:cNvGrpSpPr/>
          <p:nvPr/>
        </p:nvGrpSpPr>
        <p:grpSpPr>
          <a:xfrm>
            <a:off x="7459741" y="3204714"/>
            <a:ext cx="145405" cy="113794"/>
            <a:chOff x="4768325" y="2163475"/>
            <a:chExt cx="59700" cy="46725"/>
          </a:xfrm>
        </p:grpSpPr>
        <p:sp>
          <p:nvSpPr>
            <p:cNvPr id="4913" name="Google Shape;4913;p8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15" name="Google Shape;4915;p8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1" name="Google Shape;4921;p82"/>
          <p:cNvGrpSpPr/>
          <p:nvPr/>
        </p:nvGrpSpPr>
        <p:grpSpPr>
          <a:xfrm>
            <a:off x="7476059" y="3459808"/>
            <a:ext cx="112768" cy="106853"/>
            <a:chOff x="4768575" y="2253950"/>
            <a:chExt cx="46300" cy="43875"/>
          </a:xfrm>
        </p:grpSpPr>
        <p:sp>
          <p:nvSpPr>
            <p:cNvPr id="4922" name="Google Shape;4922;p8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4" name="Google Shape;4924;p82"/>
          <p:cNvGrpSpPr/>
          <p:nvPr/>
        </p:nvGrpSpPr>
        <p:grpSpPr>
          <a:xfrm>
            <a:off x="7775682" y="3948834"/>
            <a:ext cx="118187" cy="146246"/>
            <a:chOff x="4960900" y="2433225"/>
            <a:chExt cx="48525" cy="60050"/>
          </a:xfrm>
        </p:grpSpPr>
        <p:sp>
          <p:nvSpPr>
            <p:cNvPr id="4925" name="Google Shape;4925;p8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82"/>
          <p:cNvGrpSpPr/>
          <p:nvPr/>
        </p:nvGrpSpPr>
        <p:grpSpPr>
          <a:xfrm>
            <a:off x="7464247" y="4212895"/>
            <a:ext cx="136394" cy="143810"/>
            <a:chOff x="4854075" y="2527625"/>
            <a:chExt cx="56000" cy="59050"/>
          </a:xfrm>
        </p:grpSpPr>
        <p:sp>
          <p:nvSpPr>
            <p:cNvPr id="4928" name="Google Shape;4928;p8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0" name="Google Shape;4930;p8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3" name="Google Shape;4933;p82"/>
          <p:cNvGrpSpPr/>
          <p:nvPr/>
        </p:nvGrpSpPr>
        <p:grpSpPr>
          <a:xfrm>
            <a:off x="8088458" y="3676639"/>
            <a:ext cx="99312" cy="160797"/>
            <a:chOff x="5059700" y="2334775"/>
            <a:chExt cx="40775" cy="66025"/>
          </a:xfrm>
        </p:grpSpPr>
        <p:sp>
          <p:nvSpPr>
            <p:cNvPr id="4934" name="Google Shape;4934;p8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82"/>
          <p:cNvGrpSpPr/>
          <p:nvPr/>
        </p:nvGrpSpPr>
        <p:grpSpPr>
          <a:xfrm>
            <a:off x="8045622" y="3941771"/>
            <a:ext cx="184984" cy="160371"/>
            <a:chOff x="5037700" y="2430325"/>
            <a:chExt cx="75950" cy="65850"/>
          </a:xfrm>
        </p:grpSpPr>
        <p:sp>
          <p:nvSpPr>
            <p:cNvPr id="4944" name="Google Shape;4944;p8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82"/>
          <p:cNvGrpSpPr/>
          <p:nvPr/>
        </p:nvGrpSpPr>
        <p:grpSpPr>
          <a:xfrm>
            <a:off x="7465128" y="3708223"/>
            <a:ext cx="173014" cy="97629"/>
            <a:chOff x="4756975" y="2341800"/>
            <a:chExt cx="91975" cy="51925"/>
          </a:xfrm>
        </p:grpSpPr>
        <p:sp>
          <p:nvSpPr>
            <p:cNvPr id="4947" name="Google Shape;4947;p8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82"/>
          <p:cNvGrpSpPr/>
          <p:nvPr/>
        </p:nvGrpSpPr>
        <p:grpSpPr>
          <a:xfrm>
            <a:off x="7732065" y="4196920"/>
            <a:ext cx="212497" cy="175761"/>
            <a:chOff x="4943575" y="2516350"/>
            <a:chExt cx="98675" cy="81700"/>
          </a:xfrm>
        </p:grpSpPr>
        <p:sp>
          <p:nvSpPr>
            <p:cNvPr id="4968" name="Google Shape;4968;p8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6" name="Google Shape;5046;p8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4" name="Shape 5054"/>
        <p:cNvGrpSpPr/>
        <p:nvPr/>
      </p:nvGrpSpPr>
      <p:grpSpPr>
        <a:xfrm>
          <a:off x="0" y="0"/>
          <a:ext cx="0" cy="0"/>
          <a:chOff x="0" y="0"/>
          <a:chExt cx="0" cy="0"/>
        </a:xfrm>
      </p:grpSpPr>
      <p:grpSp>
        <p:nvGrpSpPr>
          <p:cNvPr id="5055" name="Google Shape;5055;p83"/>
          <p:cNvGrpSpPr/>
          <p:nvPr/>
        </p:nvGrpSpPr>
        <p:grpSpPr>
          <a:xfrm>
            <a:off x="722058" y="957091"/>
            <a:ext cx="2492868" cy="1379876"/>
            <a:chOff x="2654821" y="2311071"/>
            <a:chExt cx="2279715" cy="1262120"/>
          </a:xfrm>
        </p:grpSpPr>
        <p:grpSp>
          <p:nvGrpSpPr>
            <p:cNvPr id="5056" name="Google Shape;5056;p83"/>
            <p:cNvGrpSpPr/>
            <p:nvPr/>
          </p:nvGrpSpPr>
          <p:grpSpPr>
            <a:xfrm>
              <a:off x="4034269" y="2840745"/>
              <a:ext cx="40212" cy="36437"/>
              <a:chOff x="4293400" y="2574725"/>
              <a:chExt cx="84425" cy="80100"/>
            </a:xfrm>
          </p:grpSpPr>
          <p:sp>
            <p:nvSpPr>
              <p:cNvPr id="5057" name="Google Shape;5057;p8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058" name="Google Shape;5058;p8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83"/>
            <p:cNvGrpSpPr/>
            <p:nvPr/>
          </p:nvGrpSpPr>
          <p:grpSpPr>
            <a:xfrm>
              <a:off x="3894606" y="2334874"/>
              <a:ext cx="913198" cy="518984"/>
              <a:chOff x="4000175" y="1462675"/>
              <a:chExt cx="1917275" cy="1140875"/>
            </a:xfrm>
          </p:grpSpPr>
          <p:sp>
            <p:nvSpPr>
              <p:cNvPr id="5060" name="Google Shape;5060;p8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061" name="Google Shape;5061;p83"/>
              <p:cNvGrpSpPr/>
              <p:nvPr/>
            </p:nvGrpSpPr>
            <p:grpSpPr>
              <a:xfrm>
                <a:off x="4000175" y="1462675"/>
                <a:ext cx="1917275" cy="1140875"/>
                <a:chOff x="4000175" y="1462675"/>
                <a:chExt cx="1917275" cy="1140875"/>
              </a:xfrm>
            </p:grpSpPr>
            <p:sp>
              <p:nvSpPr>
                <p:cNvPr id="5062" name="Google Shape;5062;p8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063" name="Google Shape;5063;p8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67" name="Google Shape;5067;p8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8" name="Google Shape;5068;p83"/>
            <p:cNvGrpSpPr/>
            <p:nvPr/>
          </p:nvGrpSpPr>
          <p:grpSpPr>
            <a:xfrm>
              <a:off x="3875768" y="2846704"/>
              <a:ext cx="44796" cy="47366"/>
              <a:chOff x="3960625" y="2587825"/>
              <a:chExt cx="94050" cy="104125"/>
            </a:xfrm>
          </p:grpSpPr>
          <p:sp>
            <p:nvSpPr>
              <p:cNvPr id="5069" name="Google Shape;5069;p8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070" name="Google Shape;5070;p8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83"/>
            <p:cNvGrpSpPr/>
            <p:nvPr/>
          </p:nvGrpSpPr>
          <p:grpSpPr>
            <a:xfrm>
              <a:off x="3782759" y="2807162"/>
              <a:ext cx="82686" cy="85487"/>
              <a:chOff x="3765350" y="2500900"/>
              <a:chExt cx="173600" cy="187925"/>
            </a:xfrm>
          </p:grpSpPr>
          <p:sp>
            <p:nvSpPr>
              <p:cNvPr id="5072" name="Google Shape;5072;p8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073" name="Google Shape;5073;p8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83"/>
            <p:cNvGrpSpPr/>
            <p:nvPr/>
          </p:nvGrpSpPr>
          <p:grpSpPr>
            <a:xfrm>
              <a:off x="3775674" y="2798496"/>
              <a:ext cx="40545" cy="23564"/>
              <a:chOff x="3750475" y="2481850"/>
              <a:chExt cx="85125" cy="51800"/>
            </a:xfrm>
          </p:grpSpPr>
          <p:sp>
            <p:nvSpPr>
              <p:cNvPr id="5079" name="Google Shape;5079;p8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081" name="Google Shape;5081;p83"/>
            <p:cNvGrpSpPr/>
            <p:nvPr/>
          </p:nvGrpSpPr>
          <p:grpSpPr>
            <a:xfrm>
              <a:off x="3716946" y="2776024"/>
              <a:ext cx="81971" cy="76912"/>
              <a:chOff x="3627175" y="2432450"/>
              <a:chExt cx="172100" cy="169075"/>
            </a:xfrm>
          </p:grpSpPr>
          <p:sp>
            <p:nvSpPr>
              <p:cNvPr id="5082" name="Google Shape;5082;p8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084" name="Google Shape;5084;p8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085" name="Google Shape;5085;p83"/>
            <p:cNvGrpSpPr/>
            <p:nvPr/>
          </p:nvGrpSpPr>
          <p:grpSpPr>
            <a:xfrm>
              <a:off x="3685682" y="2845624"/>
              <a:ext cx="29311" cy="45055"/>
              <a:chOff x="3561536" y="2585450"/>
              <a:chExt cx="61539" cy="99045"/>
            </a:xfrm>
          </p:grpSpPr>
          <p:sp>
            <p:nvSpPr>
              <p:cNvPr id="5086" name="Google Shape;5086;p8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088" name="Google Shape;5088;p83"/>
            <p:cNvGrpSpPr/>
            <p:nvPr/>
          </p:nvGrpSpPr>
          <p:grpSpPr>
            <a:xfrm>
              <a:off x="3849905" y="2572252"/>
              <a:ext cx="74339" cy="119559"/>
              <a:chOff x="3906325" y="1984500"/>
              <a:chExt cx="156075" cy="262825"/>
            </a:xfrm>
          </p:grpSpPr>
          <p:sp>
            <p:nvSpPr>
              <p:cNvPr id="5089" name="Google Shape;5089;p8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090" name="Google Shape;5090;p8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83"/>
            <p:cNvGrpSpPr/>
            <p:nvPr/>
          </p:nvGrpSpPr>
          <p:grpSpPr>
            <a:xfrm>
              <a:off x="2654821" y="2414345"/>
              <a:ext cx="667570" cy="558731"/>
              <a:chOff x="1397225" y="1637375"/>
              <a:chExt cx="1401575" cy="1228250"/>
            </a:xfrm>
          </p:grpSpPr>
          <p:sp>
            <p:nvSpPr>
              <p:cNvPr id="5092" name="Google Shape;5092;p8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093" name="Google Shape;5093;p83"/>
              <p:cNvGrpSpPr/>
              <p:nvPr/>
            </p:nvGrpSpPr>
            <p:grpSpPr>
              <a:xfrm>
                <a:off x="1397225" y="1637375"/>
                <a:ext cx="1398775" cy="1228250"/>
                <a:chOff x="1397225" y="1637375"/>
                <a:chExt cx="1398775" cy="1228250"/>
              </a:xfrm>
            </p:grpSpPr>
            <p:sp>
              <p:nvSpPr>
                <p:cNvPr id="5094" name="Google Shape;5094;p8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6" name="Google Shape;5096;p83"/>
            <p:cNvGrpSpPr/>
            <p:nvPr/>
          </p:nvGrpSpPr>
          <p:grpSpPr>
            <a:xfrm>
              <a:off x="3230417" y="3103734"/>
              <a:ext cx="282982" cy="280332"/>
              <a:chOff x="2605700" y="3152850"/>
              <a:chExt cx="594125" cy="616250"/>
            </a:xfrm>
          </p:grpSpPr>
          <p:sp>
            <p:nvSpPr>
              <p:cNvPr id="5097" name="Google Shape;5097;p8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098" name="Google Shape;5098;p8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099" name="Google Shape;5099;p83"/>
            <p:cNvGrpSpPr/>
            <p:nvPr/>
          </p:nvGrpSpPr>
          <p:grpSpPr>
            <a:xfrm>
              <a:off x="3265985" y="3226989"/>
              <a:ext cx="87151" cy="346202"/>
              <a:chOff x="2680375" y="3423800"/>
              <a:chExt cx="182975" cy="761050"/>
            </a:xfrm>
          </p:grpSpPr>
          <p:sp>
            <p:nvSpPr>
              <p:cNvPr id="5100" name="Google Shape;5100;p8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01" name="Google Shape;5101;p8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83"/>
            <p:cNvGrpSpPr/>
            <p:nvPr/>
          </p:nvGrpSpPr>
          <p:grpSpPr>
            <a:xfrm>
              <a:off x="3855466" y="3289811"/>
              <a:ext cx="112514" cy="94210"/>
              <a:chOff x="3918000" y="3561900"/>
              <a:chExt cx="236225" cy="207100"/>
            </a:xfrm>
          </p:grpSpPr>
          <p:sp>
            <p:nvSpPr>
              <p:cNvPr id="5103" name="Google Shape;5103;p8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04" name="Google Shape;5104;p8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5" name="Google Shape;5105;p8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108" name="Google Shape;5108;p83"/>
            <p:cNvGrpSpPr/>
            <p:nvPr/>
          </p:nvGrpSpPr>
          <p:grpSpPr>
            <a:xfrm>
              <a:off x="2905224" y="2311071"/>
              <a:ext cx="596721" cy="528992"/>
              <a:chOff x="1922950" y="1410350"/>
              <a:chExt cx="1252825" cy="1162875"/>
            </a:xfrm>
          </p:grpSpPr>
          <p:sp>
            <p:nvSpPr>
              <p:cNvPr id="5109" name="Google Shape;5109;p8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125" name="Google Shape;5125;p8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45" name="Google Shape;5145;p8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46" name="Google Shape;5146;p8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7" name="Google Shape;5147;p83"/>
            <p:cNvGrpSpPr/>
            <p:nvPr/>
          </p:nvGrpSpPr>
          <p:grpSpPr>
            <a:xfrm>
              <a:off x="3280929" y="3294542"/>
              <a:ext cx="109894" cy="272224"/>
              <a:chOff x="2711750" y="3572300"/>
              <a:chExt cx="230725" cy="598425"/>
            </a:xfrm>
          </p:grpSpPr>
          <p:sp>
            <p:nvSpPr>
              <p:cNvPr id="5148" name="Google Shape;5148;p8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0" name="Google Shape;5150;p8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1" name="Google Shape;5151;p83"/>
            <p:cNvGrpSpPr/>
            <p:nvPr/>
          </p:nvGrpSpPr>
          <p:grpSpPr>
            <a:xfrm>
              <a:off x="3790439" y="2408636"/>
              <a:ext cx="73017" cy="75684"/>
              <a:chOff x="3781475" y="1624825"/>
              <a:chExt cx="153300" cy="166375"/>
            </a:xfrm>
          </p:grpSpPr>
          <p:sp>
            <p:nvSpPr>
              <p:cNvPr id="5152" name="Google Shape;5152;p8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6" name="Google Shape;5156;p8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3" name="Google Shape;5163;p83"/>
            <p:cNvGrpSpPr/>
            <p:nvPr/>
          </p:nvGrpSpPr>
          <p:grpSpPr>
            <a:xfrm>
              <a:off x="4403342" y="3107749"/>
              <a:ext cx="316680" cy="101374"/>
              <a:chOff x="5068275" y="3161675"/>
              <a:chExt cx="664875" cy="222850"/>
            </a:xfrm>
          </p:grpSpPr>
          <p:sp>
            <p:nvSpPr>
              <p:cNvPr id="5164" name="Google Shape;5164;p8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8" name="Google Shape;5168;p8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7" name="Google Shape;5197;p83"/>
            <p:cNvGrpSpPr/>
            <p:nvPr/>
          </p:nvGrpSpPr>
          <p:grpSpPr>
            <a:xfrm>
              <a:off x="3697513" y="2707266"/>
              <a:ext cx="59549" cy="79733"/>
              <a:chOff x="3586375" y="2281300"/>
              <a:chExt cx="125025" cy="175275"/>
            </a:xfrm>
          </p:grpSpPr>
          <p:sp>
            <p:nvSpPr>
              <p:cNvPr id="5198" name="Google Shape;5198;p8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0" name="Google Shape;5200;p8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1" name="Google Shape;5201;p83"/>
            <p:cNvGrpSpPr/>
            <p:nvPr/>
          </p:nvGrpSpPr>
          <p:grpSpPr>
            <a:xfrm>
              <a:off x="4513224" y="3221724"/>
              <a:ext cx="274563" cy="280321"/>
              <a:chOff x="5298975" y="3412225"/>
              <a:chExt cx="576450" cy="616225"/>
            </a:xfrm>
          </p:grpSpPr>
          <p:sp>
            <p:nvSpPr>
              <p:cNvPr id="5202" name="Google Shape;5202;p8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03" name="Google Shape;5203;p8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4" name="Google Shape;5204;p83"/>
            <p:cNvGrpSpPr/>
            <p:nvPr/>
          </p:nvGrpSpPr>
          <p:grpSpPr>
            <a:xfrm>
              <a:off x="4824403" y="3421846"/>
              <a:ext cx="110132" cy="130647"/>
              <a:chOff x="5952300" y="3852150"/>
              <a:chExt cx="231225" cy="287200"/>
            </a:xfrm>
          </p:grpSpPr>
          <p:sp>
            <p:nvSpPr>
              <p:cNvPr id="5205" name="Google Shape;5205;p8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7" name="Google Shape;5207;p8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5" name="Google Shape;5215;p83"/>
            <p:cNvGrpSpPr/>
            <p:nvPr/>
          </p:nvGrpSpPr>
          <p:grpSpPr>
            <a:xfrm>
              <a:off x="4295710" y="3079670"/>
              <a:ext cx="14968" cy="27135"/>
              <a:chOff x="4842300" y="3099950"/>
              <a:chExt cx="31425" cy="59650"/>
            </a:xfrm>
          </p:grpSpPr>
          <p:sp>
            <p:nvSpPr>
              <p:cNvPr id="5216" name="Google Shape;5216;p8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0" name="Google Shape;5220;p8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83"/>
            <p:cNvGrpSpPr/>
            <p:nvPr/>
          </p:nvGrpSpPr>
          <p:grpSpPr>
            <a:xfrm>
              <a:off x="3831056" y="2816010"/>
              <a:ext cx="37378" cy="27612"/>
              <a:chOff x="3866750" y="2520350"/>
              <a:chExt cx="78475" cy="60700"/>
            </a:xfrm>
          </p:grpSpPr>
          <p:sp>
            <p:nvSpPr>
              <p:cNvPr id="5229" name="Google Shape;5229;p8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3" name="Google Shape;5233;p8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50" name="Google Shape;5250;p8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62" name="Google Shape;5262;p8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5" name="Google Shape;5275;p83"/>
            <p:cNvGrpSpPr/>
            <p:nvPr/>
          </p:nvGrpSpPr>
          <p:grpSpPr>
            <a:xfrm>
              <a:off x="3632736" y="3051591"/>
              <a:ext cx="63288" cy="45217"/>
              <a:chOff x="3450375" y="3038225"/>
              <a:chExt cx="132875" cy="99400"/>
            </a:xfrm>
          </p:grpSpPr>
          <p:sp>
            <p:nvSpPr>
              <p:cNvPr id="5276" name="Google Shape;5276;p8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8" name="Google Shape;5278;p8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87" name="Google Shape;5287;p8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97" name="Google Shape;5297;p8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03" name="Google Shape;5303;p8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83"/>
          <p:cNvGrpSpPr/>
          <p:nvPr/>
        </p:nvGrpSpPr>
        <p:grpSpPr>
          <a:xfrm>
            <a:off x="3530618" y="1021765"/>
            <a:ext cx="2078182" cy="1366558"/>
            <a:chOff x="235800" y="830650"/>
            <a:chExt cx="6978450" cy="4588844"/>
          </a:xfrm>
        </p:grpSpPr>
        <p:sp>
          <p:nvSpPr>
            <p:cNvPr id="5314" name="Google Shape;5314;p8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83"/>
          <p:cNvGrpSpPr/>
          <p:nvPr/>
        </p:nvGrpSpPr>
        <p:grpSpPr>
          <a:xfrm>
            <a:off x="719115" y="2852867"/>
            <a:ext cx="2622876" cy="1333540"/>
            <a:chOff x="238125" y="1038125"/>
            <a:chExt cx="7146800" cy="3633625"/>
          </a:xfrm>
        </p:grpSpPr>
        <p:sp>
          <p:nvSpPr>
            <p:cNvPr id="5321" name="Google Shape;5321;p8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83"/>
          <p:cNvGrpSpPr/>
          <p:nvPr/>
        </p:nvGrpSpPr>
        <p:grpSpPr>
          <a:xfrm>
            <a:off x="5834043" y="994977"/>
            <a:ext cx="2590840" cy="1380235"/>
            <a:chOff x="233350" y="949250"/>
            <a:chExt cx="7137300" cy="3802300"/>
          </a:xfrm>
        </p:grpSpPr>
        <p:sp>
          <p:nvSpPr>
            <p:cNvPr id="6894" name="Google Shape;6894;p8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83"/>
          <p:cNvGrpSpPr/>
          <p:nvPr/>
        </p:nvGrpSpPr>
        <p:grpSpPr>
          <a:xfrm>
            <a:off x="7648472" y="3039750"/>
            <a:ext cx="104231" cy="320340"/>
            <a:chOff x="7564426" y="3224343"/>
            <a:chExt cx="119985" cy="368801"/>
          </a:xfrm>
        </p:grpSpPr>
        <p:sp>
          <p:nvSpPr>
            <p:cNvPr id="6946" name="Google Shape;6946;p8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83"/>
          <p:cNvGrpSpPr/>
          <p:nvPr/>
        </p:nvGrpSpPr>
        <p:grpSpPr>
          <a:xfrm>
            <a:off x="7347961" y="3033852"/>
            <a:ext cx="189489" cy="332132"/>
            <a:chOff x="8370831" y="3202002"/>
            <a:chExt cx="218129" cy="382376"/>
          </a:xfrm>
        </p:grpSpPr>
        <p:sp>
          <p:nvSpPr>
            <p:cNvPr id="6949" name="Google Shape;6949;p8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3"/>
          <p:cNvGrpSpPr/>
          <p:nvPr/>
        </p:nvGrpSpPr>
        <p:grpSpPr>
          <a:xfrm>
            <a:off x="8071350" y="3444984"/>
            <a:ext cx="309429" cy="267000"/>
            <a:chOff x="6742064" y="3750480"/>
            <a:chExt cx="399315" cy="344560"/>
          </a:xfrm>
        </p:grpSpPr>
        <p:sp>
          <p:nvSpPr>
            <p:cNvPr id="6952" name="Google Shape;6952;p8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83"/>
          <p:cNvGrpSpPr/>
          <p:nvPr/>
        </p:nvGrpSpPr>
        <p:grpSpPr>
          <a:xfrm>
            <a:off x="7610369" y="3796031"/>
            <a:ext cx="180437" cy="281608"/>
            <a:chOff x="7248525" y="3739696"/>
            <a:chExt cx="230531" cy="359790"/>
          </a:xfrm>
        </p:grpSpPr>
        <p:sp>
          <p:nvSpPr>
            <p:cNvPr id="6955" name="Google Shape;6955;p8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83"/>
          <p:cNvGrpSpPr/>
          <p:nvPr/>
        </p:nvGrpSpPr>
        <p:grpSpPr>
          <a:xfrm>
            <a:off x="7856288" y="3439255"/>
            <a:ext cx="162896" cy="278710"/>
            <a:chOff x="7601242" y="3729267"/>
            <a:chExt cx="222566" cy="380803"/>
          </a:xfrm>
        </p:grpSpPr>
        <p:sp>
          <p:nvSpPr>
            <p:cNvPr id="6958" name="Google Shape;6958;p8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0" name="Google Shape;6960;p83"/>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1" name="Google Shape;6961;p83"/>
          <p:cNvGrpSpPr/>
          <p:nvPr/>
        </p:nvGrpSpPr>
        <p:grpSpPr>
          <a:xfrm>
            <a:off x="7345934" y="3440396"/>
            <a:ext cx="193543" cy="275990"/>
            <a:chOff x="8304647" y="3738687"/>
            <a:chExt cx="225076" cy="320956"/>
          </a:xfrm>
        </p:grpSpPr>
        <p:sp>
          <p:nvSpPr>
            <p:cNvPr id="6962" name="Google Shape;6962;p8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83"/>
          <p:cNvGrpSpPr/>
          <p:nvPr/>
        </p:nvGrpSpPr>
        <p:grpSpPr>
          <a:xfrm>
            <a:off x="7618426" y="3440396"/>
            <a:ext cx="178492" cy="275990"/>
            <a:chOff x="8615101" y="3738687"/>
            <a:chExt cx="207573" cy="320956"/>
          </a:xfrm>
        </p:grpSpPr>
        <p:sp>
          <p:nvSpPr>
            <p:cNvPr id="6966" name="Google Shape;6966;p8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9" name="Google Shape;6969;p83"/>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0" name="Google Shape;6970;p83"/>
          <p:cNvGrpSpPr/>
          <p:nvPr/>
        </p:nvGrpSpPr>
        <p:grpSpPr>
          <a:xfrm>
            <a:off x="6013131" y="3561884"/>
            <a:ext cx="557670" cy="511283"/>
            <a:chOff x="6015419" y="3716859"/>
            <a:chExt cx="557671" cy="511283"/>
          </a:xfrm>
        </p:grpSpPr>
        <p:sp>
          <p:nvSpPr>
            <p:cNvPr id="6971" name="Google Shape;6971;p8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2" name="Google Shape;6972;p83"/>
            <p:cNvGrpSpPr/>
            <p:nvPr/>
          </p:nvGrpSpPr>
          <p:grpSpPr>
            <a:xfrm>
              <a:off x="6036094" y="3716980"/>
              <a:ext cx="529860" cy="510468"/>
              <a:chOff x="6036094" y="3716980"/>
              <a:chExt cx="529860" cy="510468"/>
            </a:xfrm>
          </p:grpSpPr>
          <p:sp>
            <p:nvSpPr>
              <p:cNvPr id="6973" name="Google Shape;6973;p8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3" name="Google Shape;6983;p83"/>
          <p:cNvGrpSpPr/>
          <p:nvPr/>
        </p:nvGrpSpPr>
        <p:grpSpPr>
          <a:xfrm>
            <a:off x="6642016" y="2918653"/>
            <a:ext cx="576302" cy="511871"/>
            <a:chOff x="6644304" y="3073628"/>
            <a:chExt cx="576302" cy="511871"/>
          </a:xfrm>
        </p:grpSpPr>
        <p:sp>
          <p:nvSpPr>
            <p:cNvPr id="6984" name="Google Shape;6984;p8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5" name="Google Shape;6985;p83"/>
            <p:cNvGrpSpPr/>
            <p:nvPr/>
          </p:nvGrpSpPr>
          <p:grpSpPr>
            <a:xfrm>
              <a:off x="6712169" y="3085440"/>
              <a:ext cx="481622" cy="494913"/>
              <a:chOff x="6712169" y="3085440"/>
              <a:chExt cx="481622" cy="494913"/>
            </a:xfrm>
          </p:grpSpPr>
          <p:sp>
            <p:nvSpPr>
              <p:cNvPr id="6986" name="Google Shape;6986;p8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1" name="Google Shape;6991;p8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4" name="Google Shape;6994;p83"/>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5" name="Google Shape;6995;p83"/>
          <p:cNvGrpSpPr/>
          <p:nvPr/>
        </p:nvGrpSpPr>
        <p:grpSpPr>
          <a:xfrm>
            <a:off x="6649867" y="3561648"/>
            <a:ext cx="560631" cy="511352"/>
            <a:chOff x="6652154" y="3716623"/>
            <a:chExt cx="560631" cy="511352"/>
          </a:xfrm>
        </p:grpSpPr>
        <p:sp>
          <p:nvSpPr>
            <p:cNvPr id="6996" name="Google Shape;6996;p8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7" name="Google Shape;6997;p83"/>
            <p:cNvGrpSpPr/>
            <p:nvPr/>
          </p:nvGrpSpPr>
          <p:grpSpPr>
            <a:xfrm>
              <a:off x="6669657" y="3716715"/>
              <a:ext cx="466779" cy="464290"/>
              <a:chOff x="6669657" y="3716715"/>
              <a:chExt cx="466779" cy="464290"/>
            </a:xfrm>
          </p:grpSpPr>
          <p:sp>
            <p:nvSpPr>
              <p:cNvPr id="6998" name="Google Shape;6998;p8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1" name="Google Shape;7011;p83"/>
          <p:cNvGrpSpPr/>
          <p:nvPr/>
        </p:nvGrpSpPr>
        <p:grpSpPr>
          <a:xfrm>
            <a:off x="7843958" y="3843056"/>
            <a:ext cx="187557" cy="187557"/>
            <a:chOff x="8565775" y="671075"/>
            <a:chExt cx="441000" cy="441000"/>
          </a:xfrm>
        </p:grpSpPr>
        <p:sp>
          <p:nvSpPr>
            <p:cNvPr id="7012" name="Google Shape;7012;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4" name="Google Shape;7014;p83"/>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3"/>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6" name="Google Shape;7016;p83"/>
          <p:cNvGrpSpPr/>
          <p:nvPr/>
        </p:nvGrpSpPr>
        <p:grpSpPr>
          <a:xfrm>
            <a:off x="5997813" y="2921275"/>
            <a:ext cx="587871" cy="512373"/>
            <a:chOff x="6000100" y="3076250"/>
            <a:chExt cx="587871" cy="512373"/>
          </a:xfrm>
        </p:grpSpPr>
        <p:sp>
          <p:nvSpPr>
            <p:cNvPr id="7017" name="Google Shape;7017;p8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8" name="Google Shape;7018;p83"/>
            <p:cNvGrpSpPr/>
            <p:nvPr/>
          </p:nvGrpSpPr>
          <p:grpSpPr>
            <a:xfrm>
              <a:off x="6031360" y="3076713"/>
              <a:ext cx="539107" cy="480965"/>
              <a:chOff x="6031360" y="3076713"/>
              <a:chExt cx="539107" cy="480965"/>
            </a:xfrm>
          </p:grpSpPr>
          <p:sp>
            <p:nvSpPr>
              <p:cNvPr id="7019" name="Google Shape;7019;p8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6" name="Google Shape;7026;p83"/>
          <p:cNvGrpSpPr/>
          <p:nvPr/>
        </p:nvGrpSpPr>
        <p:grpSpPr>
          <a:xfrm>
            <a:off x="3574273" y="2854307"/>
            <a:ext cx="2241344" cy="1330656"/>
            <a:chOff x="3597785" y="3065882"/>
            <a:chExt cx="2241344" cy="1330656"/>
          </a:xfrm>
        </p:grpSpPr>
        <p:grpSp>
          <p:nvGrpSpPr>
            <p:cNvPr id="7027" name="Google Shape;7027;p83"/>
            <p:cNvGrpSpPr/>
            <p:nvPr/>
          </p:nvGrpSpPr>
          <p:grpSpPr>
            <a:xfrm>
              <a:off x="5296908" y="3937355"/>
              <a:ext cx="143198" cy="32380"/>
              <a:chOff x="5296908" y="3937355"/>
              <a:chExt cx="143198" cy="32380"/>
            </a:xfrm>
          </p:grpSpPr>
          <p:sp>
            <p:nvSpPr>
              <p:cNvPr id="7028" name="Google Shape;7028;p8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9" name="Google Shape;7029;p83"/>
              <p:cNvGrpSpPr/>
              <p:nvPr/>
            </p:nvGrpSpPr>
            <p:grpSpPr>
              <a:xfrm>
                <a:off x="5402331" y="3937355"/>
                <a:ext cx="37776" cy="32380"/>
                <a:chOff x="5402331" y="3937355"/>
                <a:chExt cx="37776" cy="32380"/>
              </a:xfrm>
            </p:grpSpPr>
            <p:sp>
              <p:nvSpPr>
                <p:cNvPr id="7030" name="Google Shape;7030;p8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83"/>
              <p:cNvGrpSpPr/>
              <p:nvPr/>
            </p:nvGrpSpPr>
            <p:grpSpPr>
              <a:xfrm>
                <a:off x="5296908" y="3937355"/>
                <a:ext cx="37783" cy="32380"/>
                <a:chOff x="5296908" y="3937355"/>
                <a:chExt cx="37783" cy="32380"/>
              </a:xfrm>
            </p:grpSpPr>
            <p:sp>
              <p:nvSpPr>
                <p:cNvPr id="7033" name="Google Shape;7033;p8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5" name="Google Shape;7035;p83"/>
            <p:cNvGrpSpPr/>
            <p:nvPr/>
          </p:nvGrpSpPr>
          <p:grpSpPr>
            <a:xfrm>
              <a:off x="4724163" y="3119631"/>
              <a:ext cx="120838" cy="84218"/>
              <a:chOff x="4724163" y="3119631"/>
              <a:chExt cx="120838" cy="84218"/>
            </a:xfrm>
          </p:grpSpPr>
          <p:grpSp>
            <p:nvGrpSpPr>
              <p:cNvPr id="7036" name="Google Shape;7036;p83"/>
              <p:cNvGrpSpPr/>
              <p:nvPr/>
            </p:nvGrpSpPr>
            <p:grpSpPr>
              <a:xfrm>
                <a:off x="4746712" y="3132773"/>
                <a:ext cx="86869" cy="56424"/>
                <a:chOff x="4746712" y="3132773"/>
                <a:chExt cx="86869" cy="56424"/>
              </a:xfrm>
            </p:grpSpPr>
            <p:sp>
              <p:nvSpPr>
                <p:cNvPr id="7037" name="Google Shape;7037;p8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83"/>
              <p:cNvGrpSpPr/>
              <p:nvPr/>
            </p:nvGrpSpPr>
            <p:grpSpPr>
              <a:xfrm>
                <a:off x="4773634" y="3143336"/>
                <a:ext cx="37776" cy="32451"/>
                <a:chOff x="4773634" y="3143336"/>
                <a:chExt cx="37776" cy="32451"/>
              </a:xfrm>
            </p:grpSpPr>
            <p:sp>
              <p:nvSpPr>
                <p:cNvPr id="7040" name="Google Shape;7040;p8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83"/>
              <p:cNvGrpSpPr/>
              <p:nvPr/>
            </p:nvGrpSpPr>
            <p:grpSpPr>
              <a:xfrm>
                <a:off x="4724163" y="3131248"/>
                <a:ext cx="37776" cy="32459"/>
                <a:chOff x="4724163" y="3131248"/>
                <a:chExt cx="37776" cy="32459"/>
              </a:xfrm>
            </p:grpSpPr>
            <p:sp>
              <p:nvSpPr>
                <p:cNvPr id="7043" name="Google Shape;7043;p8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83"/>
              <p:cNvGrpSpPr/>
              <p:nvPr/>
            </p:nvGrpSpPr>
            <p:grpSpPr>
              <a:xfrm>
                <a:off x="4755081" y="3176054"/>
                <a:ext cx="32357" cy="27795"/>
                <a:chOff x="4755081" y="3176054"/>
                <a:chExt cx="32357" cy="27795"/>
              </a:xfrm>
            </p:grpSpPr>
            <p:sp>
              <p:nvSpPr>
                <p:cNvPr id="7046" name="Google Shape;7046;p8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83"/>
              <p:cNvGrpSpPr/>
              <p:nvPr/>
            </p:nvGrpSpPr>
            <p:grpSpPr>
              <a:xfrm>
                <a:off x="4812550" y="3119631"/>
                <a:ext cx="32451" cy="27803"/>
                <a:chOff x="4812550" y="3119631"/>
                <a:chExt cx="32451" cy="27803"/>
              </a:xfrm>
            </p:grpSpPr>
            <p:sp>
              <p:nvSpPr>
                <p:cNvPr id="7049" name="Google Shape;7049;p8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1" name="Google Shape;7051;p83"/>
            <p:cNvGrpSpPr/>
            <p:nvPr/>
          </p:nvGrpSpPr>
          <p:grpSpPr>
            <a:xfrm>
              <a:off x="5382826" y="4027197"/>
              <a:ext cx="268967" cy="250422"/>
              <a:chOff x="5382826" y="4027197"/>
              <a:chExt cx="268967" cy="250422"/>
            </a:xfrm>
          </p:grpSpPr>
          <p:grpSp>
            <p:nvGrpSpPr>
              <p:cNvPr id="7052" name="Google Shape;7052;p83"/>
              <p:cNvGrpSpPr/>
              <p:nvPr/>
            </p:nvGrpSpPr>
            <p:grpSpPr>
              <a:xfrm>
                <a:off x="5405280" y="4042510"/>
                <a:ext cx="237570" cy="218647"/>
                <a:chOff x="5405280" y="4042510"/>
                <a:chExt cx="237570" cy="218647"/>
              </a:xfrm>
            </p:grpSpPr>
            <p:sp>
              <p:nvSpPr>
                <p:cNvPr id="7053" name="Google Shape;7053;p8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9" name="Google Shape;7059;p83"/>
              <p:cNvGrpSpPr/>
              <p:nvPr/>
            </p:nvGrpSpPr>
            <p:grpSpPr>
              <a:xfrm>
                <a:off x="5382826" y="4125549"/>
                <a:ext cx="37776" cy="32380"/>
                <a:chOff x="5382826" y="4125549"/>
                <a:chExt cx="37776" cy="32380"/>
              </a:xfrm>
            </p:grpSpPr>
            <p:sp>
              <p:nvSpPr>
                <p:cNvPr id="7060" name="Google Shape;7060;p8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83"/>
              <p:cNvGrpSpPr/>
              <p:nvPr/>
            </p:nvGrpSpPr>
            <p:grpSpPr>
              <a:xfrm>
                <a:off x="5475680" y="4195587"/>
                <a:ext cx="37783" cy="32364"/>
                <a:chOff x="5475680" y="4195587"/>
                <a:chExt cx="37783" cy="32364"/>
              </a:xfrm>
            </p:grpSpPr>
            <p:sp>
              <p:nvSpPr>
                <p:cNvPr id="7063" name="Google Shape;7063;p8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83"/>
              <p:cNvGrpSpPr/>
              <p:nvPr/>
            </p:nvGrpSpPr>
            <p:grpSpPr>
              <a:xfrm>
                <a:off x="5532575" y="4027197"/>
                <a:ext cx="33308" cy="32262"/>
                <a:chOff x="5532575" y="4027197"/>
                <a:chExt cx="33308" cy="32262"/>
              </a:xfrm>
            </p:grpSpPr>
            <p:sp>
              <p:nvSpPr>
                <p:cNvPr id="7066" name="Google Shape;7066;p8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83"/>
              <p:cNvGrpSpPr/>
              <p:nvPr/>
            </p:nvGrpSpPr>
            <p:grpSpPr>
              <a:xfrm>
                <a:off x="5590706" y="4245348"/>
                <a:ext cx="33497" cy="32270"/>
                <a:chOff x="5590706" y="4245348"/>
                <a:chExt cx="33497" cy="32270"/>
              </a:xfrm>
            </p:grpSpPr>
            <p:sp>
              <p:nvSpPr>
                <p:cNvPr id="7069" name="Google Shape;7069;p8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83"/>
              <p:cNvGrpSpPr/>
              <p:nvPr/>
            </p:nvGrpSpPr>
            <p:grpSpPr>
              <a:xfrm>
                <a:off x="5618681" y="4109677"/>
                <a:ext cx="33112" cy="32357"/>
                <a:chOff x="5618681" y="4109677"/>
                <a:chExt cx="33112" cy="32357"/>
              </a:xfrm>
            </p:grpSpPr>
            <p:sp>
              <p:nvSpPr>
                <p:cNvPr id="7072" name="Google Shape;7072;p8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83"/>
              <p:cNvGrpSpPr/>
              <p:nvPr/>
            </p:nvGrpSpPr>
            <p:grpSpPr>
              <a:xfrm>
                <a:off x="5479298" y="4128262"/>
                <a:ext cx="31405" cy="26906"/>
                <a:chOff x="5479298" y="4128262"/>
                <a:chExt cx="31405" cy="26906"/>
              </a:xfrm>
            </p:grpSpPr>
            <p:sp>
              <p:nvSpPr>
                <p:cNvPr id="7075" name="Google Shape;7075;p8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83"/>
              <p:cNvGrpSpPr/>
              <p:nvPr/>
            </p:nvGrpSpPr>
            <p:grpSpPr>
              <a:xfrm>
                <a:off x="5582903" y="4180116"/>
                <a:ext cx="31499" cy="26898"/>
                <a:chOff x="5582903" y="4180116"/>
                <a:chExt cx="31499" cy="26898"/>
              </a:xfrm>
            </p:grpSpPr>
            <p:sp>
              <p:nvSpPr>
                <p:cNvPr id="7078" name="Google Shape;7078;p8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0" name="Google Shape;7080;p83"/>
            <p:cNvGrpSpPr/>
            <p:nvPr/>
          </p:nvGrpSpPr>
          <p:grpSpPr>
            <a:xfrm>
              <a:off x="3977681" y="3230323"/>
              <a:ext cx="94584" cy="84085"/>
              <a:chOff x="3977681" y="3230323"/>
              <a:chExt cx="94584" cy="84085"/>
            </a:xfrm>
          </p:grpSpPr>
          <p:grpSp>
            <p:nvGrpSpPr>
              <p:cNvPr id="7081" name="Google Shape;7081;p83"/>
              <p:cNvGrpSpPr/>
              <p:nvPr/>
            </p:nvGrpSpPr>
            <p:grpSpPr>
              <a:xfrm>
                <a:off x="4000135" y="3243041"/>
                <a:ext cx="59570" cy="57186"/>
                <a:chOff x="4000135" y="3243041"/>
                <a:chExt cx="59570" cy="57186"/>
              </a:xfrm>
            </p:grpSpPr>
            <p:sp>
              <p:nvSpPr>
                <p:cNvPr id="7082" name="Google Shape;7082;p8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83"/>
              <p:cNvGrpSpPr/>
              <p:nvPr/>
            </p:nvGrpSpPr>
            <p:grpSpPr>
              <a:xfrm>
                <a:off x="3977681" y="3245872"/>
                <a:ext cx="37783" cy="32380"/>
                <a:chOff x="3977681" y="3245872"/>
                <a:chExt cx="37783" cy="32380"/>
              </a:xfrm>
            </p:grpSpPr>
            <p:sp>
              <p:nvSpPr>
                <p:cNvPr id="7086" name="Google Shape;7086;p8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83"/>
              <p:cNvGrpSpPr/>
              <p:nvPr/>
            </p:nvGrpSpPr>
            <p:grpSpPr>
              <a:xfrm>
                <a:off x="4040860" y="3262672"/>
                <a:ext cx="31405" cy="27001"/>
                <a:chOff x="4040860" y="3262672"/>
                <a:chExt cx="31405" cy="27001"/>
              </a:xfrm>
            </p:grpSpPr>
            <p:sp>
              <p:nvSpPr>
                <p:cNvPr id="7089" name="Google Shape;7089;p8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83"/>
              <p:cNvGrpSpPr/>
              <p:nvPr/>
            </p:nvGrpSpPr>
            <p:grpSpPr>
              <a:xfrm>
                <a:off x="4021072" y="3230323"/>
                <a:ext cx="31397" cy="26906"/>
                <a:chOff x="4021072" y="3230323"/>
                <a:chExt cx="31397" cy="26906"/>
              </a:xfrm>
            </p:grpSpPr>
            <p:sp>
              <p:nvSpPr>
                <p:cNvPr id="7092" name="Google Shape;7092;p8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83"/>
              <p:cNvGrpSpPr/>
              <p:nvPr/>
            </p:nvGrpSpPr>
            <p:grpSpPr>
              <a:xfrm>
                <a:off x="4001472" y="3287462"/>
                <a:ext cx="31499" cy="26945"/>
                <a:chOff x="4001472" y="3287462"/>
                <a:chExt cx="31499" cy="26945"/>
              </a:xfrm>
            </p:grpSpPr>
            <p:sp>
              <p:nvSpPr>
                <p:cNvPr id="7095" name="Google Shape;7095;p8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7" name="Google Shape;7097;p83"/>
            <p:cNvGrpSpPr/>
            <p:nvPr/>
          </p:nvGrpSpPr>
          <p:grpSpPr>
            <a:xfrm>
              <a:off x="4084715" y="3258865"/>
              <a:ext cx="184961" cy="137268"/>
              <a:chOff x="4084715" y="3258865"/>
              <a:chExt cx="184961" cy="137268"/>
            </a:xfrm>
          </p:grpSpPr>
          <p:grpSp>
            <p:nvGrpSpPr>
              <p:cNvPr id="7098" name="Google Shape;7098;p83"/>
              <p:cNvGrpSpPr/>
              <p:nvPr/>
            </p:nvGrpSpPr>
            <p:grpSpPr>
              <a:xfrm>
                <a:off x="4107453" y="3271583"/>
                <a:ext cx="153470" cy="110275"/>
                <a:chOff x="4107453" y="3271583"/>
                <a:chExt cx="153470" cy="110275"/>
              </a:xfrm>
            </p:grpSpPr>
            <p:sp>
              <p:nvSpPr>
                <p:cNvPr id="7099" name="Google Shape;7099;p8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83"/>
              <p:cNvGrpSpPr/>
              <p:nvPr/>
            </p:nvGrpSpPr>
            <p:grpSpPr>
              <a:xfrm>
                <a:off x="4136947" y="3258865"/>
                <a:ext cx="31499" cy="27001"/>
                <a:chOff x="4136947" y="3258865"/>
                <a:chExt cx="31499" cy="27001"/>
              </a:xfrm>
            </p:grpSpPr>
            <p:sp>
              <p:nvSpPr>
                <p:cNvPr id="7104" name="Google Shape;7104;p8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83"/>
              <p:cNvGrpSpPr/>
              <p:nvPr/>
            </p:nvGrpSpPr>
            <p:grpSpPr>
              <a:xfrm>
                <a:off x="4084715" y="3266478"/>
                <a:ext cx="31468" cy="26898"/>
                <a:chOff x="4084715" y="3266478"/>
                <a:chExt cx="31468" cy="26898"/>
              </a:xfrm>
            </p:grpSpPr>
            <p:sp>
              <p:nvSpPr>
                <p:cNvPr id="7107" name="Google Shape;7107;p8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83"/>
              <p:cNvGrpSpPr/>
              <p:nvPr/>
            </p:nvGrpSpPr>
            <p:grpSpPr>
              <a:xfrm>
                <a:off x="4159213" y="3279849"/>
                <a:ext cx="31405" cy="26945"/>
                <a:chOff x="4159213" y="3279849"/>
                <a:chExt cx="31405" cy="26945"/>
              </a:xfrm>
            </p:grpSpPr>
            <p:sp>
              <p:nvSpPr>
                <p:cNvPr id="7110" name="Google Shape;7110;p8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83"/>
              <p:cNvGrpSpPr/>
              <p:nvPr/>
            </p:nvGrpSpPr>
            <p:grpSpPr>
              <a:xfrm>
                <a:off x="4201550" y="3266502"/>
                <a:ext cx="31405" cy="26883"/>
                <a:chOff x="4201550" y="3266502"/>
                <a:chExt cx="31405" cy="26883"/>
              </a:xfrm>
            </p:grpSpPr>
            <p:sp>
              <p:nvSpPr>
                <p:cNvPr id="7113" name="Google Shape;7113;p8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83"/>
              <p:cNvGrpSpPr/>
              <p:nvPr/>
            </p:nvGrpSpPr>
            <p:grpSpPr>
              <a:xfrm>
                <a:off x="4201550" y="3338278"/>
                <a:ext cx="31405" cy="26930"/>
                <a:chOff x="4201550" y="3338278"/>
                <a:chExt cx="31405" cy="26930"/>
              </a:xfrm>
            </p:grpSpPr>
            <p:sp>
              <p:nvSpPr>
                <p:cNvPr id="7116" name="Google Shape;7116;p8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83"/>
              <p:cNvGrpSpPr/>
              <p:nvPr/>
            </p:nvGrpSpPr>
            <p:grpSpPr>
              <a:xfrm>
                <a:off x="4238272" y="3369132"/>
                <a:ext cx="31405" cy="27001"/>
                <a:chOff x="4238272" y="3369132"/>
                <a:chExt cx="31405" cy="27001"/>
              </a:xfrm>
            </p:grpSpPr>
            <p:sp>
              <p:nvSpPr>
                <p:cNvPr id="7119" name="Google Shape;7119;p8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1" name="Google Shape;7121;p83"/>
            <p:cNvGrpSpPr/>
            <p:nvPr/>
          </p:nvGrpSpPr>
          <p:grpSpPr>
            <a:xfrm>
              <a:off x="4068639" y="3200169"/>
              <a:ext cx="77643" cy="37272"/>
              <a:chOff x="4068639" y="3200169"/>
              <a:chExt cx="77643" cy="37272"/>
            </a:xfrm>
          </p:grpSpPr>
          <p:sp>
            <p:nvSpPr>
              <p:cNvPr id="7122" name="Google Shape;7122;p8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3" name="Google Shape;7123;p83"/>
              <p:cNvGrpSpPr/>
              <p:nvPr/>
            </p:nvGrpSpPr>
            <p:grpSpPr>
              <a:xfrm>
                <a:off x="4114878" y="3200169"/>
                <a:ext cx="31405" cy="26993"/>
                <a:chOff x="4114878" y="3200169"/>
                <a:chExt cx="31405" cy="26993"/>
              </a:xfrm>
            </p:grpSpPr>
            <p:sp>
              <p:nvSpPr>
                <p:cNvPr id="7124" name="Google Shape;7124;p8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83"/>
              <p:cNvGrpSpPr/>
              <p:nvPr/>
            </p:nvGrpSpPr>
            <p:grpSpPr>
              <a:xfrm>
                <a:off x="4068639" y="3210535"/>
                <a:ext cx="31499" cy="26906"/>
                <a:chOff x="4068639" y="3210535"/>
                <a:chExt cx="31499" cy="26906"/>
              </a:xfrm>
            </p:grpSpPr>
            <p:sp>
              <p:nvSpPr>
                <p:cNvPr id="7127" name="Google Shape;7127;p8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9" name="Google Shape;7129;p83"/>
            <p:cNvGrpSpPr/>
            <p:nvPr/>
          </p:nvGrpSpPr>
          <p:grpSpPr>
            <a:xfrm>
              <a:off x="3869702" y="3066935"/>
              <a:ext cx="382664" cy="190294"/>
              <a:chOff x="3869702" y="3066935"/>
              <a:chExt cx="382664" cy="190294"/>
            </a:xfrm>
          </p:grpSpPr>
          <p:grpSp>
            <p:nvGrpSpPr>
              <p:cNvPr id="7130" name="Google Shape;7130;p83"/>
              <p:cNvGrpSpPr/>
              <p:nvPr/>
            </p:nvGrpSpPr>
            <p:grpSpPr>
              <a:xfrm>
                <a:off x="3888633" y="3082351"/>
                <a:ext cx="351172" cy="160698"/>
                <a:chOff x="3888633" y="3082351"/>
                <a:chExt cx="351172" cy="160698"/>
              </a:xfrm>
            </p:grpSpPr>
            <p:sp>
              <p:nvSpPr>
                <p:cNvPr id="7131" name="Google Shape;7131;p8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7" name="Google Shape;7137;p83"/>
              <p:cNvGrpSpPr/>
              <p:nvPr/>
            </p:nvGrpSpPr>
            <p:grpSpPr>
              <a:xfrm>
                <a:off x="4143703" y="3066935"/>
                <a:ext cx="37783" cy="32357"/>
                <a:chOff x="4143703" y="3066935"/>
                <a:chExt cx="37783" cy="32357"/>
              </a:xfrm>
            </p:grpSpPr>
            <p:sp>
              <p:nvSpPr>
                <p:cNvPr id="7138" name="Google Shape;7138;p8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83"/>
              <p:cNvGrpSpPr/>
              <p:nvPr/>
            </p:nvGrpSpPr>
            <p:grpSpPr>
              <a:xfrm>
                <a:off x="4044565" y="3103563"/>
                <a:ext cx="37783" cy="32451"/>
                <a:chOff x="4044565" y="3103563"/>
                <a:chExt cx="37783" cy="32451"/>
              </a:xfrm>
            </p:grpSpPr>
            <p:sp>
              <p:nvSpPr>
                <p:cNvPr id="7141" name="Google Shape;7141;p8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83"/>
              <p:cNvGrpSpPr/>
              <p:nvPr/>
            </p:nvGrpSpPr>
            <p:grpSpPr>
              <a:xfrm>
                <a:off x="4017454" y="3188237"/>
                <a:ext cx="37776" cy="32357"/>
                <a:chOff x="4017454" y="3188237"/>
                <a:chExt cx="37776" cy="32357"/>
              </a:xfrm>
            </p:grpSpPr>
            <p:sp>
              <p:nvSpPr>
                <p:cNvPr id="7144" name="Google Shape;7144;p8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83"/>
              <p:cNvGrpSpPr/>
              <p:nvPr/>
            </p:nvGrpSpPr>
            <p:grpSpPr>
              <a:xfrm>
                <a:off x="3921548" y="3157509"/>
                <a:ext cx="37783" cy="32357"/>
                <a:chOff x="3921548" y="3157509"/>
                <a:chExt cx="37783" cy="32357"/>
              </a:xfrm>
            </p:grpSpPr>
            <p:sp>
              <p:nvSpPr>
                <p:cNvPr id="7147" name="Google Shape;7147;p8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83"/>
              <p:cNvGrpSpPr/>
              <p:nvPr/>
            </p:nvGrpSpPr>
            <p:grpSpPr>
              <a:xfrm>
                <a:off x="3939056" y="3211620"/>
                <a:ext cx="37783" cy="32380"/>
                <a:chOff x="3939056" y="3211620"/>
                <a:chExt cx="37783" cy="32380"/>
              </a:xfrm>
            </p:grpSpPr>
            <p:sp>
              <p:nvSpPr>
                <p:cNvPr id="7150" name="Google Shape;7150;p8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83"/>
              <p:cNvGrpSpPr/>
              <p:nvPr/>
            </p:nvGrpSpPr>
            <p:grpSpPr>
              <a:xfrm>
                <a:off x="4176240" y="3136965"/>
                <a:ext cx="31405" cy="26930"/>
                <a:chOff x="4176240" y="3136965"/>
                <a:chExt cx="31405" cy="26930"/>
              </a:xfrm>
            </p:grpSpPr>
            <p:sp>
              <p:nvSpPr>
                <p:cNvPr id="7153" name="Google Shape;7153;p8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83"/>
              <p:cNvGrpSpPr/>
              <p:nvPr/>
            </p:nvGrpSpPr>
            <p:grpSpPr>
              <a:xfrm>
                <a:off x="4133148" y="3152593"/>
                <a:ext cx="31499" cy="27001"/>
                <a:chOff x="4133148" y="3152593"/>
                <a:chExt cx="31499" cy="27001"/>
              </a:xfrm>
            </p:grpSpPr>
            <p:sp>
              <p:nvSpPr>
                <p:cNvPr id="7156" name="Google Shape;7156;p8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83"/>
              <p:cNvGrpSpPr/>
              <p:nvPr/>
            </p:nvGrpSpPr>
            <p:grpSpPr>
              <a:xfrm>
                <a:off x="4220866" y="3073534"/>
                <a:ext cx="31499" cy="26898"/>
                <a:chOff x="4220866" y="3073534"/>
                <a:chExt cx="31499" cy="26898"/>
              </a:xfrm>
            </p:grpSpPr>
            <p:sp>
              <p:nvSpPr>
                <p:cNvPr id="7159" name="Google Shape;7159;p8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83"/>
              <p:cNvGrpSpPr/>
              <p:nvPr/>
            </p:nvGrpSpPr>
            <p:grpSpPr>
              <a:xfrm>
                <a:off x="3869702" y="3230323"/>
                <a:ext cx="31499" cy="26906"/>
                <a:chOff x="3869702" y="3230323"/>
                <a:chExt cx="31499" cy="26906"/>
              </a:xfrm>
            </p:grpSpPr>
            <p:sp>
              <p:nvSpPr>
                <p:cNvPr id="7162" name="Google Shape;7162;p8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4" name="Google Shape;7164;p83"/>
            <p:cNvGrpSpPr/>
            <p:nvPr/>
          </p:nvGrpSpPr>
          <p:grpSpPr>
            <a:xfrm>
              <a:off x="4271383" y="3065882"/>
              <a:ext cx="304556" cy="341663"/>
              <a:chOff x="4271383" y="3065882"/>
              <a:chExt cx="304556" cy="341663"/>
            </a:xfrm>
          </p:grpSpPr>
          <p:grpSp>
            <p:nvGrpSpPr>
              <p:cNvPr id="7165" name="Google Shape;7165;p83"/>
              <p:cNvGrpSpPr/>
              <p:nvPr/>
            </p:nvGrpSpPr>
            <p:grpSpPr>
              <a:xfrm>
                <a:off x="4293838" y="3078639"/>
                <a:ext cx="269353" cy="311973"/>
                <a:chOff x="4293838" y="3078639"/>
                <a:chExt cx="269353" cy="311973"/>
              </a:xfrm>
            </p:grpSpPr>
            <p:sp>
              <p:nvSpPr>
                <p:cNvPr id="7166" name="Google Shape;7166;p8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83"/>
              <p:cNvGrpSpPr/>
              <p:nvPr/>
            </p:nvGrpSpPr>
            <p:grpSpPr>
              <a:xfrm>
                <a:off x="4538164" y="3342061"/>
                <a:ext cx="37776" cy="32380"/>
                <a:chOff x="4538164" y="3342061"/>
                <a:chExt cx="37776" cy="32380"/>
              </a:xfrm>
            </p:grpSpPr>
            <p:sp>
              <p:nvSpPr>
                <p:cNvPr id="7184" name="Google Shape;7184;p8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83"/>
              <p:cNvGrpSpPr/>
              <p:nvPr/>
            </p:nvGrpSpPr>
            <p:grpSpPr>
              <a:xfrm>
                <a:off x="4271383" y="3194742"/>
                <a:ext cx="37783" cy="32420"/>
                <a:chOff x="4271383" y="3194742"/>
                <a:chExt cx="37783" cy="32420"/>
              </a:xfrm>
            </p:grpSpPr>
            <p:sp>
              <p:nvSpPr>
                <p:cNvPr id="7187" name="Google Shape;7187;p8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83"/>
              <p:cNvGrpSpPr/>
              <p:nvPr/>
            </p:nvGrpSpPr>
            <p:grpSpPr>
              <a:xfrm>
                <a:off x="4284416" y="3084058"/>
                <a:ext cx="37783" cy="32357"/>
                <a:chOff x="4284416" y="3084058"/>
                <a:chExt cx="37783" cy="32357"/>
              </a:xfrm>
            </p:grpSpPr>
            <p:sp>
              <p:nvSpPr>
                <p:cNvPr id="7190" name="Google Shape;7190;p8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83"/>
              <p:cNvGrpSpPr/>
              <p:nvPr/>
            </p:nvGrpSpPr>
            <p:grpSpPr>
              <a:xfrm>
                <a:off x="4478697" y="3297561"/>
                <a:ext cx="37776" cy="32451"/>
                <a:chOff x="4478697" y="3297561"/>
                <a:chExt cx="37776" cy="32451"/>
              </a:xfrm>
            </p:grpSpPr>
            <p:sp>
              <p:nvSpPr>
                <p:cNvPr id="7193" name="Google Shape;7193;p8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83"/>
              <p:cNvGrpSpPr/>
              <p:nvPr/>
            </p:nvGrpSpPr>
            <p:grpSpPr>
              <a:xfrm>
                <a:off x="4411813" y="3331711"/>
                <a:ext cx="37776" cy="32451"/>
                <a:chOff x="4411813" y="3331711"/>
                <a:chExt cx="37776" cy="32451"/>
              </a:xfrm>
            </p:grpSpPr>
            <p:sp>
              <p:nvSpPr>
                <p:cNvPr id="7196" name="Google Shape;7196;p8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83"/>
              <p:cNvGrpSpPr/>
              <p:nvPr/>
            </p:nvGrpSpPr>
            <p:grpSpPr>
              <a:xfrm>
                <a:off x="4337984" y="3375188"/>
                <a:ext cx="37776" cy="32357"/>
                <a:chOff x="4337984" y="3375188"/>
                <a:chExt cx="37776" cy="32357"/>
              </a:xfrm>
            </p:grpSpPr>
            <p:sp>
              <p:nvSpPr>
                <p:cNvPr id="7199" name="Google Shape;7199;p8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83"/>
              <p:cNvGrpSpPr/>
              <p:nvPr/>
            </p:nvGrpSpPr>
            <p:grpSpPr>
              <a:xfrm>
                <a:off x="4494867" y="3090530"/>
                <a:ext cx="37878" cy="32451"/>
                <a:chOff x="4494867" y="3090530"/>
                <a:chExt cx="37878" cy="32451"/>
              </a:xfrm>
            </p:grpSpPr>
            <p:sp>
              <p:nvSpPr>
                <p:cNvPr id="7202" name="Google Shape;7202;p8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83"/>
              <p:cNvGrpSpPr/>
              <p:nvPr/>
            </p:nvGrpSpPr>
            <p:grpSpPr>
              <a:xfrm>
                <a:off x="4525124" y="3207774"/>
                <a:ext cx="37783" cy="32420"/>
                <a:chOff x="4525124" y="3207774"/>
                <a:chExt cx="37783" cy="32420"/>
              </a:xfrm>
            </p:grpSpPr>
            <p:sp>
              <p:nvSpPr>
                <p:cNvPr id="7205" name="Google Shape;7205;p8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83"/>
              <p:cNvGrpSpPr/>
              <p:nvPr/>
            </p:nvGrpSpPr>
            <p:grpSpPr>
              <a:xfrm>
                <a:off x="4440544" y="3176479"/>
                <a:ext cx="31499" cy="26898"/>
                <a:chOff x="4440544" y="3176479"/>
                <a:chExt cx="31499" cy="26898"/>
              </a:xfrm>
            </p:grpSpPr>
            <p:sp>
              <p:nvSpPr>
                <p:cNvPr id="7208" name="Google Shape;7208;p8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83"/>
              <p:cNvGrpSpPr/>
              <p:nvPr/>
            </p:nvGrpSpPr>
            <p:grpSpPr>
              <a:xfrm>
                <a:off x="4350545" y="3156400"/>
                <a:ext cx="31405" cy="27001"/>
                <a:chOff x="4350545" y="3156400"/>
                <a:chExt cx="31405" cy="27001"/>
              </a:xfrm>
            </p:grpSpPr>
            <p:sp>
              <p:nvSpPr>
                <p:cNvPr id="7211" name="Google Shape;7211;p8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83"/>
              <p:cNvGrpSpPr/>
              <p:nvPr/>
            </p:nvGrpSpPr>
            <p:grpSpPr>
              <a:xfrm>
                <a:off x="4376703" y="3255058"/>
                <a:ext cx="31405" cy="27001"/>
                <a:chOff x="4376703" y="3255058"/>
                <a:chExt cx="31405" cy="27001"/>
              </a:xfrm>
            </p:grpSpPr>
            <p:sp>
              <p:nvSpPr>
                <p:cNvPr id="7214" name="Google Shape;7214;p8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83"/>
              <p:cNvGrpSpPr/>
              <p:nvPr/>
            </p:nvGrpSpPr>
            <p:grpSpPr>
              <a:xfrm>
                <a:off x="4331322" y="3283656"/>
                <a:ext cx="31405" cy="26945"/>
                <a:chOff x="4331322" y="3283656"/>
                <a:chExt cx="31405" cy="26945"/>
              </a:xfrm>
            </p:grpSpPr>
            <p:sp>
              <p:nvSpPr>
                <p:cNvPr id="7217" name="Google Shape;7217;p8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83"/>
              <p:cNvGrpSpPr/>
              <p:nvPr/>
            </p:nvGrpSpPr>
            <p:grpSpPr>
              <a:xfrm>
                <a:off x="4380510" y="3065882"/>
                <a:ext cx="31405" cy="26938"/>
                <a:chOff x="4380510" y="3065882"/>
                <a:chExt cx="31405" cy="26938"/>
              </a:xfrm>
            </p:grpSpPr>
            <p:sp>
              <p:nvSpPr>
                <p:cNvPr id="7220" name="Google Shape;7220;p8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2" name="Google Shape;7222;p83"/>
            <p:cNvGrpSpPr/>
            <p:nvPr/>
          </p:nvGrpSpPr>
          <p:grpSpPr>
            <a:xfrm>
              <a:off x="4558998" y="3188237"/>
              <a:ext cx="1280131" cy="1052746"/>
              <a:chOff x="4558998" y="3188237"/>
              <a:chExt cx="1280131" cy="1052746"/>
            </a:xfrm>
          </p:grpSpPr>
          <p:sp>
            <p:nvSpPr>
              <p:cNvPr id="7223" name="Google Shape;7223;p8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4" name="Google Shape;7224;p83"/>
              <p:cNvGrpSpPr/>
              <p:nvPr/>
            </p:nvGrpSpPr>
            <p:grpSpPr>
              <a:xfrm>
                <a:off x="4579164" y="3203653"/>
                <a:ext cx="1244833" cy="1020397"/>
                <a:chOff x="4579164" y="3203653"/>
                <a:chExt cx="1244833" cy="1020397"/>
              </a:xfrm>
            </p:grpSpPr>
            <p:sp>
              <p:nvSpPr>
                <p:cNvPr id="7225" name="Google Shape;7225;p8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7" name="Google Shape;7227;p83"/>
                <p:cNvGrpSpPr/>
                <p:nvPr/>
              </p:nvGrpSpPr>
              <p:grpSpPr>
                <a:xfrm>
                  <a:off x="4579164" y="3203653"/>
                  <a:ext cx="1244833" cy="1020397"/>
                  <a:chOff x="4579164" y="3203653"/>
                  <a:chExt cx="1244833" cy="1020397"/>
                </a:xfrm>
              </p:grpSpPr>
              <p:sp>
                <p:nvSpPr>
                  <p:cNvPr id="7228" name="Google Shape;7228;p8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0" name="Google Shape;7230;p83"/>
                  <p:cNvGrpSpPr/>
                  <p:nvPr/>
                </p:nvGrpSpPr>
                <p:grpSpPr>
                  <a:xfrm>
                    <a:off x="4579164" y="3203653"/>
                    <a:ext cx="1244833" cy="1020397"/>
                    <a:chOff x="4579164" y="3203653"/>
                    <a:chExt cx="1244833" cy="1020397"/>
                  </a:xfrm>
                </p:grpSpPr>
                <p:sp>
                  <p:nvSpPr>
                    <p:cNvPr id="7231" name="Google Shape;7231;p8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9" name="Google Shape;7239;p83"/>
                    <p:cNvGrpSpPr/>
                    <p:nvPr/>
                  </p:nvGrpSpPr>
                  <p:grpSpPr>
                    <a:xfrm>
                      <a:off x="4579164" y="3203653"/>
                      <a:ext cx="1244833" cy="1020397"/>
                      <a:chOff x="4579164" y="3203653"/>
                      <a:chExt cx="1244833" cy="1020397"/>
                    </a:xfrm>
                  </p:grpSpPr>
                  <p:sp>
                    <p:nvSpPr>
                      <p:cNvPr id="7240" name="Google Shape;7240;p8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4" name="Google Shape;7254;p83"/>
                      <p:cNvGrpSpPr/>
                      <p:nvPr/>
                    </p:nvGrpSpPr>
                    <p:grpSpPr>
                      <a:xfrm>
                        <a:off x="4579164" y="3203653"/>
                        <a:ext cx="1244833" cy="1020397"/>
                        <a:chOff x="4579164" y="3203653"/>
                        <a:chExt cx="1244833" cy="1020397"/>
                      </a:xfrm>
                    </p:grpSpPr>
                    <p:sp>
                      <p:nvSpPr>
                        <p:cNvPr id="7255" name="Google Shape;7255;p8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9" name="Google Shape;7279;p83"/>
                        <p:cNvGrpSpPr/>
                        <p:nvPr/>
                      </p:nvGrpSpPr>
                      <p:grpSpPr>
                        <a:xfrm>
                          <a:off x="4579164" y="3203653"/>
                          <a:ext cx="1244833" cy="1020397"/>
                          <a:chOff x="4579164" y="3203653"/>
                          <a:chExt cx="1244833" cy="1020397"/>
                        </a:xfrm>
                      </p:grpSpPr>
                      <p:sp>
                        <p:nvSpPr>
                          <p:cNvPr id="7280" name="Google Shape;7280;p8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1" name="Google Shape;7281;p83"/>
                          <p:cNvGrpSpPr/>
                          <p:nvPr/>
                        </p:nvGrpSpPr>
                        <p:grpSpPr>
                          <a:xfrm>
                            <a:off x="4579164" y="3203653"/>
                            <a:ext cx="1244833" cy="1020397"/>
                            <a:chOff x="4579164" y="3203653"/>
                            <a:chExt cx="1244833" cy="1020397"/>
                          </a:xfrm>
                        </p:grpSpPr>
                        <p:sp>
                          <p:nvSpPr>
                            <p:cNvPr id="7282" name="Google Shape;7282;p8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9" name="Google Shape;7289;p83"/>
                            <p:cNvGrpSpPr/>
                            <p:nvPr/>
                          </p:nvGrpSpPr>
                          <p:grpSpPr>
                            <a:xfrm>
                              <a:off x="4579164" y="3203653"/>
                              <a:ext cx="1244833" cy="1020397"/>
                              <a:chOff x="4579164" y="3203653"/>
                              <a:chExt cx="1244833" cy="1020397"/>
                            </a:xfrm>
                          </p:grpSpPr>
                          <p:sp>
                            <p:nvSpPr>
                              <p:cNvPr id="7290" name="Google Shape;7290;p8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3" name="Google Shape;7303;p83"/>
                              <p:cNvGrpSpPr/>
                              <p:nvPr/>
                            </p:nvGrpSpPr>
                            <p:grpSpPr>
                              <a:xfrm>
                                <a:off x="4579164" y="3203653"/>
                                <a:ext cx="1244833" cy="1020397"/>
                                <a:chOff x="4579164" y="3203653"/>
                                <a:chExt cx="1244833" cy="1020397"/>
                              </a:xfrm>
                            </p:grpSpPr>
                            <p:sp>
                              <p:nvSpPr>
                                <p:cNvPr id="7304" name="Google Shape;7304;p8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1" name="Google Shape;7311;p83"/>
                                <p:cNvGrpSpPr/>
                                <p:nvPr/>
                              </p:nvGrpSpPr>
                              <p:grpSpPr>
                                <a:xfrm>
                                  <a:off x="4579164" y="3203653"/>
                                  <a:ext cx="1244833" cy="1020397"/>
                                  <a:chOff x="4579164" y="3203653"/>
                                  <a:chExt cx="1244833" cy="1020397"/>
                                </a:xfrm>
                              </p:grpSpPr>
                              <p:sp>
                                <p:nvSpPr>
                                  <p:cNvPr id="7312" name="Google Shape;7312;p8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7" name="Google Shape;7317;p83"/>
                                  <p:cNvGrpSpPr/>
                                  <p:nvPr/>
                                </p:nvGrpSpPr>
                                <p:grpSpPr>
                                  <a:xfrm>
                                    <a:off x="4579164" y="3203653"/>
                                    <a:ext cx="1244833" cy="1020397"/>
                                    <a:chOff x="4579164" y="3203653"/>
                                    <a:chExt cx="1244833" cy="1020397"/>
                                  </a:xfrm>
                                </p:grpSpPr>
                                <p:sp>
                                  <p:nvSpPr>
                                    <p:cNvPr id="7318" name="Google Shape;7318;p8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322" name="Google Shape;7322;p8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25" name="Google Shape;7325;p8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326" name="Google Shape;7326;p83"/>
              <p:cNvGrpSpPr/>
              <p:nvPr/>
            </p:nvGrpSpPr>
            <p:grpSpPr>
              <a:xfrm>
                <a:off x="4595437" y="3598775"/>
                <a:ext cx="37776" cy="32451"/>
                <a:chOff x="4595437" y="3598775"/>
                <a:chExt cx="37776" cy="32451"/>
              </a:xfrm>
            </p:grpSpPr>
            <p:sp>
              <p:nvSpPr>
                <p:cNvPr id="7327" name="Google Shape;7327;p8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83"/>
              <p:cNvGrpSpPr/>
              <p:nvPr/>
            </p:nvGrpSpPr>
            <p:grpSpPr>
              <a:xfrm>
                <a:off x="4641864" y="3524443"/>
                <a:ext cx="37776" cy="32380"/>
                <a:chOff x="4641864" y="3524443"/>
                <a:chExt cx="37776" cy="32380"/>
              </a:xfrm>
            </p:grpSpPr>
            <p:sp>
              <p:nvSpPr>
                <p:cNvPr id="7330" name="Google Shape;7330;p8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83"/>
              <p:cNvGrpSpPr/>
              <p:nvPr/>
            </p:nvGrpSpPr>
            <p:grpSpPr>
              <a:xfrm>
                <a:off x="4648431" y="3893901"/>
                <a:ext cx="37776" cy="32357"/>
                <a:chOff x="4648431" y="3893901"/>
                <a:chExt cx="37776" cy="32357"/>
              </a:xfrm>
            </p:grpSpPr>
            <p:sp>
              <p:nvSpPr>
                <p:cNvPr id="7333" name="Google Shape;7333;p8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5" name="Google Shape;7335;p83"/>
              <p:cNvGrpSpPr/>
              <p:nvPr/>
            </p:nvGrpSpPr>
            <p:grpSpPr>
              <a:xfrm>
                <a:off x="4567752" y="3722908"/>
                <a:ext cx="37870" cy="32380"/>
                <a:chOff x="4567752" y="3722908"/>
                <a:chExt cx="37870" cy="32380"/>
              </a:xfrm>
            </p:grpSpPr>
            <p:sp>
              <p:nvSpPr>
                <p:cNvPr id="7336" name="Google Shape;7336;p8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83"/>
              <p:cNvGrpSpPr/>
              <p:nvPr/>
            </p:nvGrpSpPr>
            <p:grpSpPr>
              <a:xfrm>
                <a:off x="4617506" y="3652052"/>
                <a:ext cx="37783" cy="32357"/>
                <a:chOff x="4617506" y="3652052"/>
                <a:chExt cx="37783" cy="32357"/>
              </a:xfrm>
            </p:grpSpPr>
            <p:sp>
              <p:nvSpPr>
                <p:cNvPr id="7339" name="Google Shape;7339;p8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83"/>
              <p:cNvGrpSpPr/>
              <p:nvPr/>
            </p:nvGrpSpPr>
            <p:grpSpPr>
              <a:xfrm>
                <a:off x="4739005" y="3554149"/>
                <a:ext cx="37870" cy="32357"/>
                <a:chOff x="4739005" y="3554149"/>
                <a:chExt cx="37870" cy="32357"/>
              </a:xfrm>
            </p:grpSpPr>
            <p:sp>
              <p:nvSpPr>
                <p:cNvPr id="7342" name="Google Shape;7342;p8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83"/>
              <p:cNvGrpSpPr/>
              <p:nvPr/>
            </p:nvGrpSpPr>
            <p:grpSpPr>
              <a:xfrm>
                <a:off x="4806557" y="3630258"/>
                <a:ext cx="37776" cy="32364"/>
                <a:chOff x="4806557" y="3630258"/>
                <a:chExt cx="37776" cy="32364"/>
              </a:xfrm>
            </p:grpSpPr>
            <p:sp>
              <p:nvSpPr>
                <p:cNvPr id="7345" name="Google Shape;7345;p8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83"/>
              <p:cNvGrpSpPr/>
              <p:nvPr/>
            </p:nvGrpSpPr>
            <p:grpSpPr>
              <a:xfrm>
                <a:off x="4737007" y="4004357"/>
                <a:ext cx="37870" cy="32357"/>
                <a:chOff x="4737007" y="4004357"/>
                <a:chExt cx="37870" cy="32357"/>
              </a:xfrm>
            </p:grpSpPr>
            <p:sp>
              <p:nvSpPr>
                <p:cNvPr id="7348" name="Google Shape;7348;p8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83"/>
              <p:cNvGrpSpPr/>
              <p:nvPr/>
            </p:nvGrpSpPr>
            <p:grpSpPr>
              <a:xfrm>
                <a:off x="4773634" y="4208627"/>
                <a:ext cx="37776" cy="32357"/>
                <a:chOff x="4773634" y="4208627"/>
                <a:chExt cx="37776" cy="32357"/>
              </a:xfrm>
            </p:grpSpPr>
            <p:sp>
              <p:nvSpPr>
                <p:cNvPr id="7351" name="Google Shape;7351;p8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83"/>
              <p:cNvGrpSpPr/>
              <p:nvPr/>
            </p:nvGrpSpPr>
            <p:grpSpPr>
              <a:xfrm>
                <a:off x="4888282" y="4074764"/>
                <a:ext cx="37776" cy="32451"/>
                <a:chOff x="4888282" y="4074764"/>
                <a:chExt cx="37776" cy="32451"/>
              </a:xfrm>
            </p:grpSpPr>
            <p:sp>
              <p:nvSpPr>
                <p:cNvPr id="7354" name="Google Shape;7354;p8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83"/>
              <p:cNvGrpSpPr/>
              <p:nvPr/>
            </p:nvGrpSpPr>
            <p:grpSpPr>
              <a:xfrm>
                <a:off x="4901315" y="3804271"/>
                <a:ext cx="37776" cy="32364"/>
                <a:chOff x="4901315" y="3804271"/>
                <a:chExt cx="37776" cy="32364"/>
              </a:xfrm>
            </p:grpSpPr>
            <p:sp>
              <p:nvSpPr>
                <p:cNvPr id="7357" name="Google Shape;7357;p8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83"/>
              <p:cNvGrpSpPr/>
              <p:nvPr/>
            </p:nvGrpSpPr>
            <p:grpSpPr>
              <a:xfrm>
                <a:off x="4866394" y="3715035"/>
                <a:ext cx="37846" cy="32357"/>
                <a:chOff x="4866394" y="3715035"/>
                <a:chExt cx="37846" cy="32357"/>
              </a:xfrm>
            </p:grpSpPr>
            <p:sp>
              <p:nvSpPr>
                <p:cNvPr id="7360" name="Google Shape;7360;p8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83"/>
              <p:cNvGrpSpPr/>
              <p:nvPr/>
            </p:nvGrpSpPr>
            <p:grpSpPr>
              <a:xfrm>
                <a:off x="4979233" y="3839798"/>
                <a:ext cx="37878" cy="32420"/>
                <a:chOff x="4979233" y="3839798"/>
                <a:chExt cx="37878" cy="32420"/>
              </a:xfrm>
            </p:grpSpPr>
            <p:sp>
              <p:nvSpPr>
                <p:cNvPr id="7363" name="Google Shape;7363;p8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83"/>
              <p:cNvGrpSpPr/>
              <p:nvPr/>
            </p:nvGrpSpPr>
            <p:grpSpPr>
              <a:xfrm>
                <a:off x="4790662" y="3679147"/>
                <a:ext cx="37783" cy="32380"/>
                <a:chOff x="4790662" y="3679147"/>
                <a:chExt cx="37783" cy="32380"/>
              </a:xfrm>
            </p:grpSpPr>
            <p:sp>
              <p:nvSpPr>
                <p:cNvPr id="7366" name="Google Shape;7366;p8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83"/>
              <p:cNvGrpSpPr/>
              <p:nvPr/>
            </p:nvGrpSpPr>
            <p:grpSpPr>
              <a:xfrm>
                <a:off x="4857263" y="3557861"/>
                <a:ext cx="37776" cy="32357"/>
                <a:chOff x="4857263" y="3557861"/>
                <a:chExt cx="37776" cy="32357"/>
              </a:xfrm>
            </p:grpSpPr>
            <p:sp>
              <p:nvSpPr>
                <p:cNvPr id="7369" name="Google Shape;7369;p8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83"/>
              <p:cNvGrpSpPr/>
              <p:nvPr/>
            </p:nvGrpSpPr>
            <p:grpSpPr>
              <a:xfrm>
                <a:off x="4883902" y="3648033"/>
                <a:ext cx="37783" cy="32380"/>
                <a:chOff x="4883902" y="3648033"/>
                <a:chExt cx="37783" cy="32380"/>
              </a:xfrm>
            </p:grpSpPr>
            <p:sp>
              <p:nvSpPr>
                <p:cNvPr id="7372" name="Google Shape;7372;p8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83"/>
              <p:cNvGrpSpPr/>
              <p:nvPr/>
            </p:nvGrpSpPr>
            <p:grpSpPr>
              <a:xfrm>
                <a:off x="4907780" y="3347220"/>
                <a:ext cx="37878" cy="32357"/>
                <a:chOff x="4907780" y="3347220"/>
                <a:chExt cx="37878" cy="32357"/>
              </a:xfrm>
            </p:grpSpPr>
            <p:sp>
              <p:nvSpPr>
                <p:cNvPr id="7375" name="Google Shape;7375;p8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83"/>
              <p:cNvGrpSpPr/>
              <p:nvPr/>
            </p:nvGrpSpPr>
            <p:grpSpPr>
              <a:xfrm>
                <a:off x="5065048" y="3738150"/>
                <a:ext cx="37783" cy="32364"/>
                <a:chOff x="5065048" y="3738150"/>
                <a:chExt cx="37783" cy="32364"/>
              </a:xfrm>
            </p:grpSpPr>
            <p:sp>
              <p:nvSpPr>
                <p:cNvPr id="7378" name="Google Shape;7378;p8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83"/>
              <p:cNvGrpSpPr/>
              <p:nvPr/>
            </p:nvGrpSpPr>
            <p:grpSpPr>
              <a:xfrm>
                <a:off x="5071616" y="3284615"/>
                <a:ext cx="37783" cy="32357"/>
                <a:chOff x="5071616" y="3284615"/>
                <a:chExt cx="37783" cy="32357"/>
              </a:xfrm>
            </p:grpSpPr>
            <p:sp>
              <p:nvSpPr>
                <p:cNvPr id="7381" name="Google Shape;7381;p8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83"/>
              <p:cNvGrpSpPr/>
              <p:nvPr/>
            </p:nvGrpSpPr>
            <p:grpSpPr>
              <a:xfrm>
                <a:off x="5389291" y="3759921"/>
                <a:ext cx="37783" cy="32380"/>
                <a:chOff x="5389291" y="3759921"/>
                <a:chExt cx="37783" cy="32380"/>
              </a:xfrm>
            </p:grpSpPr>
            <p:sp>
              <p:nvSpPr>
                <p:cNvPr id="7384" name="Google Shape;7384;p8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83"/>
              <p:cNvGrpSpPr/>
              <p:nvPr/>
            </p:nvGrpSpPr>
            <p:grpSpPr>
              <a:xfrm>
                <a:off x="5431534" y="3632932"/>
                <a:ext cx="37878" cy="32451"/>
                <a:chOff x="5431534" y="3632932"/>
                <a:chExt cx="37878" cy="32451"/>
              </a:xfrm>
            </p:grpSpPr>
            <p:sp>
              <p:nvSpPr>
                <p:cNvPr id="7387" name="Google Shape;7387;p8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9" name="Google Shape;7389;p83"/>
              <p:cNvGrpSpPr/>
              <p:nvPr/>
            </p:nvGrpSpPr>
            <p:grpSpPr>
              <a:xfrm>
                <a:off x="5540755" y="3544829"/>
                <a:ext cx="37783" cy="32357"/>
                <a:chOff x="5540755" y="3544829"/>
                <a:chExt cx="37783" cy="32357"/>
              </a:xfrm>
            </p:grpSpPr>
            <p:sp>
              <p:nvSpPr>
                <p:cNvPr id="7390" name="Google Shape;7390;p8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83"/>
              <p:cNvGrpSpPr/>
              <p:nvPr/>
            </p:nvGrpSpPr>
            <p:grpSpPr>
              <a:xfrm>
                <a:off x="5579293" y="3412107"/>
                <a:ext cx="37776" cy="32357"/>
                <a:chOff x="5579293" y="3412107"/>
                <a:chExt cx="37776" cy="32357"/>
              </a:xfrm>
            </p:grpSpPr>
            <p:sp>
              <p:nvSpPr>
                <p:cNvPr id="7393" name="Google Shape;7393;p8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83"/>
              <p:cNvGrpSpPr/>
              <p:nvPr/>
            </p:nvGrpSpPr>
            <p:grpSpPr>
              <a:xfrm>
                <a:off x="5801346" y="3284615"/>
                <a:ext cx="37783" cy="32357"/>
                <a:chOff x="5801346" y="3284615"/>
                <a:chExt cx="37783" cy="32357"/>
              </a:xfrm>
            </p:grpSpPr>
            <p:sp>
              <p:nvSpPr>
                <p:cNvPr id="7396" name="Google Shape;7396;p8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83"/>
              <p:cNvGrpSpPr/>
              <p:nvPr/>
            </p:nvGrpSpPr>
            <p:grpSpPr>
              <a:xfrm>
                <a:off x="5763578" y="3399067"/>
                <a:ext cx="37776" cy="32364"/>
                <a:chOff x="5763578" y="3399067"/>
                <a:chExt cx="37776" cy="32364"/>
              </a:xfrm>
            </p:grpSpPr>
            <p:sp>
              <p:nvSpPr>
                <p:cNvPr id="7399" name="Google Shape;7399;p8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83"/>
              <p:cNvGrpSpPr/>
              <p:nvPr/>
            </p:nvGrpSpPr>
            <p:grpSpPr>
              <a:xfrm>
                <a:off x="5395858" y="3230952"/>
                <a:ext cx="37776" cy="32364"/>
                <a:chOff x="5395858" y="3230952"/>
                <a:chExt cx="37776" cy="32364"/>
              </a:xfrm>
            </p:grpSpPr>
            <p:sp>
              <p:nvSpPr>
                <p:cNvPr id="7402" name="Google Shape;7402;p8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83"/>
              <p:cNvGrpSpPr/>
              <p:nvPr/>
            </p:nvGrpSpPr>
            <p:grpSpPr>
              <a:xfrm>
                <a:off x="5264088" y="3188237"/>
                <a:ext cx="37776" cy="32357"/>
                <a:chOff x="5264088" y="3188237"/>
                <a:chExt cx="37776" cy="32357"/>
              </a:xfrm>
            </p:grpSpPr>
            <p:sp>
              <p:nvSpPr>
                <p:cNvPr id="7405" name="Google Shape;7405;p8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83"/>
              <p:cNvGrpSpPr/>
              <p:nvPr/>
            </p:nvGrpSpPr>
            <p:grpSpPr>
              <a:xfrm>
                <a:off x="5585758" y="3237425"/>
                <a:ext cx="37878" cy="32357"/>
                <a:chOff x="5585758" y="3237425"/>
                <a:chExt cx="37878" cy="32357"/>
              </a:xfrm>
            </p:grpSpPr>
            <p:sp>
              <p:nvSpPr>
                <p:cNvPr id="7408" name="Google Shape;7408;p8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83"/>
              <p:cNvGrpSpPr/>
              <p:nvPr/>
            </p:nvGrpSpPr>
            <p:grpSpPr>
              <a:xfrm>
                <a:off x="4874196" y="3291088"/>
                <a:ext cx="37878" cy="32451"/>
                <a:chOff x="4874196" y="3291088"/>
                <a:chExt cx="37878" cy="32451"/>
              </a:xfrm>
            </p:grpSpPr>
            <p:sp>
              <p:nvSpPr>
                <p:cNvPr id="7411" name="Google Shape;7411;p8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83"/>
              <p:cNvGrpSpPr/>
              <p:nvPr/>
            </p:nvGrpSpPr>
            <p:grpSpPr>
              <a:xfrm>
                <a:off x="5197770" y="3785466"/>
                <a:ext cx="37783" cy="32427"/>
                <a:chOff x="5197770" y="3785466"/>
                <a:chExt cx="37783" cy="32427"/>
              </a:xfrm>
            </p:grpSpPr>
            <p:sp>
              <p:nvSpPr>
                <p:cNvPr id="7414" name="Google Shape;7414;p8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83"/>
              <p:cNvGrpSpPr/>
              <p:nvPr/>
            </p:nvGrpSpPr>
            <p:grpSpPr>
              <a:xfrm>
                <a:off x="5177699" y="3492117"/>
                <a:ext cx="37776" cy="32357"/>
                <a:chOff x="5177699" y="3492117"/>
                <a:chExt cx="37776" cy="32357"/>
              </a:xfrm>
            </p:grpSpPr>
            <p:sp>
              <p:nvSpPr>
                <p:cNvPr id="7417" name="Google Shape;7417;p8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83"/>
              <p:cNvGrpSpPr/>
              <p:nvPr/>
            </p:nvGrpSpPr>
            <p:grpSpPr>
              <a:xfrm>
                <a:off x="5349431" y="3622346"/>
                <a:ext cx="37870" cy="32380"/>
                <a:chOff x="5349431" y="3622346"/>
                <a:chExt cx="37870" cy="32380"/>
              </a:xfrm>
            </p:grpSpPr>
            <p:sp>
              <p:nvSpPr>
                <p:cNvPr id="7420" name="Google Shape;7420;p8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83"/>
              <p:cNvGrpSpPr/>
              <p:nvPr/>
            </p:nvGrpSpPr>
            <p:grpSpPr>
              <a:xfrm>
                <a:off x="5068855" y="3563980"/>
                <a:ext cx="53954" cy="46223"/>
                <a:chOff x="5068855" y="3563980"/>
                <a:chExt cx="53954" cy="46223"/>
              </a:xfrm>
            </p:grpSpPr>
            <p:sp>
              <p:nvSpPr>
                <p:cNvPr id="7423" name="Google Shape;7423;p8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83"/>
              <p:cNvGrpSpPr/>
              <p:nvPr/>
            </p:nvGrpSpPr>
            <p:grpSpPr>
              <a:xfrm>
                <a:off x="5037654" y="3392507"/>
                <a:ext cx="37870" cy="32451"/>
                <a:chOff x="5037654" y="3392507"/>
                <a:chExt cx="37870" cy="32451"/>
              </a:xfrm>
            </p:grpSpPr>
            <p:sp>
              <p:nvSpPr>
                <p:cNvPr id="7426" name="Google Shape;7426;p8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83"/>
              <p:cNvGrpSpPr/>
              <p:nvPr/>
            </p:nvGrpSpPr>
            <p:grpSpPr>
              <a:xfrm>
                <a:off x="5456560" y="3368629"/>
                <a:ext cx="37870" cy="32451"/>
                <a:chOff x="5456560" y="3368629"/>
                <a:chExt cx="37870" cy="32451"/>
              </a:xfrm>
            </p:grpSpPr>
            <p:sp>
              <p:nvSpPr>
                <p:cNvPr id="7429" name="Google Shape;7429;p8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1" name="Google Shape;7431;p83"/>
              <p:cNvGrpSpPr/>
              <p:nvPr/>
            </p:nvGrpSpPr>
            <p:grpSpPr>
              <a:xfrm>
                <a:off x="4755749" y="3501516"/>
                <a:ext cx="46246" cy="39608"/>
                <a:chOff x="4755749" y="3501516"/>
                <a:chExt cx="46246" cy="39608"/>
              </a:xfrm>
            </p:grpSpPr>
            <p:sp>
              <p:nvSpPr>
                <p:cNvPr id="7432" name="Google Shape;7432;p8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4" name="Google Shape;7434;p83"/>
              <p:cNvGrpSpPr/>
              <p:nvPr/>
            </p:nvGrpSpPr>
            <p:grpSpPr>
              <a:xfrm>
                <a:off x="4681346" y="3485582"/>
                <a:ext cx="37783" cy="32427"/>
                <a:chOff x="4681346" y="3485582"/>
                <a:chExt cx="37783" cy="32427"/>
              </a:xfrm>
            </p:grpSpPr>
            <p:sp>
              <p:nvSpPr>
                <p:cNvPr id="7435" name="Google Shape;7435;p8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83"/>
              <p:cNvGrpSpPr/>
              <p:nvPr/>
            </p:nvGrpSpPr>
            <p:grpSpPr>
              <a:xfrm>
                <a:off x="4767067" y="3291088"/>
                <a:ext cx="37878" cy="32451"/>
                <a:chOff x="4767067" y="3291088"/>
                <a:chExt cx="37878" cy="32451"/>
              </a:xfrm>
            </p:grpSpPr>
            <p:sp>
              <p:nvSpPr>
                <p:cNvPr id="7438" name="Google Shape;7438;p8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83"/>
              <p:cNvGrpSpPr/>
              <p:nvPr/>
            </p:nvGrpSpPr>
            <p:grpSpPr>
              <a:xfrm>
                <a:off x="4687819" y="3405539"/>
                <a:ext cx="37776" cy="32451"/>
                <a:chOff x="4687819" y="3405539"/>
                <a:chExt cx="37776" cy="32451"/>
              </a:xfrm>
            </p:grpSpPr>
            <p:sp>
              <p:nvSpPr>
                <p:cNvPr id="7441" name="Google Shape;7441;p8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83"/>
              <p:cNvGrpSpPr/>
              <p:nvPr/>
            </p:nvGrpSpPr>
            <p:grpSpPr>
              <a:xfrm>
                <a:off x="4923101" y="3444809"/>
                <a:ext cx="52813" cy="45318"/>
                <a:chOff x="4923101" y="3444809"/>
                <a:chExt cx="52813" cy="45318"/>
              </a:xfrm>
            </p:grpSpPr>
            <p:sp>
              <p:nvSpPr>
                <p:cNvPr id="7444" name="Google Shape;7444;p8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83"/>
              <p:cNvGrpSpPr/>
              <p:nvPr/>
            </p:nvGrpSpPr>
            <p:grpSpPr>
              <a:xfrm>
                <a:off x="4846040" y="3654750"/>
                <a:ext cx="31405" cy="26993"/>
                <a:chOff x="4846040" y="3654750"/>
                <a:chExt cx="31405" cy="26993"/>
              </a:xfrm>
            </p:grpSpPr>
            <p:sp>
              <p:nvSpPr>
                <p:cNvPr id="7447" name="Google Shape;7447;p8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83"/>
              <p:cNvGrpSpPr/>
              <p:nvPr/>
            </p:nvGrpSpPr>
            <p:grpSpPr>
              <a:xfrm>
                <a:off x="4925673" y="3691700"/>
                <a:ext cx="40253" cy="34472"/>
                <a:chOff x="4925673" y="3691700"/>
                <a:chExt cx="40253" cy="34472"/>
              </a:xfrm>
            </p:grpSpPr>
            <p:sp>
              <p:nvSpPr>
                <p:cNvPr id="7450" name="Google Shape;7450;p8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83"/>
              <p:cNvGrpSpPr/>
              <p:nvPr/>
            </p:nvGrpSpPr>
            <p:grpSpPr>
              <a:xfrm>
                <a:off x="4894653" y="3740848"/>
                <a:ext cx="31405" cy="26906"/>
                <a:chOff x="4894653" y="3740848"/>
                <a:chExt cx="31405" cy="26906"/>
              </a:xfrm>
            </p:grpSpPr>
            <p:sp>
              <p:nvSpPr>
                <p:cNvPr id="7453" name="Google Shape;7453;p8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5" name="Google Shape;7455;p83"/>
              <p:cNvGrpSpPr/>
              <p:nvPr/>
            </p:nvGrpSpPr>
            <p:grpSpPr>
              <a:xfrm>
                <a:off x="4962300" y="3696348"/>
                <a:ext cx="38255" cy="32773"/>
                <a:chOff x="4962300" y="3696348"/>
                <a:chExt cx="38255" cy="32773"/>
              </a:xfrm>
            </p:grpSpPr>
            <p:sp>
              <p:nvSpPr>
                <p:cNvPr id="7456" name="Google Shape;7456;p8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83"/>
              <p:cNvGrpSpPr/>
              <p:nvPr/>
            </p:nvGrpSpPr>
            <p:grpSpPr>
              <a:xfrm>
                <a:off x="4980185" y="3743349"/>
                <a:ext cx="31499" cy="26969"/>
                <a:chOff x="4980185" y="3743349"/>
                <a:chExt cx="31499" cy="26969"/>
              </a:xfrm>
            </p:grpSpPr>
            <p:sp>
              <p:nvSpPr>
                <p:cNvPr id="7459" name="Google Shape;7459;p8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83"/>
              <p:cNvGrpSpPr/>
              <p:nvPr/>
            </p:nvGrpSpPr>
            <p:grpSpPr>
              <a:xfrm>
                <a:off x="5013768" y="3734312"/>
                <a:ext cx="31499" cy="26969"/>
                <a:chOff x="5013768" y="3734312"/>
                <a:chExt cx="31499" cy="26969"/>
              </a:xfrm>
            </p:grpSpPr>
            <p:sp>
              <p:nvSpPr>
                <p:cNvPr id="7462" name="Google Shape;7462;p8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83"/>
              <p:cNvGrpSpPr/>
              <p:nvPr/>
            </p:nvGrpSpPr>
            <p:grpSpPr>
              <a:xfrm>
                <a:off x="5036703" y="3764545"/>
                <a:ext cx="31499" cy="26898"/>
                <a:chOff x="5036703" y="3764545"/>
                <a:chExt cx="31499" cy="26898"/>
              </a:xfrm>
            </p:grpSpPr>
            <p:sp>
              <p:nvSpPr>
                <p:cNvPr id="7465" name="Google Shape;7465;p8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83"/>
              <p:cNvGrpSpPr/>
              <p:nvPr/>
            </p:nvGrpSpPr>
            <p:grpSpPr>
              <a:xfrm>
                <a:off x="4953546" y="3768352"/>
                <a:ext cx="31405" cy="26898"/>
                <a:chOff x="4953546" y="3768352"/>
                <a:chExt cx="31405" cy="26898"/>
              </a:xfrm>
            </p:grpSpPr>
            <p:sp>
              <p:nvSpPr>
                <p:cNvPr id="7468" name="Google Shape;7468;p8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83"/>
              <p:cNvGrpSpPr/>
              <p:nvPr/>
            </p:nvGrpSpPr>
            <p:grpSpPr>
              <a:xfrm>
                <a:off x="4964770" y="3814016"/>
                <a:ext cx="31499" cy="26993"/>
                <a:chOff x="4964770" y="3814016"/>
                <a:chExt cx="31499" cy="26993"/>
              </a:xfrm>
            </p:grpSpPr>
            <p:sp>
              <p:nvSpPr>
                <p:cNvPr id="7471" name="Google Shape;7471;p8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83"/>
              <p:cNvGrpSpPr/>
              <p:nvPr/>
            </p:nvGrpSpPr>
            <p:grpSpPr>
              <a:xfrm>
                <a:off x="4923290" y="3800504"/>
                <a:ext cx="31468" cy="26898"/>
                <a:chOff x="4923290" y="3800504"/>
                <a:chExt cx="31468" cy="26898"/>
              </a:xfrm>
            </p:grpSpPr>
            <p:sp>
              <p:nvSpPr>
                <p:cNvPr id="7474" name="Google Shape;7474;p8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83"/>
              <p:cNvGrpSpPr/>
              <p:nvPr/>
            </p:nvGrpSpPr>
            <p:grpSpPr>
              <a:xfrm>
                <a:off x="5108534" y="3650943"/>
                <a:ext cx="31405" cy="26993"/>
                <a:chOff x="5108534" y="3650943"/>
                <a:chExt cx="31405" cy="26993"/>
              </a:xfrm>
            </p:grpSpPr>
            <p:sp>
              <p:nvSpPr>
                <p:cNvPr id="7477" name="Google Shape;7477;p8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9" name="Google Shape;7479;p83"/>
              <p:cNvGrpSpPr/>
              <p:nvPr/>
            </p:nvGrpSpPr>
            <p:grpSpPr>
              <a:xfrm>
                <a:off x="5119380" y="3760739"/>
                <a:ext cx="31499" cy="26993"/>
                <a:chOff x="5119380" y="3760739"/>
                <a:chExt cx="31499" cy="26993"/>
              </a:xfrm>
            </p:grpSpPr>
            <p:sp>
              <p:nvSpPr>
                <p:cNvPr id="7480" name="Google Shape;7480;p8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83"/>
              <p:cNvGrpSpPr/>
              <p:nvPr/>
            </p:nvGrpSpPr>
            <p:grpSpPr>
              <a:xfrm>
                <a:off x="5119380" y="3788235"/>
                <a:ext cx="31499" cy="26993"/>
                <a:chOff x="5119380" y="3788235"/>
                <a:chExt cx="31499" cy="26993"/>
              </a:xfrm>
            </p:grpSpPr>
            <p:sp>
              <p:nvSpPr>
                <p:cNvPr id="7483" name="Google Shape;7483;p8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83"/>
              <p:cNvGrpSpPr/>
              <p:nvPr/>
            </p:nvGrpSpPr>
            <p:grpSpPr>
              <a:xfrm>
                <a:off x="5158005" y="3875284"/>
                <a:ext cx="31405" cy="27001"/>
                <a:chOff x="5158005" y="3875284"/>
                <a:chExt cx="31405" cy="27001"/>
              </a:xfrm>
            </p:grpSpPr>
            <p:sp>
              <p:nvSpPr>
                <p:cNvPr id="7486" name="Google Shape;7486;p8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83"/>
              <p:cNvGrpSpPr/>
              <p:nvPr/>
            </p:nvGrpSpPr>
            <p:grpSpPr>
              <a:xfrm>
                <a:off x="5233163" y="3764545"/>
                <a:ext cx="31499" cy="26898"/>
                <a:chOff x="5233163" y="3764545"/>
                <a:chExt cx="31499" cy="26898"/>
              </a:xfrm>
            </p:grpSpPr>
            <p:sp>
              <p:nvSpPr>
                <p:cNvPr id="7489" name="Google Shape;7489;p8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83"/>
              <p:cNvGrpSpPr/>
              <p:nvPr/>
            </p:nvGrpSpPr>
            <p:grpSpPr>
              <a:xfrm>
                <a:off x="5276168" y="3805545"/>
                <a:ext cx="31499" cy="26906"/>
                <a:chOff x="5276168" y="3805545"/>
                <a:chExt cx="31499" cy="26906"/>
              </a:xfrm>
            </p:grpSpPr>
            <p:sp>
              <p:nvSpPr>
                <p:cNvPr id="7492" name="Google Shape;7492;p8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83"/>
              <p:cNvGrpSpPr/>
              <p:nvPr/>
            </p:nvGrpSpPr>
            <p:grpSpPr>
              <a:xfrm>
                <a:off x="5294053" y="3851933"/>
                <a:ext cx="31405" cy="26945"/>
                <a:chOff x="5294053" y="3851933"/>
                <a:chExt cx="31405" cy="26945"/>
              </a:xfrm>
            </p:grpSpPr>
            <p:sp>
              <p:nvSpPr>
                <p:cNvPr id="7495" name="Google Shape;7495;p8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83"/>
              <p:cNvGrpSpPr/>
              <p:nvPr/>
            </p:nvGrpSpPr>
            <p:grpSpPr>
              <a:xfrm>
                <a:off x="5341723" y="3851902"/>
                <a:ext cx="31405" cy="26977"/>
                <a:chOff x="5341723" y="3851902"/>
                <a:chExt cx="31405" cy="26977"/>
              </a:xfrm>
            </p:grpSpPr>
            <p:sp>
              <p:nvSpPr>
                <p:cNvPr id="7498" name="Google Shape;7498;p8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83"/>
              <p:cNvGrpSpPr/>
              <p:nvPr/>
            </p:nvGrpSpPr>
            <p:grpSpPr>
              <a:xfrm>
                <a:off x="5054871" y="3507855"/>
                <a:ext cx="31405" cy="26993"/>
                <a:chOff x="5054871" y="3507855"/>
                <a:chExt cx="31405" cy="26993"/>
              </a:xfrm>
            </p:grpSpPr>
            <p:sp>
              <p:nvSpPr>
                <p:cNvPr id="7501" name="Google Shape;7501;p8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83"/>
              <p:cNvGrpSpPr/>
              <p:nvPr/>
            </p:nvGrpSpPr>
            <p:grpSpPr>
              <a:xfrm>
                <a:off x="4876579" y="3675325"/>
                <a:ext cx="31405" cy="26969"/>
                <a:chOff x="4876579" y="3675325"/>
                <a:chExt cx="31405" cy="26969"/>
              </a:xfrm>
            </p:grpSpPr>
            <p:sp>
              <p:nvSpPr>
                <p:cNvPr id="7504" name="Google Shape;7504;p8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83"/>
              <p:cNvGrpSpPr/>
              <p:nvPr/>
            </p:nvGrpSpPr>
            <p:grpSpPr>
              <a:xfrm>
                <a:off x="4842233" y="3688333"/>
                <a:ext cx="31405" cy="26993"/>
                <a:chOff x="4842233" y="3688333"/>
                <a:chExt cx="31405" cy="26993"/>
              </a:xfrm>
            </p:grpSpPr>
            <p:sp>
              <p:nvSpPr>
                <p:cNvPr id="7507" name="Google Shape;7507;p8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83"/>
              <p:cNvGrpSpPr/>
              <p:nvPr/>
            </p:nvGrpSpPr>
            <p:grpSpPr>
              <a:xfrm>
                <a:off x="5187876" y="3608032"/>
                <a:ext cx="31405" cy="27001"/>
                <a:chOff x="5187876" y="3608032"/>
                <a:chExt cx="31405" cy="27001"/>
              </a:xfrm>
            </p:grpSpPr>
            <p:sp>
              <p:nvSpPr>
                <p:cNvPr id="7510" name="Google Shape;7510;p8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2" name="Google Shape;7512;p8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4" name="Google Shape;7514;p83"/>
              <p:cNvGrpSpPr/>
              <p:nvPr/>
            </p:nvGrpSpPr>
            <p:grpSpPr>
              <a:xfrm>
                <a:off x="5269224" y="3304167"/>
                <a:ext cx="40253" cy="34402"/>
                <a:chOff x="5269224" y="3304167"/>
                <a:chExt cx="40253" cy="34402"/>
              </a:xfrm>
            </p:grpSpPr>
            <p:sp>
              <p:nvSpPr>
                <p:cNvPr id="7515" name="Google Shape;7515;p8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83"/>
              <p:cNvGrpSpPr/>
              <p:nvPr/>
            </p:nvGrpSpPr>
            <p:grpSpPr>
              <a:xfrm>
                <a:off x="5327354" y="3476615"/>
                <a:ext cx="49864" cy="42723"/>
                <a:chOff x="5327354" y="3476615"/>
                <a:chExt cx="49864" cy="42723"/>
              </a:xfrm>
            </p:grpSpPr>
            <p:sp>
              <p:nvSpPr>
                <p:cNvPr id="7518" name="Google Shape;7518;p8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0" name="Google Shape;7520;p8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2" name="Google Shape;7522;p83"/>
              <p:cNvGrpSpPr/>
              <p:nvPr/>
            </p:nvGrpSpPr>
            <p:grpSpPr>
              <a:xfrm>
                <a:off x="5341723" y="3775957"/>
                <a:ext cx="31405" cy="26898"/>
                <a:chOff x="5341723" y="3775957"/>
                <a:chExt cx="31405" cy="26898"/>
              </a:xfrm>
            </p:grpSpPr>
            <p:sp>
              <p:nvSpPr>
                <p:cNvPr id="7523" name="Google Shape;7523;p8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83"/>
              <p:cNvGrpSpPr/>
              <p:nvPr/>
            </p:nvGrpSpPr>
            <p:grpSpPr>
              <a:xfrm>
                <a:off x="5439053" y="3699274"/>
                <a:ext cx="31405" cy="26898"/>
                <a:chOff x="5439053" y="3699274"/>
                <a:chExt cx="31405" cy="26898"/>
              </a:xfrm>
            </p:grpSpPr>
            <p:sp>
              <p:nvSpPr>
                <p:cNvPr id="7526" name="Google Shape;7526;p8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83"/>
              <p:cNvGrpSpPr/>
              <p:nvPr/>
            </p:nvGrpSpPr>
            <p:grpSpPr>
              <a:xfrm>
                <a:off x="5412414" y="3622307"/>
                <a:ext cx="31499" cy="26993"/>
                <a:chOff x="5412414" y="3622307"/>
                <a:chExt cx="31499" cy="26993"/>
              </a:xfrm>
            </p:grpSpPr>
            <p:sp>
              <p:nvSpPr>
                <p:cNvPr id="7529" name="Google Shape;7529;p8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83"/>
              <p:cNvGrpSpPr/>
              <p:nvPr/>
            </p:nvGrpSpPr>
            <p:grpSpPr>
              <a:xfrm>
                <a:off x="5476254" y="3473949"/>
                <a:ext cx="26835" cy="26930"/>
                <a:chOff x="5476254" y="3473949"/>
                <a:chExt cx="26835" cy="26930"/>
              </a:xfrm>
            </p:grpSpPr>
            <p:sp>
              <p:nvSpPr>
                <p:cNvPr id="7532" name="Google Shape;7532;p8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83"/>
              <p:cNvGrpSpPr/>
              <p:nvPr/>
            </p:nvGrpSpPr>
            <p:grpSpPr>
              <a:xfrm>
                <a:off x="5564547" y="3481594"/>
                <a:ext cx="31397" cy="26898"/>
                <a:chOff x="5564547" y="3481594"/>
                <a:chExt cx="31397" cy="26898"/>
              </a:xfrm>
            </p:grpSpPr>
            <p:sp>
              <p:nvSpPr>
                <p:cNvPr id="7535" name="Google Shape;7535;p8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83"/>
              <p:cNvGrpSpPr/>
              <p:nvPr/>
            </p:nvGrpSpPr>
            <p:grpSpPr>
              <a:xfrm>
                <a:off x="5534101" y="3470174"/>
                <a:ext cx="31397" cy="26906"/>
                <a:chOff x="5534101" y="3470174"/>
                <a:chExt cx="31397" cy="26906"/>
              </a:xfrm>
            </p:grpSpPr>
            <p:sp>
              <p:nvSpPr>
                <p:cNvPr id="7538" name="Google Shape;7538;p8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83"/>
              <p:cNvGrpSpPr/>
              <p:nvPr/>
            </p:nvGrpSpPr>
            <p:grpSpPr>
              <a:xfrm>
                <a:off x="5610879" y="3314486"/>
                <a:ext cx="31499" cy="26938"/>
                <a:chOff x="5610879" y="3314486"/>
                <a:chExt cx="31499" cy="26938"/>
              </a:xfrm>
            </p:grpSpPr>
            <p:sp>
              <p:nvSpPr>
                <p:cNvPr id="7541" name="Google Shape;7541;p8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83"/>
              <p:cNvGrpSpPr/>
              <p:nvPr/>
            </p:nvGrpSpPr>
            <p:grpSpPr>
              <a:xfrm>
                <a:off x="4834525" y="3501382"/>
                <a:ext cx="31499" cy="26898"/>
                <a:chOff x="4834525" y="3501382"/>
                <a:chExt cx="31499" cy="26898"/>
              </a:xfrm>
            </p:grpSpPr>
            <p:sp>
              <p:nvSpPr>
                <p:cNvPr id="7544" name="Google Shape;7544;p8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83"/>
              <p:cNvGrpSpPr/>
              <p:nvPr/>
            </p:nvGrpSpPr>
            <p:grpSpPr>
              <a:xfrm>
                <a:off x="4898460" y="3580158"/>
                <a:ext cx="31405" cy="26898"/>
                <a:chOff x="4898460" y="3580158"/>
                <a:chExt cx="31405" cy="26898"/>
              </a:xfrm>
            </p:grpSpPr>
            <p:sp>
              <p:nvSpPr>
                <p:cNvPr id="7547" name="Google Shape;7547;p8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83"/>
              <p:cNvGrpSpPr/>
              <p:nvPr/>
            </p:nvGrpSpPr>
            <p:grpSpPr>
              <a:xfrm>
                <a:off x="4882667" y="3608032"/>
                <a:ext cx="31499" cy="27001"/>
                <a:chOff x="4882667" y="3608032"/>
                <a:chExt cx="31499" cy="27001"/>
              </a:xfrm>
            </p:grpSpPr>
            <p:sp>
              <p:nvSpPr>
                <p:cNvPr id="7550" name="Google Shape;7550;p8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83"/>
              <p:cNvGrpSpPr/>
              <p:nvPr/>
            </p:nvGrpSpPr>
            <p:grpSpPr>
              <a:xfrm>
                <a:off x="4843373" y="3631407"/>
                <a:ext cx="16273" cy="16186"/>
                <a:chOff x="4843373" y="3631407"/>
                <a:chExt cx="16273" cy="16186"/>
              </a:xfrm>
            </p:grpSpPr>
            <p:sp>
              <p:nvSpPr>
                <p:cNvPr id="7553" name="Google Shape;7553;p8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5" name="Google Shape;7555;p83"/>
              <p:cNvGrpSpPr/>
              <p:nvPr/>
            </p:nvGrpSpPr>
            <p:grpSpPr>
              <a:xfrm>
                <a:off x="4727773" y="3591578"/>
                <a:ext cx="31499" cy="26898"/>
                <a:chOff x="4727773" y="3591578"/>
                <a:chExt cx="31499" cy="26898"/>
              </a:xfrm>
            </p:grpSpPr>
            <p:sp>
              <p:nvSpPr>
                <p:cNvPr id="7556" name="Google Shape;7556;p8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8" name="Google Shape;7558;p8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0" name="Google Shape;7560;p83"/>
              <p:cNvGrpSpPr/>
              <p:nvPr/>
            </p:nvGrpSpPr>
            <p:grpSpPr>
              <a:xfrm>
                <a:off x="4609421" y="3577398"/>
                <a:ext cx="31499" cy="27001"/>
                <a:chOff x="4609421" y="3577398"/>
                <a:chExt cx="31499" cy="27001"/>
              </a:xfrm>
            </p:grpSpPr>
            <p:sp>
              <p:nvSpPr>
                <p:cNvPr id="7561" name="Google Shape;7561;p8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83"/>
              <p:cNvGrpSpPr/>
              <p:nvPr/>
            </p:nvGrpSpPr>
            <p:grpSpPr>
              <a:xfrm>
                <a:off x="4649289" y="3577398"/>
                <a:ext cx="31499" cy="27001"/>
                <a:chOff x="4649289" y="3577398"/>
                <a:chExt cx="31499" cy="27001"/>
              </a:xfrm>
            </p:grpSpPr>
            <p:sp>
              <p:nvSpPr>
                <p:cNvPr id="7564" name="Google Shape;7564;p8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83"/>
              <p:cNvGrpSpPr/>
              <p:nvPr/>
            </p:nvGrpSpPr>
            <p:grpSpPr>
              <a:xfrm>
                <a:off x="4605614" y="3639523"/>
                <a:ext cx="31499" cy="26906"/>
                <a:chOff x="4605614" y="3639523"/>
                <a:chExt cx="31499" cy="26906"/>
              </a:xfrm>
            </p:grpSpPr>
            <p:sp>
              <p:nvSpPr>
                <p:cNvPr id="7567" name="Google Shape;7567;p8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83"/>
              <p:cNvGrpSpPr/>
              <p:nvPr/>
            </p:nvGrpSpPr>
            <p:grpSpPr>
              <a:xfrm>
                <a:off x="4785149" y="3618846"/>
                <a:ext cx="26930" cy="26843"/>
                <a:chOff x="4785149" y="3618846"/>
                <a:chExt cx="26930" cy="26843"/>
              </a:xfrm>
            </p:grpSpPr>
            <p:sp>
              <p:nvSpPr>
                <p:cNvPr id="7570" name="Google Shape;7570;p8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83"/>
              <p:cNvGrpSpPr/>
              <p:nvPr/>
            </p:nvGrpSpPr>
            <p:grpSpPr>
              <a:xfrm>
                <a:off x="4810167" y="3601567"/>
                <a:ext cx="31405" cy="26898"/>
                <a:chOff x="4810167" y="3601567"/>
                <a:chExt cx="31405" cy="26898"/>
              </a:xfrm>
            </p:grpSpPr>
            <p:sp>
              <p:nvSpPr>
                <p:cNvPr id="7573" name="Google Shape;7573;p8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83"/>
              <p:cNvGrpSpPr/>
              <p:nvPr/>
            </p:nvGrpSpPr>
            <p:grpSpPr>
              <a:xfrm>
                <a:off x="4831002" y="3373230"/>
                <a:ext cx="31405" cy="26898"/>
                <a:chOff x="4831002" y="3373230"/>
                <a:chExt cx="31405" cy="26898"/>
              </a:xfrm>
            </p:grpSpPr>
            <p:sp>
              <p:nvSpPr>
                <p:cNvPr id="7576" name="Google Shape;7576;p8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83"/>
              <p:cNvGrpSpPr/>
              <p:nvPr/>
            </p:nvGrpSpPr>
            <p:grpSpPr>
              <a:xfrm>
                <a:off x="4719311" y="3355054"/>
                <a:ext cx="31499" cy="27001"/>
                <a:chOff x="4719311" y="3355054"/>
                <a:chExt cx="31499" cy="27001"/>
              </a:xfrm>
            </p:grpSpPr>
            <p:sp>
              <p:nvSpPr>
                <p:cNvPr id="7579" name="Google Shape;7579;p8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83"/>
              <p:cNvGrpSpPr/>
              <p:nvPr/>
            </p:nvGrpSpPr>
            <p:grpSpPr>
              <a:xfrm>
                <a:off x="4798755" y="3450260"/>
                <a:ext cx="26930" cy="26930"/>
                <a:chOff x="4798755" y="3450260"/>
                <a:chExt cx="26930" cy="26930"/>
              </a:xfrm>
            </p:grpSpPr>
            <p:sp>
              <p:nvSpPr>
                <p:cNvPr id="7582" name="Google Shape;7582;p8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83"/>
              <p:cNvGrpSpPr/>
              <p:nvPr/>
            </p:nvGrpSpPr>
            <p:grpSpPr>
              <a:xfrm>
                <a:off x="4645576" y="3467555"/>
                <a:ext cx="31405" cy="26953"/>
                <a:chOff x="4645576" y="3467555"/>
                <a:chExt cx="31405" cy="26953"/>
              </a:xfrm>
            </p:grpSpPr>
            <p:sp>
              <p:nvSpPr>
                <p:cNvPr id="7585" name="Google Shape;7585;p8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83"/>
              <p:cNvGrpSpPr/>
              <p:nvPr/>
            </p:nvGrpSpPr>
            <p:grpSpPr>
              <a:xfrm>
                <a:off x="4687631" y="3583965"/>
                <a:ext cx="31499" cy="26898"/>
                <a:chOff x="4687631" y="3583965"/>
                <a:chExt cx="31499" cy="26898"/>
              </a:xfrm>
            </p:grpSpPr>
            <p:sp>
              <p:nvSpPr>
                <p:cNvPr id="7588" name="Google Shape;7588;p8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83"/>
              <p:cNvGrpSpPr/>
              <p:nvPr/>
            </p:nvGrpSpPr>
            <p:grpSpPr>
              <a:xfrm>
                <a:off x="4719311" y="3471314"/>
                <a:ext cx="31499" cy="27001"/>
                <a:chOff x="4719311" y="3471314"/>
                <a:chExt cx="31499" cy="27001"/>
              </a:xfrm>
            </p:grpSpPr>
            <p:sp>
              <p:nvSpPr>
                <p:cNvPr id="7591" name="Google Shape;7591;p8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83"/>
              <p:cNvGrpSpPr/>
              <p:nvPr/>
            </p:nvGrpSpPr>
            <p:grpSpPr>
              <a:xfrm>
                <a:off x="4719311" y="3434404"/>
                <a:ext cx="31499" cy="26898"/>
                <a:chOff x="4719311" y="3434404"/>
                <a:chExt cx="31499" cy="26898"/>
              </a:xfrm>
            </p:grpSpPr>
            <p:sp>
              <p:nvSpPr>
                <p:cNvPr id="7594" name="Google Shape;7594;p8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83"/>
              <p:cNvGrpSpPr/>
              <p:nvPr/>
            </p:nvGrpSpPr>
            <p:grpSpPr>
              <a:xfrm>
                <a:off x="4768876" y="3401772"/>
                <a:ext cx="31499" cy="26898"/>
                <a:chOff x="4768876" y="3401772"/>
                <a:chExt cx="31499" cy="26898"/>
              </a:xfrm>
            </p:grpSpPr>
            <p:sp>
              <p:nvSpPr>
                <p:cNvPr id="7597" name="Google Shape;7597;p8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83"/>
              <p:cNvGrpSpPr/>
              <p:nvPr/>
            </p:nvGrpSpPr>
            <p:grpSpPr>
              <a:xfrm>
                <a:off x="4762214" y="3471377"/>
                <a:ext cx="26938" cy="26938"/>
                <a:chOff x="4762214" y="3471377"/>
                <a:chExt cx="26938" cy="26938"/>
              </a:xfrm>
            </p:grpSpPr>
            <p:sp>
              <p:nvSpPr>
                <p:cNvPr id="7600" name="Google Shape;7600;p8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83"/>
              <p:cNvGrpSpPr/>
              <p:nvPr/>
            </p:nvGrpSpPr>
            <p:grpSpPr>
              <a:xfrm>
                <a:off x="4790473" y="3344782"/>
                <a:ext cx="31405" cy="26898"/>
                <a:chOff x="4790473" y="3344782"/>
                <a:chExt cx="31405" cy="26898"/>
              </a:xfrm>
            </p:grpSpPr>
            <p:sp>
              <p:nvSpPr>
                <p:cNvPr id="7603" name="Google Shape;7603;p8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83"/>
              <p:cNvGrpSpPr/>
              <p:nvPr/>
            </p:nvGrpSpPr>
            <p:grpSpPr>
              <a:xfrm>
                <a:off x="4823774" y="3950733"/>
                <a:ext cx="37398" cy="32034"/>
                <a:chOff x="4823774" y="3950733"/>
                <a:chExt cx="37398" cy="32034"/>
              </a:xfrm>
            </p:grpSpPr>
            <p:sp>
              <p:nvSpPr>
                <p:cNvPr id="7606" name="Google Shape;7606;p8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83"/>
              <p:cNvGrpSpPr/>
              <p:nvPr/>
            </p:nvGrpSpPr>
            <p:grpSpPr>
              <a:xfrm>
                <a:off x="4823396" y="4110566"/>
                <a:ext cx="31405" cy="26906"/>
                <a:chOff x="4823396" y="4110566"/>
                <a:chExt cx="31405" cy="26906"/>
              </a:xfrm>
            </p:grpSpPr>
            <p:sp>
              <p:nvSpPr>
                <p:cNvPr id="7609" name="Google Shape;7609;p8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83"/>
              <p:cNvGrpSpPr/>
              <p:nvPr/>
            </p:nvGrpSpPr>
            <p:grpSpPr>
              <a:xfrm>
                <a:off x="4838332" y="3821150"/>
                <a:ext cx="31499" cy="26898"/>
                <a:chOff x="4838332" y="3821150"/>
                <a:chExt cx="31499" cy="26898"/>
              </a:xfrm>
            </p:grpSpPr>
            <p:sp>
              <p:nvSpPr>
                <p:cNvPr id="7612" name="Google Shape;7612;p8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83"/>
              <p:cNvGrpSpPr/>
              <p:nvPr/>
            </p:nvGrpSpPr>
            <p:grpSpPr>
              <a:xfrm>
                <a:off x="4661275" y="3815007"/>
                <a:ext cx="36824" cy="31523"/>
                <a:chOff x="4661275" y="3815007"/>
                <a:chExt cx="36824" cy="31523"/>
              </a:xfrm>
            </p:grpSpPr>
            <p:sp>
              <p:nvSpPr>
                <p:cNvPr id="7615" name="Google Shape;7615;p8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83"/>
              <p:cNvGrpSpPr/>
              <p:nvPr/>
            </p:nvGrpSpPr>
            <p:grpSpPr>
              <a:xfrm>
                <a:off x="4558998" y="3851037"/>
                <a:ext cx="33591" cy="28699"/>
                <a:chOff x="4558998" y="3851037"/>
                <a:chExt cx="33591" cy="28699"/>
              </a:xfrm>
            </p:grpSpPr>
            <p:sp>
              <p:nvSpPr>
                <p:cNvPr id="7618" name="Google Shape;7618;p8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83"/>
              <p:cNvGrpSpPr/>
              <p:nvPr/>
            </p:nvGrpSpPr>
            <p:grpSpPr>
              <a:xfrm>
                <a:off x="4696762" y="3638587"/>
                <a:ext cx="33591" cy="28794"/>
                <a:chOff x="4696762" y="3638587"/>
                <a:chExt cx="33591" cy="28794"/>
              </a:xfrm>
            </p:grpSpPr>
            <p:sp>
              <p:nvSpPr>
                <p:cNvPr id="7621" name="Google Shape;7621;p8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83"/>
              <p:cNvGrpSpPr/>
              <p:nvPr/>
            </p:nvGrpSpPr>
            <p:grpSpPr>
              <a:xfrm>
                <a:off x="4929479" y="3939140"/>
                <a:ext cx="33497" cy="28692"/>
                <a:chOff x="4929479" y="3939140"/>
                <a:chExt cx="33497" cy="28692"/>
              </a:xfrm>
            </p:grpSpPr>
            <p:sp>
              <p:nvSpPr>
                <p:cNvPr id="7624" name="Google Shape;7624;p8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83"/>
              <p:cNvGrpSpPr/>
              <p:nvPr/>
            </p:nvGrpSpPr>
            <p:grpSpPr>
              <a:xfrm>
                <a:off x="4907119" y="3986039"/>
                <a:ext cx="33497" cy="28699"/>
                <a:chOff x="4907119" y="3986039"/>
                <a:chExt cx="33497" cy="28699"/>
              </a:xfrm>
            </p:grpSpPr>
            <p:sp>
              <p:nvSpPr>
                <p:cNvPr id="7627" name="Google Shape;7627;p8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83"/>
              <p:cNvGrpSpPr/>
              <p:nvPr/>
            </p:nvGrpSpPr>
            <p:grpSpPr>
              <a:xfrm>
                <a:off x="4911783" y="4048102"/>
                <a:ext cx="33591" cy="28762"/>
                <a:chOff x="4911783" y="4048102"/>
                <a:chExt cx="33591" cy="28762"/>
              </a:xfrm>
            </p:grpSpPr>
            <p:sp>
              <p:nvSpPr>
                <p:cNvPr id="7630" name="Google Shape;7630;p8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2" name="Google Shape;7632;p8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4" name="Google Shape;7634;p83"/>
              <p:cNvGrpSpPr/>
              <p:nvPr/>
            </p:nvGrpSpPr>
            <p:grpSpPr>
              <a:xfrm>
                <a:off x="4762623" y="3837847"/>
                <a:ext cx="42416" cy="36273"/>
                <a:chOff x="4762623" y="3837847"/>
                <a:chExt cx="42416" cy="36273"/>
              </a:xfrm>
            </p:grpSpPr>
            <p:sp>
              <p:nvSpPr>
                <p:cNvPr id="7635" name="Google Shape;7635;p8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83"/>
              <p:cNvGrpSpPr/>
              <p:nvPr/>
            </p:nvGrpSpPr>
            <p:grpSpPr>
              <a:xfrm>
                <a:off x="4746044" y="4104966"/>
                <a:ext cx="33497" cy="28699"/>
                <a:chOff x="4746044" y="4104966"/>
                <a:chExt cx="33497" cy="28699"/>
              </a:xfrm>
            </p:grpSpPr>
            <p:sp>
              <p:nvSpPr>
                <p:cNvPr id="7638" name="Google Shape;7638;p8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83"/>
              <p:cNvGrpSpPr/>
              <p:nvPr/>
            </p:nvGrpSpPr>
            <p:grpSpPr>
              <a:xfrm>
                <a:off x="4859646" y="4162554"/>
                <a:ext cx="33591" cy="28762"/>
                <a:chOff x="4859646" y="4162554"/>
                <a:chExt cx="33591" cy="28762"/>
              </a:xfrm>
            </p:grpSpPr>
            <p:sp>
              <p:nvSpPr>
                <p:cNvPr id="7641" name="Google Shape;7641;p8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43" name="Google Shape;7643;p83"/>
            <p:cNvGrpSpPr/>
            <p:nvPr/>
          </p:nvGrpSpPr>
          <p:grpSpPr>
            <a:xfrm>
              <a:off x="3597785" y="3274438"/>
              <a:ext cx="855610" cy="1122100"/>
              <a:chOff x="3597785" y="3274438"/>
              <a:chExt cx="855610" cy="1122100"/>
            </a:xfrm>
          </p:grpSpPr>
          <p:grpSp>
            <p:nvGrpSpPr>
              <p:cNvPr id="7644" name="Google Shape;7644;p83"/>
              <p:cNvGrpSpPr/>
              <p:nvPr/>
            </p:nvGrpSpPr>
            <p:grpSpPr>
              <a:xfrm>
                <a:off x="3617857" y="3284717"/>
                <a:ext cx="826785" cy="1099165"/>
                <a:chOff x="3617857" y="3284717"/>
                <a:chExt cx="826785" cy="1099165"/>
              </a:xfrm>
            </p:grpSpPr>
            <p:sp>
              <p:nvSpPr>
                <p:cNvPr id="7645" name="Google Shape;7645;p8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3"/>
              <p:cNvGrpSpPr/>
              <p:nvPr/>
            </p:nvGrpSpPr>
            <p:grpSpPr>
              <a:xfrm>
                <a:off x="4180904" y="4251758"/>
                <a:ext cx="37783" cy="32420"/>
                <a:chOff x="4180904" y="4251758"/>
                <a:chExt cx="37783" cy="32420"/>
              </a:xfrm>
            </p:grpSpPr>
            <p:sp>
              <p:nvSpPr>
                <p:cNvPr id="7702" name="Google Shape;7702;p8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83"/>
              <p:cNvGrpSpPr/>
              <p:nvPr/>
            </p:nvGrpSpPr>
            <p:grpSpPr>
              <a:xfrm>
                <a:off x="4201644" y="4081324"/>
                <a:ext cx="37783" cy="32364"/>
                <a:chOff x="4201644" y="4081324"/>
                <a:chExt cx="37783" cy="32364"/>
              </a:xfrm>
            </p:grpSpPr>
            <p:sp>
              <p:nvSpPr>
                <p:cNvPr id="7705" name="Google Shape;7705;p8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3"/>
              <p:cNvGrpSpPr/>
              <p:nvPr/>
            </p:nvGrpSpPr>
            <p:grpSpPr>
              <a:xfrm>
                <a:off x="4284416" y="3887428"/>
                <a:ext cx="37783" cy="32451"/>
                <a:chOff x="4284416" y="3887428"/>
                <a:chExt cx="37783" cy="32451"/>
              </a:xfrm>
            </p:grpSpPr>
            <p:sp>
              <p:nvSpPr>
                <p:cNvPr id="7708" name="Google Shape;7708;p8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83"/>
              <p:cNvGrpSpPr/>
              <p:nvPr/>
            </p:nvGrpSpPr>
            <p:grpSpPr>
              <a:xfrm>
                <a:off x="4223721" y="3860404"/>
                <a:ext cx="37870" cy="32364"/>
                <a:chOff x="4223721" y="3860404"/>
                <a:chExt cx="37870" cy="32364"/>
              </a:xfrm>
            </p:grpSpPr>
            <p:sp>
              <p:nvSpPr>
                <p:cNvPr id="7711" name="Google Shape;7711;p8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83"/>
              <p:cNvGrpSpPr/>
              <p:nvPr/>
            </p:nvGrpSpPr>
            <p:grpSpPr>
              <a:xfrm>
                <a:off x="4104889" y="3699242"/>
                <a:ext cx="37776" cy="32357"/>
                <a:chOff x="4104889" y="3699242"/>
                <a:chExt cx="37776" cy="32357"/>
              </a:xfrm>
            </p:grpSpPr>
            <p:sp>
              <p:nvSpPr>
                <p:cNvPr id="7714" name="Google Shape;7714;p8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3"/>
              <p:cNvGrpSpPr/>
              <p:nvPr/>
            </p:nvGrpSpPr>
            <p:grpSpPr>
              <a:xfrm>
                <a:off x="4143608" y="3475121"/>
                <a:ext cx="37878" cy="32420"/>
                <a:chOff x="4143608" y="3475121"/>
                <a:chExt cx="37878" cy="32420"/>
              </a:xfrm>
            </p:grpSpPr>
            <p:sp>
              <p:nvSpPr>
                <p:cNvPr id="7717" name="Google Shape;7717;p8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83"/>
              <p:cNvGrpSpPr/>
              <p:nvPr/>
            </p:nvGrpSpPr>
            <p:grpSpPr>
              <a:xfrm>
                <a:off x="4217248" y="3570893"/>
                <a:ext cx="37776" cy="32364"/>
                <a:chOff x="4217248" y="3570893"/>
                <a:chExt cx="37776" cy="32364"/>
              </a:xfrm>
            </p:grpSpPr>
            <p:sp>
              <p:nvSpPr>
                <p:cNvPr id="7720" name="Google Shape;7720;p8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83"/>
              <p:cNvGrpSpPr/>
              <p:nvPr/>
            </p:nvGrpSpPr>
            <p:grpSpPr>
              <a:xfrm>
                <a:off x="4255307" y="3431612"/>
                <a:ext cx="37776" cy="32451"/>
                <a:chOff x="4255307" y="3431612"/>
                <a:chExt cx="37776" cy="32451"/>
              </a:xfrm>
            </p:grpSpPr>
            <p:sp>
              <p:nvSpPr>
                <p:cNvPr id="7723" name="Google Shape;7723;p8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83"/>
              <p:cNvGrpSpPr/>
              <p:nvPr/>
            </p:nvGrpSpPr>
            <p:grpSpPr>
              <a:xfrm>
                <a:off x="3853052" y="3577398"/>
                <a:ext cx="37776" cy="32420"/>
                <a:chOff x="3853052" y="3577398"/>
                <a:chExt cx="37776" cy="32420"/>
              </a:xfrm>
            </p:grpSpPr>
            <p:sp>
              <p:nvSpPr>
                <p:cNvPr id="7726" name="Google Shape;7726;p8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83"/>
              <p:cNvGrpSpPr/>
              <p:nvPr/>
            </p:nvGrpSpPr>
            <p:grpSpPr>
              <a:xfrm>
                <a:off x="4039908" y="3412107"/>
                <a:ext cx="37776" cy="32357"/>
                <a:chOff x="4039908" y="3412107"/>
                <a:chExt cx="37776" cy="32357"/>
              </a:xfrm>
            </p:grpSpPr>
            <p:sp>
              <p:nvSpPr>
                <p:cNvPr id="7729" name="Google Shape;7729;p8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83"/>
              <p:cNvGrpSpPr/>
              <p:nvPr/>
            </p:nvGrpSpPr>
            <p:grpSpPr>
              <a:xfrm>
                <a:off x="4017360" y="3342061"/>
                <a:ext cx="37870" cy="32380"/>
                <a:chOff x="4017360" y="3342061"/>
                <a:chExt cx="37870" cy="32380"/>
              </a:xfrm>
            </p:grpSpPr>
            <p:sp>
              <p:nvSpPr>
                <p:cNvPr id="7732" name="Google Shape;7732;p8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4" name="Google Shape;7734;p8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6" name="Google Shape;7736;p83"/>
              <p:cNvGrpSpPr/>
              <p:nvPr/>
            </p:nvGrpSpPr>
            <p:grpSpPr>
              <a:xfrm>
                <a:off x="3750870" y="3418650"/>
                <a:ext cx="37776" cy="32380"/>
                <a:chOff x="3750870" y="3418650"/>
                <a:chExt cx="37776" cy="32380"/>
              </a:xfrm>
            </p:grpSpPr>
            <p:sp>
              <p:nvSpPr>
                <p:cNvPr id="7737" name="Google Shape;7737;p8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83"/>
              <p:cNvGrpSpPr/>
              <p:nvPr/>
            </p:nvGrpSpPr>
            <p:grpSpPr>
              <a:xfrm>
                <a:off x="3632509" y="3274438"/>
                <a:ext cx="37783" cy="32357"/>
                <a:chOff x="3632509" y="3274438"/>
                <a:chExt cx="37783" cy="32357"/>
              </a:xfrm>
            </p:grpSpPr>
            <p:sp>
              <p:nvSpPr>
                <p:cNvPr id="7740" name="Google Shape;7740;p8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83"/>
              <p:cNvGrpSpPr/>
              <p:nvPr/>
            </p:nvGrpSpPr>
            <p:grpSpPr>
              <a:xfrm>
                <a:off x="3906424" y="3297561"/>
                <a:ext cx="37776" cy="32451"/>
                <a:chOff x="3906424" y="3297561"/>
                <a:chExt cx="37776" cy="32451"/>
              </a:xfrm>
            </p:grpSpPr>
            <p:sp>
              <p:nvSpPr>
                <p:cNvPr id="7743" name="Google Shape;7743;p8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83"/>
              <p:cNvGrpSpPr/>
              <p:nvPr/>
            </p:nvGrpSpPr>
            <p:grpSpPr>
              <a:xfrm>
                <a:off x="3866084" y="3412107"/>
                <a:ext cx="37776" cy="32357"/>
                <a:chOff x="3866084" y="3412107"/>
                <a:chExt cx="37776" cy="32357"/>
              </a:xfrm>
            </p:grpSpPr>
            <p:sp>
              <p:nvSpPr>
                <p:cNvPr id="7746" name="Google Shape;7746;p8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83"/>
              <p:cNvGrpSpPr/>
              <p:nvPr/>
            </p:nvGrpSpPr>
            <p:grpSpPr>
              <a:xfrm>
                <a:off x="4023919" y="3766409"/>
                <a:ext cx="37783" cy="32357"/>
                <a:chOff x="4023919" y="3766409"/>
                <a:chExt cx="37783" cy="32357"/>
              </a:xfrm>
            </p:grpSpPr>
            <p:sp>
              <p:nvSpPr>
                <p:cNvPr id="7749" name="Google Shape;7749;p8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83"/>
              <p:cNvGrpSpPr/>
              <p:nvPr/>
            </p:nvGrpSpPr>
            <p:grpSpPr>
              <a:xfrm>
                <a:off x="3973882" y="3779449"/>
                <a:ext cx="37776" cy="32357"/>
                <a:chOff x="3973882" y="3779449"/>
                <a:chExt cx="37776" cy="32357"/>
              </a:xfrm>
            </p:grpSpPr>
            <p:sp>
              <p:nvSpPr>
                <p:cNvPr id="7752" name="Google Shape;7752;p8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83"/>
              <p:cNvGrpSpPr/>
              <p:nvPr/>
            </p:nvGrpSpPr>
            <p:grpSpPr>
              <a:xfrm>
                <a:off x="4073398" y="3838028"/>
                <a:ext cx="37776" cy="32380"/>
                <a:chOff x="4073398" y="3838028"/>
                <a:chExt cx="37776" cy="32380"/>
              </a:xfrm>
            </p:grpSpPr>
            <p:sp>
              <p:nvSpPr>
                <p:cNvPr id="7755" name="Google Shape;7755;p8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83"/>
              <p:cNvGrpSpPr/>
              <p:nvPr/>
            </p:nvGrpSpPr>
            <p:grpSpPr>
              <a:xfrm>
                <a:off x="4342672" y="4144496"/>
                <a:ext cx="37752" cy="32364"/>
                <a:chOff x="4342672" y="4144496"/>
                <a:chExt cx="37752" cy="32364"/>
              </a:xfrm>
            </p:grpSpPr>
            <p:sp>
              <p:nvSpPr>
                <p:cNvPr id="7758" name="Google Shape;7758;p8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83"/>
              <p:cNvGrpSpPr/>
              <p:nvPr/>
            </p:nvGrpSpPr>
            <p:grpSpPr>
              <a:xfrm>
                <a:off x="4406386" y="4056872"/>
                <a:ext cx="37783" cy="32364"/>
                <a:chOff x="4406386" y="4056872"/>
                <a:chExt cx="37783" cy="32364"/>
              </a:xfrm>
            </p:grpSpPr>
            <p:sp>
              <p:nvSpPr>
                <p:cNvPr id="7761" name="Google Shape;7761;p8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83"/>
              <p:cNvGrpSpPr/>
              <p:nvPr/>
            </p:nvGrpSpPr>
            <p:grpSpPr>
              <a:xfrm>
                <a:off x="4284416" y="4245254"/>
                <a:ext cx="37783" cy="32357"/>
                <a:chOff x="4284416" y="4245254"/>
                <a:chExt cx="37783" cy="32357"/>
              </a:xfrm>
            </p:grpSpPr>
            <p:sp>
              <p:nvSpPr>
                <p:cNvPr id="7764" name="Google Shape;7764;p8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83"/>
              <p:cNvGrpSpPr/>
              <p:nvPr/>
            </p:nvGrpSpPr>
            <p:grpSpPr>
              <a:xfrm>
                <a:off x="4219057" y="4331258"/>
                <a:ext cx="37776" cy="32364"/>
                <a:chOff x="4219057" y="4331258"/>
                <a:chExt cx="37776" cy="32364"/>
              </a:xfrm>
            </p:grpSpPr>
            <p:sp>
              <p:nvSpPr>
                <p:cNvPr id="7767" name="Google Shape;7767;p8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83"/>
              <p:cNvGrpSpPr/>
              <p:nvPr/>
            </p:nvGrpSpPr>
            <p:grpSpPr>
              <a:xfrm>
                <a:off x="4204122" y="4141688"/>
                <a:ext cx="33497" cy="28699"/>
                <a:chOff x="4204122" y="4141688"/>
                <a:chExt cx="33497" cy="28699"/>
              </a:xfrm>
            </p:grpSpPr>
            <p:sp>
              <p:nvSpPr>
                <p:cNvPr id="7770" name="Google Shape;7770;p8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83"/>
              <p:cNvGrpSpPr/>
              <p:nvPr/>
            </p:nvGrpSpPr>
            <p:grpSpPr>
              <a:xfrm>
                <a:off x="4301546" y="4003869"/>
                <a:ext cx="38916" cy="33324"/>
                <a:chOff x="4301546" y="4003869"/>
                <a:chExt cx="38916" cy="33324"/>
              </a:xfrm>
            </p:grpSpPr>
            <p:sp>
              <p:nvSpPr>
                <p:cNvPr id="7773" name="Google Shape;7773;p8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83"/>
              <p:cNvGrpSpPr/>
              <p:nvPr/>
            </p:nvGrpSpPr>
            <p:grpSpPr>
              <a:xfrm>
                <a:off x="4210681" y="3924669"/>
                <a:ext cx="36549" cy="31366"/>
                <a:chOff x="4210681" y="3924669"/>
                <a:chExt cx="36549" cy="31366"/>
              </a:xfrm>
            </p:grpSpPr>
            <p:sp>
              <p:nvSpPr>
                <p:cNvPr id="7776" name="Google Shape;7776;p8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83"/>
              <p:cNvGrpSpPr/>
              <p:nvPr/>
            </p:nvGrpSpPr>
            <p:grpSpPr>
              <a:xfrm>
                <a:off x="3987771" y="3628874"/>
                <a:ext cx="31499" cy="26993"/>
                <a:chOff x="3987771" y="3628874"/>
                <a:chExt cx="31499" cy="26993"/>
              </a:xfrm>
            </p:grpSpPr>
            <p:sp>
              <p:nvSpPr>
                <p:cNvPr id="7779" name="Google Shape;7779;p8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83"/>
              <p:cNvGrpSpPr/>
              <p:nvPr/>
            </p:nvGrpSpPr>
            <p:grpSpPr>
              <a:xfrm>
                <a:off x="4087382" y="3775674"/>
                <a:ext cx="31405" cy="26898"/>
                <a:chOff x="4087382" y="3775674"/>
                <a:chExt cx="31405" cy="26898"/>
              </a:xfrm>
            </p:grpSpPr>
            <p:sp>
              <p:nvSpPr>
                <p:cNvPr id="7782" name="Google Shape;7782;p8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83"/>
              <p:cNvGrpSpPr/>
              <p:nvPr/>
            </p:nvGrpSpPr>
            <p:grpSpPr>
              <a:xfrm>
                <a:off x="4118873" y="3856637"/>
                <a:ext cx="31405" cy="26906"/>
                <a:chOff x="4118873" y="3856637"/>
                <a:chExt cx="31405" cy="26906"/>
              </a:xfrm>
            </p:grpSpPr>
            <p:sp>
              <p:nvSpPr>
                <p:cNvPr id="7785" name="Google Shape;7785;p8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83"/>
              <p:cNvGrpSpPr/>
              <p:nvPr/>
            </p:nvGrpSpPr>
            <p:grpSpPr>
              <a:xfrm>
                <a:off x="4168541" y="3639523"/>
                <a:ext cx="31499" cy="26906"/>
                <a:chOff x="4168541" y="3639523"/>
                <a:chExt cx="31499" cy="26906"/>
              </a:xfrm>
            </p:grpSpPr>
            <p:sp>
              <p:nvSpPr>
                <p:cNvPr id="7788" name="Google Shape;7788;p8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3"/>
              <p:cNvGrpSpPr/>
              <p:nvPr/>
            </p:nvGrpSpPr>
            <p:grpSpPr>
              <a:xfrm>
                <a:off x="3965789" y="3393545"/>
                <a:ext cx="31405" cy="26945"/>
                <a:chOff x="3965789" y="3393545"/>
                <a:chExt cx="31405" cy="26945"/>
              </a:xfrm>
            </p:grpSpPr>
            <p:sp>
              <p:nvSpPr>
                <p:cNvPr id="7791" name="Google Shape;7791;p8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83"/>
              <p:cNvGrpSpPr/>
              <p:nvPr/>
            </p:nvGrpSpPr>
            <p:grpSpPr>
              <a:xfrm>
                <a:off x="3925166" y="3491008"/>
                <a:ext cx="31405" cy="27001"/>
                <a:chOff x="3925166" y="3491008"/>
                <a:chExt cx="31405" cy="27001"/>
              </a:xfrm>
            </p:grpSpPr>
            <p:sp>
              <p:nvSpPr>
                <p:cNvPr id="7794" name="Google Shape;7794;p8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83"/>
              <p:cNvGrpSpPr/>
              <p:nvPr/>
            </p:nvGrpSpPr>
            <p:grpSpPr>
              <a:xfrm>
                <a:off x="3682845" y="3340976"/>
                <a:ext cx="31397" cy="26898"/>
                <a:chOff x="3682845" y="3340976"/>
                <a:chExt cx="31397" cy="26898"/>
              </a:xfrm>
            </p:grpSpPr>
            <p:sp>
              <p:nvSpPr>
                <p:cNvPr id="7797" name="Google Shape;7797;p8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83"/>
              <p:cNvGrpSpPr/>
              <p:nvPr/>
            </p:nvGrpSpPr>
            <p:grpSpPr>
              <a:xfrm>
                <a:off x="3795393" y="3353725"/>
                <a:ext cx="31499" cy="26993"/>
                <a:chOff x="3795393" y="3353725"/>
                <a:chExt cx="31499" cy="26993"/>
              </a:xfrm>
            </p:grpSpPr>
            <p:sp>
              <p:nvSpPr>
                <p:cNvPr id="7800" name="Google Shape;7800;p8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83"/>
              <p:cNvGrpSpPr/>
              <p:nvPr/>
            </p:nvGrpSpPr>
            <p:grpSpPr>
              <a:xfrm>
                <a:off x="4176909" y="4363221"/>
                <a:ext cx="38924" cy="33316"/>
                <a:chOff x="4176909" y="4363221"/>
                <a:chExt cx="38924" cy="33316"/>
              </a:xfrm>
            </p:grpSpPr>
            <p:sp>
              <p:nvSpPr>
                <p:cNvPr id="7803" name="Google Shape;7803;p8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83"/>
              <p:cNvGrpSpPr/>
              <p:nvPr/>
            </p:nvGrpSpPr>
            <p:grpSpPr>
              <a:xfrm>
                <a:off x="4226191" y="4007660"/>
                <a:ext cx="33560" cy="28770"/>
                <a:chOff x="4226191" y="4007660"/>
                <a:chExt cx="33560" cy="28770"/>
              </a:xfrm>
            </p:grpSpPr>
            <p:sp>
              <p:nvSpPr>
                <p:cNvPr id="7806" name="Google Shape;7806;p8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83"/>
              <p:cNvGrpSpPr/>
              <p:nvPr/>
            </p:nvGrpSpPr>
            <p:grpSpPr>
              <a:xfrm>
                <a:off x="3597785" y="3377045"/>
                <a:ext cx="33591" cy="28699"/>
                <a:chOff x="3597785" y="3377045"/>
                <a:chExt cx="33591" cy="28699"/>
              </a:xfrm>
            </p:grpSpPr>
            <p:sp>
              <p:nvSpPr>
                <p:cNvPr id="7809" name="Google Shape;7809;p8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83"/>
              <p:cNvGrpSpPr/>
              <p:nvPr/>
            </p:nvGrpSpPr>
            <p:grpSpPr>
              <a:xfrm>
                <a:off x="3887870" y="3669796"/>
                <a:ext cx="33591" cy="28692"/>
                <a:chOff x="3887870" y="3669796"/>
                <a:chExt cx="33591" cy="28692"/>
              </a:xfrm>
            </p:grpSpPr>
            <p:sp>
              <p:nvSpPr>
                <p:cNvPr id="7812" name="Google Shape;7812;p8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83"/>
              <p:cNvGrpSpPr/>
              <p:nvPr/>
            </p:nvGrpSpPr>
            <p:grpSpPr>
              <a:xfrm>
                <a:off x="3818320" y="3481625"/>
                <a:ext cx="33497" cy="28770"/>
                <a:chOff x="3818320" y="3481625"/>
                <a:chExt cx="33497" cy="28770"/>
              </a:xfrm>
            </p:grpSpPr>
            <p:sp>
              <p:nvSpPr>
                <p:cNvPr id="7815" name="Google Shape;7815;p8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83"/>
              <p:cNvGrpSpPr/>
              <p:nvPr/>
            </p:nvGrpSpPr>
            <p:grpSpPr>
              <a:xfrm>
                <a:off x="4278139" y="4120948"/>
                <a:ext cx="37492" cy="32129"/>
                <a:chOff x="4278139" y="4120948"/>
                <a:chExt cx="37492" cy="32129"/>
              </a:xfrm>
            </p:grpSpPr>
            <p:sp>
              <p:nvSpPr>
                <p:cNvPr id="7818" name="Google Shape;7818;p8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83"/>
              <p:cNvGrpSpPr/>
              <p:nvPr/>
            </p:nvGrpSpPr>
            <p:grpSpPr>
              <a:xfrm>
                <a:off x="4419898" y="3977388"/>
                <a:ext cx="33497" cy="28692"/>
                <a:chOff x="4419898" y="3977388"/>
                <a:chExt cx="33497" cy="28692"/>
              </a:xfrm>
            </p:grpSpPr>
            <p:sp>
              <p:nvSpPr>
                <p:cNvPr id="7821" name="Google Shape;7821;p8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83"/>
              <p:cNvGrpSpPr/>
              <p:nvPr/>
            </p:nvGrpSpPr>
            <p:grpSpPr>
              <a:xfrm>
                <a:off x="4158930" y="4034684"/>
                <a:ext cx="33497" cy="28762"/>
                <a:chOff x="4158930" y="4034684"/>
                <a:chExt cx="33497" cy="28762"/>
              </a:xfrm>
            </p:grpSpPr>
            <p:sp>
              <p:nvSpPr>
                <p:cNvPr id="7824" name="Google Shape;7824;p8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83"/>
              <p:cNvGrpSpPr/>
              <p:nvPr/>
            </p:nvGrpSpPr>
            <p:grpSpPr>
              <a:xfrm>
                <a:off x="4134949" y="3957049"/>
                <a:ext cx="33497" cy="28770"/>
                <a:chOff x="4134949" y="3957049"/>
                <a:chExt cx="33497" cy="28770"/>
              </a:xfrm>
            </p:grpSpPr>
            <p:sp>
              <p:nvSpPr>
                <p:cNvPr id="7827" name="Google Shape;7827;p8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3"/>
              <p:cNvGrpSpPr/>
              <p:nvPr/>
            </p:nvGrpSpPr>
            <p:grpSpPr>
              <a:xfrm>
                <a:off x="4193653" y="4184403"/>
                <a:ext cx="43580" cy="37264"/>
                <a:chOff x="4193653" y="4184403"/>
                <a:chExt cx="43580" cy="37264"/>
              </a:xfrm>
            </p:grpSpPr>
            <p:sp>
              <p:nvSpPr>
                <p:cNvPr id="7830" name="Google Shape;7830;p8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83"/>
              <p:cNvGrpSpPr/>
              <p:nvPr/>
            </p:nvGrpSpPr>
            <p:grpSpPr>
              <a:xfrm>
                <a:off x="4343600" y="3943844"/>
                <a:ext cx="43580" cy="37312"/>
                <a:chOff x="4343600" y="3943844"/>
                <a:chExt cx="43580" cy="37312"/>
              </a:xfrm>
            </p:grpSpPr>
            <p:sp>
              <p:nvSpPr>
                <p:cNvPr id="7833" name="Google Shape;7833;p8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83"/>
              <p:cNvGrpSpPr/>
              <p:nvPr/>
            </p:nvGrpSpPr>
            <p:grpSpPr>
              <a:xfrm>
                <a:off x="4172339" y="3381693"/>
                <a:ext cx="31499" cy="27001"/>
                <a:chOff x="4172339" y="3381693"/>
                <a:chExt cx="31499" cy="27001"/>
              </a:xfrm>
            </p:grpSpPr>
            <p:sp>
              <p:nvSpPr>
                <p:cNvPr id="7836" name="Google Shape;7836;p8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1" name="Shape 7841"/>
        <p:cNvGrpSpPr/>
        <p:nvPr/>
      </p:nvGrpSpPr>
      <p:grpSpPr>
        <a:xfrm>
          <a:off x="0" y="0"/>
          <a:ext cx="0" cy="0"/>
          <a:chOff x="0" y="0"/>
          <a:chExt cx="0" cy="0"/>
        </a:xfrm>
      </p:grpSpPr>
      <p:grpSp>
        <p:nvGrpSpPr>
          <p:cNvPr id="7842" name="Google Shape;7842;p84"/>
          <p:cNvGrpSpPr/>
          <p:nvPr/>
        </p:nvGrpSpPr>
        <p:grpSpPr>
          <a:xfrm>
            <a:off x="729274" y="969759"/>
            <a:ext cx="2507799" cy="206239"/>
            <a:chOff x="106648" y="895722"/>
            <a:chExt cx="4481413" cy="374300"/>
          </a:xfrm>
        </p:grpSpPr>
        <p:grpSp>
          <p:nvGrpSpPr>
            <p:cNvPr id="7843" name="Google Shape;7843;p84"/>
            <p:cNvGrpSpPr/>
            <p:nvPr/>
          </p:nvGrpSpPr>
          <p:grpSpPr>
            <a:xfrm>
              <a:off x="2233276" y="895722"/>
              <a:ext cx="1082667" cy="223591"/>
              <a:chOff x="4808316" y="2800065"/>
              <a:chExt cx="1999386" cy="412910"/>
            </a:xfrm>
          </p:grpSpPr>
          <p:sp>
            <p:nvSpPr>
              <p:cNvPr id="7844" name="Google Shape;7844;p8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5" name="Google Shape;7845;p84"/>
              <p:cNvGrpSpPr/>
              <p:nvPr/>
            </p:nvGrpSpPr>
            <p:grpSpPr>
              <a:xfrm>
                <a:off x="4808316" y="2800065"/>
                <a:ext cx="92400" cy="411825"/>
                <a:chOff x="845575" y="2563700"/>
                <a:chExt cx="92400" cy="411825"/>
              </a:xfrm>
            </p:grpSpPr>
            <p:cxnSp>
              <p:nvCxnSpPr>
                <p:cNvPr id="7846" name="Google Shape;7846;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47" name="Google Shape;7847;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8" name="Google Shape;7848;p84"/>
            <p:cNvGrpSpPr/>
            <p:nvPr/>
          </p:nvGrpSpPr>
          <p:grpSpPr>
            <a:xfrm>
              <a:off x="106648" y="895722"/>
              <a:ext cx="1088401" cy="223591"/>
              <a:chOff x="881025" y="2800065"/>
              <a:chExt cx="2009975" cy="412910"/>
            </a:xfrm>
          </p:grpSpPr>
          <p:sp>
            <p:nvSpPr>
              <p:cNvPr id="7849" name="Google Shape;7849;p8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0" name="Google Shape;7850;p84"/>
              <p:cNvGrpSpPr/>
              <p:nvPr/>
            </p:nvGrpSpPr>
            <p:grpSpPr>
              <a:xfrm>
                <a:off x="881025" y="2800065"/>
                <a:ext cx="92400" cy="411825"/>
                <a:chOff x="845575" y="2563700"/>
                <a:chExt cx="92400" cy="411825"/>
              </a:xfrm>
            </p:grpSpPr>
            <p:cxnSp>
              <p:nvCxnSpPr>
                <p:cNvPr id="7851" name="Google Shape;7851;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52" name="Google Shape;7852;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3" name="Google Shape;7853;p84"/>
            <p:cNvGrpSpPr/>
            <p:nvPr/>
          </p:nvGrpSpPr>
          <p:grpSpPr>
            <a:xfrm>
              <a:off x="1172346" y="1047018"/>
              <a:ext cx="1083151" cy="223003"/>
              <a:chOff x="2849073" y="3079467"/>
              <a:chExt cx="2000279" cy="411825"/>
            </a:xfrm>
          </p:grpSpPr>
          <p:sp>
            <p:nvSpPr>
              <p:cNvPr id="7854" name="Google Shape;7854;p8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5" name="Google Shape;7855;p84"/>
              <p:cNvGrpSpPr/>
              <p:nvPr/>
            </p:nvGrpSpPr>
            <p:grpSpPr>
              <a:xfrm rot="10800000">
                <a:off x="2849073" y="3079467"/>
                <a:ext cx="92400" cy="411825"/>
                <a:chOff x="2070100" y="2563700"/>
                <a:chExt cx="92400" cy="411825"/>
              </a:xfrm>
            </p:grpSpPr>
            <p:cxnSp>
              <p:nvCxnSpPr>
                <p:cNvPr id="7856" name="Google Shape;7856;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57" name="Google Shape;7857;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8" name="Google Shape;7858;p84"/>
            <p:cNvGrpSpPr/>
            <p:nvPr/>
          </p:nvGrpSpPr>
          <p:grpSpPr>
            <a:xfrm>
              <a:off x="3290132" y="1047018"/>
              <a:ext cx="1297929" cy="223003"/>
              <a:chOff x="6760035" y="3079467"/>
              <a:chExt cx="2396914" cy="411825"/>
            </a:xfrm>
          </p:grpSpPr>
          <p:sp>
            <p:nvSpPr>
              <p:cNvPr id="7859" name="Google Shape;7859;p8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0" name="Google Shape;7860;p84"/>
              <p:cNvGrpSpPr/>
              <p:nvPr/>
            </p:nvGrpSpPr>
            <p:grpSpPr>
              <a:xfrm rot="10800000">
                <a:off x="6760035" y="3079467"/>
                <a:ext cx="92400" cy="411825"/>
                <a:chOff x="2070100" y="2563700"/>
                <a:chExt cx="92400" cy="411825"/>
              </a:xfrm>
            </p:grpSpPr>
            <p:cxnSp>
              <p:nvCxnSpPr>
                <p:cNvPr id="7861" name="Google Shape;7861;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62" name="Google Shape;7862;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63" name="Google Shape;7863;p84"/>
          <p:cNvGrpSpPr/>
          <p:nvPr/>
        </p:nvGrpSpPr>
        <p:grpSpPr>
          <a:xfrm>
            <a:off x="2147036" y="3369130"/>
            <a:ext cx="1086701" cy="799429"/>
            <a:chOff x="2183288" y="3555572"/>
            <a:chExt cx="1136241" cy="835873"/>
          </a:xfrm>
        </p:grpSpPr>
        <p:sp>
          <p:nvSpPr>
            <p:cNvPr id="7864" name="Google Shape;7864;p8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5" name="Google Shape;7865;p84"/>
            <p:cNvGrpSpPr/>
            <p:nvPr/>
          </p:nvGrpSpPr>
          <p:grpSpPr>
            <a:xfrm>
              <a:off x="2205895" y="3637269"/>
              <a:ext cx="1089848" cy="724993"/>
              <a:chOff x="2205895" y="3637269"/>
              <a:chExt cx="1089848" cy="724993"/>
            </a:xfrm>
          </p:grpSpPr>
          <p:sp>
            <p:nvSpPr>
              <p:cNvPr id="7866" name="Google Shape;7866;p8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2" name="Google Shape;7872;p8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73" name="Google Shape;7873;p8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74" name="Google Shape;7874;p84"/>
            <p:cNvGrpSpPr/>
            <p:nvPr/>
          </p:nvGrpSpPr>
          <p:grpSpPr>
            <a:xfrm>
              <a:off x="3173850" y="3779426"/>
              <a:ext cx="145679" cy="70048"/>
              <a:chOff x="3173850" y="3779426"/>
              <a:chExt cx="145679" cy="70048"/>
            </a:xfrm>
          </p:grpSpPr>
          <p:cxnSp>
            <p:nvCxnSpPr>
              <p:cNvPr id="7875" name="Google Shape;7875;p8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876" name="Google Shape;7876;p8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84"/>
            <p:cNvGrpSpPr/>
            <p:nvPr/>
          </p:nvGrpSpPr>
          <p:grpSpPr>
            <a:xfrm>
              <a:off x="2183288" y="4139483"/>
              <a:ext cx="145133" cy="70048"/>
              <a:chOff x="2183288" y="4139483"/>
              <a:chExt cx="145133" cy="70048"/>
            </a:xfrm>
          </p:grpSpPr>
          <p:cxnSp>
            <p:nvCxnSpPr>
              <p:cNvPr id="7878" name="Google Shape;7878;p8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879" name="Google Shape;7879;p8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0" name="Google Shape;7880;p8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81" name="Google Shape;7881;p8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82" name="Google Shape;7882;p84"/>
            <p:cNvGrpSpPr/>
            <p:nvPr/>
          </p:nvGrpSpPr>
          <p:grpSpPr>
            <a:xfrm>
              <a:off x="2943836" y="4268886"/>
              <a:ext cx="60717" cy="122559"/>
              <a:chOff x="2943836" y="4268886"/>
              <a:chExt cx="60717" cy="122559"/>
            </a:xfrm>
          </p:grpSpPr>
          <p:sp>
            <p:nvSpPr>
              <p:cNvPr id="7883" name="Google Shape;7883;p8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84" name="Google Shape;7884;p8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885" name="Google Shape;7885;p84"/>
          <p:cNvGrpSpPr/>
          <p:nvPr/>
        </p:nvGrpSpPr>
        <p:grpSpPr>
          <a:xfrm>
            <a:off x="3409981" y="1290129"/>
            <a:ext cx="1675870" cy="758251"/>
            <a:chOff x="3530532" y="1496185"/>
            <a:chExt cx="1562000" cy="706730"/>
          </a:xfrm>
        </p:grpSpPr>
        <p:cxnSp>
          <p:nvCxnSpPr>
            <p:cNvPr id="7886" name="Google Shape;7886;p8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887" name="Google Shape;7887;p84"/>
            <p:cNvGrpSpPr/>
            <p:nvPr/>
          </p:nvGrpSpPr>
          <p:grpSpPr>
            <a:xfrm>
              <a:off x="3530532" y="1496185"/>
              <a:ext cx="323430" cy="463587"/>
              <a:chOff x="3530532" y="1496185"/>
              <a:chExt cx="323430" cy="463587"/>
            </a:xfrm>
          </p:grpSpPr>
          <p:grpSp>
            <p:nvGrpSpPr>
              <p:cNvPr id="7888" name="Google Shape;7888;p84"/>
              <p:cNvGrpSpPr/>
              <p:nvPr/>
            </p:nvGrpSpPr>
            <p:grpSpPr>
              <a:xfrm>
                <a:off x="3567462" y="1496185"/>
                <a:ext cx="286500" cy="361376"/>
                <a:chOff x="3567462" y="1496185"/>
                <a:chExt cx="286500" cy="361376"/>
              </a:xfrm>
            </p:grpSpPr>
            <p:cxnSp>
              <p:nvCxnSpPr>
                <p:cNvPr id="7889" name="Google Shape;7889;p8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890" name="Google Shape;7890;p8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1" name="Google Shape;7891;p8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84"/>
            <p:cNvGrpSpPr/>
            <p:nvPr/>
          </p:nvGrpSpPr>
          <p:grpSpPr>
            <a:xfrm>
              <a:off x="3891569" y="1779209"/>
              <a:ext cx="323945" cy="423706"/>
              <a:chOff x="3891569" y="1779209"/>
              <a:chExt cx="323945" cy="423706"/>
            </a:xfrm>
          </p:grpSpPr>
          <p:grpSp>
            <p:nvGrpSpPr>
              <p:cNvPr id="7893" name="Google Shape;7893;p84"/>
              <p:cNvGrpSpPr/>
              <p:nvPr/>
            </p:nvGrpSpPr>
            <p:grpSpPr>
              <a:xfrm>
                <a:off x="3929014" y="1881638"/>
                <a:ext cx="286500" cy="321278"/>
                <a:chOff x="3929014" y="1881638"/>
                <a:chExt cx="286500" cy="321278"/>
              </a:xfrm>
            </p:grpSpPr>
            <p:cxnSp>
              <p:nvCxnSpPr>
                <p:cNvPr id="7894" name="Google Shape;7894;p8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895" name="Google Shape;7895;p8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6" name="Google Shape;7896;p8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84"/>
            <p:cNvGrpSpPr/>
            <p:nvPr/>
          </p:nvGrpSpPr>
          <p:grpSpPr>
            <a:xfrm>
              <a:off x="4252606" y="1496185"/>
              <a:ext cx="324721" cy="463587"/>
              <a:chOff x="4252606" y="1496185"/>
              <a:chExt cx="324721" cy="463587"/>
            </a:xfrm>
          </p:grpSpPr>
          <p:grpSp>
            <p:nvGrpSpPr>
              <p:cNvPr id="7898" name="Google Shape;7898;p84"/>
              <p:cNvGrpSpPr/>
              <p:nvPr/>
            </p:nvGrpSpPr>
            <p:grpSpPr>
              <a:xfrm>
                <a:off x="4290828" y="1496185"/>
                <a:ext cx="286500" cy="361376"/>
                <a:chOff x="4290828" y="1496185"/>
                <a:chExt cx="286500" cy="361376"/>
              </a:xfrm>
            </p:grpSpPr>
            <p:cxnSp>
              <p:nvCxnSpPr>
                <p:cNvPr id="7899" name="Google Shape;7899;p8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900" name="Google Shape;7900;p8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1" name="Google Shape;7901;p8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84"/>
            <p:cNvGrpSpPr/>
            <p:nvPr/>
          </p:nvGrpSpPr>
          <p:grpSpPr>
            <a:xfrm>
              <a:off x="4613643" y="1763716"/>
              <a:ext cx="325308" cy="439200"/>
              <a:chOff x="4613643" y="1763716"/>
              <a:chExt cx="325308" cy="439200"/>
            </a:xfrm>
          </p:grpSpPr>
          <p:grpSp>
            <p:nvGrpSpPr>
              <p:cNvPr id="7903" name="Google Shape;7903;p84"/>
              <p:cNvGrpSpPr/>
              <p:nvPr/>
            </p:nvGrpSpPr>
            <p:grpSpPr>
              <a:xfrm>
                <a:off x="4652451" y="1879538"/>
                <a:ext cx="286500" cy="323378"/>
                <a:chOff x="4652451" y="1879538"/>
                <a:chExt cx="286500" cy="323378"/>
              </a:xfrm>
            </p:grpSpPr>
            <p:cxnSp>
              <p:nvCxnSpPr>
                <p:cNvPr id="7904" name="Google Shape;7904;p8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905" name="Google Shape;7905;p8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6" name="Google Shape;7906;p8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7" name="Google Shape;7907;p84"/>
          <p:cNvGrpSpPr/>
          <p:nvPr/>
        </p:nvGrpSpPr>
        <p:grpSpPr>
          <a:xfrm>
            <a:off x="3421841" y="2143755"/>
            <a:ext cx="1652173" cy="391517"/>
            <a:chOff x="3512551" y="2358270"/>
            <a:chExt cx="1597383" cy="378533"/>
          </a:xfrm>
        </p:grpSpPr>
        <p:cxnSp>
          <p:nvCxnSpPr>
            <p:cNvPr id="7908" name="Google Shape;7908;p84"/>
            <p:cNvCxnSpPr>
              <a:stCxn id="7909" idx="6"/>
              <a:endCxn id="791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911" name="Google Shape;7911;p84"/>
            <p:cNvGrpSpPr/>
            <p:nvPr/>
          </p:nvGrpSpPr>
          <p:grpSpPr>
            <a:xfrm>
              <a:off x="3512551" y="2358270"/>
              <a:ext cx="225647" cy="307714"/>
              <a:chOff x="2182679" y="2004714"/>
              <a:chExt cx="792300" cy="1080458"/>
            </a:xfrm>
          </p:grpSpPr>
          <p:cxnSp>
            <p:nvCxnSpPr>
              <p:cNvPr id="7912" name="Google Shape;7912;p84"/>
              <p:cNvCxnSpPr>
                <a:stCxn id="791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909" name="Google Shape;7909;p8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84"/>
            <p:cNvGrpSpPr/>
            <p:nvPr/>
          </p:nvGrpSpPr>
          <p:grpSpPr>
            <a:xfrm>
              <a:off x="3969644" y="2440153"/>
              <a:ext cx="225853" cy="296651"/>
              <a:chOff x="3775710" y="1729289"/>
              <a:chExt cx="136500" cy="179289"/>
            </a:xfrm>
          </p:grpSpPr>
          <p:cxnSp>
            <p:nvCxnSpPr>
              <p:cNvPr id="7915" name="Google Shape;7915;p8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916" name="Google Shape;7916;p8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84"/>
            <p:cNvGrpSpPr/>
            <p:nvPr/>
          </p:nvGrpSpPr>
          <p:grpSpPr>
            <a:xfrm>
              <a:off x="4427051" y="2358270"/>
              <a:ext cx="225647" cy="307714"/>
              <a:chOff x="5393704" y="2004714"/>
              <a:chExt cx="792300" cy="1080458"/>
            </a:xfrm>
          </p:grpSpPr>
          <p:cxnSp>
            <p:nvCxnSpPr>
              <p:cNvPr id="7919" name="Google Shape;7919;p84"/>
              <p:cNvCxnSpPr>
                <a:stCxn id="792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921" name="Google Shape;7921;p8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84"/>
            <p:cNvGrpSpPr/>
            <p:nvPr/>
          </p:nvGrpSpPr>
          <p:grpSpPr>
            <a:xfrm>
              <a:off x="4884287" y="2440252"/>
              <a:ext cx="225647" cy="296532"/>
              <a:chOff x="6999166" y="2292572"/>
              <a:chExt cx="792300" cy="1041192"/>
            </a:xfrm>
          </p:grpSpPr>
          <p:cxnSp>
            <p:nvCxnSpPr>
              <p:cNvPr id="7923" name="Google Shape;7923;p8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910" name="Google Shape;7910;p8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25" name="Google Shape;7925;p84"/>
          <p:cNvGrpSpPr/>
          <p:nvPr/>
        </p:nvGrpSpPr>
        <p:grpSpPr>
          <a:xfrm>
            <a:off x="6842649" y="979955"/>
            <a:ext cx="1581844" cy="732818"/>
            <a:chOff x="634175" y="2986275"/>
            <a:chExt cx="3147949" cy="1458344"/>
          </a:xfrm>
        </p:grpSpPr>
        <p:cxnSp>
          <p:nvCxnSpPr>
            <p:cNvPr id="7926" name="Google Shape;7926;p84"/>
            <p:cNvCxnSpPr>
              <a:stCxn id="7927" idx="4"/>
              <a:endCxn id="792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929" name="Google Shape;7929;p84"/>
            <p:cNvCxnSpPr>
              <a:stCxn id="7928" idx="0"/>
              <a:endCxn id="793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931" name="Google Shape;7931;p84"/>
            <p:cNvCxnSpPr>
              <a:stCxn id="7930" idx="4"/>
              <a:endCxn id="793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933" name="Google Shape;7933;p84"/>
            <p:cNvCxnSpPr>
              <a:stCxn id="7932" idx="0"/>
              <a:endCxn id="793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934" name="Google Shape;7934;p8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0" name="Google Shape;7930;p8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27" name="Google Shape;7927;p8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2" name="Google Shape;7932;p8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28" name="Google Shape;7928;p8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935" name="Google Shape;7935;p84"/>
          <p:cNvGrpSpPr/>
          <p:nvPr/>
        </p:nvGrpSpPr>
        <p:grpSpPr>
          <a:xfrm>
            <a:off x="3410364" y="2674265"/>
            <a:ext cx="1675128" cy="313674"/>
            <a:chOff x="998425" y="1182125"/>
            <a:chExt cx="1065400" cy="199500"/>
          </a:xfrm>
        </p:grpSpPr>
        <p:sp>
          <p:nvSpPr>
            <p:cNvPr id="7936" name="Google Shape;7936;p8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84"/>
          <p:cNvGrpSpPr/>
          <p:nvPr/>
        </p:nvGrpSpPr>
        <p:grpSpPr>
          <a:xfrm>
            <a:off x="3410363" y="3630231"/>
            <a:ext cx="1675129" cy="525345"/>
            <a:chOff x="5194708" y="3484366"/>
            <a:chExt cx="3148148" cy="987304"/>
          </a:xfrm>
        </p:grpSpPr>
        <p:grpSp>
          <p:nvGrpSpPr>
            <p:cNvPr id="7942" name="Google Shape;7942;p84"/>
            <p:cNvGrpSpPr/>
            <p:nvPr/>
          </p:nvGrpSpPr>
          <p:grpSpPr>
            <a:xfrm>
              <a:off x="7531521" y="3484366"/>
              <a:ext cx="811335" cy="987304"/>
              <a:chOff x="3379425" y="1617275"/>
              <a:chExt cx="1090650" cy="1327200"/>
            </a:xfrm>
          </p:grpSpPr>
          <p:sp>
            <p:nvSpPr>
              <p:cNvPr id="7943" name="Google Shape;7943;p8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84"/>
            <p:cNvGrpSpPr/>
            <p:nvPr/>
          </p:nvGrpSpPr>
          <p:grpSpPr>
            <a:xfrm>
              <a:off x="6752546" y="3484366"/>
              <a:ext cx="811428" cy="987304"/>
              <a:chOff x="2332275" y="1617275"/>
              <a:chExt cx="1090775" cy="1327200"/>
            </a:xfrm>
          </p:grpSpPr>
          <p:sp>
            <p:nvSpPr>
              <p:cNvPr id="7947" name="Google Shape;7947;p8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84"/>
            <p:cNvGrpSpPr/>
            <p:nvPr/>
          </p:nvGrpSpPr>
          <p:grpSpPr>
            <a:xfrm>
              <a:off x="5973664" y="3484366"/>
              <a:ext cx="811335" cy="987304"/>
              <a:chOff x="1285250" y="1617275"/>
              <a:chExt cx="1090650" cy="1327200"/>
            </a:xfrm>
          </p:grpSpPr>
          <p:sp>
            <p:nvSpPr>
              <p:cNvPr id="7951" name="Google Shape;7951;p8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84"/>
            <p:cNvGrpSpPr/>
            <p:nvPr/>
          </p:nvGrpSpPr>
          <p:grpSpPr>
            <a:xfrm>
              <a:off x="5194708" y="3484366"/>
              <a:ext cx="811409" cy="987304"/>
              <a:chOff x="238125" y="1617275"/>
              <a:chExt cx="1090750" cy="1327200"/>
            </a:xfrm>
          </p:grpSpPr>
          <p:sp>
            <p:nvSpPr>
              <p:cNvPr id="7955" name="Google Shape;7955;p8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8" name="Google Shape;7958;p84"/>
          <p:cNvGrpSpPr/>
          <p:nvPr/>
        </p:nvGrpSpPr>
        <p:grpSpPr>
          <a:xfrm>
            <a:off x="6844048" y="2276120"/>
            <a:ext cx="1579046" cy="522230"/>
            <a:chOff x="6853641" y="2534077"/>
            <a:chExt cx="1515545" cy="501229"/>
          </a:xfrm>
        </p:grpSpPr>
        <p:grpSp>
          <p:nvGrpSpPr>
            <p:cNvPr id="7959" name="Google Shape;7959;p84"/>
            <p:cNvGrpSpPr/>
            <p:nvPr/>
          </p:nvGrpSpPr>
          <p:grpSpPr>
            <a:xfrm>
              <a:off x="6853641" y="2618923"/>
              <a:ext cx="1515545" cy="324556"/>
              <a:chOff x="6853641" y="2618923"/>
              <a:chExt cx="1515545" cy="324556"/>
            </a:xfrm>
          </p:grpSpPr>
          <p:sp>
            <p:nvSpPr>
              <p:cNvPr id="7960" name="Google Shape;7960;p8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5" name="Google Shape;7965;p8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84"/>
          <p:cNvGrpSpPr/>
          <p:nvPr/>
        </p:nvGrpSpPr>
        <p:grpSpPr>
          <a:xfrm>
            <a:off x="3438940" y="3151161"/>
            <a:ext cx="1617976" cy="346616"/>
            <a:chOff x="1808063" y="4294338"/>
            <a:chExt cx="3370782" cy="721817"/>
          </a:xfrm>
        </p:grpSpPr>
        <p:sp>
          <p:nvSpPr>
            <p:cNvPr id="7971" name="Google Shape;7971;p8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84"/>
          <p:cNvGrpSpPr/>
          <p:nvPr/>
        </p:nvGrpSpPr>
        <p:grpSpPr>
          <a:xfrm>
            <a:off x="5264936" y="3817911"/>
            <a:ext cx="1417067" cy="350605"/>
            <a:chOff x="4234950" y="2101012"/>
            <a:chExt cx="4219974" cy="1044090"/>
          </a:xfrm>
        </p:grpSpPr>
        <p:sp>
          <p:nvSpPr>
            <p:cNvPr id="7982" name="Google Shape;7982;p8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84"/>
          <p:cNvGrpSpPr/>
          <p:nvPr/>
        </p:nvGrpSpPr>
        <p:grpSpPr>
          <a:xfrm>
            <a:off x="6840408" y="1808668"/>
            <a:ext cx="1586327" cy="371557"/>
            <a:chOff x="1247650" y="2075423"/>
            <a:chExt cx="6648477" cy="1557238"/>
          </a:xfrm>
        </p:grpSpPr>
        <p:sp>
          <p:nvSpPr>
            <p:cNvPr id="7999" name="Google Shape;7999;p8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84"/>
          <p:cNvGrpSpPr/>
          <p:nvPr/>
        </p:nvGrpSpPr>
        <p:grpSpPr>
          <a:xfrm>
            <a:off x="5271678" y="961858"/>
            <a:ext cx="1415601" cy="1648533"/>
            <a:chOff x="1839112" y="2209163"/>
            <a:chExt cx="1918159" cy="2233784"/>
          </a:xfrm>
        </p:grpSpPr>
        <p:sp>
          <p:nvSpPr>
            <p:cNvPr id="8006" name="Google Shape;8006;p8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09" name="Google Shape;8009;p84"/>
            <p:cNvCxnSpPr>
              <a:stCxn id="8006" idx="6"/>
              <a:endCxn id="800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010" name="Google Shape;8010;p84"/>
            <p:cNvCxnSpPr>
              <a:stCxn id="8007" idx="4"/>
              <a:endCxn id="801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012" name="Google Shape;8012;p84"/>
            <p:cNvCxnSpPr>
              <a:stCxn id="8011" idx="6"/>
              <a:endCxn id="800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013" name="Google Shape;8013;p84"/>
            <p:cNvCxnSpPr>
              <a:stCxn id="8008" idx="4"/>
              <a:endCxn id="801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011" name="Google Shape;8011;p8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16" name="Google Shape;8016;p84"/>
            <p:cNvCxnSpPr>
              <a:endCxn id="801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017" name="Google Shape;8017;p84"/>
          <p:cNvGrpSpPr/>
          <p:nvPr/>
        </p:nvGrpSpPr>
        <p:grpSpPr>
          <a:xfrm>
            <a:off x="3428944" y="979942"/>
            <a:ext cx="1637968" cy="154942"/>
            <a:chOff x="238125" y="2506075"/>
            <a:chExt cx="7115411" cy="673075"/>
          </a:xfrm>
        </p:grpSpPr>
        <p:sp>
          <p:nvSpPr>
            <p:cNvPr id="8018" name="Google Shape;8018;p8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84"/>
          <p:cNvGrpSpPr/>
          <p:nvPr/>
        </p:nvGrpSpPr>
        <p:grpSpPr>
          <a:xfrm>
            <a:off x="1969680" y="1294660"/>
            <a:ext cx="1262932" cy="785408"/>
            <a:chOff x="548861" y="389676"/>
            <a:chExt cx="3843371" cy="2390163"/>
          </a:xfrm>
        </p:grpSpPr>
        <p:cxnSp>
          <p:nvCxnSpPr>
            <p:cNvPr id="8024" name="Google Shape;8024;p8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25" name="Google Shape;8025;p8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26" name="Google Shape;8026;p8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27" name="Google Shape;8027;p8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028" name="Google Shape;8028;p8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29" name="Google Shape;8029;p8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30" name="Google Shape;8030;p8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31" name="Google Shape;8031;p8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84"/>
          <p:cNvGrpSpPr/>
          <p:nvPr/>
        </p:nvGrpSpPr>
        <p:grpSpPr>
          <a:xfrm>
            <a:off x="757812" y="2401537"/>
            <a:ext cx="1412054" cy="633562"/>
            <a:chOff x="1187400" y="2529299"/>
            <a:chExt cx="6769193" cy="2241903"/>
          </a:xfrm>
        </p:grpSpPr>
        <p:sp>
          <p:nvSpPr>
            <p:cNvPr id="8038" name="Google Shape;8038;p8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039" name="Google Shape;8039;p8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0" name="Google Shape;8040;p8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1" name="Google Shape;8041;p8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2" name="Google Shape;8042;p8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3" name="Google Shape;8043;p8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4" name="Google Shape;8044;p8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045" name="Google Shape;8045;p84"/>
            <p:cNvCxnSpPr>
              <a:stCxn id="8038" idx="2"/>
              <a:endCxn id="803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46" name="Google Shape;8046;p84"/>
            <p:cNvCxnSpPr>
              <a:stCxn id="8040" idx="0"/>
              <a:endCxn id="803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47" name="Google Shape;8047;p84"/>
            <p:cNvCxnSpPr>
              <a:stCxn id="8040" idx="2"/>
              <a:endCxn id="804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48" name="Google Shape;8048;p84"/>
            <p:cNvCxnSpPr>
              <a:stCxn id="8041" idx="0"/>
              <a:endCxn id="804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49" name="Google Shape;8049;p84"/>
            <p:cNvCxnSpPr>
              <a:stCxn id="8039" idx="2"/>
              <a:endCxn id="804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0" name="Google Shape;8050;p84"/>
            <p:cNvCxnSpPr>
              <a:stCxn id="8043" idx="0"/>
              <a:endCxn id="803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051" name="Google Shape;8051;p84"/>
          <p:cNvGrpSpPr/>
          <p:nvPr/>
        </p:nvGrpSpPr>
        <p:grpSpPr>
          <a:xfrm>
            <a:off x="6844058" y="2894246"/>
            <a:ext cx="1579035" cy="540873"/>
            <a:chOff x="6895650" y="3126697"/>
            <a:chExt cx="1436662" cy="492105"/>
          </a:xfrm>
        </p:grpSpPr>
        <p:sp>
          <p:nvSpPr>
            <p:cNvPr id="8052" name="Google Shape;8052;p8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7" name="Google Shape;8057;p84"/>
            <p:cNvGrpSpPr/>
            <p:nvPr/>
          </p:nvGrpSpPr>
          <p:grpSpPr>
            <a:xfrm>
              <a:off x="6995957" y="3335810"/>
              <a:ext cx="1230393" cy="71754"/>
              <a:chOff x="6995957" y="3287964"/>
              <a:chExt cx="1230393" cy="71754"/>
            </a:xfrm>
          </p:grpSpPr>
          <p:sp>
            <p:nvSpPr>
              <p:cNvPr id="8058" name="Google Shape;8058;p8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3" name="Google Shape;8063;p84"/>
          <p:cNvGrpSpPr/>
          <p:nvPr/>
        </p:nvGrpSpPr>
        <p:grpSpPr>
          <a:xfrm>
            <a:off x="6842640" y="3531009"/>
            <a:ext cx="1581862" cy="650625"/>
            <a:chOff x="6777990" y="3710194"/>
            <a:chExt cx="1646915" cy="677382"/>
          </a:xfrm>
        </p:grpSpPr>
        <p:grpSp>
          <p:nvGrpSpPr>
            <p:cNvPr id="8064" name="Google Shape;8064;p84"/>
            <p:cNvGrpSpPr/>
            <p:nvPr/>
          </p:nvGrpSpPr>
          <p:grpSpPr>
            <a:xfrm>
              <a:off x="6777990" y="3874492"/>
              <a:ext cx="411129" cy="513083"/>
              <a:chOff x="6777990" y="3874492"/>
              <a:chExt cx="411129" cy="513083"/>
            </a:xfrm>
          </p:grpSpPr>
          <p:cxnSp>
            <p:nvCxnSpPr>
              <p:cNvPr id="8065" name="Google Shape;8065;p8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66" name="Google Shape;8066;p8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84"/>
            <p:cNvGrpSpPr/>
            <p:nvPr/>
          </p:nvGrpSpPr>
          <p:grpSpPr>
            <a:xfrm>
              <a:off x="7188425" y="3710194"/>
              <a:ext cx="411123" cy="520535"/>
              <a:chOff x="7188425" y="3710194"/>
              <a:chExt cx="411123" cy="520535"/>
            </a:xfrm>
          </p:grpSpPr>
          <p:cxnSp>
            <p:nvCxnSpPr>
              <p:cNvPr id="8068" name="Google Shape;8068;p8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69" name="Google Shape;8069;p8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4"/>
            <p:cNvGrpSpPr/>
            <p:nvPr/>
          </p:nvGrpSpPr>
          <p:grpSpPr>
            <a:xfrm>
              <a:off x="7603341" y="3874492"/>
              <a:ext cx="411474" cy="513083"/>
              <a:chOff x="7603341" y="3874492"/>
              <a:chExt cx="411474" cy="513083"/>
            </a:xfrm>
          </p:grpSpPr>
          <p:cxnSp>
            <p:nvCxnSpPr>
              <p:cNvPr id="8071" name="Google Shape;8071;p8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72" name="Google Shape;8072;p8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84"/>
            <p:cNvGrpSpPr/>
            <p:nvPr/>
          </p:nvGrpSpPr>
          <p:grpSpPr>
            <a:xfrm>
              <a:off x="8013776" y="3722847"/>
              <a:ext cx="411129" cy="507881"/>
              <a:chOff x="8013776" y="3722847"/>
              <a:chExt cx="411129" cy="507881"/>
            </a:xfrm>
          </p:grpSpPr>
          <p:cxnSp>
            <p:nvCxnSpPr>
              <p:cNvPr id="8074" name="Google Shape;8074;p8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075" name="Google Shape;8075;p8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6" name="Google Shape;8076;p84"/>
          <p:cNvGrpSpPr/>
          <p:nvPr/>
        </p:nvGrpSpPr>
        <p:grpSpPr>
          <a:xfrm>
            <a:off x="5262155" y="2703849"/>
            <a:ext cx="1421889" cy="1020603"/>
            <a:chOff x="5190863" y="2824811"/>
            <a:chExt cx="1544860" cy="1108869"/>
          </a:xfrm>
        </p:grpSpPr>
        <p:grpSp>
          <p:nvGrpSpPr>
            <p:cNvPr id="8077" name="Google Shape;8077;p84"/>
            <p:cNvGrpSpPr/>
            <p:nvPr/>
          </p:nvGrpSpPr>
          <p:grpSpPr>
            <a:xfrm>
              <a:off x="5938695" y="3176919"/>
              <a:ext cx="685761" cy="404739"/>
              <a:chOff x="5938695" y="3176919"/>
              <a:chExt cx="685761" cy="404739"/>
            </a:xfrm>
          </p:grpSpPr>
          <p:grpSp>
            <p:nvGrpSpPr>
              <p:cNvPr id="8078" name="Google Shape;8078;p84"/>
              <p:cNvGrpSpPr/>
              <p:nvPr/>
            </p:nvGrpSpPr>
            <p:grpSpPr>
              <a:xfrm>
                <a:off x="5938695" y="3176919"/>
                <a:ext cx="685761" cy="404739"/>
                <a:chOff x="5938695" y="3176919"/>
                <a:chExt cx="685761" cy="404739"/>
              </a:xfrm>
            </p:grpSpPr>
            <p:sp>
              <p:nvSpPr>
                <p:cNvPr id="8079" name="Google Shape;8079;p8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1" name="Google Shape;8081;p8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84"/>
            <p:cNvGrpSpPr/>
            <p:nvPr/>
          </p:nvGrpSpPr>
          <p:grpSpPr>
            <a:xfrm>
              <a:off x="5305233" y="3176835"/>
              <a:ext cx="685971" cy="404655"/>
              <a:chOff x="5305233" y="3176835"/>
              <a:chExt cx="685971" cy="404655"/>
            </a:xfrm>
          </p:grpSpPr>
          <p:grpSp>
            <p:nvGrpSpPr>
              <p:cNvPr id="8083" name="Google Shape;8083;p84"/>
              <p:cNvGrpSpPr/>
              <p:nvPr/>
            </p:nvGrpSpPr>
            <p:grpSpPr>
              <a:xfrm>
                <a:off x="5305233" y="3176835"/>
                <a:ext cx="685971" cy="404655"/>
                <a:chOff x="5305233" y="3176835"/>
                <a:chExt cx="685971" cy="404655"/>
              </a:xfrm>
            </p:grpSpPr>
            <p:sp>
              <p:nvSpPr>
                <p:cNvPr id="8084" name="Google Shape;8084;p8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6" name="Google Shape;8086;p8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7" name="Google Shape;8087;p8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8" name="Google Shape;8088;p84"/>
            <p:cNvGrpSpPr/>
            <p:nvPr/>
          </p:nvGrpSpPr>
          <p:grpSpPr>
            <a:xfrm>
              <a:off x="5657361" y="2824811"/>
              <a:ext cx="1078361" cy="404655"/>
              <a:chOff x="5657361" y="2824811"/>
              <a:chExt cx="1078361" cy="404655"/>
            </a:xfrm>
          </p:grpSpPr>
          <p:grpSp>
            <p:nvGrpSpPr>
              <p:cNvPr id="8089" name="Google Shape;8089;p84"/>
              <p:cNvGrpSpPr/>
              <p:nvPr/>
            </p:nvGrpSpPr>
            <p:grpSpPr>
              <a:xfrm>
                <a:off x="5657361" y="2824811"/>
                <a:ext cx="1078361" cy="404655"/>
                <a:chOff x="5657361" y="2824811"/>
                <a:chExt cx="1078361" cy="404655"/>
              </a:xfrm>
            </p:grpSpPr>
            <p:grpSp>
              <p:nvGrpSpPr>
                <p:cNvPr id="8090" name="Google Shape;8090;p84"/>
                <p:cNvGrpSpPr/>
                <p:nvPr/>
              </p:nvGrpSpPr>
              <p:grpSpPr>
                <a:xfrm>
                  <a:off x="5938485" y="2824811"/>
                  <a:ext cx="797237" cy="404655"/>
                  <a:chOff x="5938485" y="2824811"/>
                  <a:chExt cx="797237" cy="404655"/>
                </a:xfrm>
              </p:grpSpPr>
              <p:sp>
                <p:nvSpPr>
                  <p:cNvPr id="8091" name="Google Shape;8091;p8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3" name="Google Shape;8093;p8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4" name="Google Shape;8094;p8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84"/>
            <p:cNvGrpSpPr/>
            <p:nvPr/>
          </p:nvGrpSpPr>
          <p:grpSpPr>
            <a:xfrm>
              <a:off x="5190863" y="3528942"/>
              <a:ext cx="1078026" cy="404739"/>
              <a:chOff x="5190863" y="3528942"/>
              <a:chExt cx="1078026" cy="404739"/>
            </a:xfrm>
          </p:grpSpPr>
          <p:sp>
            <p:nvSpPr>
              <p:cNvPr id="8096" name="Google Shape;8096;p8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7" name="Google Shape;8097;p84"/>
              <p:cNvGrpSpPr/>
              <p:nvPr/>
            </p:nvGrpSpPr>
            <p:grpSpPr>
              <a:xfrm>
                <a:off x="5190863" y="3528942"/>
                <a:ext cx="1078026" cy="404739"/>
                <a:chOff x="5190863" y="3528942"/>
                <a:chExt cx="1078026" cy="404739"/>
              </a:xfrm>
            </p:grpSpPr>
            <p:sp>
              <p:nvSpPr>
                <p:cNvPr id="8098" name="Google Shape;8098;p8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00" name="Google Shape;8100;p84"/>
          <p:cNvGrpSpPr/>
          <p:nvPr/>
        </p:nvGrpSpPr>
        <p:grpSpPr>
          <a:xfrm>
            <a:off x="728162" y="1268317"/>
            <a:ext cx="1086719" cy="879487"/>
            <a:chOff x="803162" y="1474292"/>
            <a:chExt cx="1086719" cy="879487"/>
          </a:xfrm>
        </p:grpSpPr>
        <p:grpSp>
          <p:nvGrpSpPr>
            <p:cNvPr id="8101" name="Google Shape;8101;p84"/>
            <p:cNvGrpSpPr/>
            <p:nvPr/>
          </p:nvGrpSpPr>
          <p:grpSpPr>
            <a:xfrm>
              <a:off x="803162" y="1625948"/>
              <a:ext cx="445856" cy="576579"/>
              <a:chOff x="803162" y="1625948"/>
              <a:chExt cx="445856" cy="576579"/>
            </a:xfrm>
          </p:grpSpPr>
          <p:sp>
            <p:nvSpPr>
              <p:cNvPr id="8102" name="Google Shape;8102;p8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3" name="Google Shape;8103;p84"/>
              <p:cNvGrpSpPr/>
              <p:nvPr/>
            </p:nvGrpSpPr>
            <p:grpSpPr>
              <a:xfrm>
                <a:off x="1056023" y="1625948"/>
                <a:ext cx="192995" cy="576579"/>
                <a:chOff x="1056023" y="1625948"/>
                <a:chExt cx="192995" cy="576579"/>
              </a:xfrm>
            </p:grpSpPr>
            <p:sp>
              <p:nvSpPr>
                <p:cNvPr id="8104" name="Google Shape;8104;p8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09" name="Google Shape;8109;p84"/>
            <p:cNvGrpSpPr/>
            <p:nvPr/>
          </p:nvGrpSpPr>
          <p:grpSpPr>
            <a:xfrm>
              <a:off x="1371406" y="1474292"/>
              <a:ext cx="518475" cy="879487"/>
              <a:chOff x="1398231" y="1474292"/>
              <a:chExt cx="518475" cy="879487"/>
            </a:xfrm>
          </p:grpSpPr>
          <p:grpSp>
            <p:nvGrpSpPr>
              <p:cNvPr id="8110" name="Google Shape;8110;p84"/>
              <p:cNvGrpSpPr/>
              <p:nvPr/>
            </p:nvGrpSpPr>
            <p:grpSpPr>
              <a:xfrm>
                <a:off x="1398231" y="1474292"/>
                <a:ext cx="518475" cy="341643"/>
                <a:chOff x="1398231" y="1474292"/>
                <a:chExt cx="518475" cy="341643"/>
              </a:xfrm>
            </p:grpSpPr>
            <p:sp>
              <p:nvSpPr>
                <p:cNvPr id="8111" name="Google Shape;8111;p8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2" name="Google Shape;8112;p84"/>
                <p:cNvGrpSpPr/>
                <p:nvPr/>
              </p:nvGrpSpPr>
              <p:grpSpPr>
                <a:xfrm>
                  <a:off x="1616453" y="1474292"/>
                  <a:ext cx="300253" cy="341643"/>
                  <a:chOff x="1616453" y="1475379"/>
                  <a:chExt cx="300253" cy="341643"/>
                </a:xfrm>
              </p:grpSpPr>
              <p:sp>
                <p:nvSpPr>
                  <p:cNvPr id="8113" name="Google Shape;8113;p8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0" name="Google Shape;8120;p84"/>
                  <p:cNvGrpSpPr/>
                  <p:nvPr/>
                </p:nvGrpSpPr>
                <p:grpSpPr>
                  <a:xfrm>
                    <a:off x="1839639" y="1475379"/>
                    <a:ext cx="77067" cy="341643"/>
                    <a:chOff x="1839639" y="1475379"/>
                    <a:chExt cx="77067" cy="341643"/>
                  </a:xfrm>
                </p:grpSpPr>
                <p:sp>
                  <p:nvSpPr>
                    <p:cNvPr id="8121" name="Google Shape;8121;p8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23" name="Google Shape;8123;p84"/>
              <p:cNvGrpSpPr/>
              <p:nvPr/>
            </p:nvGrpSpPr>
            <p:grpSpPr>
              <a:xfrm>
                <a:off x="1398451" y="2012951"/>
                <a:ext cx="518255" cy="340828"/>
                <a:chOff x="1398451" y="2012951"/>
                <a:chExt cx="518255" cy="340828"/>
              </a:xfrm>
            </p:grpSpPr>
            <p:sp>
              <p:nvSpPr>
                <p:cNvPr id="8124" name="Google Shape;8124;p8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5" name="Google Shape;8125;p84"/>
                <p:cNvGrpSpPr/>
                <p:nvPr/>
              </p:nvGrpSpPr>
              <p:grpSpPr>
                <a:xfrm>
                  <a:off x="1616453" y="2012951"/>
                  <a:ext cx="300253" cy="340828"/>
                  <a:chOff x="1616453" y="2013538"/>
                  <a:chExt cx="300253" cy="340828"/>
                </a:xfrm>
              </p:grpSpPr>
              <p:sp>
                <p:nvSpPr>
                  <p:cNvPr id="8126" name="Google Shape;8126;p8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3" name="Google Shape;8133;p84"/>
                  <p:cNvGrpSpPr/>
                  <p:nvPr/>
                </p:nvGrpSpPr>
                <p:grpSpPr>
                  <a:xfrm>
                    <a:off x="1839639" y="2013538"/>
                    <a:ext cx="77067" cy="340828"/>
                    <a:chOff x="1839639" y="2013538"/>
                    <a:chExt cx="77067" cy="340828"/>
                  </a:xfrm>
                </p:grpSpPr>
                <p:sp>
                  <p:nvSpPr>
                    <p:cNvPr id="8134" name="Google Shape;8134;p8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136" name="Google Shape;8136;p84"/>
          <p:cNvGrpSpPr/>
          <p:nvPr/>
        </p:nvGrpSpPr>
        <p:grpSpPr>
          <a:xfrm>
            <a:off x="724986" y="3399503"/>
            <a:ext cx="1368681" cy="682918"/>
            <a:chOff x="724986" y="3605478"/>
            <a:chExt cx="1368681" cy="682918"/>
          </a:xfrm>
        </p:grpSpPr>
        <p:grpSp>
          <p:nvGrpSpPr>
            <p:cNvPr id="8137" name="Google Shape;8137;p84"/>
            <p:cNvGrpSpPr/>
            <p:nvPr/>
          </p:nvGrpSpPr>
          <p:grpSpPr>
            <a:xfrm>
              <a:off x="1289102" y="3823629"/>
              <a:ext cx="240442" cy="250435"/>
              <a:chOff x="-165066" y="3843615"/>
              <a:chExt cx="221259" cy="230455"/>
            </a:xfrm>
          </p:grpSpPr>
          <p:sp>
            <p:nvSpPr>
              <p:cNvPr id="8138" name="Google Shape;8138;p8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84"/>
            <p:cNvGrpSpPr/>
            <p:nvPr/>
          </p:nvGrpSpPr>
          <p:grpSpPr>
            <a:xfrm>
              <a:off x="724986" y="3605478"/>
              <a:ext cx="1368681" cy="682918"/>
              <a:chOff x="724986" y="3605478"/>
              <a:chExt cx="1368681" cy="682918"/>
            </a:xfrm>
          </p:grpSpPr>
          <p:grpSp>
            <p:nvGrpSpPr>
              <p:cNvPr id="8159" name="Google Shape;8159;p84"/>
              <p:cNvGrpSpPr/>
              <p:nvPr/>
            </p:nvGrpSpPr>
            <p:grpSpPr>
              <a:xfrm>
                <a:off x="1498221" y="4047614"/>
                <a:ext cx="529172" cy="240783"/>
                <a:chOff x="1498221" y="4047614"/>
                <a:chExt cx="529172" cy="240783"/>
              </a:xfrm>
            </p:grpSpPr>
            <p:grpSp>
              <p:nvGrpSpPr>
                <p:cNvPr id="8160" name="Google Shape;8160;p84"/>
                <p:cNvGrpSpPr/>
                <p:nvPr/>
              </p:nvGrpSpPr>
              <p:grpSpPr>
                <a:xfrm>
                  <a:off x="1826655" y="4224370"/>
                  <a:ext cx="200738" cy="25631"/>
                  <a:chOff x="1826655" y="4224370"/>
                  <a:chExt cx="200738" cy="25631"/>
                </a:xfrm>
              </p:grpSpPr>
              <p:sp>
                <p:nvSpPr>
                  <p:cNvPr id="8161" name="Google Shape;8161;p8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84"/>
                <p:cNvGrpSpPr/>
                <p:nvPr/>
              </p:nvGrpSpPr>
              <p:grpSpPr>
                <a:xfrm>
                  <a:off x="1498221" y="4047614"/>
                  <a:ext cx="328444" cy="240783"/>
                  <a:chOff x="1498221" y="4047614"/>
                  <a:chExt cx="328444" cy="240783"/>
                </a:xfrm>
              </p:grpSpPr>
              <p:sp>
                <p:nvSpPr>
                  <p:cNvPr id="8164" name="Google Shape;8164;p8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5" name="Google Shape;8165;p84"/>
                  <p:cNvGrpSpPr/>
                  <p:nvPr/>
                </p:nvGrpSpPr>
                <p:grpSpPr>
                  <a:xfrm>
                    <a:off x="1498221" y="4047614"/>
                    <a:ext cx="150566" cy="190416"/>
                    <a:chOff x="1498221" y="4047614"/>
                    <a:chExt cx="150566" cy="190416"/>
                  </a:xfrm>
                </p:grpSpPr>
                <p:sp>
                  <p:nvSpPr>
                    <p:cNvPr id="8166" name="Google Shape;8166;p8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68" name="Google Shape;8168;p84"/>
              <p:cNvGrpSpPr/>
              <p:nvPr/>
            </p:nvGrpSpPr>
            <p:grpSpPr>
              <a:xfrm>
                <a:off x="1560718" y="3800594"/>
                <a:ext cx="532948" cy="302090"/>
                <a:chOff x="1560718" y="3800594"/>
                <a:chExt cx="532948" cy="302090"/>
              </a:xfrm>
            </p:grpSpPr>
            <p:grpSp>
              <p:nvGrpSpPr>
                <p:cNvPr id="8169" name="Google Shape;8169;p84"/>
                <p:cNvGrpSpPr/>
                <p:nvPr/>
              </p:nvGrpSpPr>
              <p:grpSpPr>
                <a:xfrm>
                  <a:off x="1912179" y="3827344"/>
                  <a:ext cx="181487" cy="25631"/>
                  <a:chOff x="1912179" y="3827344"/>
                  <a:chExt cx="181487" cy="25631"/>
                </a:xfrm>
              </p:grpSpPr>
              <p:sp>
                <p:nvSpPr>
                  <p:cNvPr id="8170" name="Google Shape;8170;p8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84"/>
                <p:cNvGrpSpPr/>
                <p:nvPr/>
              </p:nvGrpSpPr>
              <p:grpSpPr>
                <a:xfrm>
                  <a:off x="1912179" y="4044505"/>
                  <a:ext cx="181487" cy="25622"/>
                  <a:chOff x="1912179" y="4044506"/>
                  <a:chExt cx="181487" cy="25622"/>
                </a:xfrm>
              </p:grpSpPr>
              <p:sp>
                <p:nvSpPr>
                  <p:cNvPr id="8173" name="Google Shape;8173;p8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4"/>
                <p:cNvGrpSpPr/>
                <p:nvPr/>
              </p:nvGrpSpPr>
              <p:grpSpPr>
                <a:xfrm>
                  <a:off x="1560718" y="3800594"/>
                  <a:ext cx="351472" cy="302090"/>
                  <a:chOff x="1560718" y="3800594"/>
                  <a:chExt cx="351472" cy="302090"/>
                </a:xfrm>
              </p:grpSpPr>
              <p:grpSp>
                <p:nvGrpSpPr>
                  <p:cNvPr id="8176" name="Google Shape;8176;p84"/>
                  <p:cNvGrpSpPr/>
                  <p:nvPr/>
                </p:nvGrpSpPr>
                <p:grpSpPr>
                  <a:xfrm>
                    <a:off x="1560718" y="3842857"/>
                    <a:ext cx="173586" cy="217131"/>
                    <a:chOff x="1560718" y="3842857"/>
                    <a:chExt cx="173586" cy="217131"/>
                  </a:xfrm>
                </p:grpSpPr>
                <p:sp>
                  <p:nvSpPr>
                    <p:cNvPr id="8177" name="Google Shape;8177;p8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0" name="Google Shape;8180;p8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82" name="Google Shape;8182;p8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3" name="Google Shape;8183;p84"/>
              <p:cNvGrpSpPr/>
              <p:nvPr/>
            </p:nvGrpSpPr>
            <p:grpSpPr>
              <a:xfrm>
                <a:off x="785350" y="3605478"/>
                <a:ext cx="535311" cy="249245"/>
                <a:chOff x="785350" y="3605478"/>
                <a:chExt cx="535311" cy="249245"/>
              </a:xfrm>
            </p:grpSpPr>
            <p:grpSp>
              <p:nvGrpSpPr>
                <p:cNvPr id="8184" name="Google Shape;8184;p84"/>
                <p:cNvGrpSpPr/>
                <p:nvPr/>
              </p:nvGrpSpPr>
              <p:grpSpPr>
                <a:xfrm>
                  <a:off x="785350" y="3605478"/>
                  <a:ext cx="376191" cy="102736"/>
                  <a:chOff x="785350" y="3605478"/>
                  <a:chExt cx="376191" cy="102736"/>
                </a:xfrm>
              </p:grpSpPr>
              <p:sp>
                <p:nvSpPr>
                  <p:cNvPr id="8185" name="Google Shape;8185;p8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84"/>
                <p:cNvGrpSpPr/>
                <p:nvPr/>
              </p:nvGrpSpPr>
              <p:grpSpPr>
                <a:xfrm>
                  <a:off x="1161530" y="3655851"/>
                  <a:ext cx="159131" cy="198872"/>
                  <a:chOff x="1161530" y="3655851"/>
                  <a:chExt cx="159131" cy="198872"/>
                </a:xfrm>
              </p:grpSpPr>
              <p:sp>
                <p:nvSpPr>
                  <p:cNvPr id="8189" name="Google Shape;8189;p8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1" name="Google Shape;8191;p84"/>
              <p:cNvGrpSpPr/>
              <p:nvPr/>
            </p:nvGrpSpPr>
            <p:grpSpPr>
              <a:xfrm>
                <a:off x="785350" y="4047614"/>
                <a:ext cx="535311" cy="240783"/>
                <a:chOff x="785350" y="4047614"/>
                <a:chExt cx="535311" cy="240783"/>
              </a:xfrm>
            </p:grpSpPr>
            <p:grpSp>
              <p:nvGrpSpPr>
                <p:cNvPr id="8192" name="Google Shape;8192;p84"/>
                <p:cNvGrpSpPr/>
                <p:nvPr/>
              </p:nvGrpSpPr>
              <p:grpSpPr>
                <a:xfrm>
                  <a:off x="1161636" y="4047614"/>
                  <a:ext cx="159025" cy="190415"/>
                  <a:chOff x="1161636" y="4047614"/>
                  <a:chExt cx="159025" cy="190415"/>
                </a:xfrm>
              </p:grpSpPr>
              <p:sp>
                <p:nvSpPr>
                  <p:cNvPr id="8193" name="Google Shape;8193;p8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84"/>
                <p:cNvGrpSpPr/>
                <p:nvPr/>
              </p:nvGrpSpPr>
              <p:grpSpPr>
                <a:xfrm>
                  <a:off x="785350" y="4185661"/>
                  <a:ext cx="376191" cy="102736"/>
                  <a:chOff x="785350" y="4185661"/>
                  <a:chExt cx="376191" cy="102736"/>
                </a:xfrm>
              </p:grpSpPr>
              <p:sp>
                <p:nvSpPr>
                  <p:cNvPr id="8196" name="Google Shape;8196;p8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9" name="Google Shape;8199;p84"/>
              <p:cNvGrpSpPr/>
              <p:nvPr/>
            </p:nvGrpSpPr>
            <p:grpSpPr>
              <a:xfrm>
                <a:off x="1501054" y="3605478"/>
                <a:ext cx="526340" cy="249240"/>
                <a:chOff x="1501054" y="3605478"/>
                <a:chExt cx="526340" cy="249240"/>
              </a:xfrm>
            </p:grpSpPr>
            <p:grpSp>
              <p:nvGrpSpPr>
                <p:cNvPr id="8200" name="Google Shape;8200;p84"/>
                <p:cNvGrpSpPr/>
                <p:nvPr/>
              </p:nvGrpSpPr>
              <p:grpSpPr>
                <a:xfrm>
                  <a:off x="1834208" y="3643867"/>
                  <a:ext cx="193185" cy="25622"/>
                  <a:chOff x="1834208" y="3643867"/>
                  <a:chExt cx="193185" cy="25622"/>
                </a:xfrm>
              </p:grpSpPr>
              <p:sp>
                <p:nvSpPr>
                  <p:cNvPr id="8201" name="Google Shape;8201;p8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84"/>
                <p:cNvGrpSpPr/>
                <p:nvPr/>
              </p:nvGrpSpPr>
              <p:grpSpPr>
                <a:xfrm>
                  <a:off x="1501054" y="3605478"/>
                  <a:ext cx="333165" cy="249240"/>
                  <a:chOff x="1501054" y="3605478"/>
                  <a:chExt cx="333165" cy="249240"/>
                </a:xfrm>
              </p:grpSpPr>
              <p:sp>
                <p:nvSpPr>
                  <p:cNvPr id="8204" name="Google Shape;8204;p8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5" name="Google Shape;8205;p84"/>
                  <p:cNvGrpSpPr/>
                  <p:nvPr/>
                </p:nvGrpSpPr>
                <p:grpSpPr>
                  <a:xfrm>
                    <a:off x="1501054" y="3655851"/>
                    <a:ext cx="155286" cy="198867"/>
                    <a:chOff x="1501054" y="3655851"/>
                    <a:chExt cx="155286" cy="198867"/>
                  </a:xfrm>
                </p:grpSpPr>
                <p:sp>
                  <p:nvSpPr>
                    <p:cNvPr id="8206" name="Google Shape;8206;p8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08" name="Google Shape;8208;p84"/>
              <p:cNvGrpSpPr/>
              <p:nvPr/>
            </p:nvGrpSpPr>
            <p:grpSpPr>
              <a:xfrm>
                <a:off x="724986" y="3800594"/>
                <a:ext cx="532950" cy="302090"/>
                <a:chOff x="724986" y="3800594"/>
                <a:chExt cx="532950" cy="302090"/>
              </a:xfrm>
            </p:grpSpPr>
            <p:grpSp>
              <p:nvGrpSpPr>
                <p:cNvPr id="8209" name="Google Shape;8209;p84"/>
                <p:cNvGrpSpPr/>
                <p:nvPr/>
              </p:nvGrpSpPr>
              <p:grpSpPr>
                <a:xfrm>
                  <a:off x="724986" y="4044367"/>
                  <a:ext cx="181314" cy="25626"/>
                  <a:chOff x="724986" y="4044367"/>
                  <a:chExt cx="181314" cy="25626"/>
                </a:xfrm>
              </p:grpSpPr>
              <p:sp>
                <p:nvSpPr>
                  <p:cNvPr id="8210" name="Google Shape;8210;p8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84"/>
                <p:cNvGrpSpPr/>
                <p:nvPr/>
              </p:nvGrpSpPr>
              <p:grpSpPr>
                <a:xfrm>
                  <a:off x="906290" y="3800594"/>
                  <a:ext cx="351646" cy="302090"/>
                  <a:chOff x="906290" y="3800594"/>
                  <a:chExt cx="351646" cy="302090"/>
                </a:xfrm>
              </p:grpSpPr>
              <p:grpSp>
                <p:nvGrpSpPr>
                  <p:cNvPr id="8213" name="Google Shape;8213;p84"/>
                  <p:cNvGrpSpPr/>
                  <p:nvPr/>
                </p:nvGrpSpPr>
                <p:grpSpPr>
                  <a:xfrm>
                    <a:off x="1084172" y="3842857"/>
                    <a:ext cx="173764" cy="217131"/>
                    <a:chOff x="1084172" y="3842857"/>
                    <a:chExt cx="173764" cy="217131"/>
                  </a:xfrm>
                </p:grpSpPr>
                <p:grpSp>
                  <p:nvGrpSpPr>
                    <p:cNvPr id="8214" name="Google Shape;8214;p84"/>
                    <p:cNvGrpSpPr/>
                    <p:nvPr/>
                  </p:nvGrpSpPr>
                  <p:grpSpPr>
                    <a:xfrm>
                      <a:off x="1156862" y="3936509"/>
                      <a:ext cx="101073" cy="25622"/>
                      <a:chOff x="1156862" y="3936509"/>
                      <a:chExt cx="101073" cy="25622"/>
                    </a:xfrm>
                  </p:grpSpPr>
                  <p:sp>
                    <p:nvSpPr>
                      <p:cNvPr id="8215" name="Google Shape;8215;p8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7" name="Google Shape;8217;p8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8" name="Google Shape;8218;p8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84"/>
                <p:cNvGrpSpPr/>
                <p:nvPr/>
              </p:nvGrpSpPr>
              <p:grpSpPr>
                <a:xfrm>
                  <a:off x="724986" y="3830189"/>
                  <a:ext cx="189533" cy="25626"/>
                  <a:chOff x="724986" y="3830189"/>
                  <a:chExt cx="189533" cy="25626"/>
                </a:xfrm>
              </p:grpSpPr>
              <p:sp>
                <p:nvSpPr>
                  <p:cNvPr id="8221" name="Google Shape;8221;p8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223" name="Google Shape;8223;p84"/>
          <p:cNvGrpSpPr/>
          <p:nvPr/>
        </p:nvGrpSpPr>
        <p:grpSpPr>
          <a:xfrm>
            <a:off x="2253298" y="2249665"/>
            <a:ext cx="948701" cy="935378"/>
            <a:chOff x="2253298" y="2428317"/>
            <a:chExt cx="948701" cy="935378"/>
          </a:xfrm>
        </p:grpSpPr>
        <p:sp>
          <p:nvSpPr>
            <p:cNvPr id="8224" name="Google Shape;8224;p8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0" name="Shape 8260"/>
        <p:cNvGrpSpPr/>
        <p:nvPr/>
      </p:nvGrpSpPr>
      <p:grpSpPr>
        <a:xfrm>
          <a:off x="0" y="0"/>
          <a:ext cx="0" cy="0"/>
          <a:chOff x="0" y="0"/>
          <a:chExt cx="0" cy="0"/>
        </a:xfrm>
      </p:grpSpPr>
      <p:graphicFrame>
        <p:nvGraphicFramePr>
          <p:cNvPr id="8261" name="Google Shape;8261;p85"/>
          <p:cNvGraphicFramePr/>
          <p:nvPr/>
        </p:nvGraphicFramePr>
        <p:xfrm>
          <a:off x="3342575" y="2130450"/>
          <a:ext cx="3000000" cy="3000000"/>
        </p:xfrm>
        <a:graphic>
          <a:graphicData uri="http://schemas.openxmlformats.org/drawingml/2006/table">
            <a:tbl>
              <a:tblPr>
                <a:noFill/>
                <a:tableStyleId>{19450D4D-92C8-4A69-BD1A-913697107887}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262" name="Google Shape;8262;p85"/>
          <p:cNvGrpSpPr/>
          <p:nvPr/>
        </p:nvGrpSpPr>
        <p:grpSpPr>
          <a:xfrm>
            <a:off x="3339744" y="952977"/>
            <a:ext cx="2363393" cy="1017867"/>
            <a:chOff x="3292400" y="1219146"/>
            <a:chExt cx="2615240" cy="1110239"/>
          </a:xfrm>
        </p:grpSpPr>
        <p:sp>
          <p:nvSpPr>
            <p:cNvPr id="8263" name="Google Shape;8263;p8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264" name="Google Shape;8264;p8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65" name="Google Shape;8265;p8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266" name="Google Shape;8266;p8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267" name="Google Shape;8267;p8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268" name="Google Shape;8268;p8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269" name="Google Shape;8269;p8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270" name="Google Shape;8270;p8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271" name="Google Shape;8271;p8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272" name="Google Shape;8272;p8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273" name="Google Shape;8273;p8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74" name="Google Shape;8274;p8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275" name="Google Shape;8275;p8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76" name="Google Shape;8276;p8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277" name="Google Shape;8277;p85"/>
            <p:cNvGrpSpPr/>
            <p:nvPr/>
          </p:nvGrpSpPr>
          <p:grpSpPr>
            <a:xfrm>
              <a:off x="3748438" y="1378608"/>
              <a:ext cx="2159202" cy="903971"/>
              <a:chOff x="1683525" y="2179850"/>
              <a:chExt cx="4519050" cy="2134525"/>
            </a:xfrm>
          </p:grpSpPr>
          <p:sp>
            <p:nvSpPr>
              <p:cNvPr id="8278" name="Google Shape;8278;p8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79" name="Google Shape;8279;p8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0" name="Google Shape;8280;p8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1" name="Google Shape;8281;p8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2" name="Google Shape;8282;p8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3" name="Google Shape;8283;p8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4" name="Google Shape;8284;p8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5" name="Google Shape;8285;p8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6" name="Google Shape;8286;p8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7" name="Google Shape;8287;p8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8" name="Google Shape;8288;p8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9" name="Google Shape;8289;p8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290" name="Google Shape;8290;p85"/>
          <p:cNvGraphicFramePr/>
          <p:nvPr/>
        </p:nvGraphicFramePr>
        <p:xfrm>
          <a:off x="5935838" y="2130450"/>
          <a:ext cx="3000000" cy="3000000"/>
        </p:xfrm>
        <a:graphic>
          <a:graphicData uri="http://schemas.openxmlformats.org/drawingml/2006/table">
            <a:tbl>
              <a:tblPr>
                <a:noFill/>
                <a:tableStyleId>{19450D4D-92C8-4A69-BD1A-913697107887}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291" name="Google Shape;8291;p85"/>
          <p:cNvGrpSpPr/>
          <p:nvPr/>
        </p:nvGrpSpPr>
        <p:grpSpPr>
          <a:xfrm>
            <a:off x="5913087" y="3189047"/>
            <a:ext cx="2519825" cy="1001454"/>
            <a:chOff x="1906114" y="789980"/>
            <a:chExt cx="1487676" cy="606868"/>
          </a:xfrm>
        </p:grpSpPr>
        <p:cxnSp>
          <p:nvCxnSpPr>
            <p:cNvPr id="8292" name="Google Shape;8292;p8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93" name="Google Shape;8293;p8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94" name="Google Shape;8294;p8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295" name="Google Shape;8295;p8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296" name="Google Shape;8296;p8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297" name="Google Shape;8297;p8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298" name="Google Shape;8298;p8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299" name="Google Shape;8299;p8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306" name="Google Shape;8306;p8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07" name="Google Shape;8307;p8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08" name="Google Shape;8308;p8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85"/>
          <p:cNvGrpSpPr/>
          <p:nvPr/>
        </p:nvGrpSpPr>
        <p:grpSpPr>
          <a:xfrm>
            <a:off x="712562" y="998005"/>
            <a:ext cx="2394370" cy="976502"/>
            <a:chOff x="749309" y="1112739"/>
            <a:chExt cx="2371603" cy="976502"/>
          </a:xfrm>
        </p:grpSpPr>
        <p:sp>
          <p:nvSpPr>
            <p:cNvPr id="8310" name="Google Shape;8310;p8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342" name="Google Shape;8342;p85"/>
          <p:cNvGraphicFramePr/>
          <p:nvPr/>
        </p:nvGraphicFramePr>
        <p:xfrm>
          <a:off x="5935863" y="996300"/>
          <a:ext cx="3000000" cy="3000000"/>
        </p:xfrm>
        <a:graphic>
          <a:graphicData uri="http://schemas.openxmlformats.org/drawingml/2006/table">
            <a:tbl>
              <a:tblPr>
                <a:noFill/>
                <a:tableStyleId>{19450D4D-92C8-4A69-BD1A-913697107887}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8343" name="Google Shape;8343;p85"/>
          <p:cNvGrpSpPr/>
          <p:nvPr/>
        </p:nvGrpSpPr>
        <p:grpSpPr>
          <a:xfrm>
            <a:off x="4086504" y="2517093"/>
            <a:ext cx="1517436" cy="74460"/>
            <a:chOff x="3980086" y="2804397"/>
            <a:chExt cx="1227600" cy="66900"/>
          </a:xfrm>
        </p:grpSpPr>
        <p:sp>
          <p:nvSpPr>
            <p:cNvPr id="8344" name="Google Shape;8344;p8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5"/>
          <p:cNvGrpSpPr/>
          <p:nvPr/>
        </p:nvGrpSpPr>
        <p:grpSpPr>
          <a:xfrm>
            <a:off x="4711569" y="2809680"/>
            <a:ext cx="892956" cy="74460"/>
            <a:chOff x="3980086" y="2804397"/>
            <a:chExt cx="1227600" cy="66900"/>
          </a:xfrm>
        </p:grpSpPr>
        <p:sp>
          <p:nvSpPr>
            <p:cNvPr id="8347" name="Google Shape;8347;p8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85"/>
          <p:cNvGrpSpPr/>
          <p:nvPr/>
        </p:nvGrpSpPr>
        <p:grpSpPr>
          <a:xfrm>
            <a:off x="3344661" y="3168563"/>
            <a:ext cx="2363244" cy="1005943"/>
            <a:chOff x="3358415" y="3361302"/>
            <a:chExt cx="2363244" cy="1024695"/>
          </a:xfrm>
        </p:grpSpPr>
        <p:grpSp>
          <p:nvGrpSpPr>
            <p:cNvPr id="8350" name="Google Shape;8350;p85"/>
            <p:cNvGrpSpPr/>
            <p:nvPr/>
          </p:nvGrpSpPr>
          <p:grpSpPr>
            <a:xfrm>
              <a:off x="3358415" y="3361302"/>
              <a:ext cx="441300" cy="1024695"/>
              <a:chOff x="3358415" y="3361302"/>
              <a:chExt cx="441300" cy="1024695"/>
            </a:xfrm>
          </p:grpSpPr>
          <p:sp>
            <p:nvSpPr>
              <p:cNvPr id="8351" name="Google Shape;8351;p8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7" name="Google Shape;8357;p85"/>
            <p:cNvGrpSpPr/>
            <p:nvPr/>
          </p:nvGrpSpPr>
          <p:grpSpPr>
            <a:xfrm>
              <a:off x="3838901" y="3361302"/>
              <a:ext cx="441300" cy="1024695"/>
              <a:chOff x="3838901" y="3361302"/>
              <a:chExt cx="441300" cy="1024695"/>
            </a:xfrm>
          </p:grpSpPr>
          <p:sp>
            <p:nvSpPr>
              <p:cNvPr id="8358" name="Google Shape;8358;p8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5"/>
            <p:cNvGrpSpPr/>
            <p:nvPr/>
          </p:nvGrpSpPr>
          <p:grpSpPr>
            <a:xfrm>
              <a:off x="4319387" y="3361302"/>
              <a:ext cx="441300" cy="1024695"/>
              <a:chOff x="4319387" y="3361302"/>
              <a:chExt cx="441300" cy="1024695"/>
            </a:xfrm>
          </p:grpSpPr>
          <p:sp>
            <p:nvSpPr>
              <p:cNvPr id="8365" name="Google Shape;8365;p8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85"/>
            <p:cNvGrpSpPr/>
            <p:nvPr/>
          </p:nvGrpSpPr>
          <p:grpSpPr>
            <a:xfrm>
              <a:off x="4799873" y="3361302"/>
              <a:ext cx="441300" cy="1024695"/>
              <a:chOff x="4799873" y="3361302"/>
              <a:chExt cx="441300" cy="1024695"/>
            </a:xfrm>
          </p:grpSpPr>
          <p:sp>
            <p:nvSpPr>
              <p:cNvPr id="8372" name="Google Shape;8372;p8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85"/>
            <p:cNvGrpSpPr/>
            <p:nvPr/>
          </p:nvGrpSpPr>
          <p:grpSpPr>
            <a:xfrm>
              <a:off x="5280360" y="3361302"/>
              <a:ext cx="441300" cy="1024695"/>
              <a:chOff x="5280360" y="3361302"/>
              <a:chExt cx="441300" cy="1024695"/>
            </a:xfrm>
          </p:grpSpPr>
          <p:sp>
            <p:nvSpPr>
              <p:cNvPr id="8379" name="Google Shape;8379;p8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385" name="Google Shape;8385;p85"/>
          <p:cNvGraphicFramePr/>
          <p:nvPr/>
        </p:nvGraphicFramePr>
        <p:xfrm>
          <a:off x="711088" y="2130450"/>
          <a:ext cx="3000000" cy="3000000"/>
        </p:xfrm>
        <a:graphic>
          <a:graphicData uri="http://schemas.openxmlformats.org/drawingml/2006/table">
            <a:tbl>
              <a:tblPr>
                <a:noFill/>
                <a:tableStyleId>{19450D4D-92C8-4A69-BD1A-913697107887}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386" name="Google Shape;8386;p85"/>
          <p:cNvGrpSpPr/>
          <p:nvPr/>
        </p:nvGrpSpPr>
        <p:grpSpPr>
          <a:xfrm>
            <a:off x="712613" y="3180175"/>
            <a:ext cx="2403614" cy="1005900"/>
            <a:chOff x="726450" y="3372825"/>
            <a:chExt cx="2403614" cy="1005900"/>
          </a:xfrm>
        </p:grpSpPr>
        <p:grpSp>
          <p:nvGrpSpPr>
            <p:cNvPr id="8387" name="Google Shape;8387;p85"/>
            <p:cNvGrpSpPr/>
            <p:nvPr/>
          </p:nvGrpSpPr>
          <p:grpSpPr>
            <a:xfrm>
              <a:off x="726450" y="3696000"/>
              <a:ext cx="2403614" cy="500898"/>
              <a:chOff x="726450" y="3696000"/>
              <a:chExt cx="2403614" cy="500898"/>
            </a:xfrm>
          </p:grpSpPr>
          <p:sp>
            <p:nvSpPr>
              <p:cNvPr id="8388" name="Google Shape;8388;p8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89" name="Google Shape;8389;p8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90" name="Google Shape;8390;p85"/>
            <p:cNvGrpSpPr/>
            <p:nvPr/>
          </p:nvGrpSpPr>
          <p:grpSpPr>
            <a:xfrm>
              <a:off x="1348050" y="3372825"/>
              <a:ext cx="1720425" cy="1005900"/>
              <a:chOff x="1348050" y="3372825"/>
              <a:chExt cx="1720425" cy="1005900"/>
            </a:xfrm>
          </p:grpSpPr>
          <p:sp>
            <p:nvSpPr>
              <p:cNvPr id="8391" name="Google Shape;8391;p8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2" name="Google Shape;8392;p8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3" name="Google Shape;8393;p8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4" name="Google Shape;8394;p8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5" name="Google Shape;8395;p8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96" name="Google Shape;8396;p85"/>
            <p:cNvGrpSpPr/>
            <p:nvPr/>
          </p:nvGrpSpPr>
          <p:grpSpPr>
            <a:xfrm>
              <a:off x="1455707" y="3731058"/>
              <a:ext cx="1491150" cy="417657"/>
              <a:chOff x="1455707" y="3731058"/>
              <a:chExt cx="1491150" cy="417657"/>
            </a:xfrm>
          </p:grpSpPr>
          <p:grpSp>
            <p:nvGrpSpPr>
              <p:cNvPr id="8397" name="Google Shape;8397;p85"/>
              <p:cNvGrpSpPr/>
              <p:nvPr/>
            </p:nvGrpSpPr>
            <p:grpSpPr>
              <a:xfrm>
                <a:off x="1472938" y="3745828"/>
                <a:ext cx="72126" cy="53788"/>
                <a:chOff x="1472938" y="3745828"/>
                <a:chExt cx="72126" cy="53788"/>
              </a:xfrm>
            </p:grpSpPr>
            <p:sp>
              <p:nvSpPr>
                <p:cNvPr id="8398" name="Google Shape;8398;p8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85"/>
              <p:cNvGrpSpPr/>
              <p:nvPr/>
            </p:nvGrpSpPr>
            <p:grpSpPr>
              <a:xfrm>
                <a:off x="1819181" y="4089633"/>
                <a:ext cx="72126" cy="53788"/>
                <a:chOff x="1819181" y="4089633"/>
                <a:chExt cx="72126" cy="53788"/>
              </a:xfrm>
            </p:grpSpPr>
            <p:sp>
              <p:nvSpPr>
                <p:cNvPr id="8401" name="Google Shape;8401;p8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85"/>
              <p:cNvGrpSpPr/>
              <p:nvPr/>
            </p:nvGrpSpPr>
            <p:grpSpPr>
              <a:xfrm>
                <a:off x="1455707" y="4084171"/>
                <a:ext cx="64321" cy="64544"/>
                <a:chOff x="1455707" y="4084171"/>
                <a:chExt cx="64321" cy="64544"/>
              </a:xfrm>
            </p:grpSpPr>
            <p:sp>
              <p:nvSpPr>
                <p:cNvPr id="8404" name="Google Shape;8404;p8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85"/>
              <p:cNvGrpSpPr/>
              <p:nvPr/>
            </p:nvGrpSpPr>
            <p:grpSpPr>
              <a:xfrm>
                <a:off x="1818610" y="3731058"/>
                <a:ext cx="64321" cy="64544"/>
                <a:chOff x="1818610" y="3731058"/>
                <a:chExt cx="64321" cy="64544"/>
              </a:xfrm>
            </p:grpSpPr>
            <p:sp>
              <p:nvSpPr>
                <p:cNvPr id="8407" name="Google Shape;8407;p8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85"/>
              <p:cNvGrpSpPr/>
              <p:nvPr/>
            </p:nvGrpSpPr>
            <p:grpSpPr>
              <a:xfrm>
                <a:off x="2172491" y="4089633"/>
                <a:ext cx="72126" cy="53788"/>
                <a:chOff x="2172491" y="4089633"/>
                <a:chExt cx="72126" cy="53788"/>
              </a:xfrm>
            </p:grpSpPr>
            <p:sp>
              <p:nvSpPr>
                <p:cNvPr id="8410" name="Google Shape;8410;p8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85"/>
              <p:cNvGrpSpPr/>
              <p:nvPr/>
            </p:nvGrpSpPr>
            <p:grpSpPr>
              <a:xfrm>
                <a:off x="2171920" y="3731058"/>
                <a:ext cx="64321" cy="64544"/>
                <a:chOff x="2171920" y="3731058"/>
                <a:chExt cx="64321" cy="64544"/>
              </a:xfrm>
            </p:grpSpPr>
            <p:sp>
              <p:nvSpPr>
                <p:cNvPr id="8413" name="Google Shape;8413;p8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85"/>
              <p:cNvGrpSpPr/>
              <p:nvPr/>
            </p:nvGrpSpPr>
            <p:grpSpPr>
              <a:xfrm>
                <a:off x="2874730" y="3745828"/>
                <a:ext cx="72126" cy="53788"/>
                <a:chOff x="2874730" y="3745828"/>
                <a:chExt cx="72126" cy="53788"/>
              </a:xfrm>
            </p:grpSpPr>
            <p:sp>
              <p:nvSpPr>
                <p:cNvPr id="8416" name="Google Shape;8416;p8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85"/>
              <p:cNvGrpSpPr/>
              <p:nvPr/>
            </p:nvGrpSpPr>
            <p:grpSpPr>
              <a:xfrm>
                <a:off x="2878589" y="4081481"/>
                <a:ext cx="64321" cy="64544"/>
                <a:chOff x="2878589" y="4081481"/>
                <a:chExt cx="64321" cy="64544"/>
              </a:xfrm>
            </p:grpSpPr>
            <p:sp>
              <p:nvSpPr>
                <p:cNvPr id="8419" name="Google Shape;8419;p8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85"/>
              <p:cNvGrpSpPr/>
              <p:nvPr/>
            </p:nvGrpSpPr>
            <p:grpSpPr>
              <a:xfrm>
                <a:off x="2525796" y="4089633"/>
                <a:ext cx="72126" cy="53788"/>
                <a:chOff x="2525796" y="4089633"/>
                <a:chExt cx="72126" cy="53788"/>
              </a:xfrm>
            </p:grpSpPr>
            <p:sp>
              <p:nvSpPr>
                <p:cNvPr id="8422" name="Google Shape;8422;p8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85"/>
              <p:cNvGrpSpPr/>
              <p:nvPr/>
            </p:nvGrpSpPr>
            <p:grpSpPr>
              <a:xfrm>
                <a:off x="2525225" y="3731058"/>
                <a:ext cx="64321" cy="64544"/>
                <a:chOff x="2525225" y="3731058"/>
                <a:chExt cx="64321" cy="64544"/>
              </a:xfrm>
            </p:grpSpPr>
            <p:sp>
              <p:nvSpPr>
                <p:cNvPr id="8425" name="Google Shape;8425;p8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0" name="Shape 8430"/>
        <p:cNvGrpSpPr/>
        <p:nvPr/>
      </p:nvGrpSpPr>
      <p:grpSpPr>
        <a:xfrm>
          <a:off x="0" y="0"/>
          <a:ext cx="0" cy="0"/>
          <a:chOff x="0" y="0"/>
          <a:chExt cx="0" cy="0"/>
        </a:xfrm>
      </p:grpSpPr>
      <p:grpSp>
        <p:nvGrpSpPr>
          <p:cNvPr id="8431" name="Google Shape;8431;p86"/>
          <p:cNvGrpSpPr/>
          <p:nvPr/>
        </p:nvGrpSpPr>
        <p:grpSpPr>
          <a:xfrm>
            <a:off x="716991" y="971306"/>
            <a:ext cx="845921" cy="690752"/>
            <a:chOff x="732428" y="1198513"/>
            <a:chExt cx="845921" cy="690752"/>
          </a:xfrm>
        </p:grpSpPr>
        <p:grpSp>
          <p:nvGrpSpPr>
            <p:cNvPr id="8432" name="Google Shape;8432;p86"/>
            <p:cNvGrpSpPr/>
            <p:nvPr/>
          </p:nvGrpSpPr>
          <p:grpSpPr>
            <a:xfrm>
              <a:off x="823030" y="1198513"/>
              <a:ext cx="755319" cy="690752"/>
              <a:chOff x="823030" y="1198513"/>
              <a:chExt cx="755319" cy="690752"/>
            </a:xfrm>
          </p:grpSpPr>
          <p:sp>
            <p:nvSpPr>
              <p:cNvPr id="8433" name="Google Shape;8433;p8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5" name="Google Shape;8435;p86"/>
            <p:cNvGrpSpPr/>
            <p:nvPr/>
          </p:nvGrpSpPr>
          <p:grpSpPr>
            <a:xfrm>
              <a:off x="732428" y="1239937"/>
              <a:ext cx="739912" cy="607886"/>
              <a:chOff x="732428" y="1239937"/>
              <a:chExt cx="739912" cy="607886"/>
            </a:xfrm>
          </p:grpSpPr>
          <p:sp>
            <p:nvSpPr>
              <p:cNvPr id="8436" name="Google Shape;8436;p8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86"/>
            <p:cNvGrpSpPr/>
            <p:nvPr/>
          </p:nvGrpSpPr>
          <p:grpSpPr>
            <a:xfrm>
              <a:off x="732428" y="1277018"/>
              <a:ext cx="702832" cy="533758"/>
              <a:chOff x="732428" y="1277018"/>
              <a:chExt cx="702832" cy="533758"/>
            </a:xfrm>
          </p:grpSpPr>
          <p:sp>
            <p:nvSpPr>
              <p:cNvPr id="8439" name="Google Shape;8439;p8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86"/>
            <p:cNvGrpSpPr/>
            <p:nvPr/>
          </p:nvGrpSpPr>
          <p:grpSpPr>
            <a:xfrm>
              <a:off x="931170" y="1306653"/>
              <a:ext cx="647179" cy="474455"/>
              <a:chOff x="931170" y="1306653"/>
              <a:chExt cx="647179" cy="474455"/>
            </a:xfrm>
          </p:grpSpPr>
          <p:sp>
            <p:nvSpPr>
              <p:cNvPr id="8442" name="Google Shape;8442;p8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4" name="Google Shape;8444;p8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86"/>
          <p:cNvGrpSpPr/>
          <p:nvPr/>
        </p:nvGrpSpPr>
        <p:grpSpPr>
          <a:xfrm>
            <a:off x="3948600" y="971313"/>
            <a:ext cx="634656" cy="699982"/>
            <a:chOff x="5985650" y="2860025"/>
            <a:chExt cx="1396075" cy="1539775"/>
          </a:xfrm>
        </p:grpSpPr>
        <p:sp>
          <p:nvSpPr>
            <p:cNvPr id="8446" name="Google Shape;8446;p8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86"/>
          <p:cNvGrpSpPr/>
          <p:nvPr/>
        </p:nvGrpSpPr>
        <p:grpSpPr>
          <a:xfrm>
            <a:off x="4704250" y="971306"/>
            <a:ext cx="725845" cy="699975"/>
            <a:chOff x="4249973" y="1201875"/>
            <a:chExt cx="1958568" cy="1888762"/>
          </a:xfrm>
        </p:grpSpPr>
        <p:sp>
          <p:nvSpPr>
            <p:cNvPr id="8479" name="Google Shape;8479;p8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0" name="Google Shape;8480;p86"/>
            <p:cNvGrpSpPr/>
            <p:nvPr/>
          </p:nvGrpSpPr>
          <p:grpSpPr>
            <a:xfrm>
              <a:off x="5853086" y="1789142"/>
              <a:ext cx="355454" cy="1048099"/>
              <a:chOff x="5576108" y="2016725"/>
              <a:chExt cx="565200" cy="1666560"/>
            </a:xfrm>
          </p:grpSpPr>
          <p:sp>
            <p:nvSpPr>
              <p:cNvPr id="8481" name="Google Shape;8481;p8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82" name="Google Shape;8482;p8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86"/>
            <p:cNvGrpSpPr/>
            <p:nvPr/>
          </p:nvGrpSpPr>
          <p:grpSpPr>
            <a:xfrm>
              <a:off x="4869455" y="2691676"/>
              <a:ext cx="1013897" cy="398961"/>
              <a:chOff x="4012057" y="3451825"/>
              <a:chExt cx="1612175" cy="634379"/>
            </a:xfrm>
          </p:grpSpPr>
          <p:sp>
            <p:nvSpPr>
              <p:cNvPr id="8484" name="Google Shape;8484;p8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85" name="Google Shape;8485;p8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86"/>
            <p:cNvGrpSpPr/>
            <p:nvPr/>
          </p:nvGrpSpPr>
          <p:grpSpPr>
            <a:xfrm>
              <a:off x="4276937" y="2155961"/>
              <a:ext cx="651965" cy="891358"/>
              <a:chOff x="3069908" y="2599997"/>
              <a:chExt cx="1036675" cy="1417328"/>
            </a:xfrm>
          </p:grpSpPr>
          <p:sp>
            <p:nvSpPr>
              <p:cNvPr id="8487" name="Google Shape;8487;p8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88" name="Google Shape;8488;p8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86"/>
            <p:cNvGrpSpPr/>
            <p:nvPr/>
          </p:nvGrpSpPr>
          <p:grpSpPr>
            <a:xfrm>
              <a:off x="5054918" y="1201875"/>
              <a:ext cx="999548" cy="602711"/>
              <a:chOff x="4306958" y="1082925"/>
              <a:chExt cx="1589359" cy="958358"/>
            </a:xfrm>
          </p:grpSpPr>
          <p:sp>
            <p:nvSpPr>
              <p:cNvPr id="8490" name="Google Shape;8490;p8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91" name="Google Shape;8491;p8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86"/>
            <p:cNvGrpSpPr/>
            <p:nvPr/>
          </p:nvGrpSpPr>
          <p:grpSpPr>
            <a:xfrm>
              <a:off x="4249973" y="1303451"/>
              <a:ext cx="799317" cy="841334"/>
              <a:chOff x="3027033" y="1244439"/>
              <a:chExt cx="1270977" cy="1337786"/>
            </a:xfrm>
          </p:grpSpPr>
          <p:sp>
            <p:nvSpPr>
              <p:cNvPr id="8493" name="Google Shape;8493;p8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94" name="Google Shape;8494;p8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5" name="Google Shape;8495;p86"/>
          <p:cNvGrpSpPr/>
          <p:nvPr/>
        </p:nvGrpSpPr>
        <p:grpSpPr>
          <a:xfrm>
            <a:off x="4057114" y="1858087"/>
            <a:ext cx="750769" cy="683784"/>
            <a:chOff x="4204684" y="2104422"/>
            <a:chExt cx="699822" cy="637382"/>
          </a:xfrm>
        </p:grpSpPr>
        <p:grpSp>
          <p:nvGrpSpPr>
            <p:cNvPr id="8496" name="Google Shape;8496;p86"/>
            <p:cNvGrpSpPr/>
            <p:nvPr/>
          </p:nvGrpSpPr>
          <p:grpSpPr>
            <a:xfrm>
              <a:off x="4204684" y="2430067"/>
              <a:ext cx="342957" cy="311738"/>
              <a:chOff x="4204684" y="2430067"/>
              <a:chExt cx="342957" cy="311738"/>
            </a:xfrm>
          </p:grpSpPr>
          <p:sp>
            <p:nvSpPr>
              <p:cNvPr id="8497" name="Google Shape;8497;p8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86"/>
            <p:cNvGrpSpPr/>
            <p:nvPr/>
          </p:nvGrpSpPr>
          <p:grpSpPr>
            <a:xfrm>
              <a:off x="4561586" y="2430067"/>
              <a:ext cx="342920" cy="311738"/>
              <a:chOff x="4561586" y="2430067"/>
              <a:chExt cx="342920" cy="311738"/>
            </a:xfrm>
          </p:grpSpPr>
          <p:sp>
            <p:nvSpPr>
              <p:cNvPr id="8500" name="Google Shape;8500;p8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6"/>
            <p:cNvGrpSpPr/>
            <p:nvPr/>
          </p:nvGrpSpPr>
          <p:grpSpPr>
            <a:xfrm>
              <a:off x="4561586" y="2104422"/>
              <a:ext cx="342920" cy="311738"/>
              <a:chOff x="4561586" y="2104422"/>
              <a:chExt cx="342920" cy="311738"/>
            </a:xfrm>
          </p:grpSpPr>
          <p:sp>
            <p:nvSpPr>
              <p:cNvPr id="8503" name="Google Shape;8503;p8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6"/>
            <p:cNvGrpSpPr/>
            <p:nvPr/>
          </p:nvGrpSpPr>
          <p:grpSpPr>
            <a:xfrm>
              <a:off x="4204684" y="2104422"/>
              <a:ext cx="342957" cy="311664"/>
              <a:chOff x="4204684" y="2104422"/>
              <a:chExt cx="342957" cy="311664"/>
            </a:xfrm>
          </p:grpSpPr>
          <p:sp>
            <p:nvSpPr>
              <p:cNvPr id="8506" name="Google Shape;8506;p8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8" name="Google Shape;8508;p86"/>
          <p:cNvGrpSpPr/>
          <p:nvPr/>
        </p:nvGrpSpPr>
        <p:grpSpPr>
          <a:xfrm>
            <a:off x="5521547" y="971301"/>
            <a:ext cx="660591" cy="688867"/>
            <a:chOff x="5830645" y="1267368"/>
            <a:chExt cx="530340" cy="553040"/>
          </a:xfrm>
        </p:grpSpPr>
        <p:sp>
          <p:nvSpPr>
            <p:cNvPr id="8509" name="Google Shape;8509;p8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0" name="Google Shape;8510;p86"/>
            <p:cNvGrpSpPr/>
            <p:nvPr/>
          </p:nvGrpSpPr>
          <p:grpSpPr>
            <a:xfrm>
              <a:off x="5830645" y="1267368"/>
              <a:ext cx="259743" cy="269909"/>
              <a:chOff x="5830645" y="1267368"/>
              <a:chExt cx="259743" cy="269909"/>
            </a:xfrm>
          </p:grpSpPr>
          <p:sp>
            <p:nvSpPr>
              <p:cNvPr id="8511" name="Google Shape;8511;p8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86"/>
            <p:cNvGrpSpPr/>
            <p:nvPr/>
          </p:nvGrpSpPr>
          <p:grpSpPr>
            <a:xfrm>
              <a:off x="6101293" y="1267368"/>
              <a:ext cx="259692" cy="269909"/>
              <a:chOff x="6101293" y="1267368"/>
              <a:chExt cx="259692" cy="269909"/>
            </a:xfrm>
          </p:grpSpPr>
          <p:sp>
            <p:nvSpPr>
              <p:cNvPr id="8514" name="Google Shape;8514;p8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86"/>
            <p:cNvGrpSpPr/>
            <p:nvPr/>
          </p:nvGrpSpPr>
          <p:grpSpPr>
            <a:xfrm>
              <a:off x="5830645" y="1550500"/>
              <a:ext cx="259692" cy="269909"/>
              <a:chOff x="5830645" y="1550500"/>
              <a:chExt cx="259692" cy="269909"/>
            </a:xfrm>
          </p:grpSpPr>
          <p:sp>
            <p:nvSpPr>
              <p:cNvPr id="8517" name="Google Shape;8517;p8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86"/>
            <p:cNvGrpSpPr/>
            <p:nvPr/>
          </p:nvGrpSpPr>
          <p:grpSpPr>
            <a:xfrm>
              <a:off x="6101293" y="1550500"/>
              <a:ext cx="259692" cy="269909"/>
              <a:chOff x="6101293" y="1550500"/>
              <a:chExt cx="259692" cy="269909"/>
            </a:xfrm>
          </p:grpSpPr>
          <p:sp>
            <p:nvSpPr>
              <p:cNvPr id="8520" name="Google Shape;8520;p8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2" name="Google Shape;8522;p86"/>
          <p:cNvGrpSpPr/>
          <p:nvPr/>
        </p:nvGrpSpPr>
        <p:grpSpPr>
          <a:xfrm>
            <a:off x="723700" y="1861760"/>
            <a:ext cx="697154" cy="679574"/>
            <a:chOff x="2679875" y="2361475"/>
            <a:chExt cx="780425" cy="760575"/>
          </a:xfrm>
        </p:grpSpPr>
        <p:sp>
          <p:nvSpPr>
            <p:cNvPr id="8523" name="Google Shape;8523;p8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6"/>
          <p:cNvGrpSpPr/>
          <p:nvPr/>
        </p:nvGrpSpPr>
        <p:grpSpPr>
          <a:xfrm>
            <a:off x="3122859" y="971352"/>
            <a:ext cx="735829" cy="684547"/>
            <a:chOff x="3351965" y="1148808"/>
            <a:chExt cx="750770" cy="698375"/>
          </a:xfrm>
        </p:grpSpPr>
        <p:grpSp>
          <p:nvGrpSpPr>
            <p:cNvPr id="8530" name="Google Shape;8530;p86"/>
            <p:cNvGrpSpPr/>
            <p:nvPr/>
          </p:nvGrpSpPr>
          <p:grpSpPr>
            <a:xfrm>
              <a:off x="3586796" y="1148808"/>
              <a:ext cx="294857" cy="286830"/>
              <a:chOff x="3750225" y="1774000"/>
              <a:chExt cx="149575" cy="145525"/>
            </a:xfrm>
          </p:grpSpPr>
          <p:sp>
            <p:nvSpPr>
              <p:cNvPr id="8531" name="Google Shape;8531;p8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86"/>
            <p:cNvGrpSpPr/>
            <p:nvPr/>
          </p:nvGrpSpPr>
          <p:grpSpPr>
            <a:xfrm>
              <a:off x="3779245" y="1375768"/>
              <a:ext cx="323490" cy="286978"/>
              <a:chOff x="3847850" y="1889150"/>
              <a:chExt cx="164100" cy="145600"/>
            </a:xfrm>
          </p:grpSpPr>
          <p:sp>
            <p:nvSpPr>
              <p:cNvPr id="8534" name="Google Shape;8534;p8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86"/>
            <p:cNvGrpSpPr/>
            <p:nvPr/>
          </p:nvGrpSpPr>
          <p:grpSpPr>
            <a:xfrm>
              <a:off x="3351965" y="1330435"/>
              <a:ext cx="295449" cy="285401"/>
              <a:chOff x="3631100" y="1866150"/>
              <a:chExt cx="149875" cy="144800"/>
            </a:xfrm>
          </p:grpSpPr>
          <p:sp>
            <p:nvSpPr>
              <p:cNvPr id="8537" name="Google Shape;8537;p8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86"/>
            <p:cNvGrpSpPr/>
            <p:nvPr/>
          </p:nvGrpSpPr>
          <p:grpSpPr>
            <a:xfrm>
              <a:off x="3548208" y="1560352"/>
              <a:ext cx="294808" cy="286830"/>
              <a:chOff x="3730650" y="1982800"/>
              <a:chExt cx="149550" cy="145525"/>
            </a:xfrm>
          </p:grpSpPr>
          <p:sp>
            <p:nvSpPr>
              <p:cNvPr id="8540" name="Google Shape;8540;p8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2" name="Google Shape;8542;p86"/>
          <p:cNvGrpSpPr/>
          <p:nvPr/>
        </p:nvGrpSpPr>
        <p:grpSpPr>
          <a:xfrm>
            <a:off x="7624512" y="971306"/>
            <a:ext cx="804565" cy="677795"/>
            <a:chOff x="7636443" y="1204988"/>
            <a:chExt cx="804565" cy="677795"/>
          </a:xfrm>
        </p:grpSpPr>
        <p:grpSp>
          <p:nvGrpSpPr>
            <p:cNvPr id="8543" name="Google Shape;8543;p86"/>
            <p:cNvGrpSpPr/>
            <p:nvPr/>
          </p:nvGrpSpPr>
          <p:grpSpPr>
            <a:xfrm>
              <a:off x="7636443" y="1509705"/>
              <a:ext cx="804565" cy="373078"/>
              <a:chOff x="7636443" y="1509705"/>
              <a:chExt cx="804565" cy="373078"/>
            </a:xfrm>
          </p:grpSpPr>
          <p:sp>
            <p:nvSpPr>
              <p:cNvPr id="8544" name="Google Shape;8544;p8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86"/>
            <p:cNvGrpSpPr/>
            <p:nvPr/>
          </p:nvGrpSpPr>
          <p:grpSpPr>
            <a:xfrm>
              <a:off x="7636443" y="1408133"/>
              <a:ext cx="804565" cy="373078"/>
              <a:chOff x="7636443" y="1408133"/>
              <a:chExt cx="804565" cy="373078"/>
            </a:xfrm>
          </p:grpSpPr>
          <p:sp>
            <p:nvSpPr>
              <p:cNvPr id="8547" name="Google Shape;8547;p8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86"/>
            <p:cNvGrpSpPr/>
            <p:nvPr/>
          </p:nvGrpSpPr>
          <p:grpSpPr>
            <a:xfrm>
              <a:off x="7636443" y="1306560"/>
              <a:ext cx="804565" cy="373078"/>
              <a:chOff x="7636443" y="1306560"/>
              <a:chExt cx="804565" cy="373078"/>
            </a:xfrm>
          </p:grpSpPr>
          <p:sp>
            <p:nvSpPr>
              <p:cNvPr id="8550" name="Google Shape;8550;p8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86"/>
            <p:cNvGrpSpPr/>
            <p:nvPr/>
          </p:nvGrpSpPr>
          <p:grpSpPr>
            <a:xfrm>
              <a:off x="7636443" y="1204988"/>
              <a:ext cx="804565" cy="373078"/>
              <a:chOff x="7636443" y="1204988"/>
              <a:chExt cx="804565" cy="373078"/>
            </a:xfrm>
          </p:grpSpPr>
          <p:sp>
            <p:nvSpPr>
              <p:cNvPr id="8553" name="Google Shape;8553;p8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5" name="Google Shape;8555;p86"/>
          <p:cNvGrpSpPr/>
          <p:nvPr/>
        </p:nvGrpSpPr>
        <p:grpSpPr>
          <a:xfrm>
            <a:off x="4963358" y="1878721"/>
            <a:ext cx="661339" cy="661188"/>
            <a:chOff x="3990000" y="975400"/>
            <a:chExt cx="3934200" cy="3933300"/>
          </a:xfrm>
        </p:grpSpPr>
        <p:sp>
          <p:nvSpPr>
            <p:cNvPr id="8556" name="Google Shape;8556;p8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86"/>
          <p:cNvGrpSpPr/>
          <p:nvPr/>
        </p:nvGrpSpPr>
        <p:grpSpPr>
          <a:xfrm>
            <a:off x="6607006" y="1857359"/>
            <a:ext cx="868881" cy="684241"/>
            <a:chOff x="6598259" y="2078634"/>
            <a:chExt cx="868881" cy="684241"/>
          </a:xfrm>
        </p:grpSpPr>
        <p:sp>
          <p:nvSpPr>
            <p:cNvPr id="8561" name="Google Shape;8561;p8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7" name="Google Shape;8567;p86"/>
            <p:cNvGrpSpPr/>
            <p:nvPr/>
          </p:nvGrpSpPr>
          <p:grpSpPr>
            <a:xfrm>
              <a:off x="6808175" y="2078634"/>
              <a:ext cx="452229" cy="684241"/>
              <a:chOff x="6808175" y="2078634"/>
              <a:chExt cx="452229" cy="684241"/>
            </a:xfrm>
          </p:grpSpPr>
          <p:sp>
            <p:nvSpPr>
              <p:cNvPr id="8568" name="Google Shape;8568;p8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4" name="Google Shape;8574;p86"/>
              <p:cNvGrpSpPr/>
              <p:nvPr/>
            </p:nvGrpSpPr>
            <p:grpSpPr>
              <a:xfrm>
                <a:off x="6821586" y="2078634"/>
                <a:ext cx="426871" cy="684241"/>
                <a:chOff x="6821586" y="2078634"/>
                <a:chExt cx="426871" cy="684241"/>
              </a:xfrm>
            </p:grpSpPr>
            <p:grpSp>
              <p:nvGrpSpPr>
                <p:cNvPr id="8575" name="Google Shape;8575;p86"/>
                <p:cNvGrpSpPr/>
                <p:nvPr/>
              </p:nvGrpSpPr>
              <p:grpSpPr>
                <a:xfrm>
                  <a:off x="6821586" y="2078634"/>
                  <a:ext cx="426871" cy="684241"/>
                  <a:chOff x="6821586" y="2078634"/>
                  <a:chExt cx="426871" cy="684241"/>
                </a:xfrm>
              </p:grpSpPr>
              <p:sp>
                <p:nvSpPr>
                  <p:cNvPr id="8576" name="Google Shape;8576;p8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5" name="Google Shape;8595;p8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01" name="Google Shape;8601;p86"/>
          <p:cNvGrpSpPr/>
          <p:nvPr/>
        </p:nvGrpSpPr>
        <p:grpSpPr>
          <a:xfrm>
            <a:off x="5780173" y="1862968"/>
            <a:ext cx="671358" cy="671358"/>
            <a:chOff x="6535625" y="760425"/>
            <a:chExt cx="1665900" cy="1665900"/>
          </a:xfrm>
        </p:grpSpPr>
        <p:sp>
          <p:nvSpPr>
            <p:cNvPr id="8602" name="Google Shape;8602;p86"/>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6"/>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6"/>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6"/>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86"/>
          <p:cNvGrpSpPr/>
          <p:nvPr/>
        </p:nvGrpSpPr>
        <p:grpSpPr>
          <a:xfrm>
            <a:off x="716989" y="3531368"/>
            <a:ext cx="1340789" cy="640830"/>
            <a:chOff x="238125" y="1151100"/>
            <a:chExt cx="7139450" cy="3412300"/>
          </a:xfrm>
        </p:grpSpPr>
        <p:sp>
          <p:nvSpPr>
            <p:cNvPr id="8607" name="Google Shape;8607;p8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6"/>
          <p:cNvGrpSpPr/>
          <p:nvPr/>
        </p:nvGrpSpPr>
        <p:grpSpPr>
          <a:xfrm>
            <a:off x="5584212" y="2734649"/>
            <a:ext cx="985357" cy="585764"/>
            <a:chOff x="5145061" y="2881789"/>
            <a:chExt cx="1107641" cy="658458"/>
          </a:xfrm>
        </p:grpSpPr>
        <p:grpSp>
          <p:nvGrpSpPr>
            <p:cNvPr id="8620" name="Google Shape;8620;p86"/>
            <p:cNvGrpSpPr/>
            <p:nvPr/>
          </p:nvGrpSpPr>
          <p:grpSpPr>
            <a:xfrm>
              <a:off x="5722989" y="3244587"/>
              <a:ext cx="529713" cy="295659"/>
              <a:chOff x="5722989" y="3244587"/>
              <a:chExt cx="529713" cy="295659"/>
            </a:xfrm>
          </p:grpSpPr>
          <p:sp>
            <p:nvSpPr>
              <p:cNvPr id="8621" name="Google Shape;8621;p8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2" name="Google Shape;8622;p8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23" name="Google Shape;8623;p86"/>
            <p:cNvGrpSpPr/>
            <p:nvPr/>
          </p:nvGrpSpPr>
          <p:grpSpPr>
            <a:xfrm>
              <a:off x="5145061" y="3244587"/>
              <a:ext cx="536807" cy="295659"/>
              <a:chOff x="5145061" y="3244587"/>
              <a:chExt cx="536807" cy="295659"/>
            </a:xfrm>
          </p:grpSpPr>
          <p:sp>
            <p:nvSpPr>
              <p:cNvPr id="8624" name="Google Shape;8624;p8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5" name="Google Shape;8625;p8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26" name="Google Shape;8626;p86"/>
            <p:cNvGrpSpPr/>
            <p:nvPr/>
          </p:nvGrpSpPr>
          <p:grpSpPr>
            <a:xfrm>
              <a:off x="5341327" y="2898245"/>
              <a:ext cx="532309" cy="614891"/>
              <a:chOff x="5341327" y="2898245"/>
              <a:chExt cx="532309" cy="614891"/>
            </a:xfrm>
          </p:grpSpPr>
          <p:sp>
            <p:nvSpPr>
              <p:cNvPr id="8627" name="Google Shape;8627;p8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8" name="Google Shape;8628;p8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29" name="Google Shape;8629;p86"/>
            <p:cNvGrpSpPr/>
            <p:nvPr/>
          </p:nvGrpSpPr>
          <p:grpSpPr>
            <a:xfrm>
              <a:off x="5532290" y="2881789"/>
              <a:ext cx="620516" cy="305456"/>
              <a:chOff x="5532290" y="2881789"/>
              <a:chExt cx="620516" cy="305456"/>
            </a:xfrm>
          </p:grpSpPr>
          <p:sp>
            <p:nvSpPr>
              <p:cNvPr id="8630" name="Google Shape;8630;p8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31" name="Google Shape;8631;p8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632" name="Google Shape;8632;p86"/>
          <p:cNvGrpSpPr/>
          <p:nvPr/>
        </p:nvGrpSpPr>
        <p:grpSpPr>
          <a:xfrm>
            <a:off x="8163135" y="3526707"/>
            <a:ext cx="269068" cy="645491"/>
            <a:chOff x="7026852" y="3311869"/>
            <a:chExt cx="434331" cy="1041954"/>
          </a:xfrm>
        </p:grpSpPr>
        <p:sp>
          <p:nvSpPr>
            <p:cNvPr id="8633" name="Google Shape;8633;p8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86"/>
          <p:cNvGrpSpPr/>
          <p:nvPr/>
        </p:nvGrpSpPr>
        <p:grpSpPr>
          <a:xfrm>
            <a:off x="6179716" y="3565945"/>
            <a:ext cx="293882" cy="293836"/>
            <a:chOff x="4873519" y="3311869"/>
            <a:chExt cx="499374" cy="499296"/>
          </a:xfrm>
        </p:grpSpPr>
        <p:sp>
          <p:nvSpPr>
            <p:cNvPr id="8637" name="Google Shape;8637;p8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86"/>
          <p:cNvGrpSpPr/>
          <p:nvPr/>
        </p:nvGrpSpPr>
        <p:grpSpPr>
          <a:xfrm>
            <a:off x="6179716" y="3878316"/>
            <a:ext cx="293882" cy="293882"/>
            <a:chOff x="4873519" y="3875839"/>
            <a:chExt cx="499374" cy="499374"/>
          </a:xfrm>
        </p:grpSpPr>
        <p:sp>
          <p:nvSpPr>
            <p:cNvPr id="8640" name="Google Shape;8640;p8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6"/>
          <p:cNvGrpSpPr/>
          <p:nvPr/>
        </p:nvGrpSpPr>
        <p:grpSpPr>
          <a:xfrm>
            <a:off x="2410244" y="1850269"/>
            <a:ext cx="698104" cy="698208"/>
            <a:chOff x="2565073" y="2075876"/>
            <a:chExt cx="672482" cy="672518"/>
          </a:xfrm>
        </p:grpSpPr>
        <p:sp>
          <p:nvSpPr>
            <p:cNvPr id="8643" name="Google Shape;8643;p8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6"/>
          <p:cNvGrpSpPr/>
          <p:nvPr/>
        </p:nvGrpSpPr>
        <p:grpSpPr>
          <a:xfrm>
            <a:off x="5633655" y="3534869"/>
            <a:ext cx="438354" cy="637329"/>
            <a:chOff x="1697726" y="3244179"/>
            <a:chExt cx="788124" cy="1146069"/>
          </a:xfrm>
        </p:grpSpPr>
        <p:sp>
          <p:nvSpPr>
            <p:cNvPr id="8650" name="Google Shape;8650;p8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2" name="Google Shape;8652;p86"/>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3" name="Google Shape;8653;p86"/>
          <p:cNvGrpSpPr/>
          <p:nvPr/>
        </p:nvGrpSpPr>
        <p:grpSpPr>
          <a:xfrm>
            <a:off x="7634869" y="1863232"/>
            <a:ext cx="799565" cy="670282"/>
            <a:chOff x="7617850" y="2063282"/>
            <a:chExt cx="799565" cy="670282"/>
          </a:xfrm>
        </p:grpSpPr>
        <p:cxnSp>
          <p:nvCxnSpPr>
            <p:cNvPr id="8654" name="Google Shape;8654;p8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55" name="Google Shape;8655;p8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56" name="Google Shape;8656;p8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57" name="Google Shape;8657;p8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58" name="Google Shape;8658;p8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659" name="Google Shape;8659;p8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660" name="Google Shape;8660;p86"/>
            <p:cNvGrpSpPr/>
            <p:nvPr/>
          </p:nvGrpSpPr>
          <p:grpSpPr>
            <a:xfrm>
              <a:off x="7734309" y="2063282"/>
              <a:ext cx="570957" cy="620095"/>
              <a:chOff x="7734309" y="2063282"/>
              <a:chExt cx="570957" cy="620095"/>
            </a:xfrm>
          </p:grpSpPr>
          <p:grpSp>
            <p:nvGrpSpPr>
              <p:cNvPr id="8661" name="Google Shape;8661;p86"/>
              <p:cNvGrpSpPr/>
              <p:nvPr/>
            </p:nvGrpSpPr>
            <p:grpSpPr>
              <a:xfrm>
                <a:off x="8031573" y="2063282"/>
                <a:ext cx="273693" cy="620095"/>
                <a:chOff x="8031573" y="2063282"/>
                <a:chExt cx="273693" cy="620095"/>
              </a:xfrm>
            </p:grpSpPr>
            <p:sp>
              <p:nvSpPr>
                <p:cNvPr id="8662" name="Google Shape;8662;p8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86"/>
              <p:cNvGrpSpPr/>
              <p:nvPr/>
            </p:nvGrpSpPr>
            <p:grpSpPr>
              <a:xfrm flipH="1">
                <a:off x="7734309" y="2063282"/>
                <a:ext cx="273693" cy="620095"/>
                <a:chOff x="8031573" y="2063282"/>
                <a:chExt cx="273693" cy="620095"/>
              </a:xfrm>
            </p:grpSpPr>
            <p:sp>
              <p:nvSpPr>
                <p:cNvPr id="8667" name="Google Shape;8667;p8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671" name="Google Shape;8671;p86"/>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6"/>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3" name="Google Shape;8673;p86"/>
          <p:cNvGrpSpPr/>
          <p:nvPr/>
        </p:nvGrpSpPr>
        <p:grpSpPr>
          <a:xfrm>
            <a:off x="7821475" y="2716715"/>
            <a:ext cx="602567" cy="601884"/>
            <a:chOff x="1186975" y="238125"/>
            <a:chExt cx="5244275" cy="5238325"/>
          </a:xfrm>
        </p:grpSpPr>
        <p:sp>
          <p:nvSpPr>
            <p:cNvPr id="8674" name="Google Shape;8674;p8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86"/>
          <p:cNvGrpSpPr/>
          <p:nvPr/>
        </p:nvGrpSpPr>
        <p:grpSpPr>
          <a:xfrm>
            <a:off x="3264213" y="1856199"/>
            <a:ext cx="651848" cy="687338"/>
            <a:chOff x="3400515" y="2056248"/>
            <a:chExt cx="698134" cy="735987"/>
          </a:xfrm>
        </p:grpSpPr>
        <p:grpSp>
          <p:nvGrpSpPr>
            <p:cNvPr id="8679" name="Google Shape;8679;p86"/>
            <p:cNvGrpSpPr/>
            <p:nvPr/>
          </p:nvGrpSpPr>
          <p:grpSpPr>
            <a:xfrm>
              <a:off x="3400515" y="2283913"/>
              <a:ext cx="312919" cy="219900"/>
              <a:chOff x="3400515" y="2283913"/>
              <a:chExt cx="312919" cy="219900"/>
            </a:xfrm>
          </p:grpSpPr>
          <p:sp>
            <p:nvSpPr>
              <p:cNvPr id="8680" name="Google Shape;8680;p8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81" name="Google Shape;8681;p8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682" name="Google Shape;8682;p86"/>
            <p:cNvGrpSpPr/>
            <p:nvPr/>
          </p:nvGrpSpPr>
          <p:grpSpPr>
            <a:xfrm>
              <a:off x="3547823" y="2461089"/>
              <a:ext cx="219900" cy="331146"/>
              <a:chOff x="3547823" y="2461089"/>
              <a:chExt cx="219900" cy="331146"/>
            </a:xfrm>
          </p:grpSpPr>
          <p:sp>
            <p:nvSpPr>
              <p:cNvPr id="8683" name="Google Shape;8683;p8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84" name="Google Shape;8684;p8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685" name="Google Shape;8685;p86"/>
            <p:cNvGrpSpPr/>
            <p:nvPr/>
          </p:nvGrpSpPr>
          <p:grpSpPr>
            <a:xfrm>
              <a:off x="3734138" y="2461089"/>
              <a:ext cx="219900" cy="331146"/>
              <a:chOff x="3734138" y="2461089"/>
              <a:chExt cx="219900" cy="331146"/>
            </a:xfrm>
          </p:grpSpPr>
          <p:sp>
            <p:nvSpPr>
              <p:cNvPr id="8686" name="Google Shape;8686;p8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87" name="Google Shape;8687;p8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688" name="Google Shape;8688;p86"/>
            <p:cNvGrpSpPr/>
            <p:nvPr/>
          </p:nvGrpSpPr>
          <p:grpSpPr>
            <a:xfrm>
              <a:off x="3787560" y="2281742"/>
              <a:ext cx="311089" cy="219900"/>
              <a:chOff x="3787560" y="2281742"/>
              <a:chExt cx="311089" cy="219900"/>
            </a:xfrm>
          </p:grpSpPr>
          <p:sp>
            <p:nvSpPr>
              <p:cNvPr id="8689" name="Google Shape;8689;p8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90" name="Google Shape;8690;p8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691" name="Google Shape;8691;p86"/>
            <p:cNvGrpSpPr/>
            <p:nvPr/>
          </p:nvGrpSpPr>
          <p:grpSpPr>
            <a:xfrm>
              <a:off x="3637290" y="2056248"/>
              <a:ext cx="219900" cy="330736"/>
              <a:chOff x="3637290" y="2056248"/>
              <a:chExt cx="219900" cy="330736"/>
            </a:xfrm>
          </p:grpSpPr>
          <p:sp>
            <p:nvSpPr>
              <p:cNvPr id="8692" name="Google Shape;8692;p8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693" name="Google Shape;8693;p8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694" name="Google Shape;8694;p86"/>
          <p:cNvGrpSpPr/>
          <p:nvPr/>
        </p:nvGrpSpPr>
        <p:grpSpPr>
          <a:xfrm>
            <a:off x="2555919" y="2726205"/>
            <a:ext cx="1268144" cy="592394"/>
            <a:chOff x="238125" y="1188750"/>
            <a:chExt cx="7140450" cy="3335550"/>
          </a:xfrm>
        </p:grpSpPr>
        <p:sp>
          <p:nvSpPr>
            <p:cNvPr id="8695" name="Google Shape;8695;p8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86"/>
          <p:cNvGrpSpPr/>
          <p:nvPr/>
        </p:nvGrpSpPr>
        <p:grpSpPr>
          <a:xfrm>
            <a:off x="6663819" y="2728360"/>
            <a:ext cx="1053944" cy="590147"/>
            <a:chOff x="238125" y="1335475"/>
            <a:chExt cx="5418735" cy="3034175"/>
          </a:xfrm>
        </p:grpSpPr>
        <p:sp>
          <p:nvSpPr>
            <p:cNvPr id="8701" name="Google Shape;8701;p8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86"/>
          <p:cNvGrpSpPr/>
          <p:nvPr/>
        </p:nvGrpSpPr>
        <p:grpSpPr>
          <a:xfrm>
            <a:off x="4094628" y="3533259"/>
            <a:ext cx="1268207" cy="638939"/>
            <a:chOff x="3967651" y="3645904"/>
            <a:chExt cx="1479304" cy="745292"/>
          </a:xfrm>
        </p:grpSpPr>
        <p:grpSp>
          <p:nvGrpSpPr>
            <p:cNvPr id="8705" name="Google Shape;8705;p86"/>
            <p:cNvGrpSpPr/>
            <p:nvPr/>
          </p:nvGrpSpPr>
          <p:grpSpPr>
            <a:xfrm>
              <a:off x="3967651" y="4009026"/>
              <a:ext cx="1479304" cy="382170"/>
              <a:chOff x="3967651" y="4009026"/>
              <a:chExt cx="1479304" cy="382170"/>
            </a:xfrm>
          </p:grpSpPr>
          <p:grpSp>
            <p:nvGrpSpPr>
              <p:cNvPr id="8706" name="Google Shape;8706;p86"/>
              <p:cNvGrpSpPr/>
              <p:nvPr/>
            </p:nvGrpSpPr>
            <p:grpSpPr>
              <a:xfrm>
                <a:off x="4892216" y="4195630"/>
                <a:ext cx="554739" cy="195566"/>
                <a:chOff x="3604375" y="4892160"/>
                <a:chExt cx="1651500" cy="582215"/>
              </a:xfrm>
            </p:grpSpPr>
            <p:sp>
              <p:nvSpPr>
                <p:cNvPr id="8707" name="Google Shape;8707;p8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86"/>
              <p:cNvGrpSpPr/>
              <p:nvPr/>
            </p:nvGrpSpPr>
            <p:grpSpPr>
              <a:xfrm>
                <a:off x="3967651" y="4146303"/>
                <a:ext cx="579402" cy="244893"/>
                <a:chOff x="851875" y="4745310"/>
                <a:chExt cx="1724925" cy="729065"/>
              </a:xfrm>
            </p:grpSpPr>
            <p:sp>
              <p:nvSpPr>
                <p:cNvPr id="8710" name="Google Shape;8710;p8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6"/>
              <p:cNvGrpSpPr/>
              <p:nvPr/>
            </p:nvGrpSpPr>
            <p:grpSpPr>
              <a:xfrm>
                <a:off x="4460753" y="4009026"/>
                <a:ext cx="493110" cy="382170"/>
                <a:chOff x="2319875" y="4336625"/>
                <a:chExt cx="1468025" cy="1137750"/>
              </a:xfrm>
            </p:grpSpPr>
            <p:sp>
              <p:nvSpPr>
                <p:cNvPr id="8713" name="Google Shape;8713;p8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5" name="Google Shape;8715;p86"/>
            <p:cNvGrpSpPr/>
            <p:nvPr/>
          </p:nvGrpSpPr>
          <p:grpSpPr>
            <a:xfrm>
              <a:off x="4479443" y="3645904"/>
              <a:ext cx="455965" cy="388789"/>
              <a:chOff x="2957425" y="238100"/>
              <a:chExt cx="1910200" cy="1628775"/>
            </a:xfrm>
          </p:grpSpPr>
          <p:sp>
            <p:nvSpPr>
              <p:cNvPr id="8716" name="Google Shape;8716;p8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6" name="Google Shape;8726;p86"/>
          <p:cNvGrpSpPr/>
          <p:nvPr/>
        </p:nvGrpSpPr>
        <p:grpSpPr>
          <a:xfrm>
            <a:off x="2480742" y="3534460"/>
            <a:ext cx="1243128" cy="637739"/>
            <a:chOff x="2496310" y="3693351"/>
            <a:chExt cx="1342906" cy="688926"/>
          </a:xfrm>
        </p:grpSpPr>
        <p:grpSp>
          <p:nvGrpSpPr>
            <p:cNvPr id="8727" name="Google Shape;8727;p86"/>
            <p:cNvGrpSpPr/>
            <p:nvPr/>
          </p:nvGrpSpPr>
          <p:grpSpPr>
            <a:xfrm>
              <a:off x="2496310" y="3693351"/>
              <a:ext cx="1342906" cy="688875"/>
              <a:chOff x="2496310" y="3693351"/>
              <a:chExt cx="1342906" cy="688875"/>
            </a:xfrm>
          </p:grpSpPr>
          <p:sp>
            <p:nvSpPr>
              <p:cNvPr id="8728" name="Google Shape;8728;p8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4" name="Google Shape;8734;p86"/>
              <p:cNvCxnSpPr>
                <a:stCxn id="873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735" name="Google Shape;8735;p86"/>
              <p:cNvCxnSpPr>
                <a:stCxn id="872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736" name="Google Shape;8736;p86"/>
              <p:cNvCxnSpPr>
                <a:stCxn id="873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737" name="Google Shape;8737;p86"/>
              <p:cNvCxnSpPr>
                <a:stCxn id="873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738" name="Google Shape;8738;p86"/>
              <p:cNvCxnSpPr>
                <a:stCxn id="873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39" name="Google Shape;8739;p86"/>
            <p:cNvGrpSpPr/>
            <p:nvPr/>
          </p:nvGrpSpPr>
          <p:grpSpPr>
            <a:xfrm>
              <a:off x="2675275" y="3930557"/>
              <a:ext cx="1003306" cy="451719"/>
              <a:chOff x="2675275" y="4174282"/>
              <a:chExt cx="1003306" cy="451719"/>
            </a:xfrm>
          </p:grpSpPr>
          <p:sp>
            <p:nvSpPr>
              <p:cNvPr id="8740" name="Google Shape;8740;p8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3" name="Google Shape;8743;p86"/>
          <p:cNvGrpSpPr/>
          <p:nvPr/>
        </p:nvGrpSpPr>
        <p:grpSpPr>
          <a:xfrm>
            <a:off x="1654412" y="971306"/>
            <a:ext cx="574511" cy="874709"/>
            <a:chOff x="1715404" y="1112080"/>
            <a:chExt cx="642270" cy="977984"/>
          </a:xfrm>
        </p:grpSpPr>
        <p:grpSp>
          <p:nvGrpSpPr>
            <p:cNvPr id="8744" name="Google Shape;8744;p86"/>
            <p:cNvGrpSpPr/>
            <p:nvPr/>
          </p:nvGrpSpPr>
          <p:grpSpPr>
            <a:xfrm>
              <a:off x="1715404" y="1112080"/>
              <a:ext cx="642270" cy="977984"/>
              <a:chOff x="1715404" y="1112080"/>
              <a:chExt cx="642270" cy="977984"/>
            </a:xfrm>
          </p:grpSpPr>
          <p:sp>
            <p:nvSpPr>
              <p:cNvPr id="8745" name="Google Shape;8745;p8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86"/>
            <p:cNvGrpSpPr/>
            <p:nvPr/>
          </p:nvGrpSpPr>
          <p:grpSpPr>
            <a:xfrm>
              <a:off x="1768927" y="1165603"/>
              <a:ext cx="535225" cy="851367"/>
              <a:chOff x="1768927" y="1165603"/>
              <a:chExt cx="535225" cy="851367"/>
            </a:xfrm>
          </p:grpSpPr>
          <p:sp>
            <p:nvSpPr>
              <p:cNvPr id="8748" name="Google Shape;8748;p8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86"/>
            <p:cNvGrpSpPr/>
            <p:nvPr/>
          </p:nvGrpSpPr>
          <p:grpSpPr>
            <a:xfrm>
              <a:off x="1822449" y="1219125"/>
              <a:ext cx="428180" cy="718859"/>
              <a:chOff x="1822449" y="1219125"/>
              <a:chExt cx="428180" cy="718859"/>
            </a:xfrm>
          </p:grpSpPr>
          <p:sp>
            <p:nvSpPr>
              <p:cNvPr id="8751" name="Google Shape;8751;p8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86"/>
            <p:cNvGrpSpPr/>
            <p:nvPr/>
          </p:nvGrpSpPr>
          <p:grpSpPr>
            <a:xfrm>
              <a:off x="1875972" y="1272648"/>
              <a:ext cx="321135" cy="586939"/>
              <a:chOff x="1875972" y="1272648"/>
              <a:chExt cx="321135" cy="586939"/>
            </a:xfrm>
          </p:grpSpPr>
          <p:sp>
            <p:nvSpPr>
              <p:cNvPr id="8754" name="Google Shape;8754;p8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6" name="Google Shape;8756;p86"/>
          <p:cNvGrpSpPr/>
          <p:nvPr/>
        </p:nvGrpSpPr>
        <p:grpSpPr>
          <a:xfrm>
            <a:off x="7761573" y="3528028"/>
            <a:ext cx="293855" cy="644170"/>
            <a:chOff x="241025" y="3151575"/>
            <a:chExt cx="293855" cy="644170"/>
          </a:xfrm>
        </p:grpSpPr>
        <p:sp>
          <p:nvSpPr>
            <p:cNvPr id="8757" name="Google Shape;8757;p8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86"/>
          <p:cNvGrpSpPr/>
          <p:nvPr/>
        </p:nvGrpSpPr>
        <p:grpSpPr>
          <a:xfrm>
            <a:off x="709557" y="2728028"/>
            <a:ext cx="1779649" cy="591620"/>
            <a:chOff x="246070" y="1983375"/>
            <a:chExt cx="1855347" cy="616849"/>
          </a:xfrm>
        </p:grpSpPr>
        <p:sp>
          <p:nvSpPr>
            <p:cNvPr id="8760" name="Google Shape;8760;p8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86"/>
          <p:cNvGrpSpPr/>
          <p:nvPr/>
        </p:nvGrpSpPr>
        <p:grpSpPr>
          <a:xfrm>
            <a:off x="2320424" y="971306"/>
            <a:ext cx="711055" cy="745993"/>
            <a:chOff x="2496269" y="1171698"/>
            <a:chExt cx="761953" cy="799392"/>
          </a:xfrm>
        </p:grpSpPr>
        <p:grpSp>
          <p:nvGrpSpPr>
            <p:cNvPr id="8770" name="Google Shape;8770;p86"/>
            <p:cNvGrpSpPr/>
            <p:nvPr/>
          </p:nvGrpSpPr>
          <p:grpSpPr>
            <a:xfrm>
              <a:off x="2496269" y="1171698"/>
              <a:ext cx="761953" cy="723022"/>
              <a:chOff x="2496269" y="1171698"/>
              <a:chExt cx="761953" cy="723022"/>
            </a:xfrm>
          </p:grpSpPr>
          <p:sp>
            <p:nvSpPr>
              <p:cNvPr id="8771" name="Google Shape;8771;p8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3" name="Google Shape;8773;p86"/>
              <p:cNvGrpSpPr/>
              <p:nvPr/>
            </p:nvGrpSpPr>
            <p:grpSpPr>
              <a:xfrm>
                <a:off x="2496269" y="1171698"/>
                <a:ext cx="761953" cy="723022"/>
                <a:chOff x="2496269" y="1120652"/>
                <a:chExt cx="761953" cy="723022"/>
              </a:xfrm>
            </p:grpSpPr>
            <p:grpSp>
              <p:nvGrpSpPr>
                <p:cNvPr id="8774" name="Google Shape;8774;p86"/>
                <p:cNvGrpSpPr/>
                <p:nvPr/>
              </p:nvGrpSpPr>
              <p:grpSpPr>
                <a:xfrm>
                  <a:off x="2496269" y="1120652"/>
                  <a:ext cx="761953" cy="723022"/>
                  <a:chOff x="2496269" y="1120652"/>
                  <a:chExt cx="761953" cy="723022"/>
                </a:xfrm>
              </p:grpSpPr>
              <p:grpSp>
                <p:nvGrpSpPr>
                  <p:cNvPr id="8775" name="Google Shape;8775;p86"/>
                  <p:cNvGrpSpPr/>
                  <p:nvPr/>
                </p:nvGrpSpPr>
                <p:grpSpPr>
                  <a:xfrm>
                    <a:off x="2496269" y="1304589"/>
                    <a:ext cx="407089" cy="305057"/>
                    <a:chOff x="2496269" y="1304589"/>
                    <a:chExt cx="407089" cy="305057"/>
                  </a:xfrm>
                </p:grpSpPr>
                <p:sp>
                  <p:nvSpPr>
                    <p:cNvPr id="8776" name="Google Shape;8776;p8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86"/>
                  <p:cNvGrpSpPr/>
                  <p:nvPr/>
                </p:nvGrpSpPr>
                <p:grpSpPr>
                  <a:xfrm>
                    <a:off x="2586468" y="1493376"/>
                    <a:ext cx="358850" cy="349656"/>
                    <a:chOff x="2586468" y="1493376"/>
                    <a:chExt cx="358850" cy="349656"/>
                  </a:xfrm>
                </p:grpSpPr>
                <p:sp>
                  <p:nvSpPr>
                    <p:cNvPr id="8779" name="Google Shape;8779;p8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86"/>
                  <p:cNvGrpSpPr/>
                  <p:nvPr/>
                </p:nvGrpSpPr>
                <p:grpSpPr>
                  <a:xfrm>
                    <a:off x="2807939" y="1494024"/>
                    <a:ext cx="358857" cy="349650"/>
                    <a:chOff x="2807939" y="1494024"/>
                    <a:chExt cx="358857" cy="349650"/>
                  </a:xfrm>
                </p:grpSpPr>
                <p:sp>
                  <p:nvSpPr>
                    <p:cNvPr id="8782" name="Google Shape;8782;p8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86"/>
                  <p:cNvGrpSpPr/>
                  <p:nvPr/>
                </p:nvGrpSpPr>
                <p:grpSpPr>
                  <a:xfrm>
                    <a:off x="2851133" y="1305635"/>
                    <a:ext cx="407089" cy="305057"/>
                    <a:chOff x="2851133" y="1305635"/>
                    <a:chExt cx="407089" cy="305057"/>
                  </a:xfrm>
                </p:grpSpPr>
                <p:sp>
                  <p:nvSpPr>
                    <p:cNvPr id="8785" name="Google Shape;8785;p8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86"/>
                  <p:cNvGrpSpPr/>
                  <p:nvPr/>
                </p:nvGrpSpPr>
                <p:grpSpPr>
                  <a:xfrm>
                    <a:off x="2727495" y="1120652"/>
                    <a:ext cx="300271" cy="396358"/>
                    <a:chOff x="2727495" y="1120652"/>
                    <a:chExt cx="300271" cy="396358"/>
                  </a:xfrm>
                </p:grpSpPr>
                <p:sp>
                  <p:nvSpPr>
                    <p:cNvPr id="8788" name="Google Shape;8788;p8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0" name="Google Shape;8790;p86"/>
                <p:cNvGrpSpPr/>
                <p:nvPr/>
              </p:nvGrpSpPr>
              <p:grpSpPr>
                <a:xfrm>
                  <a:off x="2722305" y="1350460"/>
                  <a:ext cx="308357" cy="308344"/>
                  <a:chOff x="2722305" y="1350460"/>
                  <a:chExt cx="308357" cy="308344"/>
                </a:xfrm>
              </p:grpSpPr>
              <p:sp>
                <p:nvSpPr>
                  <p:cNvPr id="8791" name="Google Shape;8791;p8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2" name="Google Shape;8792;p86"/>
                  <p:cNvGrpSpPr/>
                  <p:nvPr/>
                </p:nvGrpSpPr>
                <p:grpSpPr>
                  <a:xfrm>
                    <a:off x="2725064" y="1364529"/>
                    <a:ext cx="297954" cy="280182"/>
                    <a:chOff x="2725064" y="1364529"/>
                    <a:chExt cx="297954" cy="280182"/>
                  </a:xfrm>
                </p:grpSpPr>
                <p:sp>
                  <p:nvSpPr>
                    <p:cNvPr id="8793" name="Google Shape;8793;p8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798" name="Google Shape;8798;p8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86"/>
          <p:cNvGrpSpPr/>
          <p:nvPr/>
        </p:nvGrpSpPr>
        <p:grpSpPr>
          <a:xfrm>
            <a:off x="3909124" y="2727412"/>
            <a:ext cx="1569144" cy="591015"/>
            <a:chOff x="3820100" y="3023049"/>
            <a:chExt cx="1303926" cy="491162"/>
          </a:xfrm>
        </p:grpSpPr>
        <p:grpSp>
          <p:nvGrpSpPr>
            <p:cNvPr id="8804" name="Google Shape;8804;p86"/>
            <p:cNvGrpSpPr/>
            <p:nvPr/>
          </p:nvGrpSpPr>
          <p:grpSpPr>
            <a:xfrm>
              <a:off x="3820100" y="3023072"/>
              <a:ext cx="1303926" cy="491139"/>
              <a:chOff x="3820100" y="3023072"/>
              <a:chExt cx="1303926" cy="491139"/>
            </a:xfrm>
          </p:grpSpPr>
          <p:sp>
            <p:nvSpPr>
              <p:cNvPr id="8805" name="Google Shape;8805;p8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86"/>
            <p:cNvGrpSpPr/>
            <p:nvPr/>
          </p:nvGrpSpPr>
          <p:grpSpPr>
            <a:xfrm>
              <a:off x="4132439" y="3023645"/>
              <a:ext cx="393633" cy="177096"/>
              <a:chOff x="4132439" y="3023645"/>
              <a:chExt cx="393633" cy="177096"/>
            </a:xfrm>
          </p:grpSpPr>
          <p:sp>
            <p:nvSpPr>
              <p:cNvPr id="8808" name="Google Shape;8808;p8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86"/>
            <p:cNvGrpSpPr/>
            <p:nvPr/>
          </p:nvGrpSpPr>
          <p:grpSpPr>
            <a:xfrm>
              <a:off x="3921811" y="3023049"/>
              <a:ext cx="1002397" cy="388943"/>
              <a:chOff x="3921811" y="3023049"/>
              <a:chExt cx="1002397" cy="388943"/>
            </a:xfrm>
          </p:grpSpPr>
          <p:sp>
            <p:nvSpPr>
              <p:cNvPr id="8811" name="Google Shape;8811;p8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86"/>
            <p:cNvGrpSpPr/>
            <p:nvPr/>
          </p:nvGrpSpPr>
          <p:grpSpPr>
            <a:xfrm>
              <a:off x="4023645" y="3023049"/>
              <a:ext cx="683032" cy="286722"/>
              <a:chOff x="4023645" y="3023049"/>
              <a:chExt cx="683032" cy="286722"/>
            </a:xfrm>
          </p:grpSpPr>
          <p:sp>
            <p:nvSpPr>
              <p:cNvPr id="8814" name="Google Shape;8814;p8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6" name="Google Shape;8816;p86"/>
          <p:cNvGrpSpPr/>
          <p:nvPr/>
        </p:nvGrpSpPr>
        <p:grpSpPr>
          <a:xfrm>
            <a:off x="1541246" y="1854257"/>
            <a:ext cx="713522" cy="688025"/>
            <a:chOff x="1706078" y="2092648"/>
            <a:chExt cx="660913" cy="637296"/>
          </a:xfrm>
        </p:grpSpPr>
        <p:sp>
          <p:nvSpPr>
            <p:cNvPr id="8817" name="Google Shape;8817;p8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8" name="Google Shape;8818;p86"/>
            <p:cNvGrpSpPr/>
            <p:nvPr/>
          </p:nvGrpSpPr>
          <p:grpSpPr>
            <a:xfrm>
              <a:off x="1706078" y="2092648"/>
              <a:ext cx="660913" cy="575241"/>
              <a:chOff x="1706078" y="2092648"/>
              <a:chExt cx="660913" cy="575241"/>
            </a:xfrm>
          </p:grpSpPr>
          <p:sp>
            <p:nvSpPr>
              <p:cNvPr id="8819" name="Google Shape;8819;p8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2" name="Google Shape;8822;p86"/>
          <p:cNvGrpSpPr/>
          <p:nvPr/>
        </p:nvGrpSpPr>
        <p:grpSpPr>
          <a:xfrm>
            <a:off x="6303104" y="971806"/>
            <a:ext cx="1317459" cy="684168"/>
            <a:chOff x="238125" y="999450"/>
            <a:chExt cx="7140700" cy="3708225"/>
          </a:xfrm>
        </p:grpSpPr>
        <p:sp>
          <p:nvSpPr>
            <p:cNvPr id="8823" name="Google Shape;8823;p8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6" name="Shape 1956"/>
        <p:cNvGrpSpPr/>
        <p:nvPr/>
      </p:nvGrpSpPr>
      <p:grpSpPr>
        <a:xfrm>
          <a:off x="0" y="0"/>
          <a:ext cx="0" cy="0"/>
          <a:chOff x="0" y="0"/>
          <a:chExt cx="0" cy="0"/>
        </a:xfrm>
      </p:grpSpPr>
      <p:sp>
        <p:nvSpPr>
          <p:cNvPr id="1957" name="Google Shape;1957;p42"/>
          <p:cNvSpPr/>
          <p:nvPr/>
        </p:nvSpPr>
        <p:spPr>
          <a:xfrm rot="6721224">
            <a:off x="622928" y="2630382"/>
            <a:ext cx="2900490" cy="2900490"/>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2"/>
          <p:cNvSpPr txBox="1"/>
          <p:nvPr>
            <p:ph type="title"/>
          </p:nvPr>
        </p:nvSpPr>
        <p:spPr>
          <a:xfrm>
            <a:off x="1781175" y="440001"/>
            <a:ext cx="5581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he slide title goes here!</a:t>
            </a:r>
            <a:endParaRPr/>
          </a:p>
        </p:txBody>
      </p:sp>
      <p:sp>
        <p:nvSpPr>
          <p:cNvPr id="1959" name="Google Shape;1959;p42"/>
          <p:cNvSpPr txBox="1"/>
          <p:nvPr>
            <p:ph idx="1" type="body"/>
          </p:nvPr>
        </p:nvSpPr>
        <p:spPr>
          <a:xfrm>
            <a:off x="4163019" y="2068725"/>
            <a:ext cx="3918000" cy="215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5"/>
                </a:solidFill>
              </a:rPr>
              <a:t>Do you know what helps you make your point clear? Lists like this one:</a:t>
            </a:r>
            <a:endParaRPr>
              <a:solidFill>
                <a:schemeClr val="accent5"/>
              </a:solidFill>
            </a:endParaRPr>
          </a:p>
          <a:p>
            <a:pPr indent="-317500" lvl="0" marL="457200" rtl="0" algn="l">
              <a:spcBef>
                <a:spcPts val="1000"/>
              </a:spcBef>
              <a:spcAft>
                <a:spcPts val="0"/>
              </a:spcAft>
              <a:buClr>
                <a:schemeClr val="accent5"/>
              </a:buClr>
              <a:buSzPts val="1400"/>
              <a:buChar char="●"/>
            </a:pPr>
            <a:r>
              <a:rPr lang="en">
                <a:solidFill>
                  <a:schemeClr val="accent5"/>
                </a:solidFill>
              </a:rPr>
              <a:t>They’re simple </a:t>
            </a:r>
            <a:endParaRPr>
              <a:solidFill>
                <a:schemeClr val="accent5"/>
              </a:solidFill>
            </a:endParaRPr>
          </a:p>
          <a:p>
            <a:pPr indent="-317500" lvl="0" marL="457200" rtl="0" algn="l">
              <a:spcBef>
                <a:spcPts val="0"/>
              </a:spcBef>
              <a:spcAft>
                <a:spcPts val="0"/>
              </a:spcAft>
              <a:buClr>
                <a:schemeClr val="accent5"/>
              </a:buClr>
              <a:buSzPts val="1400"/>
              <a:buChar char="●"/>
            </a:pPr>
            <a:r>
              <a:rPr lang="en">
                <a:solidFill>
                  <a:schemeClr val="accent5"/>
                </a:solidFill>
              </a:rPr>
              <a:t>You can organize your ideas clearly</a:t>
            </a:r>
            <a:endParaRPr>
              <a:solidFill>
                <a:schemeClr val="accent5"/>
              </a:solidFill>
            </a:endParaRPr>
          </a:p>
          <a:p>
            <a:pPr indent="-317500" lvl="0" marL="457200" rtl="0" algn="l">
              <a:spcBef>
                <a:spcPts val="0"/>
              </a:spcBef>
              <a:spcAft>
                <a:spcPts val="0"/>
              </a:spcAft>
              <a:buClr>
                <a:schemeClr val="accent5"/>
              </a:buClr>
              <a:buSzPts val="1400"/>
              <a:buChar char="●"/>
            </a:pPr>
            <a:r>
              <a:rPr lang="en">
                <a:solidFill>
                  <a:schemeClr val="accent5"/>
                </a:solidFill>
              </a:rPr>
              <a:t>You’ll never forget to buy milk!</a:t>
            </a:r>
            <a:endParaRPr>
              <a:solidFill>
                <a:schemeClr val="accent5"/>
              </a:solidFill>
            </a:endParaRPr>
          </a:p>
          <a:p>
            <a:pPr indent="0" lvl="0" marL="0" rtl="0" algn="l">
              <a:spcBef>
                <a:spcPts val="1000"/>
              </a:spcBef>
              <a:spcAft>
                <a:spcPts val="0"/>
              </a:spcAft>
              <a:buNone/>
            </a:pPr>
            <a:r>
              <a:rPr lang="en">
                <a:solidFill>
                  <a:schemeClr val="accent5"/>
                </a:solidFill>
              </a:rPr>
              <a:t>And the most important thing: the audience won’t miss the point of your presentation</a:t>
            </a:r>
            <a:endParaRPr>
              <a:solidFill>
                <a:schemeClr val="accent5"/>
              </a:solidFill>
            </a:endParaRPr>
          </a:p>
        </p:txBody>
      </p:sp>
      <p:grpSp>
        <p:nvGrpSpPr>
          <p:cNvPr id="1960" name="Google Shape;1960;p42"/>
          <p:cNvGrpSpPr/>
          <p:nvPr/>
        </p:nvGrpSpPr>
        <p:grpSpPr>
          <a:xfrm>
            <a:off x="1062981" y="2068714"/>
            <a:ext cx="2174266" cy="2559307"/>
            <a:chOff x="1062981" y="2068714"/>
            <a:chExt cx="2174266" cy="2559307"/>
          </a:xfrm>
        </p:grpSpPr>
        <p:sp>
          <p:nvSpPr>
            <p:cNvPr id="1961" name="Google Shape;1961;p42"/>
            <p:cNvSpPr/>
            <p:nvPr/>
          </p:nvSpPr>
          <p:spPr>
            <a:xfrm>
              <a:off x="2707042" y="4488941"/>
              <a:ext cx="530206" cy="135921"/>
            </a:xfrm>
            <a:custGeom>
              <a:rect b="b" l="l" r="r" t="t"/>
              <a:pathLst>
                <a:path extrusionOk="0" h="1916" w="7474">
                  <a:moveTo>
                    <a:pt x="4949" y="0"/>
                  </a:moveTo>
                  <a:cubicBezTo>
                    <a:pt x="2892" y="0"/>
                    <a:pt x="0" y="1916"/>
                    <a:pt x="0" y="1916"/>
                  </a:cubicBezTo>
                  <a:lnTo>
                    <a:pt x="6672" y="1916"/>
                  </a:lnTo>
                  <a:cubicBezTo>
                    <a:pt x="6672" y="1916"/>
                    <a:pt x="7473" y="403"/>
                    <a:pt x="5471" y="48"/>
                  </a:cubicBezTo>
                  <a:cubicBezTo>
                    <a:pt x="5305" y="15"/>
                    <a:pt x="5131" y="0"/>
                    <a:pt x="49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2"/>
            <p:cNvSpPr/>
            <p:nvPr/>
          </p:nvSpPr>
          <p:spPr>
            <a:xfrm>
              <a:off x="2366241" y="4570169"/>
              <a:ext cx="123081" cy="51573"/>
            </a:xfrm>
            <a:custGeom>
              <a:rect b="b" l="l" r="r" t="t"/>
              <a:pathLst>
                <a:path extrusionOk="0" h="727" w="1735">
                  <a:moveTo>
                    <a:pt x="235" y="0"/>
                  </a:moveTo>
                  <a:cubicBezTo>
                    <a:pt x="211" y="0"/>
                    <a:pt x="191" y="5"/>
                    <a:pt x="178" y="15"/>
                  </a:cubicBezTo>
                  <a:cubicBezTo>
                    <a:pt x="0" y="193"/>
                    <a:pt x="223" y="726"/>
                    <a:pt x="223" y="726"/>
                  </a:cubicBezTo>
                  <a:lnTo>
                    <a:pt x="1735" y="726"/>
                  </a:lnTo>
                  <a:cubicBezTo>
                    <a:pt x="1735" y="726"/>
                    <a:pt x="550"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2"/>
            <p:cNvSpPr/>
            <p:nvPr/>
          </p:nvSpPr>
          <p:spPr>
            <a:xfrm>
              <a:off x="2252593" y="4570169"/>
              <a:ext cx="120030" cy="51573"/>
            </a:xfrm>
            <a:custGeom>
              <a:rect b="b" l="l" r="r" t="t"/>
              <a:pathLst>
                <a:path extrusionOk="0" h="727" w="1692">
                  <a:moveTo>
                    <a:pt x="279" y="0"/>
                  </a:moveTo>
                  <a:cubicBezTo>
                    <a:pt x="255" y="0"/>
                    <a:pt x="236" y="5"/>
                    <a:pt x="223" y="15"/>
                  </a:cubicBezTo>
                  <a:cubicBezTo>
                    <a:pt x="1" y="193"/>
                    <a:pt x="223" y="726"/>
                    <a:pt x="223" y="726"/>
                  </a:cubicBezTo>
                  <a:lnTo>
                    <a:pt x="1691" y="726"/>
                  </a:lnTo>
                  <a:cubicBezTo>
                    <a:pt x="1691" y="726"/>
                    <a:pt x="583" y="0"/>
                    <a:pt x="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2"/>
            <p:cNvSpPr/>
            <p:nvPr/>
          </p:nvSpPr>
          <p:spPr>
            <a:xfrm>
              <a:off x="2590273" y="2463288"/>
              <a:ext cx="429187" cy="2044775"/>
            </a:xfrm>
            <a:custGeom>
              <a:rect b="b" l="l" r="r" t="t"/>
              <a:pathLst>
                <a:path extrusionOk="0" h="28824" w="6050">
                  <a:moveTo>
                    <a:pt x="178" y="0"/>
                  </a:moveTo>
                  <a:lnTo>
                    <a:pt x="0" y="44"/>
                  </a:lnTo>
                  <a:lnTo>
                    <a:pt x="5872" y="28824"/>
                  </a:lnTo>
                  <a:lnTo>
                    <a:pt x="6050" y="28779"/>
                  </a:lnTo>
                  <a:lnTo>
                    <a:pt x="1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2"/>
            <p:cNvSpPr/>
            <p:nvPr/>
          </p:nvSpPr>
          <p:spPr>
            <a:xfrm>
              <a:off x="2470383" y="2538982"/>
              <a:ext cx="413438" cy="1975395"/>
            </a:xfrm>
            <a:custGeom>
              <a:rect b="b" l="l" r="r" t="t"/>
              <a:pathLst>
                <a:path extrusionOk="0" h="27846" w="5828">
                  <a:moveTo>
                    <a:pt x="178" y="1"/>
                  </a:moveTo>
                  <a:lnTo>
                    <a:pt x="0" y="45"/>
                  </a:lnTo>
                  <a:lnTo>
                    <a:pt x="5649" y="27846"/>
                  </a:lnTo>
                  <a:lnTo>
                    <a:pt x="5827" y="27801"/>
                  </a:lnTo>
                  <a:lnTo>
                    <a:pt x="1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2"/>
            <p:cNvSpPr/>
            <p:nvPr/>
          </p:nvSpPr>
          <p:spPr>
            <a:xfrm>
              <a:off x="2350421" y="2617869"/>
              <a:ext cx="388184" cy="1830252"/>
            </a:xfrm>
            <a:custGeom>
              <a:rect b="b" l="l" r="r" t="t"/>
              <a:pathLst>
                <a:path extrusionOk="0" h="25800" w="5472">
                  <a:moveTo>
                    <a:pt x="1" y="1"/>
                  </a:moveTo>
                  <a:lnTo>
                    <a:pt x="5250" y="25800"/>
                  </a:lnTo>
                  <a:lnTo>
                    <a:pt x="5472" y="25755"/>
                  </a:lnTo>
                  <a:lnTo>
                    <a:pt x="1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2"/>
            <p:cNvSpPr/>
            <p:nvPr/>
          </p:nvSpPr>
          <p:spPr>
            <a:xfrm>
              <a:off x="2230531" y="2693634"/>
              <a:ext cx="350302" cy="1662975"/>
            </a:xfrm>
            <a:custGeom>
              <a:rect b="b" l="l" r="r" t="t"/>
              <a:pathLst>
                <a:path extrusionOk="0" h="23442" w="4938">
                  <a:moveTo>
                    <a:pt x="178" y="0"/>
                  </a:moveTo>
                  <a:lnTo>
                    <a:pt x="0" y="45"/>
                  </a:lnTo>
                  <a:lnTo>
                    <a:pt x="4760" y="23442"/>
                  </a:lnTo>
                  <a:lnTo>
                    <a:pt x="4938" y="23397"/>
                  </a:lnTo>
                  <a:lnTo>
                    <a:pt x="1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2"/>
            <p:cNvSpPr/>
            <p:nvPr/>
          </p:nvSpPr>
          <p:spPr>
            <a:xfrm>
              <a:off x="2110640" y="2772521"/>
              <a:ext cx="315612" cy="1495770"/>
            </a:xfrm>
            <a:custGeom>
              <a:rect b="b" l="l" r="r" t="t"/>
              <a:pathLst>
                <a:path extrusionOk="0" h="21085" w="4449">
                  <a:moveTo>
                    <a:pt x="0" y="0"/>
                  </a:moveTo>
                  <a:lnTo>
                    <a:pt x="4270" y="21084"/>
                  </a:lnTo>
                  <a:lnTo>
                    <a:pt x="4448" y="21040"/>
                  </a:lnTo>
                  <a:lnTo>
                    <a:pt x="1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2"/>
            <p:cNvSpPr/>
            <p:nvPr/>
          </p:nvSpPr>
          <p:spPr>
            <a:xfrm>
              <a:off x="1987557" y="2851407"/>
              <a:ext cx="243040" cy="1123406"/>
            </a:xfrm>
            <a:custGeom>
              <a:rect b="b" l="l" r="r" t="t"/>
              <a:pathLst>
                <a:path extrusionOk="0" h="15836" w="3426">
                  <a:moveTo>
                    <a:pt x="178" y="0"/>
                  </a:moveTo>
                  <a:lnTo>
                    <a:pt x="0" y="45"/>
                  </a:lnTo>
                  <a:lnTo>
                    <a:pt x="3247" y="15836"/>
                  </a:lnTo>
                  <a:lnTo>
                    <a:pt x="3425" y="15791"/>
                  </a:lnTo>
                  <a:lnTo>
                    <a:pt x="1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2"/>
            <p:cNvSpPr/>
            <p:nvPr/>
          </p:nvSpPr>
          <p:spPr>
            <a:xfrm>
              <a:off x="1678325" y="2333892"/>
              <a:ext cx="1110779" cy="1050834"/>
            </a:xfrm>
            <a:custGeom>
              <a:rect b="b" l="l" r="r" t="t"/>
              <a:pathLst>
                <a:path extrusionOk="0" h="14813" w="15658">
                  <a:moveTo>
                    <a:pt x="14457" y="0"/>
                  </a:moveTo>
                  <a:cubicBezTo>
                    <a:pt x="13656" y="0"/>
                    <a:pt x="4404" y="2580"/>
                    <a:pt x="0" y="14635"/>
                  </a:cubicBezTo>
                  <a:lnTo>
                    <a:pt x="534" y="14813"/>
                  </a:lnTo>
                  <a:cubicBezTo>
                    <a:pt x="5204" y="3826"/>
                    <a:pt x="14368" y="3648"/>
                    <a:pt x="15302" y="1602"/>
                  </a:cubicBezTo>
                  <a:cubicBezTo>
                    <a:pt x="15658" y="801"/>
                    <a:pt x="15391" y="0"/>
                    <a:pt x="14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2"/>
            <p:cNvSpPr/>
            <p:nvPr/>
          </p:nvSpPr>
          <p:spPr>
            <a:xfrm>
              <a:off x="1678325" y="3312099"/>
              <a:ext cx="1401065" cy="1312745"/>
            </a:xfrm>
            <a:custGeom>
              <a:rect b="b" l="l" r="r" t="t"/>
              <a:pathLst>
                <a:path extrusionOk="0" h="18505" w="19750">
                  <a:moveTo>
                    <a:pt x="267" y="1"/>
                  </a:moveTo>
                  <a:lnTo>
                    <a:pt x="0" y="890"/>
                  </a:lnTo>
                  <a:lnTo>
                    <a:pt x="14457" y="18505"/>
                  </a:lnTo>
                  <a:lnTo>
                    <a:pt x="19350" y="18505"/>
                  </a:lnTo>
                  <a:cubicBezTo>
                    <a:pt x="19350" y="18505"/>
                    <a:pt x="19750" y="15836"/>
                    <a:pt x="19305" y="15613"/>
                  </a:cubicBezTo>
                  <a:cubicBezTo>
                    <a:pt x="19052" y="15843"/>
                    <a:pt x="18206" y="16026"/>
                    <a:pt x="17258" y="16026"/>
                  </a:cubicBezTo>
                  <a:cubicBezTo>
                    <a:pt x="16369" y="16026"/>
                    <a:pt x="15390" y="15866"/>
                    <a:pt x="14724" y="15436"/>
                  </a:cubicBezTo>
                  <a:cubicBezTo>
                    <a:pt x="8852" y="11566"/>
                    <a:pt x="267" y="1"/>
                    <a:pt x="2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2"/>
            <p:cNvSpPr/>
            <p:nvPr/>
          </p:nvSpPr>
          <p:spPr>
            <a:xfrm>
              <a:off x="2590273" y="2362268"/>
              <a:ext cx="612212" cy="2265753"/>
            </a:xfrm>
            <a:custGeom>
              <a:rect b="b" l="l" r="r" t="t"/>
              <a:pathLst>
                <a:path extrusionOk="0" h="31939" w="8630">
                  <a:moveTo>
                    <a:pt x="2447" y="1"/>
                  </a:moveTo>
                  <a:lnTo>
                    <a:pt x="0" y="1113"/>
                  </a:lnTo>
                  <a:cubicBezTo>
                    <a:pt x="4048" y="11610"/>
                    <a:pt x="6361" y="20818"/>
                    <a:pt x="5961" y="31938"/>
                  </a:cubicBezTo>
                  <a:lnTo>
                    <a:pt x="6539" y="31938"/>
                  </a:lnTo>
                  <a:cubicBezTo>
                    <a:pt x="8630" y="16058"/>
                    <a:pt x="2447" y="1"/>
                    <a:pt x="24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2"/>
            <p:cNvSpPr/>
            <p:nvPr/>
          </p:nvSpPr>
          <p:spPr>
            <a:xfrm>
              <a:off x="2132703" y="2349640"/>
              <a:ext cx="624840" cy="340867"/>
            </a:xfrm>
            <a:custGeom>
              <a:rect b="b" l="l" r="r" t="t"/>
              <a:pathLst>
                <a:path extrusionOk="0" h="4805" w="8808">
                  <a:moveTo>
                    <a:pt x="7785" y="1"/>
                  </a:moveTo>
                  <a:cubicBezTo>
                    <a:pt x="7340" y="1"/>
                    <a:pt x="3826" y="979"/>
                    <a:pt x="0" y="4805"/>
                  </a:cubicBezTo>
                  <a:cubicBezTo>
                    <a:pt x="4226" y="2136"/>
                    <a:pt x="7829" y="2047"/>
                    <a:pt x="8496" y="935"/>
                  </a:cubicBezTo>
                  <a:cubicBezTo>
                    <a:pt x="8808" y="357"/>
                    <a:pt x="8319" y="1"/>
                    <a:pt x="7785" y="1"/>
                  </a:cubicBezTo>
                  <a:close/>
                </a:path>
              </a:pathLst>
            </a:custGeom>
            <a:solidFill>
              <a:srgbClr val="EA2A54">
                <a:alpha val="34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2"/>
            <p:cNvSpPr/>
            <p:nvPr/>
          </p:nvSpPr>
          <p:spPr>
            <a:xfrm>
              <a:off x="2795364" y="2693634"/>
              <a:ext cx="315612" cy="1726112"/>
            </a:xfrm>
            <a:custGeom>
              <a:rect b="b" l="l" r="r" t="t"/>
              <a:pathLst>
                <a:path extrusionOk="0" h="24332" w="4449">
                  <a:moveTo>
                    <a:pt x="890" y="0"/>
                  </a:moveTo>
                  <a:cubicBezTo>
                    <a:pt x="534" y="845"/>
                    <a:pt x="223" y="1690"/>
                    <a:pt x="1" y="2580"/>
                  </a:cubicBezTo>
                  <a:cubicBezTo>
                    <a:pt x="1602" y="7918"/>
                    <a:pt x="3559" y="15925"/>
                    <a:pt x="3470" y="24154"/>
                  </a:cubicBezTo>
                  <a:lnTo>
                    <a:pt x="3693" y="24331"/>
                  </a:lnTo>
                  <a:cubicBezTo>
                    <a:pt x="4449" y="14768"/>
                    <a:pt x="2403" y="5471"/>
                    <a:pt x="890" y="0"/>
                  </a:cubicBezTo>
                  <a:close/>
                </a:path>
              </a:pathLst>
            </a:custGeom>
            <a:solidFill>
              <a:srgbClr val="EA2A54">
                <a:alpha val="34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2"/>
            <p:cNvSpPr/>
            <p:nvPr/>
          </p:nvSpPr>
          <p:spPr>
            <a:xfrm>
              <a:off x="2340986" y="4088337"/>
              <a:ext cx="634345" cy="413296"/>
            </a:xfrm>
            <a:custGeom>
              <a:rect b="b" l="l" r="r" t="t"/>
              <a:pathLst>
                <a:path extrusionOk="0" h="5826" w="8942">
                  <a:moveTo>
                    <a:pt x="0" y="1"/>
                  </a:moveTo>
                  <a:lnTo>
                    <a:pt x="0" y="1"/>
                  </a:lnTo>
                  <a:cubicBezTo>
                    <a:pt x="2875" y="3891"/>
                    <a:pt x="5159" y="5826"/>
                    <a:pt x="7144" y="5826"/>
                  </a:cubicBezTo>
                  <a:cubicBezTo>
                    <a:pt x="7770" y="5826"/>
                    <a:pt x="8366" y="5633"/>
                    <a:pt x="8941" y="5250"/>
                  </a:cubicBezTo>
                  <a:lnTo>
                    <a:pt x="8941" y="5250"/>
                  </a:lnTo>
                  <a:cubicBezTo>
                    <a:pt x="8559" y="5308"/>
                    <a:pt x="8199" y="5342"/>
                    <a:pt x="7849" y="5342"/>
                  </a:cubicBezTo>
                  <a:cubicBezTo>
                    <a:pt x="5795" y="5342"/>
                    <a:pt x="4066" y="4181"/>
                    <a:pt x="0" y="1"/>
                  </a:cubicBezTo>
                  <a:close/>
                </a:path>
              </a:pathLst>
            </a:custGeom>
            <a:solidFill>
              <a:srgbClr val="EA2A54">
                <a:alpha val="348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2"/>
            <p:cNvSpPr/>
            <p:nvPr/>
          </p:nvSpPr>
          <p:spPr>
            <a:xfrm>
              <a:off x="2602901" y="2349640"/>
              <a:ext cx="173590" cy="170469"/>
            </a:xfrm>
            <a:custGeom>
              <a:rect b="b" l="l" r="r" t="t"/>
              <a:pathLst>
                <a:path extrusionOk="0" h="2403" w="2447">
                  <a:moveTo>
                    <a:pt x="1201" y="1"/>
                  </a:moveTo>
                  <a:cubicBezTo>
                    <a:pt x="534" y="1"/>
                    <a:pt x="0" y="534"/>
                    <a:pt x="0" y="1202"/>
                  </a:cubicBezTo>
                  <a:cubicBezTo>
                    <a:pt x="0" y="1869"/>
                    <a:pt x="534" y="2403"/>
                    <a:pt x="1201" y="2403"/>
                  </a:cubicBezTo>
                  <a:cubicBezTo>
                    <a:pt x="1913" y="2403"/>
                    <a:pt x="2447" y="1869"/>
                    <a:pt x="2447" y="1202"/>
                  </a:cubicBezTo>
                  <a:cubicBezTo>
                    <a:pt x="2447" y="534"/>
                    <a:pt x="1913" y="1"/>
                    <a:pt x="12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2"/>
            <p:cNvSpPr/>
            <p:nvPr/>
          </p:nvSpPr>
          <p:spPr>
            <a:xfrm>
              <a:off x="2623670" y="2372667"/>
              <a:ext cx="157842" cy="134360"/>
            </a:xfrm>
            <a:custGeom>
              <a:rect b="b" l="l" r="r" t="t"/>
              <a:pathLst>
                <a:path extrusionOk="0" h="1894" w="2225">
                  <a:moveTo>
                    <a:pt x="979" y="1"/>
                  </a:moveTo>
                  <a:cubicBezTo>
                    <a:pt x="445" y="1"/>
                    <a:pt x="0" y="401"/>
                    <a:pt x="0" y="935"/>
                  </a:cubicBezTo>
                  <a:cubicBezTo>
                    <a:pt x="0" y="1505"/>
                    <a:pt x="467" y="1894"/>
                    <a:pt x="962" y="1894"/>
                  </a:cubicBezTo>
                  <a:cubicBezTo>
                    <a:pt x="1199" y="1894"/>
                    <a:pt x="1444" y="1804"/>
                    <a:pt x="1646" y="1602"/>
                  </a:cubicBezTo>
                  <a:cubicBezTo>
                    <a:pt x="2224" y="1024"/>
                    <a:pt x="1824" y="1"/>
                    <a:pt x="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2"/>
            <p:cNvSpPr/>
            <p:nvPr/>
          </p:nvSpPr>
          <p:spPr>
            <a:xfrm>
              <a:off x="1570991" y="3895874"/>
              <a:ext cx="101090" cy="725858"/>
            </a:xfrm>
            <a:custGeom>
              <a:rect b="b" l="l" r="r" t="t"/>
              <a:pathLst>
                <a:path extrusionOk="0" h="10232" w="1425">
                  <a:moveTo>
                    <a:pt x="1" y="1"/>
                  </a:moveTo>
                  <a:lnTo>
                    <a:pt x="223" y="10231"/>
                  </a:lnTo>
                  <a:lnTo>
                    <a:pt x="357" y="10231"/>
                  </a:lnTo>
                  <a:lnTo>
                    <a:pt x="14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2"/>
            <p:cNvSpPr/>
            <p:nvPr/>
          </p:nvSpPr>
          <p:spPr>
            <a:xfrm>
              <a:off x="1375335" y="3930564"/>
              <a:ext cx="126344" cy="691168"/>
            </a:xfrm>
            <a:custGeom>
              <a:rect b="b" l="l" r="r" t="t"/>
              <a:pathLst>
                <a:path extrusionOk="0" h="9743" w="1781">
                  <a:moveTo>
                    <a:pt x="312" y="1"/>
                  </a:moveTo>
                  <a:lnTo>
                    <a:pt x="1" y="9742"/>
                  </a:lnTo>
                  <a:lnTo>
                    <a:pt x="134" y="9742"/>
                  </a:lnTo>
                  <a:lnTo>
                    <a:pt x="17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2"/>
            <p:cNvSpPr/>
            <p:nvPr/>
          </p:nvSpPr>
          <p:spPr>
            <a:xfrm>
              <a:off x="1801337" y="3911622"/>
              <a:ext cx="142093" cy="710109"/>
            </a:xfrm>
            <a:custGeom>
              <a:rect b="b" l="l" r="r" t="t"/>
              <a:pathLst>
                <a:path extrusionOk="0" h="10010" w="2003">
                  <a:moveTo>
                    <a:pt x="1" y="1"/>
                  </a:moveTo>
                  <a:lnTo>
                    <a:pt x="1869" y="10009"/>
                  </a:lnTo>
                  <a:lnTo>
                    <a:pt x="2003" y="10009"/>
                  </a:lnTo>
                  <a:lnTo>
                    <a:pt x="14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2"/>
            <p:cNvSpPr/>
            <p:nvPr/>
          </p:nvSpPr>
          <p:spPr>
            <a:xfrm>
              <a:off x="1943361" y="3908501"/>
              <a:ext cx="176782" cy="713231"/>
            </a:xfrm>
            <a:custGeom>
              <a:rect b="b" l="l" r="r" t="t"/>
              <a:pathLst>
                <a:path extrusionOk="0" h="10054" w="2492">
                  <a:moveTo>
                    <a:pt x="1" y="1"/>
                  </a:moveTo>
                  <a:lnTo>
                    <a:pt x="2403" y="10053"/>
                  </a:lnTo>
                  <a:lnTo>
                    <a:pt x="2492" y="10053"/>
                  </a:lnTo>
                  <a:lnTo>
                    <a:pt x="14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2"/>
            <p:cNvSpPr/>
            <p:nvPr/>
          </p:nvSpPr>
          <p:spPr>
            <a:xfrm>
              <a:off x="1372214" y="4107278"/>
              <a:ext cx="687976" cy="25326"/>
            </a:xfrm>
            <a:custGeom>
              <a:rect b="b" l="l" r="r" t="t"/>
              <a:pathLst>
                <a:path extrusionOk="0" h="357" w="9698">
                  <a:moveTo>
                    <a:pt x="45" y="1"/>
                  </a:moveTo>
                  <a:lnTo>
                    <a:pt x="0" y="357"/>
                  </a:lnTo>
                  <a:lnTo>
                    <a:pt x="9697" y="357"/>
                  </a:lnTo>
                  <a:lnTo>
                    <a:pt x="95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2"/>
            <p:cNvSpPr/>
            <p:nvPr/>
          </p:nvSpPr>
          <p:spPr>
            <a:xfrm>
              <a:off x="1258637" y="2939729"/>
              <a:ext cx="233534" cy="994082"/>
            </a:xfrm>
            <a:custGeom>
              <a:rect b="b" l="l" r="r" t="t"/>
              <a:pathLst>
                <a:path extrusionOk="0" h="14013" w="3292">
                  <a:moveTo>
                    <a:pt x="0" y="1"/>
                  </a:moveTo>
                  <a:lnTo>
                    <a:pt x="3025" y="14012"/>
                  </a:lnTo>
                  <a:lnTo>
                    <a:pt x="3292" y="13790"/>
                  </a:lnTo>
                  <a:lnTo>
                    <a:pt x="3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2"/>
            <p:cNvSpPr/>
            <p:nvPr/>
          </p:nvSpPr>
          <p:spPr>
            <a:xfrm>
              <a:off x="1384841" y="2927101"/>
              <a:ext cx="236727" cy="997204"/>
            </a:xfrm>
            <a:custGeom>
              <a:rect b="b" l="l" r="r" t="t"/>
              <a:pathLst>
                <a:path extrusionOk="0" h="14057" w="3337">
                  <a:moveTo>
                    <a:pt x="0" y="1"/>
                  </a:moveTo>
                  <a:lnTo>
                    <a:pt x="3025" y="14057"/>
                  </a:lnTo>
                  <a:lnTo>
                    <a:pt x="3336" y="13790"/>
                  </a:lnTo>
                  <a:lnTo>
                    <a:pt x="4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2"/>
            <p:cNvSpPr/>
            <p:nvPr/>
          </p:nvSpPr>
          <p:spPr>
            <a:xfrm>
              <a:off x="1062981" y="2602120"/>
              <a:ext cx="719473" cy="1413692"/>
            </a:xfrm>
            <a:custGeom>
              <a:rect b="b" l="l" r="r" t="t"/>
              <a:pathLst>
                <a:path extrusionOk="0" h="19928" w="10142">
                  <a:moveTo>
                    <a:pt x="756" y="0"/>
                  </a:moveTo>
                  <a:cubicBezTo>
                    <a:pt x="312" y="0"/>
                    <a:pt x="0" y="401"/>
                    <a:pt x="89" y="845"/>
                  </a:cubicBezTo>
                  <a:lnTo>
                    <a:pt x="4315" y="19928"/>
                  </a:lnTo>
                  <a:lnTo>
                    <a:pt x="4760" y="19928"/>
                  </a:lnTo>
                  <a:lnTo>
                    <a:pt x="1424" y="4938"/>
                  </a:lnTo>
                  <a:lnTo>
                    <a:pt x="6406" y="4938"/>
                  </a:lnTo>
                  <a:lnTo>
                    <a:pt x="9742" y="19928"/>
                  </a:lnTo>
                  <a:lnTo>
                    <a:pt x="10142" y="19928"/>
                  </a:lnTo>
                  <a:lnTo>
                    <a:pt x="5916" y="845"/>
                  </a:lnTo>
                  <a:cubicBezTo>
                    <a:pt x="5783" y="356"/>
                    <a:pt x="5382" y="0"/>
                    <a:pt x="48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2"/>
            <p:cNvSpPr/>
            <p:nvPr/>
          </p:nvSpPr>
          <p:spPr>
            <a:xfrm>
              <a:off x="1372214" y="3921129"/>
              <a:ext cx="549147" cy="110525"/>
            </a:xfrm>
            <a:custGeom>
              <a:rect b="b" l="l" r="r" t="t"/>
              <a:pathLst>
                <a:path extrusionOk="0" h="1558" w="7741">
                  <a:moveTo>
                    <a:pt x="45" y="0"/>
                  </a:moveTo>
                  <a:lnTo>
                    <a:pt x="0" y="1557"/>
                  </a:lnTo>
                  <a:lnTo>
                    <a:pt x="7162" y="1557"/>
                  </a:lnTo>
                  <a:lnTo>
                    <a:pt x="77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2"/>
            <p:cNvSpPr/>
            <p:nvPr/>
          </p:nvSpPr>
          <p:spPr>
            <a:xfrm>
              <a:off x="1855001" y="3921129"/>
              <a:ext cx="183096" cy="110525"/>
            </a:xfrm>
            <a:custGeom>
              <a:rect b="b" l="l" r="r" t="t"/>
              <a:pathLst>
                <a:path extrusionOk="0" h="1558" w="2581">
                  <a:moveTo>
                    <a:pt x="1" y="0"/>
                  </a:moveTo>
                  <a:lnTo>
                    <a:pt x="89" y="1557"/>
                  </a:lnTo>
                  <a:lnTo>
                    <a:pt x="2580" y="1557"/>
                  </a:lnTo>
                  <a:lnTo>
                    <a:pt x="24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2"/>
            <p:cNvSpPr/>
            <p:nvPr/>
          </p:nvSpPr>
          <p:spPr>
            <a:xfrm>
              <a:off x="1356394" y="3895874"/>
              <a:ext cx="97897" cy="725858"/>
            </a:xfrm>
            <a:custGeom>
              <a:rect b="b" l="l" r="r" t="t"/>
              <a:pathLst>
                <a:path extrusionOk="0" h="10232" w="1380">
                  <a:moveTo>
                    <a:pt x="1380" y="1"/>
                  </a:moveTo>
                  <a:lnTo>
                    <a:pt x="1" y="757"/>
                  </a:lnTo>
                  <a:lnTo>
                    <a:pt x="223" y="10231"/>
                  </a:lnTo>
                  <a:lnTo>
                    <a:pt x="357" y="10231"/>
                  </a:lnTo>
                  <a:lnTo>
                    <a:pt x="13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2"/>
            <p:cNvSpPr/>
            <p:nvPr/>
          </p:nvSpPr>
          <p:spPr>
            <a:xfrm>
              <a:off x="1760333" y="3908501"/>
              <a:ext cx="176782" cy="713231"/>
            </a:xfrm>
            <a:custGeom>
              <a:rect b="b" l="l" r="r" t="t"/>
              <a:pathLst>
                <a:path extrusionOk="0" h="10054" w="2492">
                  <a:moveTo>
                    <a:pt x="1" y="1"/>
                  </a:moveTo>
                  <a:lnTo>
                    <a:pt x="2358" y="10053"/>
                  </a:lnTo>
                  <a:lnTo>
                    <a:pt x="2492" y="10053"/>
                  </a:lnTo>
                  <a:lnTo>
                    <a:pt x="14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2"/>
            <p:cNvSpPr/>
            <p:nvPr/>
          </p:nvSpPr>
          <p:spPr>
            <a:xfrm>
              <a:off x="1353272" y="3921129"/>
              <a:ext cx="700603" cy="66329"/>
            </a:xfrm>
            <a:custGeom>
              <a:rect b="b" l="l" r="r" t="t"/>
              <a:pathLst>
                <a:path extrusionOk="0" h="935" w="9876">
                  <a:moveTo>
                    <a:pt x="9386" y="0"/>
                  </a:moveTo>
                  <a:lnTo>
                    <a:pt x="1" y="267"/>
                  </a:lnTo>
                  <a:lnTo>
                    <a:pt x="45" y="935"/>
                  </a:lnTo>
                  <a:lnTo>
                    <a:pt x="9875" y="935"/>
                  </a:lnTo>
                  <a:lnTo>
                    <a:pt x="938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2"/>
            <p:cNvSpPr/>
            <p:nvPr/>
          </p:nvSpPr>
          <p:spPr>
            <a:xfrm>
              <a:off x="1359586" y="3845363"/>
              <a:ext cx="703725" cy="104211"/>
            </a:xfrm>
            <a:custGeom>
              <a:rect b="b" l="l" r="r" t="t"/>
              <a:pathLst>
                <a:path extrusionOk="0" h="1469" w="9920">
                  <a:moveTo>
                    <a:pt x="801" y="1"/>
                  </a:moveTo>
                  <a:cubicBezTo>
                    <a:pt x="356" y="1"/>
                    <a:pt x="0" y="357"/>
                    <a:pt x="0" y="802"/>
                  </a:cubicBezTo>
                  <a:lnTo>
                    <a:pt x="0" y="1469"/>
                  </a:lnTo>
                  <a:lnTo>
                    <a:pt x="9920" y="1469"/>
                  </a:lnTo>
                  <a:lnTo>
                    <a:pt x="9920" y="1068"/>
                  </a:lnTo>
                  <a:cubicBezTo>
                    <a:pt x="9920" y="490"/>
                    <a:pt x="9431" y="1"/>
                    <a:pt x="88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2"/>
            <p:cNvSpPr/>
            <p:nvPr/>
          </p:nvSpPr>
          <p:spPr>
            <a:xfrm>
              <a:off x="1365900" y="3899066"/>
              <a:ext cx="400811" cy="41074"/>
            </a:xfrm>
            <a:custGeom>
              <a:rect b="b" l="l" r="r" t="t"/>
              <a:pathLst>
                <a:path extrusionOk="0" h="579" w="5650">
                  <a:moveTo>
                    <a:pt x="356" y="0"/>
                  </a:moveTo>
                  <a:cubicBezTo>
                    <a:pt x="178" y="0"/>
                    <a:pt x="0" y="134"/>
                    <a:pt x="45" y="356"/>
                  </a:cubicBezTo>
                  <a:lnTo>
                    <a:pt x="45" y="578"/>
                  </a:lnTo>
                  <a:lnTo>
                    <a:pt x="5650" y="578"/>
                  </a:lnTo>
                  <a:lnTo>
                    <a:pt x="5650" y="445"/>
                  </a:lnTo>
                  <a:cubicBezTo>
                    <a:pt x="5650" y="178"/>
                    <a:pt x="5427" y="0"/>
                    <a:pt x="5205"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1772960" y="3845363"/>
              <a:ext cx="287236" cy="104211"/>
            </a:xfrm>
            <a:custGeom>
              <a:rect b="b" l="l" r="r" t="t"/>
              <a:pathLst>
                <a:path extrusionOk="0" h="1469" w="4049">
                  <a:moveTo>
                    <a:pt x="801" y="1"/>
                  </a:moveTo>
                  <a:cubicBezTo>
                    <a:pt x="356" y="1"/>
                    <a:pt x="1" y="357"/>
                    <a:pt x="1" y="802"/>
                  </a:cubicBezTo>
                  <a:lnTo>
                    <a:pt x="1" y="1469"/>
                  </a:lnTo>
                  <a:lnTo>
                    <a:pt x="4048" y="1469"/>
                  </a:lnTo>
                  <a:lnTo>
                    <a:pt x="4048" y="1068"/>
                  </a:lnTo>
                  <a:cubicBezTo>
                    <a:pt x="4048" y="490"/>
                    <a:pt x="3604" y="1"/>
                    <a:pt x="3025" y="1"/>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1346959" y="3930564"/>
              <a:ext cx="722666" cy="31639"/>
            </a:xfrm>
            <a:custGeom>
              <a:rect b="b" l="l" r="r" t="t"/>
              <a:pathLst>
                <a:path extrusionOk="0" h="446" w="10187">
                  <a:moveTo>
                    <a:pt x="1" y="1"/>
                  </a:moveTo>
                  <a:lnTo>
                    <a:pt x="1" y="446"/>
                  </a:lnTo>
                  <a:lnTo>
                    <a:pt x="10187" y="446"/>
                  </a:lnTo>
                  <a:lnTo>
                    <a:pt x="101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1107107" y="2624183"/>
              <a:ext cx="407196" cy="309298"/>
            </a:xfrm>
            <a:custGeom>
              <a:rect b="b" l="l" r="r" t="t"/>
              <a:pathLst>
                <a:path extrusionOk="0" h="4360" w="5740">
                  <a:moveTo>
                    <a:pt x="401" y="1"/>
                  </a:moveTo>
                  <a:cubicBezTo>
                    <a:pt x="268" y="1"/>
                    <a:pt x="179" y="45"/>
                    <a:pt x="90" y="134"/>
                  </a:cubicBezTo>
                  <a:cubicBezTo>
                    <a:pt x="1" y="223"/>
                    <a:pt x="1" y="356"/>
                    <a:pt x="45" y="490"/>
                  </a:cubicBezTo>
                  <a:lnTo>
                    <a:pt x="802" y="4048"/>
                  </a:lnTo>
                  <a:cubicBezTo>
                    <a:pt x="846" y="4226"/>
                    <a:pt x="980" y="4360"/>
                    <a:pt x="1157" y="4360"/>
                  </a:cubicBezTo>
                  <a:lnTo>
                    <a:pt x="5383" y="4360"/>
                  </a:lnTo>
                  <a:cubicBezTo>
                    <a:pt x="5472" y="4360"/>
                    <a:pt x="5606" y="4315"/>
                    <a:pt x="5650" y="4226"/>
                  </a:cubicBezTo>
                  <a:cubicBezTo>
                    <a:pt x="5739" y="4137"/>
                    <a:pt x="5739" y="4004"/>
                    <a:pt x="5739" y="3915"/>
                  </a:cubicBezTo>
                  <a:lnTo>
                    <a:pt x="5027" y="534"/>
                  </a:lnTo>
                  <a:cubicBezTo>
                    <a:pt x="4938" y="223"/>
                    <a:pt x="4672" y="1"/>
                    <a:pt x="43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1135554" y="2636810"/>
              <a:ext cx="318733" cy="239919"/>
            </a:xfrm>
            <a:custGeom>
              <a:rect b="b" l="l" r="r" t="t"/>
              <a:pathLst>
                <a:path extrusionOk="0" h="3382" w="4493">
                  <a:moveTo>
                    <a:pt x="312" y="0"/>
                  </a:moveTo>
                  <a:cubicBezTo>
                    <a:pt x="223" y="0"/>
                    <a:pt x="134" y="45"/>
                    <a:pt x="89" y="134"/>
                  </a:cubicBezTo>
                  <a:cubicBezTo>
                    <a:pt x="0" y="178"/>
                    <a:pt x="0" y="267"/>
                    <a:pt x="0" y="401"/>
                  </a:cubicBezTo>
                  <a:lnTo>
                    <a:pt x="623" y="3159"/>
                  </a:lnTo>
                  <a:cubicBezTo>
                    <a:pt x="623" y="3292"/>
                    <a:pt x="756" y="3381"/>
                    <a:pt x="890" y="3381"/>
                  </a:cubicBezTo>
                  <a:lnTo>
                    <a:pt x="4182" y="3381"/>
                  </a:lnTo>
                  <a:cubicBezTo>
                    <a:pt x="4271" y="3381"/>
                    <a:pt x="4359" y="3337"/>
                    <a:pt x="4404" y="3292"/>
                  </a:cubicBezTo>
                  <a:cubicBezTo>
                    <a:pt x="4448" y="3203"/>
                    <a:pt x="4493" y="3114"/>
                    <a:pt x="4448" y="3025"/>
                  </a:cubicBezTo>
                  <a:lnTo>
                    <a:pt x="3915" y="401"/>
                  </a:lnTo>
                  <a:cubicBezTo>
                    <a:pt x="3870" y="178"/>
                    <a:pt x="3648" y="0"/>
                    <a:pt x="3425" y="0"/>
                  </a:cubicBezTo>
                  <a:close/>
                </a:path>
              </a:pathLst>
            </a:custGeom>
            <a:solidFill>
              <a:srgbClr val="38232D">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1144989" y="2068714"/>
              <a:ext cx="763740" cy="997629"/>
            </a:xfrm>
            <a:custGeom>
              <a:rect b="b" l="l" r="r" t="t"/>
              <a:pathLst>
                <a:path extrusionOk="0" h="14063" w="10766">
                  <a:moveTo>
                    <a:pt x="7421" y="1"/>
                  </a:moveTo>
                  <a:cubicBezTo>
                    <a:pt x="6346" y="1"/>
                    <a:pt x="5872" y="1336"/>
                    <a:pt x="5872" y="1336"/>
                  </a:cubicBezTo>
                  <a:cubicBezTo>
                    <a:pt x="5628" y="1001"/>
                    <a:pt x="5259" y="812"/>
                    <a:pt x="4879" y="812"/>
                  </a:cubicBezTo>
                  <a:cubicBezTo>
                    <a:pt x="4705" y="812"/>
                    <a:pt x="4528" y="852"/>
                    <a:pt x="4360" y="936"/>
                  </a:cubicBezTo>
                  <a:cubicBezTo>
                    <a:pt x="3426" y="1381"/>
                    <a:pt x="4093" y="2537"/>
                    <a:pt x="4093" y="2537"/>
                  </a:cubicBezTo>
                  <a:cubicBezTo>
                    <a:pt x="3860" y="2435"/>
                    <a:pt x="3612" y="2386"/>
                    <a:pt x="3367" y="2386"/>
                  </a:cubicBezTo>
                  <a:cubicBezTo>
                    <a:pt x="2865" y="2386"/>
                    <a:pt x="2376" y="2593"/>
                    <a:pt x="2047" y="2982"/>
                  </a:cubicBezTo>
                  <a:cubicBezTo>
                    <a:pt x="1558" y="3649"/>
                    <a:pt x="1513" y="4494"/>
                    <a:pt x="1913" y="5206"/>
                  </a:cubicBezTo>
                  <a:cubicBezTo>
                    <a:pt x="1913" y="5206"/>
                    <a:pt x="134" y="6051"/>
                    <a:pt x="45" y="7519"/>
                  </a:cubicBezTo>
                  <a:cubicBezTo>
                    <a:pt x="1" y="8453"/>
                    <a:pt x="357" y="9387"/>
                    <a:pt x="1024" y="10055"/>
                  </a:cubicBezTo>
                  <a:cubicBezTo>
                    <a:pt x="668" y="10366"/>
                    <a:pt x="534" y="10900"/>
                    <a:pt x="712" y="11389"/>
                  </a:cubicBezTo>
                  <a:cubicBezTo>
                    <a:pt x="1024" y="12190"/>
                    <a:pt x="2180" y="12457"/>
                    <a:pt x="2180" y="12457"/>
                  </a:cubicBezTo>
                  <a:cubicBezTo>
                    <a:pt x="2180" y="12457"/>
                    <a:pt x="1958" y="12901"/>
                    <a:pt x="2536" y="13480"/>
                  </a:cubicBezTo>
                  <a:cubicBezTo>
                    <a:pt x="2744" y="13658"/>
                    <a:pt x="3001" y="13717"/>
                    <a:pt x="3251" y="13717"/>
                  </a:cubicBezTo>
                  <a:cubicBezTo>
                    <a:pt x="3752" y="13717"/>
                    <a:pt x="4226" y="13480"/>
                    <a:pt x="4226" y="13480"/>
                  </a:cubicBezTo>
                  <a:cubicBezTo>
                    <a:pt x="4226" y="13480"/>
                    <a:pt x="5265" y="14063"/>
                    <a:pt x="6351" y="14063"/>
                  </a:cubicBezTo>
                  <a:cubicBezTo>
                    <a:pt x="6962" y="14063"/>
                    <a:pt x="7588" y="13878"/>
                    <a:pt x="8052" y="13302"/>
                  </a:cubicBezTo>
                  <a:cubicBezTo>
                    <a:pt x="8052" y="13302"/>
                    <a:pt x="8290" y="13496"/>
                    <a:pt x="8654" y="13496"/>
                  </a:cubicBezTo>
                  <a:cubicBezTo>
                    <a:pt x="9028" y="13496"/>
                    <a:pt x="9535" y="13291"/>
                    <a:pt x="10054" y="12457"/>
                  </a:cubicBezTo>
                  <a:cubicBezTo>
                    <a:pt x="10765" y="11300"/>
                    <a:pt x="8675" y="9298"/>
                    <a:pt x="8675" y="9298"/>
                  </a:cubicBezTo>
                  <a:lnTo>
                    <a:pt x="9164" y="4806"/>
                  </a:lnTo>
                  <a:cubicBezTo>
                    <a:pt x="9164" y="4806"/>
                    <a:pt x="10009" y="3338"/>
                    <a:pt x="9564" y="2315"/>
                  </a:cubicBezTo>
                  <a:cubicBezTo>
                    <a:pt x="9297" y="1733"/>
                    <a:pt x="9017" y="1600"/>
                    <a:pt x="8818" y="1600"/>
                  </a:cubicBezTo>
                  <a:cubicBezTo>
                    <a:pt x="8651" y="1600"/>
                    <a:pt x="8541" y="1692"/>
                    <a:pt x="8541" y="1692"/>
                  </a:cubicBezTo>
                  <a:cubicBezTo>
                    <a:pt x="8541" y="1692"/>
                    <a:pt x="8586" y="91"/>
                    <a:pt x="7474" y="2"/>
                  </a:cubicBezTo>
                  <a:cubicBezTo>
                    <a:pt x="7456" y="1"/>
                    <a:pt x="7438" y="1"/>
                    <a:pt x="7421"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1144989" y="2150863"/>
              <a:ext cx="763740" cy="914133"/>
            </a:xfrm>
            <a:custGeom>
              <a:rect b="b" l="l" r="r" t="t"/>
              <a:pathLst>
                <a:path extrusionOk="0" h="12886" w="10766">
                  <a:moveTo>
                    <a:pt x="4004" y="0"/>
                  </a:moveTo>
                  <a:cubicBezTo>
                    <a:pt x="3604" y="534"/>
                    <a:pt x="4049" y="1379"/>
                    <a:pt x="4049" y="1379"/>
                  </a:cubicBezTo>
                  <a:cubicBezTo>
                    <a:pt x="4004" y="1335"/>
                    <a:pt x="3960" y="1335"/>
                    <a:pt x="3871" y="1335"/>
                  </a:cubicBezTo>
                  <a:cubicBezTo>
                    <a:pt x="4760" y="2224"/>
                    <a:pt x="4493" y="3781"/>
                    <a:pt x="3426" y="3870"/>
                  </a:cubicBezTo>
                  <a:cubicBezTo>
                    <a:pt x="3399" y="3872"/>
                    <a:pt x="3372" y="3872"/>
                    <a:pt x="3346" y="3872"/>
                  </a:cubicBezTo>
                  <a:cubicBezTo>
                    <a:pt x="2534" y="3872"/>
                    <a:pt x="1823" y="3221"/>
                    <a:pt x="1780" y="2402"/>
                  </a:cubicBezTo>
                  <a:cubicBezTo>
                    <a:pt x="1647" y="2447"/>
                    <a:pt x="1647" y="2758"/>
                    <a:pt x="1736" y="3559"/>
                  </a:cubicBezTo>
                  <a:cubicBezTo>
                    <a:pt x="1736" y="3737"/>
                    <a:pt x="1824" y="3870"/>
                    <a:pt x="1869" y="4048"/>
                  </a:cubicBezTo>
                  <a:cubicBezTo>
                    <a:pt x="1869" y="4048"/>
                    <a:pt x="134" y="4849"/>
                    <a:pt x="45" y="6361"/>
                  </a:cubicBezTo>
                  <a:cubicBezTo>
                    <a:pt x="1" y="7295"/>
                    <a:pt x="357" y="8185"/>
                    <a:pt x="1024" y="8852"/>
                  </a:cubicBezTo>
                  <a:cubicBezTo>
                    <a:pt x="623" y="9208"/>
                    <a:pt x="534" y="9742"/>
                    <a:pt x="712" y="10187"/>
                  </a:cubicBezTo>
                  <a:cubicBezTo>
                    <a:pt x="979" y="11032"/>
                    <a:pt x="2180" y="11299"/>
                    <a:pt x="2180" y="11299"/>
                  </a:cubicBezTo>
                  <a:cubicBezTo>
                    <a:pt x="2180" y="11299"/>
                    <a:pt x="1913" y="11743"/>
                    <a:pt x="2536" y="12322"/>
                  </a:cubicBezTo>
                  <a:cubicBezTo>
                    <a:pt x="2744" y="12500"/>
                    <a:pt x="3001" y="12559"/>
                    <a:pt x="3251" y="12559"/>
                  </a:cubicBezTo>
                  <a:cubicBezTo>
                    <a:pt x="3752" y="12559"/>
                    <a:pt x="4226" y="12322"/>
                    <a:pt x="4226" y="12322"/>
                  </a:cubicBezTo>
                  <a:cubicBezTo>
                    <a:pt x="4226" y="12322"/>
                    <a:pt x="5262" y="12885"/>
                    <a:pt x="6347" y="12885"/>
                  </a:cubicBezTo>
                  <a:cubicBezTo>
                    <a:pt x="6959" y="12885"/>
                    <a:pt x="7586" y="12706"/>
                    <a:pt x="8052" y="12144"/>
                  </a:cubicBezTo>
                  <a:cubicBezTo>
                    <a:pt x="8052" y="12144"/>
                    <a:pt x="8290" y="12338"/>
                    <a:pt x="8654" y="12338"/>
                  </a:cubicBezTo>
                  <a:cubicBezTo>
                    <a:pt x="9028" y="12338"/>
                    <a:pt x="9535" y="12133"/>
                    <a:pt x="10054" y="11299"/>
                  </a:cubicBezTo>
                  <a:cubicBezTo>
                    <a:pt x="10765" y="10187"/>
                    <a:pt x="8675" y="8140"/>
                    <a:pt x="8675" y="8140"/>
                  </a:cubicBezTo>
                  <a:lnTo>
                    <a:pt x="9119" y="3648"/>
                  </a:lnTo>
                  <a:cubicBezTo>
                    <a:pt x="9119" y="3648"/>
                    <a:pt x="9876" y="2447"/>
                    <a:pt x="9609" y="1424"/>
                  </a:cubicBezTo>
                  <a:lnTo>
                    <a:pt x="9609" y="1424"/>
                  </a:lnTo>
                  <a:cubicBezTo>
                    <a:pt x="9580" y="2415"/>
                    <a:pt x="8939" y="2986"/>
                    <a:pt x="8338" y="2986"/>
                  </a:cubicBezTo>
                  <a:cubicBezTo>
                    <a:pt x="8022" y="2986"/>
                    <a:pt x="7717" y="2828"/>
                    <a:pt x="7518" y="2491"/>
                  </a:cubicBezTo>
                  <a:cubicBezTo>
                    <a:pt x="6762" y="1201"/>
                    <a:pt x="4315" y="2358"/>
                    <a:pt x="4004" y="0"/>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2"/>
            <p:cNvSpPr/>
            <p:nvPr/>
          </p:nvSpPr>
          <p:spPr>
            <a:xfrm>
              <a:off x="1744584" y="2475845"/>
              <a:ext cx="590150" cy="463948"/>
            </a:xfrm>
            <a:custGeom>
              <a:rect b="b" l="l" r="r" t="t"/>
              <a:pathLst>
                <a:path extrusionOk="0" h="6540" w="8319">
                  <a:moveTo>
                    <a:pt x="8140" y="1"/>
                  </a:moveTo>
                  <a:cubicBezTo>
                    <a:pt x="7696" y="312"/>
                    <a:pt x="5027" y="4004"/>
                    <a:pt x="4582" y="4316"/>
                  </a:cubicBezTo>
                  <a:cubicBezTo>
                    <a:pt x="4137" y="4627"/>
                    <a:pt x="1913" y="5116"/>
                    <a:pt x="0" y="5205"/>
                  </a:cubicBezTo>
                  <a:lnTo>
                    <a:pt x="578" y="6540"/>
                  </a:lnTo>
                  <a:cubicBezTo>
                    <a:pt x="578" y="6540"/>
                    <a:pt x="4537" y="5561"/>
                    <a:pt x="5071" y="5161"/>
                  </a:cubicBezTo>
                  <a:cubicBezTo>
                    <a:pt x="5694" y="4671"/>
                    <a:pt x="8318" y="179"/>
                    <a:pt x="8318" y="179"/>
                  </a:cubicBezTo>
                  <a:lnTo>
                    <a:pt x="8140" y="1"/>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a:off x="1769839" y="2482158"/>
              <a:ext cx="564895" cy="457634"/>
            </a:xfrm>
            <a:custGeom>
              <a:rect b="b" l="l" r="r" t="t"/>
              <a:pathLst>
                <a:path extrusionOk="0" h="6451" w="7963">
                  <a:moveTo>
                    <a:pt x="7918" y="1"/>
                  </a:moveTo>
                  <a:cubicBezTo>
                    <a:pt x="7918" y="1"/>
                    <a:pt x="4893" y="4227"/>
                    <a:pt x="4359" y="4627"/>
                  </a:cubicBezTo>
                  <a:cubicBezTo>
                    <a:pt x="3826" y="5027"/>
                    <a:pt x="756" y="5739"/>
                    <a:pt x="0" y="5917"/>
                  </a:cubicBezTo>
                  <a:lnTo>
                    <a:pt x="222" y="6451"/>
                  </a:lnTo>
                  <a:cubicBezTo>
                    <a:pt x="222" y="6451"/>
                    <a:pt x="4181" y="5472"/>
                    <a:pt x="4715" y="5072"/>
                  </a:cubicBezTo>
                  <a:cubicBezTo>
                    <a:pt x="5338" y="4582"/>
                    <a:pt x="7962" y="90"/>
                    <a:pt x="7962" y="90"/>
                  </a:cubicBezTo>
                  <a:lnTo>
                    <a:pt x="7918" y="1"/>
                  </a:ln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a:off x="2019126" y="3802799"/>
              <a:ext cx="258789" cy="790484"/>
            </a:xfrm>
            <a:custGeom>
              <a:rect b="b" l="l" r="r" t="t"/>
              <a:pathLst>
                <a:path extrusionOk="0" h="11143" w="3648">
                  <a:moveTo>
                    <a:pt x="1358" y="0"/>
                  </a:moveTo>
                  <a:cubicBezTo>
                    <a:pt x="1151" y="0"/>
                    <a:pt x="701" y="201"/>
                    <a:pt x="400" y="1802"/>
                  </a:cubicBezTo>
                  <a:cubicBezTo>
                    <a:pt x="0" y="3937"/>
                    <a:pt x="3514" y="11143"/>
                    <a:pt x="3514" y="11143"/>
                  </a:cubicBezTo>
                  <a:lnTo>
                    <a:pt x="3648" y="11143"/>
                  </a:lnTo>
                  <a:lnTo>
                    <a:pt x="1468" y="23"/>
                  </a:lnTo>
                  <a:cubicBezTo>
                    <a:pt x="1468" y="23"/>
                    <a:pt x="1426" y="0"/>
                    <a:pt x="135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a:off x="2025440" y="3803224"/>
              <a:ext cx="205158" cy="657543"/>
            </a:xfrm>
            <a:custGeom>
              <a:rect b="b" l="l" r="r" t="t"/>
              <a:pathLst>
                <a:path extrusionOk="0" h="9269" w="2892">
                  <a:moveTo>
                    <a:pt x="1284" y="0"/>
                  </a:moveTo>
                  <a:cubicBezTo>
                    <a:pt x="1084" y="0"/>
                    <a:pt x="610" y="185"/>
                    <a:pt x="267" y="1796"/>
                  </a:cubicBezTo>
                  <a:cubicBezTo>
                    <a:pt x="0" y="3219"/>
                    <a:pt x="1557" y="7000"/>
                    <a:pt x="2536" y="9269"/>
                  </a:cubicBezTo>
                  <a:cubicBezTo>
                    <a:pt x="2580" y="8735"/>
                    <a:pt x="2713" y="8201"/>
                    <a:pt x="2891" y="7667"/>
                  </a:cubicBezTo>
                  <a:lnTo>
                    <a:pt x="1379" y="17"/>
                  </a:lnTo>
                  <a:cubicBezTo>
                    <a:pt x="1379" y="17"/>
                    <a:pt x="1344" y="0"/>
                    <a:pt x="1284"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2"/>
            <p:cNvSpPr/>
            <p:nvPr/>
          </p:nvSpPr>
          <p:spPr>
            <a:xfrm>
              <a:off x="2132703" y="3802799"/>
              <a:ext cx="258789" cy="790484"/>
            </a:xfrm>
            <a:custGeom>
              <a:rect b="b" l="l" r="r" t="t"/>
              <a:pathLst>
                <a:path extrusionOk="0" h="11143" w="3648">
                  <a:moveTo>
                    <a:pt x="1395" y="0"/>
                  </a:moveTo>
                  <a:cubicBezTo>
                    <a:pt x="1176" y="0"/>
                    <a:pt x="701" y="201"/>
                    <a:pt x="401" y="1802"/>
                  </a:cubicBezTo>
                  <a:cubicBezTo>
                    <a:pt x="0" y="3937"/>
                    <a:pt x="3515" y="11143"/>
                    <a:pt x="3515" y="11143"/>
                  </a:cubicBezTo>
                  <a:lnTo>
                    <a:pt x="3648" y="11143"/>
                  </a:lnTo>
                  <a:lnTo>
                    <a:pt x="1513" y="23"/>
                  </a:lnTo>
                  <a:cubicBezTo>
                    <a:pt x="1513" y="23"/>
                    <a:pt x="1468" y="0"/>
                    <a:pt x="1395"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2"/>
            <p:cNvSpPr/>
            <p:nvPr/>
          </p:nvSpPr>
          <p:spPr>
            <a:xfrm>
              <a:off x="2145330" y="3803224"/>
              <a:ext cx="173590" cy="556595"/>
            </a:xfrm>
            <a:custGeom>
              <a:rect b="b" l="l" r="r" t="t"/>
              <a:pathLst>
                <a:path extrusionOk="0" h="7846" w="2447">
                  <a:moveTo>
                    <a:pt x="1235" y="0"/>
                  </a:moveTo>
                  <a:cubicBezTo>
                    <a:pt x="1025" y="0"/>
                    <a:pt x="531" y="185"/>
                    <a:pt x="223" y="1796"/>
                  </a:cubicBezTo>
                  <a:cubicBezTo>
                    <a:pt x="0" y="2952"/>
                    <a:pt x="935" y="5666"/>
                    <a:pt x="1869" y="7845"/>
                  </a:cubicBezTo>
                  <a:cubicBezTo>
                    <a:pt x="1958" y="7134"/>
                    <a:pt x="2136" y="6422"/>
                    <a:pt x="2447" y="5755"/>
                  </a:cubicBezTo>
                  <a:lnTo>
                    <a:pt x="1335" y="17"/>
                  </a:lnTo>
                  <a:cubicBezTo>
                    <a:pt x="1335" y="17"/>
                    <a:pt x="1297" y="0"/>
                    <a:pt x="1235"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2"/>
            <p:cNvSpPr/>
            <p:nvPr/>
          </p:nvSpPr>
          <p:spPr>
            <a:xfrm>
              <a:off x="1464437" y="3040749"/>
              <a:ext cx="863978" cy="1457888"/>
            </a:xfrm>
            <a:custGeom>
              <a:rect b="b" l="l" r="r" t="t"/>
              <a:pathLst>
                <a:path extrusionOk="0" h="20551" w="12179">
                  <a:moveTo>
                    <a:pt x="4261" y="0"/>
                  </a:moveTo>
                  <a:lnTo>
                    <a:pt x="2526" y="356"/>
                  </a:lnTo>
                  <a:cubicBezTo>
                    <a:pt x="1503" y="3025"/>
                    <a:pt x="791" y="5827"/>
                    <a:pt x="346" y="8630"/>
                  </a:cubicBezTo>
                  <a:cubicBezTo>
                    <a:pt x="0" y="10186"/>
                    <a:pt x="1167" y="11658"/>
                    <a:pt x="2744" y="11658"/>
                  </a:cubicBezTo>
                  <a:cubicBezTo>
                    <a:pt x="2789" y="11658"/>
                    <a:pt x="2835" y="11657"/>
                    <a:pt x="2882" y="11654"/>
                  </a:cubicBezTo>
                  <a:lnTo>
                    <a:pt x="6396" y="11699"/>
                  </a:lnTo>
                  <a:cubicBezTo>
                    <a:pt x="6396" y="11699"/>
                    <a:pt x="6529" y="17214"/>
                    <a:pt x="8086" y="20551"/>
                  </a:cubicBezTo>
                  <a:lnTo>
                    <a:pt x="12178" y="14723"/>
                  </a:lnTo>
                  <a:cubicBezTo>
                    <a:pt x="12178" y="14723"/>
                    <a:pt x="10355" y="8852"/>
                    <a:pt x="9732" y="8274"/>
                  </a:cubicBezTo>
                  <a:cubicBezTo>
                    <a:pt x="9349" y="7943"/>
                    <a:pt x="8960" y="7864"/>
                    <a:pt x="8494" y="7864"/>
                  </a:cubicBezTo>
                  <a:cubicBezTo>
                    <a:pt x="8070" y="7864"/>
                    <a:pt x="7583" y="7930"/>
                    <a:pt x="6981" y="7930"/>
                  </a:cubicBezTo>
                  <a:cubicBezTo>
                    <a:pt x="6553" y="7930"/>
                    <a:pt x="6068" y="7897"/>
                    <a:pt x="5506" y="7784"/>
                  </a:cubicBezTo>
                  <a:cubicBezTo>
                    <a:pt x="3282" y="7340"/>
                    <a:pt x="4261" y="0"/>
                    <a:pt x="4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2"/>
            <p:cNvSpPr/>
            <p:nvPr/>
          </p:nvSpPr>
          <p:spPr>
            <a:xfrm>
              <a:off x="1457414" y="3040749"/>
              <a:ext cx="621718" cy="1473637"/>
            </a:xfrm>
            <a:custGeom>
              <a:rect b="b" l="l" r="r" t="t"/>
              <a:pathLst>
                <a:path extrusionOk="0" h="20773" w="8764">
                  <a:moveTo>
                    <a:pt x="4360" y="0"/>
                  </a:moveTo>
                  <a:lnTo>
                    <a:pt x="2625" y="356"/>
                  </a:lnTo>
                  <a:cubicBezTo>
                    <a:pt x="1557" y="3025"/>
                    <a:pt x="801" y="5783"/>
                    <a:pt x="267" y="8585"/>
                  </a:cubicBezTo>
                  <a:cubicBezTo>
                    <a:pt x="0" y="10275"/>
                    <a:pt x="1290" y="11832"/>
                    <a:pt x="2981" y="11832"/>
                  </a:cubicBezTo>
                  <a:lnTo>
                    <a:pt x="6361" y="11832"/>
                  </a:lnTo>
                  <a:cubicBezTo>
                    <a:pt x="6361" y="11832"/>
                    <a:pt x="6495" y="17437"/>
                    <a:pt x="8052" y="20773"/>
                  </a:cubicBezTo>
                  <a:lnTo>
                    <a:pt x="8763" y="19705"/>
                  </a:lnTo>
                  <a:cubicBezTo>
                    <a:pt x="7118" y="16058"/>
                    <a:pt x="7162" y="10498"/>
                    <a:pt x="7162" y="10498"/>
                  </a:cubicBezTo>
                  <a:lnTo>
                    <a:pt x="7162" y="10498"/>
                  </a:lnTo>
                  <a:cubicBezTo>
                    <a:pt x="7162" y="10498"/>
                    <a:pt x="6081" y="10762"/>
                    <a:pt x="4867" y="10762"/>
                  </a:cubicBezTo>
                  <a:cubicBezTo>
                    <a:pt x="3798" y="10762"/>
                    <a:pt x="2627" y="10557"/>
                    <a:pt x="2002" y="9786"/>
                  </a:cubicBezTo>
                  <a:cubicBezTo>
                    <a:pt x="712" y="8229"/>
                    <a:pt x="2491" y="5872"/>
                    <a:pt x="4182" y="4048"/>
                  </a:cubicBezTo>
                  <a:cubicBezTo>
                    <a:pt x="4137" y="2669"/>
                    <a:pt x="4182" y="1335"/>
                    <a:pt x="4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2"/>
            <p:cNvSpPr/>
            <p:nvPr/>
          </p:nvSpPr>
          <p:spPr>
            <a:xfrm>
              <a:off x="1545736" y="2845732"/>
              <a:ext cx="356686" cy="453307"/>
            </a:xfrm>
            <a:custGeom>
              <a:rect b="b" l="l" r="r" t="t"/>
              <a:pathLst>
                <a:path extrusionOk="0" h="6390" w="5028">
                  <a:moveTo>
                    <a:pt x="2738" y="0"/>
                  </a:moveTo>
                  <a:cubicBezTo>
                    <a:pt x="1969" y="0"/>
                    <a:pt x="306" y="440"/>
                    <a:pt x="268" y="747"/>
                  </a:cubicBezTo>
                  <a:cubicBezTo>
                    <a:pt x="1" y="2349"/>
                    <a:pt x="624" y="6130"/>
                    <a:pt x="846" y="6352"/>
                  </a:cubicBezTo>
                  <a:cubicBezTo>
                    <a:pt x="872" y="6378"/>
                    <a:pt x="943" y="6389"/>
                    <a:pt x="1050" y="6389"/>
                  </a:cubicBezTo>
                  <a:cubicBezTo>
                    <a:pt x="1877" y="6389"/>
                    <a:pt x="4820" y="5704"/>
                    <a:pt x="4938" y="5507"/>
                  </a:cubicBezTo>
                  <a:cubicBezTo>
                    <a:pt x="5027" y="5285"/>
                    <a:pt x="3470" y="214"/>
                    <a:pt x="3026" y="36"/>
                  </a:cubicBezTo>
                  <a:cubicBezTo>
                    <a:pt x="2959" y="11"/>
                    <a:pt x="2859" y="0"/>
                    <a:pt x="27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2"/>
            <p:cNvSpPr/>
            <p:nvPr/>
          </p:nvSpPr>
          <p:spPr>
            <a:xfrm>
              <a:off x="1545736" y="2867156"/>
              <a:ext cx="350373" cy="450327"/>
            </a:xfrm>
            <a:custGeom>
              <a:rect b="b" l="l" r="r" t="t"/>
              <a:pathLst>
                <a:path extrusionOk="0" h="6348" w="4939">
                  <a:moveTo>
                    <a:pt x="1157" y="1"/>
                  </a:moveTo>
                  <a:cubicBezTo>
                    <a:pt x="668" y="134"/>
                    <a:pt x="312" y="312"/>
                    <a:pt x="268" y="445"/>
                  </a:cubicBezTo>
                  <a:cubicBezTo>
                    <a:pt x="1" y="2091"/>
                    <a:pt x="490" y="6095"/>
                    <a:pt x="713" y="6317"/>
                  </a:cubicBezTo>
                  <a:cubicBezTo>
                    <a:pt x="733" y="6338"/>
                    <a:pt x="786" y="6347"/>
                    <a:pt x="864" y="6347"/>
                  </a:cubicBezTo>
                  <a:cubicBezTo>
                    <a:pt x="1626" y="6347"/>
                    <a:pt x="4817" y="5451"/>
                    <a:pt x="4938" y="5249"/>
                  </a:cubicBezTo>
                  <a:cubicBezTo>
                    <a:pt x="4938" y="5205"/>
                    <a:pt x="4938" y="5205"/>
                    <a:pt x="4938" y="5160"/>
                  </a:cubicBezTo>
                  <a:cubicBezTo>
                    <a:pt x="4030" y="5378"/>
                    <a:pt x="2974" y="5596"/>
                    <a:pt x="2544" y="5596"/>
                  </a:cubicBezTo>
                  <a:cubicBezTo>
                    <a:pt x="2448" y="5596"/>
                    <a:pt x="2383" y="5585"/>
                    <a:pt x="2358" y="5561"/>
                  </a:cubicBezTo>
                  <a:cubicBezTo>
                    <a:pt x="2136" y="5338"/>
                    <a:pt x="1246" y="1958"/>
                    <a:pt x="1157" y="1"/>
                  </a:cubicBezTo>
                  <a:close/>
                </a:path>
              </a:pathLst>
            </a:custGeom>
            <a:solidFill>
              <a:srgbClr val="3D28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2"/>
            <p:cNvSpPr/>
            <p:nvPr/>
          </p:nvSpPr>
          <p:spPr>
            <a:xfrm>
              <a:off x="1564677" y="2901704"/>
              <a:ext cx="88462" cy="296955"/>
            </a:xfrm>
            <a:custGeom>
              <a:rect b="b" l="l" r="r" t="t"/>
              <a:pathLst>
                <a:path extrusionOk="0" h="4186" w="1247">
                  <a:moveTo>
                    <a:pt x="380" y="1"/>
                  </a:moveTo>
                  <a:cubicBezTo>
                    <a:pt x="372" y="1"/>
                    <a:pt x="365" y="2"/>
                    <a:pt x="357" y="3"/>
                  </a:cubicBezTo>
                  <a:cubicBezTo>
                    <a:pt x="45" y="3"/>
                    <a:pt x="1" y="715"/>
                    <a:pt x="134" y="1871"/>
                  </a:cubicBezTo>
                  <a:cubicBezTo>
                    <a:pt x="265" y="3007"/>
                    <a:pt x="568" y="4185"/>
                    <a:pt x="831" y="4185"/>
                  </a:cubicBezTo>
                  <a:cubicBezTo>
                    <a:pt x="836" y="4185"/>
                    <a:pt x="841" y="4185"/>
                    <a:pt x="846" y="4184"/>
                  </a:cubicBezTo>
                  <a:cubicBezTo>
                    <a:pt x="1157" y="4184"/>
                    <a:pt x="1246" y="2983"/>
                    <a:pt x="1113" y="1827"/>
                  </a:cubicBezTo>
                  <a:cubicBezTo>
                    <a:pt x="940" y="704"/>
                    <a:pt x="642" y="1"/>
                    <a:pt x="380" y="1"/>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2"/>
            <p:cNvSpPr/>
            <p:nvPr/>
          </p:nvSpPr>
          <p:spPr>
            <a:xfrm>
              <a:off x="1586811" y="2681007"/>
              <a:ext cx="135708" cy="233534"/>
            </a:xfrm>
            <a:custGeom>
              <a:rect b="b" l="l" r="r" t="t"/>
              <a:pathLst>
                <a:path extrusionOk="0" h="3292" w="1913">
                  <a:moveTo>
                    <a:pt x="0" y="0"/>
                  </a:moveTo>
                  <a:lnTo>
                    <a:pt x="445" y="2669"/>
                  </a:lnTo>
                  <a:lnTo>
                    <a:pt x="1779" y="3292"/>
                  </a:lnTo>
                  <a:lnTo>
                    <a:pt x="1913" y="2358"/>
                  </a:lnTo>
                  <a:lnTo>
                    <a:pt x="1290" y="267"/>
                  </a:lnTo>
                  <a:lnTo>
                    <a:pt x="0" y="0"/>
                  </a:ln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2"/>
            <p:cNvSpPr/>
            <p:nvPr/>
          </p:nvSpPr>
          <p:spPr>
            <a:xfrm>
              <a:off x="1557654" y="2900215"/>
              <a:ext cx="773884" cy="393008"/>
            </a:xfrm>
            <a:custGeom>
              <a:rect b="b" l="l" r="r" t="t"/>
              <a:pathLst>
                <a:path extrusionOk="0" h="5540" w="10909">
                  <a:moveTo>
                    <a:pt x="458" y="0"/>
                  </a:moveTo>
                  <a:cubicBezTo>
                    <a:pt x="71" y="0"/>
                    <a:pt x="1" y="776"/>
                    <a:pt x="678" y="1759"/>
                  </a:cubicBezTo>
                  <a:cubicBezTo>
                    <a:pt x="1612" y="3049"/>
                    <a:pt x="2769" y="4161"/>
                    <a:pt x="4148" y="5006"/>
                  </a:cubicBezTo>
                  <a:cubicBezTo>
                    <a:pt x="4904" y="5317"/>
                    <a:pt x="10820" y="5540"/>
                    <a:pt x="10820" y="5540"/>
                  </a:cubicBezTo>
                  <a:lnTo>
                    <a:pt x="10909" y="5273"/>
                  </a:lnTo>
                  <a:cubicBezTo>
                    <a:pt x="10286" y="5050"/>
                    <a:pt x="5126" y="4428"/>
                    <a:pt x="4592" y="4205"/>
                  </a:cubicBezTo>
                  <a:cubicBezTo>
                    <a:pt x="4103" y="3938"/>
                    <a:pt x="2235" y="1625"/>
                    <a:pt x="900" y="246"/>
                  </a:cubicBezTo>
                  <a:cubicBezTo>
                    <a:pt x="731" y="77"/>
                    <a:pt x="579" y="0"/>
                    <a:pt x="45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2"/>
            <p:cNvSpPr/>
            <p:nvPr/>
          </p:nvSpPr>
          <p:spPr>
            <a:xfrm>
              <a:off x="1564677" y="2911352"/>
              <a:ext cx="760548" cy="381870"/>
            </a:xfrm>
            <a:custGeom>
              <a:rect b="b" l="l" r="r" t="t"/>
              <a:pathLst>
                <a:path extrusionOk="0" h="5383" w="10721">
                  <a:moveTo>
                    <a:pt x="134" y="0"/>
                  </a:moveTo>
                  <a:lnTo>
                    <a:pt x="134" y="0"/>
                  </a:lnTo>
                  <a:cubicBezTo>
                    <a:pt x="1" y="267"/>
                    <a:pt x="90" y="890"/>
                    <a:pt x="579" y="1602"/>
                  </a:cubicBezTo>
                  <a:cubicBezTo>
                    <a:pt x="1469" y="2892"/>
                    <a:pt x="2670" y="4004"/>
                    <a:pt x="4049" y="4849"/>
                  </a:cubicBezTo>
                  <a:cubicBezTo>
                    <a:pt x="4805" y="5160"/>
                    <a:pt x="10721" y="5383"/>
                    <a:pt x="10721" y="5383"/>
                  </a:cubicBezTo>
                  <a:lnTo>
                    <a:pt x="10721" y="5294"/>
                  </a:lnTo>
                  <a:cubicBezTo>
                    <a:pt x="9075" y="5071"/>
                    <a:pt x="4805" y="4804"/>
                    <a:pt x="4182" y="4537"/>
                  </a:cubicBezTo>
                  <a:cubicBezTo>
                    <a:pt x="3515" y="4226"/>
                    <a:pt x="1424" y="2180"/>
                    <a:pt x="579" y="890"/>
                  </a:cubicBezTo>
                  <a:cubicBezTo>
                    <a:pt x="357" y="623"/>
                    <a:pt x="223" y="312"/>
                    <a:pt x="134" y="0"/>
                  </a:cubicBezTo>
                  <a:close/>
                </a:path>
              </a:pathLst>
            </a:custGeom>
            <a:solidFill>
              <a:srgbClr val="FF95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2"/>
            <p:cNvSpPr/>
            <p:nvPr/>
          </p:nvSpPr>
          <p:spPr>
            <a:xfrm>
              <a:off x="1501610" y="2305018"/>
              <a:ext cx="337674" cy="504100"/>
            </a:xfrm>
            <a:custGeom>
              <a:rect b="b" l="l" r="r" t="t"/>
              <a:pathLst>
                <a:path extrusionOk="0" h="7106" w="4760">
                  <a:moveTo>
                    <a:pt x="2172" y="0"/>
                  </a:moveTo>
                  <a:cubicBezTo>
                    <a:pt x="2130" y="0"/>
                    <a:pt x="2088" y="2"/>
                    <a:pt x="2046" y="7"/>
                  </a:cubicBezTo>
                  <a:cubicBezTo>
                    <a:pt x="1112" y="140"/>
                    <a:pt x="0" y="2676"/>
                    <a:pt x="445" y="4633"/>
                  </a:cubicBezTo>
                  <a:cubicBezTo>
                    <a:pt x="823" y="6336"/>
                    <a:pt x="1974" y="7105"/>
                    <a:pt x="3487" y="7105"/>
                  </a:cubicBezTo>
                  <a:cubicBezTo>
                    <a:pt x="3753" y="7105"/>
                    <a:pt x="4029" y="7081"/>
                    <a:pt x="4315" y="7035"/>
                  </a:cubicBezTo>
                  <a:cubicBezTo>
                    <a:pt x="4671" y="5745"/>
                    <a:pt x="4760" y="4411"/>
                    <a:pt x="4626" y="3076"/>
                  </a:cubicBezTo>
                  <a:cubicBezTo>
                    <a:pt x="4455" y="1745"/>
                    <a:pt x="3330" y="0"/>
                    <a:pt x="217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2"/>
            <p:cNvSpPr/>
            <p:nvPr/>
          </p:nvSpPr>
          <p:spPr>
            <a:xfrm>
              <a:off x="1444786" y="2295087"/>
              <a:ext cx="334553" cy="404926"/>
            </a:xfrm>
            <a:custGeom>
              <a:rect b="b" l="l" r="r" t="t"/>
              <a:pathLst>
                <a:path extrusionOk="0" h="5708" w="4716">
                  <a:moveTo>
                    <a:pt x="2243" y="1"/>
                  </a:moveTo>
                  <a:cubicBezTo>
                    <a:pt x="251" y="1"/>
                    <a:pt x="45" y="2585"/>
                    <a:pt x="45" y="3483"/>
                  </a:cubicBezTo>
                  <a:cubicBezTo>
                    <a:pt x="0" y="4417"/>
                    <a:pt x="1780" y="5707"/>
                    <a:pt x="1780" y="5707"/>
                  </a:cubicBezTo>
                  <a:cubicBezTo>
                    <a:pt x="1468" y="3305"/>
                    <a:pt x="4716" y="236"/>
                    <a:pt x="2491" y="13"/>
                  </a:cubicBezTo>
                  <a:cubicBezTo>
                    <a:pt x="2406" y="5"/>
                    <a:pt x="2323" y="1"/>
                    <a:pt x="2243" y="1"/>
                  </a:cubicBezTo>
                  <a:close/>
                </a:path>
              </a:pathLst>
            </a:custGeom>
            <a:solidFill>
              <a:srgbClr val="85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2"/>
            <p:cNvSpPr/>
            <p:nvPr/>
          </p:nvSpPr>
          <p:spPr>
            <a:xfrm>
              <a:off x="1454222" y="2624821"/>
              <a:ext cx="126344" cy="87824"/>
            </a:xfrm>
            <a:custGeom>
              <a:rect b="b" l="l" r="r" t="t"/>
              <a:pathLst>
                <a:path extrusionOk="0" h="1238" w="1781">
                  <a:moveTo>
                    <a:pt x="600" y="0"/>
                  </a:moveTo>
                  <a:cubicBezTo>
                    <a:pt x="397" y="0"/>
                    <a:pt x="230" y="93"/>
                    <a:pt x="179" y="347"/>
                  </a:cubicBezTo>
                  <a:cubicBezTo>
                    <a:pt x="1" y="1059"/>
                    <a:pt x="579" y="1193"/>
                    <a:pt x="1780" y="1237"/>
                  </a:cubicBezTo>
                  <a:cubicBezTo>
                    <a:pt x="1780" y="926"/>
                    <a:pt x="1691" y="659"/>
                    <a:pt x="1513" y="436"/>
                  </a:cubicBezTo>
                  <a:cubicBezTo>
                    <a:pt x="1348" y="244"/>
                    <a:pt x="928" y="0"/>
                    <a:pt x="600"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2"/>
            <p:cNvSpPr/>
            <p:nvPr/>
          </p:nvSpPr>
          <p:spPr>
            <a:xfrm>
              <a:off x="1485790" y="2644259"/>
              <a:ext cx="72643" cy="52567"/>
            </a:xfrm>
            <a:custGeom>
              <a:rect b="b" l="l" r="r" t="t"/>
              <a:pathLst>
                <a:path extrusionOk="0" h="741" w="1024">
                  <a:moveTo>
                    <a:pt x="335" y="0"/>
                  </a:moveTo>
                  <a:cubicBezTo>
                    <a:pt x="219" y="0"/>
                    <a:pt x="123" y="57"/>
                    <a:pt x="90" y="207"/>
                  </a:cubicBezTo>
                  <a:cubicBezTo>
                    <a:pt x="1" y="652"/>
                    <a:pt x="312" y="696"/>
                    <a:pt x="1024" y="741"/>
                  </a:cubicBezTo>
                  <a:cubicBezTo>
                    <a:pt x="1024" y="563"/>
                    <a:pt x="979" y="429"/>
                    <a:pt x="890" y="296"/>
                  </a:cubicBezTo>
                  <a:cubicBezTo>
                    <a:pt x="779" y="157"/>
                    <a:pt x="529" y="0"/>
                    <a:pt x="335"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2"/>
            <p:cNvSpPr/>
            <p:nvPr/>
          </p:nvSpPr>
          <p:spPr>
            <a:xfrm>
              <a:off x="1511045" y="2666889"/>
              <a:ext cx="50580" cy="33129"/>
            </a:xfrm>
            <a:custGeom>
              <a:rect b="b" l="l" r="r" t="t"/>
              <a:pathLst>
                <a:path extrusionOk="0" h="467" w="713">
                  <a:moveTo>
                    <a:pt x="269" y="1"/>
                  </a:moveTo>
                  <a:cubicBezTo>
                    <a:pt x="183" y="1"/>
                    <a:pt x="108" y="42"/>
                    <a:pt x="90" y="155"/>
                  </a:cubicBezTo>
                  <a:cubicBezTo>
                    <a:pt x="1" y="377"/>
                    <a:pt x="267" y="466"/>
                    <a:pt x="712" y="466"/>
                  </a:cubicBezTo>
                  <a:cubicBezTo>
                    <a:pt x="712" y="377"/>
                    <a:pt x="668" y="244"/>
                    <a:pt x="579" y="155"/>
                  </a:cubicBezTo>
                  <a:cubicBezTo>
                    <a:pt x="527" y="78"/>
                    <a:pt x="387" y="1"/>
                    <a:pt x="26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2"/>
            <p:cNvSpPr/>
            <p:nvPr/>
          </p:nvSpPr>
          <p:spPr>
            <a:xfrm>
              <a:off x="1451100" y="2206268"/>
              <a:ext cx="243040" cy="263755"/>
            </a:xfrm>
            <a:custGeom>
              <a:rect b="b" l="l" r="r" t="t"/>
              <a:pathLst>
                <a:path extrusionOk="0" h="3718" w="3426">
                  <a:moveTo>
                    <a:pt x="1103" y="1"/>
                  </a:moveTo>
                  <a:cubicBezTo>
                    <a:pt x="753" y="1"/>
                    <a:pt x="451" y="117"/>
                    <a:pt x="312" y="465"/>
                  </a:cubicBezTo>
                  <a:cubicBezTo>
                    <a:pt x="0" y="1354"/>
                    <a:pt x="846" y="3445"/>
                    <a:pt x="1424" y="3667"/>
                  </a:cubicBezTo>
                  <a:cubicBezTo>
                    <a:pt x="1506" y="3702"/>
                    <a:pt x="1593" y="3718"/>
                    <a:pt x="1683" y="3718"/>
                  </a:cubicBezTo>
                  <a:cubicBezTo>
                    <a:pt x="2180" y="3718"/>
                    <a:pt x="2768" y="3220"/>
                    <a:pt x="3070" y="2466"/>
                  </a:cubicBezTo>
                  <a:cubicBezTo>
                    <a:pt x="3426" y="1532"/>
                    <a:pt x="3248" y="643"/>
                    <a:pt x="2669" y="420"/>
                  </a:cubicBezTo>
                  <a:cubicBezTo>
                    <a:pt x="2317" y="285"/>
                    <a:pt x="1651" y="1"/>
                    <a:pt x="1103" y="1"/>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2"/>
            <p:cNvSpPr/>
            <p:nvPr/>
          </p:nvSpPr>
          <p:spPr>
            <a:xfrm>
              <a:off x="1750897" y="2595806"/>
              <a:ext cx="37882" cy="60654"/>
            </a:xfrm>
            <a:custGeom>
              <a:rect b="b" l="l" r="r" t="t"/>
              <a:pathLst>
                <a:path extrusionOk="0" h="855" w="534">
                  <a:moveTo>
                    <a:pt x="45" y="0"/>
                  </a:moveTo>
                  <a:cubicBezTo>
                    <a:pt x="45" y="267"/>
                    <a:pt x="0" y="578"/>
                    <a:pt x="0" y="845"/>
                  </a:cubicBezTo>
                  <a:cubicBezTo>
                    <a:pt x="6" y="851"/>
                    <a:pt x="19" y="854"/>
                    <a:pt x="37" y="854"/>
                  </a:cubicBezTo>
                  <a:cubicBezTo>
                    <a:pt x="147" y="854"/>
                    <a:pt x="451" y="744"/>
                    <a:pt x="489" y="667"/>
                  </a:cubicBezTo>
                  <a:cubicBezTo>
                    <a:pt x="534" y="534"/>
                    <a:pt x="312" y="223"/>
                    <a:pt x="45"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2"/>
            <p:cNvSpPr/>
            <p:nvPr/>
          </p:nvSpPr>
          <p:spPr>
            <a:xfrm>
              <a:off x="1741391" y="2592614"/>
              <a:ext cx="37953" cy="60867"/>
            </a:xfrm>
            <a:custGeom>
              <a:rect b="b" l="l" r="r" t="t"/>
              <a:pathLst>
                <a:path extrusionOk="0" h="858" w="535">
                  <a:moveTo>
                    <a:pt x="90" y="1"/>
                  </a:moveTo>
                  <a:cubicBezTo>
                    <a:pt x="45" y="312"/>
                    <a:pt x="1" y="579"/>
                    <a:pt x="1" y="846"/>
                  </a:cubicBezTo>
                  <a:cubicBezTo>
                    <a:pt x="9" y="854"/>
                    <a:pt x="28" y="857"/>
                    <a:pt x="54" y="857"/>
                  </a:cubicBezTo>
                  <a:cubicBezTo>
                    <a:pt x="176" y="857"/>
                    <a:pt x="453" y="778"/>
                    <a:pt x="490" y="668"/>
                  </a:cubicBezTo>
                  <a:cubicBezTo>
                    <a:pt x="535" y="579"/>
                    <a:pt x="312" y="223"/>
                    <a:pt x="9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2"/>
            <p:cNvSpPr/>
            <p:nvPr/>
          </p:nvSpPr>
          <p:spPr>
            <a:xfrm>
              <a:off x="1754019" y="2516920"/>
              <a:ext cx="66329" cy="19012"/>
            </a:xfrm>
            <a:custGeom>
              <a:rect b="b" l="l" r="r" t="t"/>
              <a:pathLst>
                <a:path extrusionOk="0" h="268" w="935">
                  <a:moveTo>
                    <a:pt x="357" y="0"/>
                  </a:moveTo>
                  <a:cubicBezTo>
                    <a:pt x="1" y="45"/>
                    <a:pt x="1" y="267"/>
                    <a:pt x="1" y="267"/>
                  </a:cubicBezTo>
                  <a:cubicBezTo>
                    <a:pt x="156" y="223"/>
                    <a:pt x="312" y="200"/>
                    <a:pt x="468" y="200"/>
                  </a:cubicBezTo>
                  <a:cubicBezTo>
                    <a:pt x="623" y="200"/>
                    <a:pt x="779" y="223"/>
                    <a:pt x="935" y="267"/>
                  </a:cubicBezTo>
                  <a:cubicBezTo>
                    <a:pt x="801" y="134"/>
                    <a:pt x="579" y="0"/>
                    <a:pt x="357"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2"/>
            <p:cNvSpPr/>
            <p:nvPr/>
          </p:nvSpPr>
          <p:spPr>
            <a:xfrm>
              <a:off x="1637250" y="2531463"/>
              <a:ext cx="75835" cy="45473"/>
            </a:xfrm>
            <a:custGeom>
              <a:rect b="b" l="l" r="r" t="t"/>
              <a:pathLst>
                <a:path extrusionOk="0" h="641" w="1069">
                  <a:moveTo>
                    <a:pt x="749" y="0"/>
                  </a:moveTo>
                  <a:cubicBezTo>
                    <a:pt x="659" y="0"/>
                    <a:pt x="570" y="22"/>
                    <a:pt x="490" y="62"/>
                  </a:cubicBezTo>
                  <a:cubicBezTo>
                    <a:pt x="268" y="151"/>
                    <a:pt x="90" y="373"/>
                    <a:pt x="1" y="640"/>
                  </a:cubicBezTo>
                  <a:cubicBezTo>
                    <a:pt x="312" y="373"/>
                    <a:pt x="668" y="151"/>
                    <a:pt x="1068" y="107"/>
                  </a:cubicBezTo>
                  <a:cubicBezTo>
                    <a:pt x="970" y="33"/>
                    <a:pt x="859" y="0"/>
                    <a:pt x="749"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2"/>
            <p:cNvSpPr/>
            <p:nvPr/>
          </p:nvSpPr>
          <p:spPr>
            <a:xfrm>
              <a:off x="1754019" y="2448745"/>
              <a:ext cx="75835" cy="33484"/>
            </a:xfrm>
            <a:custGeom>
              <a:rect b="b" l="l" r="r" t="t"/>
              <a:pathLst>
                <a:path extrusionOk="0" h="472" w="1069">
                  <a:moveTo>
                    <a:pt x="245" y="0"/>
                  </a:moveTo>
                  <a:cubicBezTo>
                    <a:pt x="164" y="0"/>
                    <a:pt x="82" y="9"/>
                    <a:pt x="1" y="27"/>
                  </a:cubicBezTo>
                  <a:lnTo>
                    <a:pt x="1" y="249"/>
                  </a:lnTo>
                  <a:cubicBezTo>
                    <a:pt x="108" y="223"/>
                    <a:pt x="216" y="208"/>
                    <a:pt x="323" y="208"/>
                  </a:cubicBezTo>
                  <a:cubicBezTo>
                    <a:pt x="568" y="208"/>
                    <a:pt x="807" y="286"/>
                    <a:pt x="1024" y="472"/>
                  </a:cubicBezTo>
                  <a:lnTo>
                    <a:pt x="1068" y="383"/>
                  </a:lnTo>
                  <a:cubicBezTo>
                    <a:pt x="856" y="135"/>
                    <a:pt x="559" y="0"/>
                    <a:pt x="245" y="0"/>
                  </a:cubicBez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2"/>
            <p:cNvSpPr/>
            <p:nvPr/>
          </p:nvSpPr>
          <p:spPr>
            <a:xfrm>
              <a:off x="1608873" y="2453782"/>
              <a:ext cx="97897" cy="69521"/>
            </a:xfrm>
            <a:custGeom>
              <a:rect b="b" l="l" r="r" t="t"/>
              <a:pathLst>
                <a:path extrusionOk="0" h="980" w="1380">
                  <a:moveTo>
                    <a:pt x="1335" y="1"/>
                  </a:moveTo>
                  <a:cubicBezTo>
                    <a:pt x="801" y="178"/>
                    <a:pt x="356" y="490"/>
                    <a:pt x="1" y="935"/>
                  </a:cubicBezTo>
                  <a:lnTo>
                    <a:pt x="45" y="979"/>
                  </a:lnTo>
                  <a:cubicBezTo>
                    <a:pt x="401" y="623"/>
                    <a:pt x="890" y="356"/>
                    <a:pt x="1379" y="223"/>
                  </a:cubicBezTo>
                  <a:lnTo>
                    <a:pt x="1335" y="1"/>
                  </a:lnTo>
                  <a:close/>
                </a:path>
              </a:pathLst>
            </a:custGeom>
            <a:solidFill>
              <a:srgbClr val="CC41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2"/>
            <p:cNvSpPr/>
            <p:nvPr/>
          </p:nvSpPr>
          <p:spPr>
            <a:xfrm>
              <a:off x="1687760" y="2681007"/>
              <a:ext cx="110525" cy="31994"/>
            </a:xfrm>
            <a:custGeom>
              <a:rect b="b" l="l" r="r" t="t"/>
              <a:pathLst>
                <a:path extrusionOk="0" h="451" w="1558">
                  <a:moveTo>
                    <a:pt x="45" y="0"/>
                  </a:moveTo>
                  <a:lnTo>
                    <a:pt x="1" y="134"/>
                  </a:lnTo>
                  <a:cubicBezTo>
                    <a:pt x="366" y="370"/>
                    <a:pt x="680" y="451"/>
                    <a:pt x="937" y="451"/>
                  </a:cubicBezTo>
                  <a:cubicBezTo>
                    <a:pt x="1211" y="451"/>
                    <a:pt x="1420" y="359"/>
                    <a:pt x="1557" y="267"/>
                  </a:cubicBezTo>
                  <a:lnTo>
                    <a:pt x="1513" y="223"/>
                  </a:lnTo>
                  <a:cubicBezTo>
                    <a:pt x="1333" y="304"/>
                    <a:pt x="1142" y="344"/>
                    <a:pt x="952" y="344"/>
                  </a:cubicBezTo>
                  <a:cubicBezTo>
                    <a:pt x="623" y="344"/>
                    <a:pt x="299" y="226"/>
                    <a:pt x="45"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2"/>
            <p:cNvSpPr/>
            <p:nvPr/>
          </p:nvSpPr>
          <p:spPr>
            <a:xfrm>
              <a:off x="1747705" y="2728324"/>
              <a:ext cx="31639" cy="9506"/>
            </a:xfrm>
            <a:custGeom>
              <a:rect b="b" l="l" r="r" t="t"/>
              <a:pathLst>
                <a:path extrusionOk="0" h="134" w="446">
                  <a:moveTo>
                    <a:pt x="223" y="0"/>
                  </a:moveTo>
                  <a:cubicBezTo>
                    <a:pt x="90" y="0"/>
                    <a:pt x="1" y="0"/>
                    <a:pt x="1" y="45"/>
                  </a:cubicBezTo>
                  <a:cubicBezTo>
                    <a:pt x="1" y="89"/>
                    <a:pt x="134" y="134"/>
                    <a:pt x="223" y="134"/>
                  </a:cubicBezTo>
                  <a:cubicBezTo>
                    <a:pt x="357" y="134"/>
                    <a:pt x="446" y="89"/>
                    <a:pt x="446" y="45"/>
                  </a:cubicBezTo>
                  <a:cubicBezTo>
                    <a:pt x="446" y="0"/>
                    <a:pt x="357" y="0"/>
                    <a:pt x="223" y="0"/>
                  </a:cubicBezTo>
                  <a:close/>
                </a:path>
              </a:pathLst>
            </a:custGeom>
            <a:solidFill>
              <a:srgbClr val="EA7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2"/>
            <p:cNvSpPr/>
            <p:nvPr/>
          </p:nvSpPr>
          <p:spPr>
            <a:xfrm>
              <a:off x="2252593" y="3263079"/>
              <a:ext cx="154720" cy="92506"/>
            </a:xfrm>
            <a:custGeom>
              <a:rect b="b" l="l" r="r" t="t"/>
              <a:pathLst>
                <a:path extrusionOk="0" h="1304" w="2181">
                  <a:moveTo>
                    <a:pt x="1209" y="1"/>
                  </a:moveTo>
                  <a:cubicBezTo>
                    <a:pt x="1087" y="1"/>
                    <a:pt x="937" y="20"/>
                    <a:pt x="757" y="69"/>
                  </a:cubicBezTo>
                  <a:cubicBezTo>
                    <a:pt x="757" y="69"/>
                    <a:pt x="1" y="113"/>
                    <a:pt x="490" y="291"/>
                  </a:cubicBezTo>
                  <a:cubicBezTo>
                    <a:pt x="1068" y="469"/>
                    <a:pt x="1246" y="1092"/>
                    <a:pt x="1424" y="1270"/>
                  </a:cubicBezTo>
                  <a:cubicBezTo>
                    <a:pt x="1447" y="1293"/>
                    <a:pt x="1478" y="1303"/>
                    <a:pt x="1512" y="1303"/>
                  </a:cubicBezTo>
                  <a:cubicBezTo>
                    <a:pt x="1743" y="1303"/>
                    <a:pt x="2180" y="846"/>
                    <a:pt x="2180" y="692"/>
                  </a:cubicBezTo>
                  <a:cubicBezTo>
                    <a:pt x="2180" y="514"/>
                    <a:pt x="1736" y="202"/>
                    <a:pt x="1602" y="113"/>
                  </a:cubicBezTo>
                  <a:cubicBezTo>
                    <a:pt x="1546" y="57"/>
                    <a:pt x="1418" y="1"/>
                    <a:pt x="1209"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2"/>
            <p:cNvSpPr/>
            <p:nvPr/>
          </p:nvSpPr>
          <p:spPr>
            <a:xfrm>
              <a:off x="2381990" y="3293158"/>
              <a:ext cx="94705" cy="70585"/>
            </a:xfrm>
            <a:custGeom>
              <a:rect b="b" l="l" r="r" t="t"/>
              <a:pathLst>
                <a:path extrusionOk="0" h="995" w="1335">
                  <a:moveTo>
                    <a:pt x="45" y="1"/>
                  </a:moveTo>
                  <a:lnTo>
                    <a:pt x="1" y="312"/>
                  </a:lnTo>
                  <a:cubicBezTo>
                    <a:pt x="1" y="312"/>
                    <a:pt x="1138" y="994"/>
                    <a:pt x="1313" y="994"/>
                  </a:cubicBezTo>
                  <a:cubicBezTo>
                    <a:pt x="1327" y="994"/>
                    <a:pt x="1335" y="989"/>
                    <a:pt x="1335" y="979"/>
                  </a:cubicBezTo>
                  <a:cubicBezTo>
                    <a:pt x="935" y="623"/>
                    <a:pt x="490" y="268"/>
                    <a:pt x="45"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2"/>
            <p:cNvSpPr/>
            <p:nvPr/>
          </p:nvSpPr>
          <p:spPr>
            <a:xfrm>
              <a:off x="2337794" y="3247826"/>
              <a:ext cx="101090" cy="42280"/>
            </a:xfrm>
            <a:custGeom>
              <a:rect b="b" l="l" r="r" t="t"/>
              <a:pathLst>
                <a:path extrusionOk="0" h="596" w="1425">
                  <a:moveTo>
                    <a:pt x="1272" y="1"/>
                  </a:moveTo>
                  <a:cubicBezTo>
                    <a:pt x="1061" y="1"/>
                    <a:pt x="429" y="239"/>
                    <a:pt x="1" y="239"/>
                  </a:cubicBezTo>
                  <a:lnTo>
                    <a:pt x="312" y="595"/>
                  </a:lnTo>
                  <a:cubicBezTo>
                    <a:pt x="312" y="595"/>
                    <a:pt x="1424" y="106"/>
                    <a:pt x="1335" y="17"/>
                  </a:cubicBezTo>
                  <a:cubicBezTo>
                    <a:pt x="1324" y="6"/>
                    <a:pt x="1303" y="1"/>
                    <a:pt x="1272"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2"/>
            <p:cNvSpPr/>
            <p:nvPr/>
          </p:nvSpPr>
          <p:spPr>
            <a:xfrm>
              <a:off x="2366241" y="3315220"/>
              <a:ext cx="82078" cy="95556"/>
            </a:xfrm>
            <a:custGeom>
              <a:rect b="b" l="l" r="r" t="t"/>
              <a:pathLst>
                <a:path extrusionOk="0" h="1347" w="1157">
                  <a:moveTo>
                    <a:pt x="178" y="1"/>
                  </a:moveTo>
                  <a:lnTo>
                    <a:pt x="0" y="357"/>
                  </a:lnTo>
                  <a:cubicBezTo>
                    <a:pt x="0" y="357"/>
                    <a:pt x="990" y="1347"/>
                    <a:pt x="1139" y="1347"/>
                  </a:cubicBezTo>
                  <a:cubicBezTo>
                    <a:pt x="1148" y="1347"/>
                    <a:pt x="1154" y="1343"/>
                    <a:pt x="1157" y="1335"/>
                  </a:cubicBezTo>
                  <a:cubicBezTo>
                    <a:pt x="890" y="846"/>
                    <a:pt x="534" y="401"/>
                    <a:pt x="178"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2"/>
            <p:cNvSpPr/>
            <p:nvPr/>
          </p:nvSpPr>
          <p:spPr>
            <a:xfrm>
              <a:off x="2340986" y="3308977"/>
              <a:ext cx="47388" cy="111092"/>
            </a:xfrm>
            <a:custGeom>
              <a:rect b="b" l="l" r="r" t="t"/>
              <a:pathLst>
                <a:path extrusionOk="0" h="1566" w="668">
                  <a:moveTo>
                    <a:pt x="312" y="0"/>
                  </a:moveTo>
                  <a:lnTo>
                    <a:pt x="0" y="311"/>
                  </a:lnTo>
                  <a:cubicBezTo>
                    <a:pt x="0" y="311"/>
                    <a:pt x="526" y="1566"/>
                    <a:pt x="652" y="1566"/>
                  </a:cubicBezTo>
                  <a:cubicBezTo>
                    <a:pt x="658" y="1566"/>
                    <a:pt x="663" y="1563"/>
                    <a:pt x="667" y="1557"/>
                  </a:cubicBezTo>
                  <a:cubicBezTo>
                    <a:pt x="579" y="1023"/>
                    <a:pt x="490" y="489"/>
                    <a:pt x="312"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2"/>
            <p:cNvSpPr/>
            <p:nvPr/>
          </p:nvSpPr>
          <p:spPr>
            <a:xfrm>
              <a:off x="2293597" y="2428101"/>
              <a:ext cx="145285" cy="88888"/>
            </a:xfrm>
            <a:custGeom>
              <a:rect b="b" l="l" r="r" t="t"/>
              <a:pathLst>
                <a:path extrusionOk="0" h="1253" w="2048">
                  <a:moveTo>
                    <a:pt x="1058" y="0"/>
                  </a:moveTo>
                  <a:cubicBezTo>
                    <a:pt x="883" y="0"/>
                    <a:pt x="642" y="188"/>
                    <a:pt x="401" y="629"/>
                  </a:cubicBezTo>
                  <a:cubicBezTo>
                    <a:pt x="401" y="629"/>
                    <a:pt x="0" y="1064"/>
                    <a:pt x="183" y="1064"/>
                  </a:cubicBezTo>
                  <a:cubicBezTo>
                    <a:pt x="211" y="1064"/>
                    <a:pt x="253" y="1054"/>
                    <a:pt x="312" y="1030"/>
                  </a:cubicBezTo>
                  <a:cubicBezTo>
                    <a:pt x="437" y="985"/>
                    <a:pt x="560" y="968"/>
                    <a:pt x="679" y="968"/>
                  </a:cubicBezTo>
                  <a:cubicBezTo>
                    <a:pt x="1154" y="968"/>
                    <a:pt x="1567" y="1252"/>
                    <a:pt x="1780" y="1252"/>
                  </a:cubicBezTo>
                  <a:cubicBezTo>
                    <a:pt x="2047" y="1252"/>
                    <a:pt x="2047" y="318"/>
                    <a:pt x="1958" y="140"/>
                  </a:cubicBezTo>
                  <a:cubicBezTo>
                    <a:pt x="1825" y="7"/>
                    <a:pt x="1247" y="7"/>
                    <a:pt x="1113" y="7"/>
                  </a:cubicBezTo>
                  <a:cubicBezTo>
                    <a:pt x="1096" y="2"/>
                    <a:pt x="1077" y="0"/>
                    <a:pt x="1058"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2"/>
            <p:cNvSpPr/>
            <p:nvPr/>
          </p:nvSpPr>
          <p:spPr>
            <a:xfrm>
              <a:off x="2400931" y="2429307"/>
              <a:ext cx="126273" cy="30859"/>
            </a:xfrm>
            <a:custGeom>
              <a:rect b="b" l="l" r="r" t="t"/>
              <a:pathLst>
                <a:path extrusionOk="0" h="435" w="1780">
                  <a:moveTo>
                    <a:pt x="823" y="1"/>
                  </a:moveTo>
                  <a:cubicBezTo>
                    <a:pt x="545" y="1"/>
                    <a:pt x="267" y="12"/>
                    <a:pt x="0" y="34"/>
                  </a:cubicBezTo>
                  <a:lnTo>
                    <a:pt x="134" y="435"/>
                  </a:lnTo>
                  <a:cubicBezTo>
                    <a:pt x="134" y="435"/>
                    <a:pt x="1780" y="168"/>
                    <a:pt x="1646" y="34"/>
                  </a:cubicBezTo>
                  <a:cubicBezTo>
                    <a:pt x="1379" y="12"/>
                    <a:pt x="1101" y="1"/>
                    <a:pt x="823"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2"/>
            <p:cNvSpPr/>
            <p:nvPr/>
          </p:nvSpPr>
          <p:spPr>
            <a:xfrm>
              <a:off x="2322045" y="2466410"/>
              <a:ext cx="78956" cy="92435"/>
            </a:xfrm>
            <a:custGeom>
              <a:rect b="b" l="l" r="r" t="t"/>
              <a:pathLst>
                <a:path extrusionOk="0" h="1303" w="1113">
                  <a:moveTo>
                    <a:pt x="223" y="0"/>
                  </a:moveTo>
                  <a:lnTo>
                    <a:pt x="0" y="401"/>
                  </a:lnTo>
                  <a:cubicBezTo>
                    <a:pt x="0" y="401"/>
                    <a:pt x="863" y="1302"/>
                    <a:pt x="1005" y="1302"/>
                  </a:cubicBezTo>
                  <a:cubicBezTo>
                    <a:pt x="1015" y="1302"/>
                    <a:pt x="1021" y="1299"/>
                    <a:pt x="1023" y="1290"/>
                  </a:cubicBezTo>
                  <a:cubicBezTo>
                    <a:pt x="1112" y="1201"/>
                    <a:pt x="445" y="534"/>
                    <a:pt x="223" y="0"/>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2"/>
            <p:cNvSpPr/>
            <p:nvPr/>
          </p:nvSpPr>
          <p:spPr>
            <a:xfrm>
              <a:off x="2413559" y="2460096"/>
              <a:ext cx="121520" cy="45402"/>
            </a:xfrm>
            <a:custGeom>
              <a:rect b="b" l="l" r="r" t="t"/>
              <a:pathLst>
                <a:path extrusionOk="0" h="640" w="1713">
                  <a:moveTo>
                    <a:pt x="0" y="1"/>
                  </a:moveTo>
                  <a:lnTo>
                    <a:pt x="89" y="490"/>
                  </a:lnTo>
                  <a:cubicBezTo>
                    <a:pt x="89" y="490"/>
                    <a:pt x="1040" y="640"/>
                    <a:pt x="1478" y="640"/>
                  </a:cubicBezTo>
                  <a:cubicBezTo>
                    <a:pt x="1624" y="640"/>
                    <a:pt x="1713" y="623"/>
                    <a:pt x="1691" y="579"/>
                  </a:cubicBezTo>
                  <a:cubicBezTo>
                    <a:pt x="1602" y="401"/>
                    <a:pt x="401" y="134"/>
                    <a:pt x="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2"/>
            <p:cNvSpPr/>
            <p:nvPr/>
          </p:nvSpPr>
          <p:spPr>
            <a:xfrm>
              <a:off x="2394617" y="2469531"/>
              <a:ext cx="101373" cy="87753"/>
            </a:xfrm>
            <a:custGeom>
              <a:rect b="b" l="l" r="r" t="t"/>
              <a:pathLst>
                <a:path extrusionOk="0" h="1237" w="1429">
                  <a:moveTo>
                    <a:pt x="0" y="1"/>
                  </a:moveTo>
                  <a:lnTo>
                    <a:pt x="0" y="490"/>
                  </a:lnTo>
                  <a:cubicBezTo>
                    <a:pt x="0" y="490"/>
                    <a:pt x="1173" y="1236"/>
                    <a:pt x="1390" y="1236"/>
                  </a:cubicBezTo>
                  <a:cubicBezTo>
                    <a:pt x="1416" y="1236"/>
                    <a:pt x="1429" y="1226"/>
                    <a:pt x="1424" y="1202"/>
                  </a:cubicBezTo>
                  <a:cubicBezTo>
                    <a:pt x="979" y="757"/>
                    <a:pt x="534" y="357"/>
                    <a:pt x="0" y="1"/>
                  </a:cubicBezTo>
                  <a:close/>
                </a:path>
              </a:pathLst>
            </a:custGeom>
            <a:solidFill>
              <a:srgbClr val="FFB8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35" name="Shape 8835"/>
        <p:cNvGrpSpPr/>
        <p:nvPr/>
      </p:nvGrpSpPr>
      <p:grpSpPr>
        <a:xfrm>
          <a:off x="0" y="0"/>
          <a:ext cx="0" cy="0"/>
          <a:chOff x="0" y="0"/>
          <a:chExt cx="0" cy="0"/>
        </a:xfrm>
      </p:grpSpPr>
      <p:grpSp>
        <p:nvGrpSpPr>
          <p:cNvPr id="8836" name="Google Shape;8836;p87"/>
          <p:cNvGrpSpPr/>
          <p:nvPr/>
        </p:nvGrpSpPr>
        <p:grpSpPr>
          <a:xfrm>
            <a:off x="717025" y="967615"/>
            <a:ext cx="1636117" cy="1526144"/>
            <a:chOff x="729238" y="1179665"/>
            <a:chExt cx="1636117" cy="1526144"/>
          </a:xfrm>
        </p:grpSpPr>
        <p:grpSp>
          <p:nvGrpSpPr>
            <p:cNvPr id="8837" name="Google Shape;8837;p87"/>
            <p:cNvGrpSpPr/>
            <p:nvPr/>
          </p:nvGrpSpPr>
          <p:grpSpPr>
            <a:xfrm>
              <a:off x="729238" y="1179665"/>
              <a:ext cx="80700" cy="1526144"/>
              <a:chOff x="729238" y="1179665"/>
              <a:chExt cx="80700" cy="1526144"/>
            </a:xfrm>
          </p:grpSpPr>
          <p:sp>
            <p:nvSpPr>
              <p:cNvPr id="8838" name="Google Shape;8838;p8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87"/>
            <p:cNvGrpSpPr/>
            <p:nvPr/>
          </p:nvGrpSpPr>
          <p:grpSpPr>
            <a:xfrm>
              <a:off x="903098" y="1179665"/>
              <a:ext cx="80700" cy="1526144"/>
              <a:chOff x="903098" y="1179665"/>
              <a:chExt cx="80700" cy="1526144"/>
            </a:xfrm>
          </p:grpSpPr>
          <p:sp>
            <p:nvSpPr>
              <p:cNvPr id="8849" name="Google Shape;8849;p8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7"/>
            <p:cNvGrpSpPr/>
            <p:nvPr/>
          </p:nvGrpSpPr>
          <p:grpSpPr>
            <a:xfrm>
              <a:off x="1076958" y="1179665"/>
              <a:ext cx="80700" cy="1526144"/>
              <a:chOff x="1076958" y="1179665"/>
              <a:chExt cx="80700" cy="1526144"/>
            </a:xfrm>
          </p:grpSpPr>
          <p:sp>
            <p:nvSpPr>
              <p:cNvPr id="8860" name="Google Shape;8860;p8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87"/>
            <p:cNvGrpSpPr/>
            <p:nvPr/>
          </p:nvGrpSpPr>
          <p:grpSpPr>
            <a:xfrm>
              <a:off x="1247707" y="1179665"/>
              <a:ext cx="80700" cy="1526144"/>
              <a:chOff x="1247707" y="1179665"/>
              <a:chExt cx="80700" cy="1526144"/>
            </a:xfrm>
          </p:grpSpPr>
          <p:sp>
            <p:nvSpPr>
              <p:cNvPr id="8871" name="Google Shape;8871;p8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1" name="Google Shape;8881;p87"/>
            <p:cNvGrpSpPr/>
            <p:nvPr/>
          </p:nvGrpSpPr>
          <p:grpSpPr>
            <a:xfrm>
              <a:off x="1421567" y="1179665"/>
              <a:ext cx="80700" cy="1526144"/>
              <a:chOff x="1421567" y="1179665"/>
              <a:chExt cx="80700" cy="1526144"/>
            </a:xfrm>
          </p:grpSpPr>
          <p:sp>
            <p:nvSpPr>
              <p:cNvPr id="8882" name="Google Shape;8882;p8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87"/>
            <p:cNvGrpSpPr/>
            <p:nvPr/>
          </p:nvGrpSpPr>
          <p:grpSpPr>
            <a:xfrm>
              <a:off x="1592327" y="1179665"/>
              <a:ext cx="80700" cy="1526144"/>
              <a:chOff x="1592327" y="1179665"/>
              <a:chExt cx="80700" cy="1526144"/>
            </a:xfrm>
          </p:grpSpPr>
          <p:sp>
            <p:nvSpPr>
              <p:cNvPr id="8893" name="Google Shape;8893;p8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87"/>
            <p:cNvGrpSpPr/>
            <p:nvPr/>
          </p:nvGrpSpPr>
          <p:grpSpPr>
            <a:xfrm>
              <a:off x="1766187" y="1179665"/>
              <a:ext cx="80700" cy="1526144"/>
              <a:chOff x="1766187" y="1179665"/>
              <a:chExt cx="80700" cy="1526144"/>
            </a:xfrm>
          </p:grpSpPr>
          <p:sp>
            <p:nvSpPr>
              <p:cNvPr id="8904" name="Google Shape;8904;p8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87"/>
            <p:cNvGrpSpPr/>
            <p:nvPr/>
          </p:nvGrpSpPr>
          <p:grpSpPr>
            <a:xfrm>
              <a:off x="1936935" y="1179665"/>
              <a:ext cx="80700" cy="1526144"/>
              <a:chOff x="1936935" y="1179665"/>
              <a:chExt cx="80700" cy="1526144"/>
            </a:xfrm>
          </p:grpSpPr>
          <p:sp>
            <p:nvSpPr>
              <p:cNvPr id="8915" name="Google Shape;8915;p8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7"/>
            <p:cNvGrpSpPr/>
            <p:nvPr/>
          </p:nvGrpSpPr>
          <p:grpSpPr>
            <a:xfrm>
              <a:off x="2110795" y="1179665"/>
              <a:ext cx="80700" cy="1526144"/>
              <a:chOff x="2110795" y="1179665"/>
              <a:chExt cx="80700" cy="1526144"/>
            </a:xfrm>
          </p:grpSpPr>
          <p:sp>
            <p:nvSpPr>
              <p:cNvPr id="8926" name="Google Shape;8926;p8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87"/>
            <p:cNvGrpSpPr/>
            <p:nvPr/>
          </p:nvGrpSpPr>
          <p:grpSpPr>
            <a:xfrm>
              <a:off x="2284655" y="1179665"/>
              <a:ext cx="80700" cy="1526144"/>
              <a:chOff x="2284655" y="1179665"/>
              <a:chExt cx="80700" cy="1526144"/>
            </a:xfrm>
          </p:grpSpPr>
          <p:sp>
            <p:nvSpPr>
              <p:cNvPr id="8937" name="Google Shape;8937;p8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47" name="Google Shape;8947;p87"/>
          <p:cNvGrpSpPr/>
          <p:nvPr/>
        </p:nvGrpSpPr>
        <p:grpSpPr>
          <a:xfrm>
            <a:off x="2611692" y="986753"/>
            <a:ext cx="1364248" cy="1102133"/>
            <a:chOff x="2623904" y="1198803"/>
            <a:chExt cx="1364248" cy="1102133"/>
          </a:xfrm>
        </p:grpSpPr>
        <p:grpSp>
          <p:nvGrpSpPr>
            <p:cNvPr id="8948" name="Google Shape;8948;p87"/>
            <p:cNvGrpSpPr/>
            <p:nvPr/>
          </p:nvGrpSpPr>
          <p:grpSpPr>
            <a:xfrm>
              <a:off x="2623907" y="1198803"/>
              <a:ext cx="1364245" cy="273000"/>
              <a:chOff x="2623907" y="1198803"/>
              <a:chExt cx="1364245" cy="273000"/>
            </a:xfrm>
          </p:grpSpPr>
          <p:sp>
            <p:nvSpPr>
              <p:cNvPr id="8949" name="Google Shape;8949;p8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87"/>
            <p:cNvGrpSpPr/>
            <p:nvPr/>
          </p:nvGrpSpPr>
          <p:grpSpPr>
            <a:xfrm>
              <a:off x="2623904" y="1476964"/>
              <a:ext cx="1364245" cy="273000"/>
              <a:chOff x="2623904" y="1476964"/>
              <a:chExt cx="1364245" cy="273000"/>
            </a:xfrm>
          </p:grpSpPr>
          <p:sp>
            <p:nvSpPr>
              <p:cNvPr id="8955" name="Google Shape;8955;p8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0" name="Google Shape;8960;p87"/>
            <p:cNvGrpSpPr/>
            <p:nvPr/>
          </p:nvGrpSpPr>
          <p:grpSpPr>
            <a:xfrm>
              <a:off x="2623907" y="1749775"/>
              <a:ext cx="1364245" cy="273000"/>
              <a:chOff x="2623907" y="1749775"/>
              <a:chExt cx="1364245" cy="273000"/>
            </a:xfrm>
          </p:grpSpPr>
          <p:sp>
            <p:nvSpPr>
              <p:cNvPr id="8961" name="Google Shape;8961;p8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87"/>
            <p:cNvGrpSpPr/>
            <p:nvPr/>
          </p:nvGrpSpPr>
          <p:grpSpPr>
            <a:xfrm>
              <a:off x="2623904" y="2027936"/>
              <a:ext cx="1364245" cy="273000"/>
              <a:chOff x="2623904" y="2027936"/>
              <a:chExt cx="1364245" cy="273000"/>
            </a:xfrm>
          </p:grpSpPr>
          <p:sp>
            <p:nvSpPr>
              <p:cNvPr id="8967" name="Google Shape;8967;p8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2" name="Google Shape;8972;p87"/>
          <p:cNvGrpSpPr/>
          <p:nvPr/>
        </p:nvGrpSpPr>
        <p:grpSpPr>
          <a:xfrm>
            <a:off x="2601153" y="2445826"/>
            <a:ext cx="1387541" cy="159124"/>
            <a:chOff x="3200660" y="2180272"/>
            <a:chExt cx="2563824" cy="378237"/>
          </a:xfrm>
        </p:grpSpPr>
        <p:sp>
          <p:nvSpPr>
            <p:cNvPr id="8973" name="Google Shape;8973;p8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7"/>
          <p:cNvGrpSpPr/>
          <p:nvPr/>
        </p:nvGrpSpPr>
        <p:grpSpPr>
          <a:xfrm>
            <a:off x="2597677" y="2723590"/>
            <a:ext cx="1390502" cy="159625"/>
            <a:chOff x="3530150" y="2790075"/>
            <a:chExt cx="1962600" cy="225300"/>
          </a:xfrm>
        </p:grpSpPr>
        <p:sp>
          <p:nvSpPr>
            <p:cNvPr id="8992" name="Google Shape;8992;p8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87"/>
          <p:cNvGrpSpPr/>
          <p:nvPr/>
        </p:nvGrpSpPr>
        <p:grpSpPr>
          <a:xfrm>
            <a:off x="2597735" y="3001855"/>
            <a:ext cx="1411629" cy="154175"/>
            <a:chOff x="3558802" y="4011244"/>
            <a:chExt cx="1866000" cy="111600"/>
          </a:xfrm>
        </p:grpSpPr>
        <p:sp>
          <p:nvSpPr>
            <p:cNvPr id="8995" name="Google Shape;8995;p8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87"/>
          <p:cNvGrpSpPr/>
          <p:nvPr/>
        </p:nvGrpSpPr>
        <p:grpSpPr>
          <a:xfrm>
            <a:off x="2598023" y="2207425"/>
            <a:ext cx="1383503" cy="119761"/>
            <a:chOff x="3465975" y="2270258"/>
            <a:chExt cx="1986364" cy="171947"/>
          </a:xfrm>
        </p:grpSpPr>
        <p:sp>
          <p:nvSpPr>
            <p:cNvPr id="8998" name="Google Shape;8998;p8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87"/>
          <p:cNvGrpSpPr/>
          <p:nvPr/>
        </p:nvGrpSpPr>
        <p:grpSpPr>
          <a:xfrm>
            <a:off x="2609030" y="3571198"/>
            <a:ext cx="1369531" cy="195460"/>
            <a:chOff x="723300" y="4253549"/>
            <a:chExt cx="2276482" cy="324900"/>
          </a:xfrm>
        </p:grpSpPr>
        <p:sp>
          <p:nvSpPr>
            <p:cNvPr id="9007" name="Google Shape;9007;p8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87"/>
          <p:cNvGrpSpPr/>
          <p:nvPr/>
        </p:nvGrpSpPr>
        <p:grpSpPr>
          <a:xfrm>
            <a:off x="2598591" y="3272439"/>
            <a:ext cx="1389066" cy="180119"/>
            <a:chOff x="705948" y="3788465"/>
            <a:chExt cx="2308953" cy="299400"/>
          </a:xfrm>
        </p:grpSpPr>
        <p:sp>
          <p:nvSpPr>
            <p:cNvPr id="9013" name="Google Shape;9013;p8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87"/>
          <p:cNvGrpSpPr/>
          <p:nvPr/>
        </p:nvGrpSpPr>
        <p:grpSpPr>
          <a:xfrm>
            <a:off x="4195581" y="1876393"/>
            <a:ext cx="1433821" cy="191501"/>
            <a:chOff x="4273350" y="2088443"/>
            <a:chExt cx="1433821" cy="191501"/>
          </a:xfrm>
        </p:grpSpPr>
        <p:grpSp>
          <p:nvGrpSpPr>
            <p:cNvPr id="9019" name="Google Shape;9019;p87"/>
            <p:cNvGrpSpPr/>
            <p:nvPr/>
          </p:nvGrpSpPr>
          <p:grpSpPr>
            <a:xfrm>
              <a:off x="4273350" y="2088443"/>
              <a:ext cx="1433821" cy="0"/>
              <a:chOff x="5224975" y="2962250"/>
              <a:chExt cx="1544400" cy="0"/>
            </a:xfrm>
          </p:grpSpPr>
          <p:cxnSp>
            <p:nvCxnSpPr>
              <p:cNvPr id="9020" name="Google Shape;9020;p8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021" name="Google Shape;9021;p8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022" name="Google Shape;9022;p87"/>
            <p:cNvGrpSpPr/>
            <p:nvPr/>
          </p:nvGrpSpPr>
          <p:grpSpPr>
            <a:xfrm>
              <a:off x="4273350" y="2279944"/>
              <a:ext cx="1433821" cy="0"/>
              <a:chOff x="5224975" y="2962250"/>
              <a:chExt cx="1544400" cy="0"/>
            </a:xfrm>
          </p:grpSpPr>
          <p:cxnSp>
            <p:nvCxnSpPr>
              <p:cNvPr id="9023" name="Google Shape;9023;p8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024" name="Google Shape;9024;p8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025" name="Google Shape;9025;p87"/>
          <p:cNvGrpSpPr/>
          <p:nvPr/>
        </p:nvGrpSpPr>
        <p:grpSpPr>
          <a:xfrm>
            <a:off x="2646528" y="3885297"/>
            <a:ext cx="1304609" cy="294074"/>
            <a:chOff x="2658741" y="4097347"/>
            <a:chExt cx="1304609" cy="294074"/>
          </a:xfrm>
        </p:grpSpPr>
        <p:grpSp>
          <p:nvGrpSpPr>
            <p:cNvPr id="9026" name="Google Shape;9026;p87"/>
            <p:cNvGrpSpPr/>
            <p:nvPr/>
          </p:nvGrpSpPr>
          <p:grpSpPr>
            <a:xfrm>
              <a:off x="2658741" y="4097347"/>
              <a:ext cx="118572" cy="294074"/>
              <a:chOff x="3343310" y="4475555"/>
              <a:chExt cx="127717" cy="316753"/>
            </a:xfrm>
          </p:grpSpPr>
          <p:sp>
            <p:nvSpPr>
              <p:cNvPr id="9027" name="Google Shape;9027;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7"/>
            <p:cNvGrpSpPr/>
            <p:nvPr/>
          </p:nvGrpSpPr>
          <p:grpSpPr>
            <a:xfrm>
              <a:off x="3815519" y="4098388"/>
              <a:ext cx="147831" cy="291991"/>
              <a:chOff x="3527539" y="4476677"/>
              <a:chExt cx="159232" cy="314510"/>
            </a:xfrm>
          </p:grpSpPr>
          <p:sp>
            <p:nvSpPr>
              <p:cNvPr id="9030" name="Google Shape;9030;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7"/>
            <p:cNvGrpSpPr/>
            <p:nvPr/>
          </p:nvGrpSpPr>
          <p:grpSpPr>
            <a:xfrm>
              <a:off x="3511696" y="4098388"/>
              <a:ext cx="147831" cy="291991"/>
              <a:chOff x="3527539" y="4476677"/>
              <a:chExt cx="159232" cy="314510"/>
            </a:xfrm>
          </p:grpSpPr>
          <p:sp>
            <p:nvSpPr>
              <p:cNvPr id="9033" name="Google Shape;9033;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87"/>
            <p:cNvGrpSpPr/>
            <p:nvPr/>
          </p:nvGrpSpPr>
          <p:grpSpPr>
            <a:xfrm>
              <a:off x="3207874" y="4098388"/>
              <a:ext cx="147831" cy="291991"/>
              <a:chOff x="3527539" y="4476677"/>
              <a:chExt cx="159232" cy="314510"/>
            </a:xfrm>
          </p:grpSpPr>
          <p:sp>
            <p:nvSpPr>
              <p:cNvPr id="9036" name="Google Shape;9036;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87"/>
            <p:cNvGrpSpPr/>
            <p:nvPr/>
          </p:nvGrpSpPr>
          <p:grpSpPr>
            <a:xfrm>
              <a:off x="2933305" y="4097347"/>
              <a:ext cx="118572" cy="294074"/>
              <a:chOff x="3343310" y="4475555"/>
              <a:chExt cx="127717" cy="316753"/>
            </a:xfrm>
          </p:grpSpPr>
          <p:sp>
            <p:nvSpPr>
              <p:cNvPr id="9039" name="Google Shape;9039;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1" name="Google Shape;9041;p87"/>
          <p:cNvGrpSpPr/>
          <p:nvPr/>
        </p:nvGrpSpPr>
        <p:grpSpPr>
          <a:xfrm>
            <a:off x="4197136" y="963991"/>
            <a:ext cx="1430711" cy="751237"/>
            <a:chOff x="5159450" y="1919950"/>
            <a:chExt cx="1541050" cy="862500"/>
          </a:xfrm>
        </p:grpSpPr>
        <p:sp>
          <p:nvSpPr>
            <p:cNvPr id="9042" name="Google Shape;9042;p8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043" name="Google Shape;9043;p87"/>
            <p:cNvGrpSpPr/>
            <p:nvPr/>
          </p:nvGrpSpPr>
          <p:grpSpPr>
            <a:xfrm>
              <a:off x="5159450" y="1919950"/>
              <a:ext cx="1541050" cy="862500"/>
              <a:chOff x="5159450" y="1919950"/>
              <a:chExt cx="1541050" cy="862500"/>
            </a:xfrm>
          </p:grpSpPr>
          <p:cxnSp>
            <p:nvCxnSpPr>
              <p:cNvPr id="9044" name="Google Shape;9044;p8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045" name="Google Shape;9045;p8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046" name="Google Shape;9046;p87"/>
          <p:cNvGrpSpPr/>
          <p:nvPr/>
        </p:nvGrpSpPr>
        <p:grpSpPr>
          <a:xfrm>
            <a:off x="4245274" y="2227761"/>
            <a:ext cx="1334436" cy="967914"/>
            <a:chOff x="4294923" y="2439811"/>
            <a:chExt cx="1334436" cy="967914"/>
          </a:xfrm>
        </p:grpSpPr>
        <p:grpSp>
          <p:nvGrpSpPr>
            <p:cNvPr id="9047" name="Google Shape;9047;p87"/>
            <p:cNvGrpSpPr/>
            <p:nvPr/>
          </p:nvGrpSpPr>
          <p:grpSpPr>
            <a:xfrm>
              <a:off x="4960455" y="2469658"/>
              <a:ext cx="668904" cy="885524"/>
              <a:chOff x="4960455" y="2469658"/>
              <a:chExt cx="668904" cy="885524"/>
            </a:xfrm>
          </p:grpSpPr>
          <p:sp>
            <p:nvSpPr>
              <p:cNvPr id="9048" name="Google Shape;9048;p8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7"/>
            <p:cNvGrpSpPr/>
            <p:nvPr/>
          </p:nvGrpSpPr>
          <p:grpSpPr>
            <a:xfrm>
              <a:off x="4294923" y="2469658"/>
              <a:ext cx="668951" cy="885524"/>
              <a:chOff x="4294923" y="2469658"/>
              <a:chExt cx="668951" cy="885524"/>
            </a:xfrm>
          </p:grpSpPr>
          <p:sp>
            <p:nvSpPr>
              <p:cNvPr id="9055" name="Google Shape;9055;p8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1" name="Google Shape;9061;p8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87"/>
          <p:cNvGrpSpPr/>
          <p:nvPr/>
        </p:nvGrpSpPr>
        <p:grpSpPr>
          <a:xfrm>
            <a:off x="4231477" y="3282206"/>
            <a:ext cx="1430949" cy="897289"/>
            <a:chOff x="4351371" y="3547942"/>
            <a:chExt cx="1345130" cy="843475"/>
          </a:xfrm>
        </p:grpSpPr>
        <p:grpSp>
          <p:nvGrpSpPr>
            <p:cNvPr id="9063" name="Google Shape;9063;p87"/>
            <p:cNvGrpSpPr/>
            <p:nvPr/>
          </p:nvGrpSpPr>
          <p:grpSpPr>
            <a:xfrm>
              <a:off x="4351371" y="4209917"/>
              <a:ext cx="1345130" cy="181500"/>
              <a:chOff x="4351371" y="4209917"/>
              <a:chExt cx="1345130" cy="181500"/>
            </a:xfrm>
          </p:grpSpPr>
          <p:sp>
            <p:nvSpPr>
              <p:cNvPr id="9064" name="Google Shape;9064;p8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5" name="Google Shape;9065;p8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066" name="Google Shape;9066;p87"/>
            <p:cNvGrpSpPr/>
            <p:nvPr/>
          </p:nvGrpSpPr>
          <p:grpSpPr>
            <a:xfrm>
              <a:off x="4403010" y="3985221"/>
              <a:ext cx="1109518" cy="181500"/>
              <a:chOff x="4403010" y="3985221"/>
              <a:chExt cx="1109518" cy="181500"/>
            </a:xfrm>
          </p:grpSpPr>
          <p:sp>
            <p:nvSpPr>
              <p:cNvPr id="9067" name="Google Shape;9067;p8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8" name="Google Shape;9068;p8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069" name="Google Shape;9069;p87"/>
            <p:cNvGrpSpPr/>
            <p:nvPr/>
          </p:nvGrpSpPr>
          <p:grpSpPr>
            <a:xfrm>
              <a:off x="4618704" y="3766582"/>
              <a:ext cx="807858" cy="181500"/>
              <a:chOff x="4618704" y="3766582"/>
              <a:chExt cx="807858" cy="181500"/>
            </a:xfrm>
          </p:grpSpPr>
          <p:sp>
            <p:nvSpPr>
              <p:cNvPr id="9070" name="Google Shape;9070;p8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1" name="Google Shape;9071;p8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072" name="Google Shape;9072;p87"/>
            <p:cNvGrpSpPr/>
            <p:nvPr/>
          </p:nvGrpSpPr>
          <p:grpSpPr>
            <a:xfrm>
              <a:off x="4735238" y="3547942"/>
              <a:ext cx="462839" cy="181500"/>
              <a:chOff x="4735238" y="3547942"/>
              <a:chExt cx="462839" cy="181500"/>
            </a:xfrm>
          </p:grpSpPr>
          <p:sp>
            <p:nvSpPr>
              <p:cNvPr id="9073" name="Google Shape;9073;p8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4" name="Google Shape;9074;p8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075" name="Google Shape;9075;p87"/>
          <p:cNvGrpSpPr/>
          <p:nvPr/>
        </p:nvGrpSpPr>
        <p:grpSpPr>
          <a:xfrm>
            <a:off x="7407835" y="2217530"/>
            <a:ext cx="1020955" cy="928853"/>
            <a:chOff x="926675" y="238125"/>
            <a:chExt cx="5755100" cy="5232975"/>
          </a:xfrm>
        </p:grpSpPr>
        <p:sp>
          <p:nvSpPr>
            <p:cNvPr id="9076" name="Google Shape;9076;p8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87"/>
          <p:cNvGrpSpPr/>
          <p:nvPr/>
        </p:nvGrpSpPr>
        <p:grpSpPr>
          <a:xfrm>
            <a:off x="715208" y="2616265"/>
            <a:ext cx="1695374" cy="1560837"/>
            <a:chOff x="727421" y="2828315"/>
            <a:chExt cx="1695374" cy="1560837"/>
          </a:xfrm>
        </p:grpSpPr>
        <p:grpSp>
          <p:nvGrpSpPr>
            <p:cNvPr id="9081" name="Google Shape;9081;p87"/>
            <p:cNvGrpSpPr/>
            <p:nvPr/>
          </p:nvGrpSpPr>
          <p:grpSpPr>
            <a:xfrm>
              <a:off x="727421" y="2828315"/>
              <a:ext cx="1695374" cy="1560837"/>
              <a:chOff x="734799" y="2782450"/>
              <a:chExt cx="1571100" cy="1577400"/>
            </a:xfrm>
          </p:grpSpPr>
          <p:cxnSp>
            <p:nvCxnSpPr>
              <p:cNvPr id="9082" name="Google Shape;9082;p8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083" name="Google Shape;9083;p8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084" name="Google Shape;9084;p87"/>
            <p:cNvGrpSpPr/>
            <p:nvPr/>
          </p:nvGrpSpPr>
          <p:grpSpPr>
            <a:xfrm>
              <a:off x="819108" y="2882501"/>
              <a:ext cx="1556791" cy="1426186"/>
              <a:chOff x="819108" y="2882501"/>
              <a:chExt cx="1556791" cy="1426186"/>
            </a:xfrm>
          </p:grpSpPr>
          <p:grpSp>
            <p:nvGrpSpPr>
              <p:cNvPr id="9085" name="Google Shape;9085;p87"/>
              <p:cNvGrpSpPr/>
              <p:nvPr/>
            </p:nvGrpSpPr>
            <p:grpSpPr>
              <a:xfrm>
                <a:off x="819108" y="2882501"/>
                <a:ext cx="103104" cy="1426186"/>
                <a:chOff x="4674013" y="3100904"/>
                <a:chExt cx="122758" cy="1698043"/>
              </a:xfrm>
            </p:grpSpPr>
            <p:sp>
              <p:nvSpPr>
                <p:cNvPr id="9086" name="Google Shape;9086;p8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7"/>
              <p:cNvGrpSpPr/>
              <p:nvPr/>
            </p:nvGrpSpPr>
            <p:grpSpPr>
              <a:xfrm>
                <a:off x="1062475" y="2882501"/>
                <a:ext cx="103104" cy="1426186"/>
                <a:chOff x="4940438" y="3100904"/>
                <a:chExt cx="122758" cy="1698043"/>
              </a:xfrm>
            </p:grpSpPr>
            <p:sp>
              <p:nvSpPr>
                <p:cNvPr id="9094" name="Google Shape;9094;p8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87"/>
              <p:cNvGrpSpPr/>
              <p:nvPr/>
            </p:nvGrpSpPr>
            <p:grpSpPr>
              <a:xfrm>
                <a:off x="1299324" y="2882501"/>
                <a:ext cx="103104" cy="1426186"/>
                <a:chOff x="5206863" y="3100904"/>
                <a:chExt cx="122758" cy="1698043"/>
              </a:xfrm>
            </p:grpSpPr>
            <p:sp>
              <p:nvSpPr>
                <p:cNvPr id="9102" name="Google Shape;9102;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7"/>
              <p:cNvGrpSpPr/>
              <p:nvPr/>
            </p:nvGrpSpPr>
            <p:grpSpPr>
              <a:xfrm>
                <a:off x="1786057" y="2882501"/>
                <a:ext cx="103104" cy="1426186"/>
                <a:chOff x="6006138" y="3143629"/>
                <a:chExt cx="122758" cy="1698043"/>
              </a:xfrm>
            </p:grpSpPr>
            <p:sp>
              <p:nvSpPr>
                <p:cNvPr id="9110" name="Google Shape;9110;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7" name="Google Shape;9117;p87"/>
              <p:cNvGrpSpPr/>
              <p:nvPr/>
            </p:nvGrpSpPr>
            <p:grpSpPr>
              <a:xfrm>
                <a:off x="2029422" y="2882501"/>
                <a:ext cx="103104" cy="1426186"/>
                <a:chOff x="6805413" y="3100904"/>
                <a:chExt cx="122758" cy="1698043"/>
              </a:xfrm>
            </p:grpSpPr>
            <p:sp>
              <p:nvSpPr>
                <p:cNvPr id="9118" name="Google Shape;9118;p8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87"/>
              <p:cNvGrpSpPr/>
              <p:nvPr/>
            </p:nvGrpSpPr>
            <p:grpSpPr>
              <a:xfrm>
                <a:off x="2272795" y="2882501"/>
                <a:ext cx="103104" cy="1426186"/>
                <a:chOff x="5206863" y="3100904"/>
                <a:chExt cx="122758" cy="1698043"/>
              </a:xfrm>
            </p:grpSpPr>
            <p:sp>
              <p:nvSpPr>
                <p:cNvPr id="9126" name="Google Shape;9126;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87"/>
              <p:cNvGrpSpPr/>
              <p:nvPr/>
            </p:nvGrpSpPr>
            <p:grpSpPr>
              <a:xfrm>
                <a:off x="1542694" y="2882501"/>
                <a:ext cx="103104" cy="1426186"/>
                <a:chOff x="6006138" y="3143629"/>
                <a:chExt cx="122758" cy="1698043"/>
              </a:xfrm>
            </p:grpSpPr>
            <p:sp>
              <p:nvSpPr>
                <p:cNvPr id="9134" name="Google Shape;9134;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41" name="Google Shape;9141;p87"/>
          <p:cNvGrpSpPr/>
          <p:nvPr/>
        </p:nvGrpSpPr>
        <p:grpSpPr>
          <a:xfrm>
            <a:off x="5671259" y="3305987"/>
            <a:ext cx="2749952" cy="870677"/>
            <a:chOff x="238125" y="1725700"/>
            <a:chExt cx="7139025" cy="2260325"/>
          </a:xfrm>
        </p:grpSpPr>
        <p:sp>
          <p:nvSpPr>
            <p:cNvPr id="9142" name="Google Shape;9142;p8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87"/>
          <p:cNvGrpSpPr/>
          <p:nvPr/>
        </p:nvGrpSpPr>
        <p:grpSpPr>
          <a:xfrm>
            <a:off x="5941423" y="2247733"/>
            <a:ext cx="1105452" cy="916747"/>
            <a:chOff x="5249100" y="1210600"/>
            <a:chExt cx="3502700" cy="2904775"/>
          </a:xfrm>
        </p:grpSpPr>
        <p:sp>
          <p:nvSpPr>
            <p:cNvPr id="9153" name="Google Shape;9153;p8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7" name="Google Shape;9157;p8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158" name="Google Shape;9158;p8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159" name="Google Shape;9159;p8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160" name="Google Shape;9160;p8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161" name="Google Shape;9161;p8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87"/>
          <p:cNvGrpSpPr/>
          <p:nvPr/>
        </p:nvGrpSpPr>
        <p:grpSpPr>
          <a:xfrm>
            <a:off x="7123971" y="967151"/>
            <a:ext cx="1304650" cy="1124856"/>
            <a:chOff x="7287122" y="1165658"/>
            <a:chExt cx="1219413" cy="1051365"/>
          </a:xfrm>
        </p:grpSpPr>
        <p:grpSp>
          <p:nvGrpSpPr>
            <p:cNvPr id="9163" name="Google Shape;9163;p87"/>
            <p:cNvGrpSpPr/>
            <p:nvPr/>
          </p:nvGrpSpPr>
          <p:grpSpPr>
            <a:xfrm>
              <a:off x="7287122" y="1969723"/>
              <a:ext cx="1219413" cy="247300"/>
              <a:chOff x="7287122" y="1969723"/>
              <a:chExt cx="1219413" cy="247300"/>
            </a:xfrm>
          </p:grpSpPr>
          <p:sp>
            <p:nvSpPr>
              <p:cNvPr id="9164" name="Google Shape;9164;p8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5" name="Google Shape;9165;p87"/>
              <p:cNvGrpSpPr/>
              <p:nvPr/>
            </p:nvGrpSpPr>
            <p:grpSpPr>
              <a:xfrm>
                <a:off x="7287122" y="2063892"/>
                <a:ext cx="1151753" cy="73428"/>
                <a:chOff x="7287122" y="2063892"/>
                <a:chExt cx="1151753" cy="73428"/>
              </a:xfrm>
            </p:grpSpPr>
            <p:sp>
              <p:nvSpPr>
                <p:cNvPr id="9166" name="Google Shape;9166;p8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7" name="Google Shape;9167;p8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168" name="Google Shape;9168;p87"/>
            <p:cNvGrpSpPr/>
            <p:nvPr/>
          </p:nvGrpSpPr>
          <p:grpSpPr>
            <a:xfrm>
              <a:off x="7287122" y="1712201"/>
              <a:ext cx="1219403" cy="246767"/>
              <a:chOff x="7287122" y="1712201"/>
              <a:chExt cx="1219403" cy="246767"/>
            </a:xfrm>
          </p:grpSpPr>
          <p:sp>
            <p:nvSpPr>
              <p:cNvPr id="9169" name="Google Shape;9169;p8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0" name="Google Shape;9170;p87"/>
              <p:cNvGrpSpPr/>
              <p:nvPr/>
            </p:nvGrpSpPr>
            <p:grpSpPr>
              <a:xfrm>
                <a:off x="7287122" y="1842861"/>
                <a:ext cx="1005303" cy="73419"/>
                <a:chOff x="7287122" y="1842861"/>
                <a:chExt cx="1005303" cy="73419"/>
              </a:xfrm>
            </p:grpSpPr>
            <p:sp>
              <p:nvSpPr>
                <p:cNvPr id="9171" name="Google Shape;9171;p8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72" name="Google Shape;9172;p8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173" name="Google Shape;9173;p87"/>
            <p:cNvGrpSpPr/>
            <p:nvPr/>
          </p:nvGrpSpPr>
          <p:grpSpPr>
            <a:xfrm>
              <a:off x="7287122" y="1447520"/>
              <a:ext cx="1219403" cy="286667"/>
              <a:chOff x="7287122" y="1447520"/>
              <a:chExt cx="1219403" cy="286667"/>
            </a:xfrm>
          </p:grpSpPr>
          <p:sp>
            <p:nvSpPr>
              <p:cNvPr id="9174" name="Google Shape;9174;p8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5" name="Google Shape;9175;p87"/>
              <p:cNvGrpSpPr/>
              <p:nvPr/>
            </p:nvGrpSpPr>
            <p:grpSpPr>
              <a:xfrm>
                <a:off x="7287122" y="1581977"/>
                <a:ext cx="852803" cy="73428"/>
                <a:chOff x="7287122" y="1581977"/>
                <a:chExt cx="852803" cy="73428"/>
              </a:xfrm>
            </p:grpSpPr>
            <p:sp>
              <p:nvSpPr>
                <p:cNvPr id="9176" name="Google Shape;9176;p8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77" name="Google Shape;9177;p8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178" name="Google Shape;9178;p87"/>
            <p:cNvGrpSpPr/>
            <p:nvPr/>
          </p:nvGrpSpPr>
          <p:grpSpPr>
            <a:xfrm>
              <a:off x="7287122" y="1165658"/>
              <a:ext cx="1219403" cy="344253"/>
              <a:chOff x="7287122" y="1165658"/>
              <a:chExt cx="1219403" cy="344253"/>
            </a:xfrm>
          </p:grpSpPr>
          <p:sp>
            <p:nvSpPr>
              <p:cNvPr id="9179" name="Google Shape;9179;p8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87"/>
              <p:cNvGrpSpPr/>
              <p:nvPr/>
            </p:nvGrpSpPr>
            <p:grpSpPr>
              <a:xfrm>
                <a:off x="7287122" y="1341025"/>
                <a:ext cx="695703" cy="73419"/>
                <a:chOff x="7287122" y="1341025"/>
                <a:chExt cx="695703" cy="73419"/>
              </a:xfrm>
            </p:grpSpPr>
            <p:sp>
              <p:nvSpPr>
                <p:cNvPr id="9181" name="Google Shape;9181;p8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82" name="Google Shape;9182;p8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183" name="Google Shape;9183;p87"/>
          <p:cNvGrpSpPr/>
          <p:nvPr/>
        </p:nvGrpSpPr>
        <p:grpSpPr>
          <a:xfrm>
            <a:off x="5790463" y="973174"/>
            <a:ext cx="1397729" cy="1098540"/>
            <a:chOff x="5900602" y="1193063"/>
            <a:chExt cx="1299851" cy="1021707"/>
          </a:xfrm>
        </p:grpSpPr>
        <p:grpSp>
          <p:nvGrpSpPr>
            <p:cNvPr id="9184" name="Google Shape;9184;p87"/>
            <p:cNvGrpSpPr/>
            <p:nvPr/>
          </p:nvGrpSpPr>
          <p:grpSpPr>
            <a:xfrm>
              <a:off x="6520337" y="1193063"/>
              <a:ext cx="341815" cy="799959"/>
              <a:chOff x="6520337" y="1193063"/>
              <a:chExt cx="341815" cy="799959"/>
            </a:xfrm>
          </p:grpSpPr>
          <p:grpSp>
            <p:nvGrpSpPr>
              <p:cNvPr id="9185" name="Google Shape;9185;p87"/>
              <p:cNvGrpSpPr/>
              <p:nvPr/>
            </p:nvGrpSpPr>
            <p:grpSpPr>
              <a:xfrm>
                <a:off x="6520337" y="1589527"/>
                <a:ext cx="213950" cy="403494"/>
                <a:chOff x="6520337" y="1589527"/>
                <a:chExt cx="213950" cy="403494"/>
              </a:xfrm>
            </p:grpSpPr>
            <p:sp>
              <p:nvSpPr>
                <p:cNvPr id="9186" name="Google Shape;9186;p8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87"/>
              <p:cNvGrpSpPr/>
              <p:nvPr/>
            </p:nvGrpSpPr>
            <p:grpSpPr>
              <a:xfrm>
                <a:off x="6577204" y="1193063"/>
                <a:ext cx="284947" cy="464512"/>
                <a:chOff x="6577204" y="1193063"/>
                <a:chExt cx="284947" cy="464512"/>
              </a:xfrm>
            </p:grpSpPr>
            <p:sp>
              <p:nvSpPr>
                <p:cNvPr id="9189" name="Google Shape;9189;p8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0" name="Google Shape;9190;p8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191" name="Google Shape;9191;p87"/>
            <p:cNvGrpSpPr/>
            <p:nvPr/>
          </p:nvGrpSpPr>
          <p:grpSpPr>
            <a:xfrm>
              <a:off x="6238903" y="1193063"/>
              <a:ext cx="300475" cy="900152"/>
              <a:chOff x="6238903" y="1193063"/>
              <a:chExt cx="300475" cy="900152"/>
            </a:xfrm>
          </p:grpSpPr>
          <p:grpSp>
            <p:nvGrpSpPr>
              <p:cNvPr id="9192" name="Google Shape;9192;p87"/>
              <p:cNvGrpSpPr/>
              <p:nvPr/>
            </p:nvGrpSpPr>
            <p:grpSpPr>
              <a:xfrm>
                <a:off x="6290865" y="1489315"/>
                <a:ext cx="248514" cy="603900"/>
                <a:chOff x="6290865" y="1489315"/>
                <a:chExt cx="248514" cy="603900"/>
              </a:xfrm>
            </p:grpSpPr>
            <p:sp>
              <p:nvSpPr>
                <p:cNvPr id="9193" name="Google Shape;9193;p8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87"/>
              <p:cNvGrpSpPr/>
              <p:nvPr/>
            </p:nvGrpSpPr>
            <p:grpSpPr>
              <a:xfrm>
                <a:off x="6238903" y="1193063"/>
                <a:ext cx="284947" cy="333087"/>
                <a:chOff x="6238903" y="1193063"/>
                <a:chExt cx="284947" cy="333087"/>
              </a:xfrm>
            </p:grpSpPr>
            <p:sp>
              <p:nvSpPr>
                <p:cNvPr id="9196" name="Google Shape;9196;p8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7" name="Google Shape;9197;p8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198" name="Google Shape;9198;p87"/>
            <p:cNvGrpSpPr/>
            <p:nvPr/>
          </p:nvGrpSpPr>
          <p:grpSpPr>
            <a:xfrm>
              <a:off x="5900602" y="1193063"/>
              <a:ext cx="444345" cy="1021707"/>
              <a:chOff x="5900602" y="1193063"/>
              <a:chExt cx="444345" cy="1021707"/>
            </a:xfrm>
          </p:grpSpPr>
          <p:grpSp>
            <p:nvGrpSpPr>
              <p:cNvPr id="9199" name="Google Shape;9199;p87"/>
              <p:cNvGrpSpPr/>
              <p:nvPr/>
            </p:nvGrpSpPr>
            <p:grpSpPr>
              <a:xfrm>
                <a:off x="6046501" y="1367785"/>
                <a:ext cx="298446" cy="846986"/>
                <a:chOff x="6046501" y="1367785"/>
                <a:chExt cx="298446" cy="846986"/>
              </a:xfrm>
            </p:grpSpPr>
            <p:sp>
              <p:nvSpPr>
                <p:cNvPr id="9200" name="Google Shape;9200;p8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87"/>
              <p:cNvGrpSpPr/>
              <p:nvPr/>
            </p:nvGrpSpPr>
            <p:grpSpPr>
              <a:xfrm>
                <a:off x="5900602" y="1193063"/>
                <a:ext cx="284947" cy="182312"/>
                <a:chOff x="5900602" y="1193063"/>
                <a:chExt cx="284947" cy="182312"/>
              </a:xfrm>
            </p:grpSpPr>
            <p:sp>
              <p:nvSpPr>
                <p:cNvPr id="9203" name="Google Shape;9203;p8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4" name="Google Shape;9204;p8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205" name="Google Shape;9205;p87"/>
            <p:cNvGrpSpPr/>
            <p:nvPr/>
          </p:nvGrpSpPr>
          <p:grpSpPr>
            <a:xfrm>
              <a:off x="6738300" y="1193063"/>
              <a:ext cx="462153" cy="707634"/>
              <a:chOff x="6738300" y="1193063"/>
              <a:chExt cx="462153" cy="707634"/>
            </a:xfrm>
          </p:grpSpPr>
          <p:grpSp>
            <p:nvGrpSpPr>
              <p:cNvPr id="9206" name="Google Shape;9206;p87"/>
              <p:cNvGrpSpPr/>
              <p:nvPr/>
            </p:nvGrpSpPr>
            <p:grpSpPr>
              <a:xfrm>
                <a:off x="6915505" y="1193063"/>
                <a:ext cx="284947" cy="597387"/>
                <a:chOff x="6915505" y="1193063"/>
                <a:chExt cx="284947" cy="597387"/>
              </a:xfrm>
            </p:grpSpPr>
            <p:sp>
              <p:nvSpPr>
                <p:cNvPr id="9207" name="Google Shape;9207;p8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8" name="Google Shape;9208;p8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209" name="Google Shape;9209;p87"/>
              <p:cNvGrpSpPr/>
              <p:nvPr/>
            </p:nvGrpSpPr>
            <p:grpSpPr>
              <a:xfrm>
                <a:off x="6738300" y="1684725"/>
                <a:ext cx="230066" cy="215971"/>
                <a:chOff x="6738300" y="1684725"/>
                <a:chExt cx="230066" cy="215971"/>
              </a:xfrm>
            </p:grpSpPr>
            <p:sp>
              <p:nvSpPr>
                <p:cNvPr id="9210" name="Google Shape;9210;p8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15" name="Shape 9215"/>
        <p:cNvGrpSpPr/>
        <p:nvPr/>
      </p:nvGrpSpPr>
      <p:grpSpPr>
        <a:xfrm>
          <a:off x="0" y="0"/>
          <a:ext cx="0" cy="0"/>
          <a:chOff x="0" y="0"/>
          <a:chExt cx="0" cy="0"/>
        </a:xfrm>
      </p:grpSpPr>
      <p:grpSp>
        <p:nvGrpSpPr>
          <p:cNvPr id="9216" name="Google Shape;9216;p88"/>
          <p:cNvGrpSpPr/>
          <p:nvPr/>
        </p:nvGrpSpPr>
        <p:grpSpPr>
          <a:xfrm>
            <a:off x="839307" y="2318098"/>
            <a:ext cx="387992" cy="329326"/>
            <a:chOff x="839307" y="2318098"/>
            <a:chExt cx="387992" cy="329326"/>
          </a:xfrm>
        </p:grpSpPr>
        <p:sp>
          <p:nvSpPr>
            <p:cNvPr id="9217" name="Google Shape;9217;p88"/>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8"/>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8"/>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8"/>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8"/>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8"/>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8"/>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8"/>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8"/>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8"/>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8"/>
          <p:cNvGrpSpPr/>
          <p:nvPr/>
        </p:nvGrpSpPr>
        <p:grpSpPr>
          <a:xfrm>
            <a:off x="1414990" y="2289671"/>
            <a:ext cx="387073" cy="385996"/>
            <a:chOff x="1414990" y="2289671"/>
            <a:chExt cx="387073" cy="385996"/>
          </a:xfrm>
        </p:grpSpPr>
        <p:sp>
          <p:nvSpPr>
            <p:cNvPr id="9228" name="Google Shape;9228;p88"/>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8"/>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8"/>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8"/>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8"/>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8"/>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8"/>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8"/>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8"/>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8"/>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8"/>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8"/>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8"/>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8"/>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8"/>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8"/>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8"/>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8"/>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88"/>
          <p:cNvGrpSpPr/>
          <p:nvPr/>
        </p:nvGrpSpPr>
        <p:grpSpPr>
          <a:xfrm>
            <a:off x="1989911" y="2306065"/>
            <a:ext cx="387099" cy="353207"/>
            <a:chOff x="1989911" y="2306065"/>
            <a:chExt cx="387099" cy="353207"/>
          </a:xfrm>
        </p:grpSpPr>
        <p:sp>
          <p:nvSpPr>
            <p:cNvPr id="9247" name="Google Shape;9247;p88"/>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8"/>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8"/>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8"/>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8"/>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8"/>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8"/>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88"/>
          <p:cNvGrpSpPr/>
          <p:nvPr/>
        </p:nvGrpSpPr>
        <p:grpSpPr>
          <a:xfrm>
            <a:off x="2593102" y="2288778"/>
            <a:ext cx="204663" cy="363007"/>
            <a:chOff x="2593102" y="2288778"/>
            <a:chExt cx="204663" cy="363007"/>
          </a:xfrm>
        </p:grpSpPr>
        <p:sp>
          <p:nvSpPr>
            <p:cNvPr id="9255" name="Google Shape;9255;p88"/>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8"/>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8"/>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8"/>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8"/>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8"/>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8"/>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8"/>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8"/>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8"/>
          <p:cNvGrpSpPr/>
          <p:nvPr/>
        </p:nvGrpSpPr>
        <p:grpSpPr>
          <a:xfrm>
            <a:off x="2970874" y="2329763"/>
            <a:ext cx="403651" cy="305996"/>
            <a:chOff x="2970874" y="2329763"/>
            <a:chExt cx="403651" cy="305996"/>
          </a:xfrm>
        </p:grpSpPr>
        <p:sp>
          <p:nvSpPr>
            <p:cNvPr id="9265" name="Google Shape;9265;p88"/>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8"/>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8"/>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8"/>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8"/>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8"/>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8"/>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8"/>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8"/>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88"/>
          <p:cNvGrpSpPr/>
          <p:nvPr/>
        </p:nvGrpSpPr>
        <p:grpSpPr>
          <a:xfrm>
            <a:off x="3545795" y="2318755"/>
            <a:ext cx="387835" cy="327933"/>
            <a:chOff x="3545795" y="2318755"/>
            <a:chExt cx="387835" cy="327933"/>
          </a:xfrm>
        </p:grpSpPr>
        <p:sp>
          <p:nvSpPr>
            <p:cNvPr id="9275" name="Google Shape;9275;p88"/>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8"/>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8"/>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8" name="Google Shape;9278;p88"/>
            <p:cNvGrpSpPr/>
            <p:nvPr/>
          </p:nvGrpSpPr>
          <p:grpSpPr>
            <a:xfrm>
              <a:off x="3545795" y="2322301"/>
              <a:ext cx="387835" cy="324387"/>
              <a:chOff x="3545795" y="2322301"/>
              <a:chExt cx="387835" cy="324387"/>
            </a:xfrm>
          </p:grpSpPr>
          <p:sp>
            <p:nvSpPr>
              <p:cNvPr id="9279" name="Google Shape;9279;p88"/>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8"/>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8"/>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8"/>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8"/>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8"/>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8"/>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6" name="Google Shape;9286;p88"/>
          <p:cNvGrpSpPr/>
          <p:nvPr/>
        </p:nvGrpSpPr>
        <p:grpSpPr>
          <a:xfrm>
            <a:off x="4718468" y="2306984"/>
            <a:ext cx="364294" cy="351552"/>
            <a:chOff x="4718468" y="2306984"/>
            <a:chExt cx="364294" cy="351552"/>
          </a:xfrm>
        </p:grpSpPr>
        <p:sp>
          <p:nvSpPr>
            <p:cNvPr id="9287" name="Google Shape;9287;p88"/>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8"/>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8"/>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8"/>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8"/>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8"/>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8"/>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8"/>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8"/>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8"/>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88"/>
          <p:cNvGrpSpPr/>
          <p:nvPr/>
        </p:nvGrpSpPr>
        <p:grpSpPr>
          <a:xfrm>
            <a:off x="4147908" y="2303017"/>
            <a:ext cx="361194" cy="359355"/>
            <a:chOff x="4147908" y="2303017"/>
            <a:chExt cx="361194" cy="359355"/>
          </a:xfrm>
        </p:grpSpPr>
        <p:sp>
          <p:nvSpPr>
            <p:cNvPr id="9298" name="Google Shape;9298;p88"/>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8"/>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8"/>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8"/>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8"/>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8"/>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8"/>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8"/>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8"/>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8"/>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8"/>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8"/>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8"/>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8"/>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88"/>
          <p:cNvGrpSpPr/>
          <p:nvPr/>
        </p:nvGrpSpPr>
        <p:grpSpPr>
          <a:xfrm>
            <a:off x="5292128" y="2299891"/>
            <a:ext cx="367027" cy="365214"/>
            <a:chOff x="5292128" y="2299891"/>
            <a:chExt cx="367027" cy="365214"/>
          </a:xfrm>
        </p:grpSpPr>
        <p:sp>
          <p:nvSpPr>
            <p:cNvPr id="9313" name="Google Shape;9313;p88"/>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8"/>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8"/>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8"/>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8"/>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8"/>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88"/>
          <p:cNvGrpSpPr/>
          <p:nvPr/>
        </p:nvGrpSpPr>
        <p:grpSpPr>
          <a:xfrm>
            <a:off x="5873617" y="2309901"/>
            <a:ext cx="345720" cy="345720"/>
            <a:chOff x="5873617" y="2309901"/>
            <a:chExt cx="345720" cy="345720"/>
          </a:xfrm>
        </p:grpSpPr>
        <p:sp>
          <p:nvSpPr>
            <p:cNvPr id="9320" name="Google Shape;9320;p88"/>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8"/>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8"/>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8"/>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8"/>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8"/>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8"/>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8"/>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8"/>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8"/>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8"/>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8"/>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8"/>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8"/>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8"/>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8"/>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8"/>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8"/>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8"/>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88"/>
          <p:cNvGrpSpPr/>
          <p:nvPr/>
        </p:nvGrpSpPr>
        <p:grpSpPr>
          <a:xfrm>
            <a:off x="6863329" y="2297710"/>
            <a:ext cx="391460" cy="370127"/>
            <a:chOff x="6863329" y="2297710"/>
            <a:chExt cx="391460" cy="370127"/>
          </a:xfrm>
        </p:grpSpPr>
        <p:sp>
          <p:nvSpPr>
            <p:cNvPr id="9340" name="Google Shape;9340;p88"/>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8"/>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8"/>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8"/>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8"/>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8"/>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8"/>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8"/>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8"/>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88"/>
          <p:cNvGrpSpPr/>
          <p:nvPr/>
        </p:nvGrpSpPr>
        <p:grpSpPr>
          <a:xfrm>
            <a:off x="7421488" y="2318518"/>
            <a:ext cx="342620" cy="328459"/>
            <a:chOff x="7421488" y="2318518"/>
            <a:chExt cx="342620" cy="328459"/>
          </a:xfrm>
        </p:grpSpPr>
        <p:sp>
          <p:nvSpPr>
            <p:cNvPr id="9350" name="Google Shape;9350;p88"/>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8"/>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8"/>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8"/>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8"/>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8"/>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8"/>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88"/>
          <p:cNvGrpSpPr/>
          <p:nvPr/>
        </p:nvGrpSpPr>
        <p:grpSpPr>
          <a:xfrm>
            <a:off x="2508373" y="2779889"/>
            <a:ext cx="337523" cy="337680"/>
            <a:chOff x="2508373" y="2779889"/>
            <a:chExt cx="337523" cy="337680"/>
          </a:xfrm>
        </p:grpSpPr>
        <p:sp>
          <p:nvSpPr>
            <p:cNvPr id="9358" name="Google Shape;9358;p88"/>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8"/>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8"/>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8"/>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8"/>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8"/>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88"/>
          <p:cNvGrpSpPr/>
          <p:nvPr/>
        </p:nvGrpSpPr>
        <p:grpSpPr>
          <a:xfrm>
            <a:off x="1884401" y="4141593"/>
            <a:ext cx="410613" cy="372229"/>
            <a:chOff x="1884401" y="4141593"/>
            <a:chExt cx="410613" cy="372229"/>
          </a:xfrm>
        </p:grpSpPr>
        <p:sp>
          <p:nvSpPr>
            <p:cNvPr id="9365" name="Google Shape;9365;p88"/>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8"/>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8"/>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8"/>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8"/>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8"/>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8"/>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88"/>
          <p:cNvGrpSpPr/>
          <p:nvPr/>
        </p:nvGrpSpPr>
        <p:grpSpPr>
          <a:xfrm>
            <a:off x="1430832" y="2773689"/>
            <a:ext cx="294515" cy="349897"/>
            <a:chOff x="1430832" y="2773689"/>
            <a:chExt cx="294515" cy="349897"/>
          </a:xfrm>
        </p:grpSpPr>
        <p:sp>
          <p:nvSpPr>
            <p:cNvPr id="9373" name="Google Shape;9373;p88"/>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8"/>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8"/>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8"/>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8"/>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8"/>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8"/>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8"/>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8"/>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8"/>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8"/>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8"/>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8"/>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88"/>
          <p:cNvGrpSpPr/>
          <p:nvPr/>
        </p:nvGrpSpPr>
        <p:grpSpPr>
          <a:xfrm>
            <a:off x="3082217" y="2788586"/>
            <a:ext cx="288866" cy="320236"/>
            <a:chOff x="3082217" y="2788586"/>
            <a:chExt cx="288866" cy="320236"/>
          </a:xfrm>
        </p:grpSpPr>
        <p:sp>
          <p:nvSpPr>
            <p:cNvPr id="9387" name="Google Shape;9387;p88"/>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8"/>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8"/>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8"/>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8"/>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8"/>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8"/>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88"/>
          <p:cNvGrpSpPr/>
          <p:nvPr/>
        </p:nvGrpSpPr>
        <p:grpSpPr>
          <a:xfrm>
            <a:off x="3610557" y="2780704"/>
            <a:ext cx="325017" cy="336052"/>
            <a:chOff x="3610557" y="2780704"/>
            <a:chExt cx="325017" cy="336052"/>
          </a:xfrm>
        </p:grpSpPr>
        <p:sp>
          <p:nvSpPr>
            <p:cNvPr id="9395" name="Google Shape;9395;p88"/>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8"/>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8"/>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88"/>
          <p:cNvGrpSpPr/>
          <p:nvPr/>
        </p:nvGrpSpPr>
        <p:grpSpPr>
          <a:xfrm>
            <a:off x="4179067" y="2811495"/>
            <a:ext cx="286475" cy="274390"/>
            <a:chOff x="4179067" y="2811495"/>
            <a:chExt cx="286475" cy="274390"/>
          </a:xfrm>
        </p:grpSpPr>
        <p:sp>
          <p:nvSpPr>
            <p:cNvPr id="9399" name="Google Shape;9399;p88"/>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8"/>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8"/>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8"/>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8"/>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8"/>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8"/>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8"/>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8"/>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8"/>
          <p:cNvGrpSpPr/>
          <p:nvPr/>
        </p:nvGrpSpPr>
        <p:grpSpPr>
          <a:xfrm>
            <a:off x="4686757" y="2762156"/>
            <a:ext cx="371047" cy="374199"/>
            <a:chOff x="4686757" y="2762156"/>
            <a:chExt cx="371047" cy="374199"/>
          </a:xfrm>
        </p:grpSpPr>
        <p:sp>
          <p:nvSpPr>
            <p:cNvPr id="9409" name="Google Shape;9409;p88"/>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8"/>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8"/>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8"/>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8"/>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8"/>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8"/>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8"/>
          <p:cNvGrpSpPr/>
          <p:nvPr/>
        </p:nvGrpSpPr>
        <p:grpSpPr>
          <a:xfrm>
            <a:off x="5221613" y="2784802"/>
            <a:ext cx="406567" cy="327855"/>
            <a:chOff x="5221613" y="2784802"/>
            <a:chExt cx="406567" cy="327855"/>
          </a:xfrm>
        </p:grpSpPr>
        <p:sp>
          <p:nvSpPr>
            <p:cNvPr id="9417" name="Google Shape;9417;p88"/>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8"/>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8"/>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8"/>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8"/>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8"/>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8"/>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8"/>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8"/>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8"/>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8"/>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8"/>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8"/>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8"/>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8"/>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8"/>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8"/>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8"/>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8"/>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8"/>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8"/>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8"/>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8"/>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8"/>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8"/>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8"/>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8"/>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8"/>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8"/>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8"/>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88"/>
          <p:cNvGrpSpPr/>
          <p:nvPr/>
        </p:nvGrpSpPr>
        <p:grpSpPr>
          <a:xfrm>
            <a:off x="5812586" y="2760921"/>
            <a:ext cx="303605" cy="375434"/>
            <a:chOff x="5812586" y="2760921"/>
            <a:chExt cx="303605" cy="375434"/>
          </a:xfrm>
        </p:grpSpPr>
        <p:sp>
          <p:nvSpPr>
            <p:cNvPr id="9448" name="Google Shape;9448;p88"/>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8"/>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8"/>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8"/>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8"/>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8"/>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8"/>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8"/>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8"/>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8"/>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8"/>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8"/>
          <p:cNvGrpSpPr/>
          <p:nvPr/>
        </p:nvGrpSpPr>
        <p:grpSpPr>
          <a:xfrm>
            <a:off x="6334673" y="2759633"/>
            <a:ext cx="378508" cy="378166"/>
            <a:chOff x="6334673" y="2759633"/>
            <a:chExt cx="378508" cy="378166"/>
          </a:xfrm>
        </p:grpSpPr>
        <p:sp>
          <p:nvSpPr>
            <p:cNvPr id="9460" name="Google Shape;9460;p88"/>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8"/>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8"/>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8"/>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8"/>
          <p:cNvGrpSpPr/>
          <p:nvPr/>
        </p:nvGrpSpPr>
        <p:grpSpPr>
          <a:xfrm>
            <a:off x="8012645" y="2806477"/>
            <a:ext cx="319763" cy="284505"/>
            <a:chOff x="8012645" y="2806477"/>
            <a:chExt cx="319763" cy="284505"/>
          </a:xfrm>
        </p:grpSpPr>
        <p:sp>
          <p:nvSpPr>
            <p:cNvPr id="9465" name="Google Shape;9465;p88"/>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8"/>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8"/>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8"/>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8"/>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8"/>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8"/>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8"/>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8"/>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8"/>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88"/>
          <p:cNvGrpSpPr/>
          <p:nvPr/>
        </p:nvGrpSpPr>
        <p:grpSpPr>
          <a:xfrm>
            <a:off x="2454435" y="4162138"/>
            <a:ext cx="385339" cy="388071"/>
            <a:chOff x="2454435" y="4162138"/>
            <a:chExt cx="385339" cy="388071"/>
          </a:xfrm>
        </p:grpSpPr>
        <p:sp>
          <p:nvSpPr>
            <p:cNvPr id="9476" name="Google Shape;9476;p88"/>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8"/>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8"/>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8"/>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8"/>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8"/>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8"/>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8"/>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8"/>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8"/>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8"/>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88"/>
          <p:cNvGrpSpPr/>
          <p:nvPr/>
        </p:nvGrpSpPr>
        <p:grpSpPr>
          <a:xfrm>
            <a:off x="3601939" y="4161192"/>
            <a:ext cx="275178" cy="388912"/>
            <a:chOff x="3601939" y="4161192"/>
            <a:chExt cx="275178" cy="388912"/>
          </a:xfrm>
        </p:grpSpPr>
        <p:sp>
          <p:nvSpPr>
            <p:cNvPr id="9488" name="Google Shape;9488;p88"/>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8"/>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8"/>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8"/>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8"/>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8"/>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8"/>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8"/>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8"/>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8"/>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8"/>
          <p:cNvGrpSpPr/>
          <p:nvPr/>
        </p:nvGrpSpPr>
        <p:grpSpPr>
          <a:xfrm>
            <a:off x="836023" y="3215146"/>
            <a:ext cx="375802" cy="371677"/>
            <a:chOff x="836023" y="3215146"/>
            <a:chExt cx="375802" cy="371677"/>
          </a:xfrm>
        </p:grpSpPr>
        <p:sp>
          <p:nvSpPr>
            <p:cNvPr id="9499" name="Google Shape;9499;p88"/>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8"/>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8"/>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8"/>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8"/>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8"/>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8"/>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8"/>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8"/>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8"/>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8"/>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8"/>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8"/>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8"/>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8"/>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8"/>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88"/>
          <p:cNvGrpSpPr/>
          <p:nvPr/>
        </p:nvGrpSpPr>
        <p:grpSpPr>
          <a:xfrm>
            <a:off x="1356297" y="3210890"/>
            <a:ext cx="431368" cy="380189"/>
            <a:chOff x="1356297" y="3210890"/>
            <a:chExt cx="431368" cy="380189"/>
          </a:xfrm>
        </p:grpSpPr>
        <p:sp>
          <p:nvSpPr>
            <p:cNvPr id="9516" name="Google Shape;9516;p88"/>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8"/>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8"/>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8"/>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8"/>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8"/>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8"/>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8"/>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8"/>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8"/>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8"/>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8"/>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8"/>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88"/>
          <p:cNvGrpSpPr/>
          <p:nvPr/>
        </p:nvGrpSpPr>
        <p:grpSpPr>
          <a:xfrm>
            <a:off x="1903737" y="3215540"/>
            <a:ext cx="411874" cy="370731"/>
            <a:chOff x="1903737" y="3215540"/>
            <a:chExt cx="411874" cy="370731"/>
          </a:xfrm>
        </p:grpSpPr>
        <p:sp>
          <p:nvSpPr>
            <p:cNvPr id="9530" name="Google Shape;9530;p88"/>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8"/>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8"/>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8"/>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8"/>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8"/>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8"/>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8"/>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8"/>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88"/>
          <p:cNvGrpSpPr/>
          <p:nvPr/>
        </p:nvGrpSpPr>
        <p:grpSpPr>
          <a:xfrm>
            <a:off x="2468465" y="3248854"/>
            <a:ext cx="397818" cy="304078"/>
            <a:chOff x="2468465" y="3248854"/>
            <a:chExt cx="397818" cy="304078"/>
          </a:xfrm>
        </p:grpSpPr>
        <p:sp>
          <p:nvSpPr>
            <p:cNvPr id="9540" name="Google Shape;9540;p88"/>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8"/>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8"/>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8"/>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8"/>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8"/>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88"/>
          <p:cNvGrpSpPr/>
          <p:nvPr/>
        </p:nvGrpSpPr>
        <p:grpSpPr>
          <a:xfrm>
            <a:off x="3017166" y="3216013"/>
            <a:ext cx="394376" cy="369812"/>
            <a:chOff x="3017166" y="3216013"/>
            <a:chExt cx="394376" cy="369812"/>
          </a:xfrm>
        </p:grpSpPr>
        <p:sp>
          <p:nvSpPr>
            <p:cNvPr id="9547" name="Google Shape;9547;p88"/>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8"/>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8"/>
          <p:cNvGrpSpPr/>
          <p:nvPr/>
        </p:nvGrpSpPr>
        <p:grpSpPr>
          <a:xfrm>
            <a:off x="4210043" y="3213228"/>
            <a:ext cx="199014" cy="375408"/>
            <a:chOff x="4210043" y="3213228"/>
            <a:chExt cx="199014" cy="375408"/>
          </a:xfrm>
        </p:grpSpPr>
        <p:sp>
          <p:nvSpPr>
            <p:cNvPr id="9550" name="Google Shape;9550;p88"/>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8"/>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8"/>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8"/>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8"/>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8"/>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8"/>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8"/>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8"/>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8"/>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8"/>
          <p:cNvGrpSpPr/>
          <p:nvPr/>
        </p:nvGrpSpPr>
        <p:grpSpPr>
          <a:xfrm>
            <a:off x="4818146" y="3203323"/>
            <a:ext cx="77845" cy="395165"/>
            <a:chOff x="4818146" y="3203323"/>
            <a:chExt cx="77845" cy="395165"/>
          </a:xfrm>
        </p:grpSpPr>
        <p:sp>
          <p:nvSpPr>
            <p:cNvPr id="9561" name="Google Shape;9561;p88"/>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8"/>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8"/>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8"/>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8"/>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8"/>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8"/>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8"/>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8"/>
          <p:cNvGrpSpPr/>
          <p:nvPr/>
        </p:nvGrpSpPr>
        <p:grpSpPr>
          <a:xfrm>
            <a:off x="5228890" y="3235428"/>
            <a:ext cx="344091" cy="332767"/>
            <a:chOff x="5228890" y="3235428"/>
            <a:chExt cx="344091" cy="332767"/>
          </a:xfrm>
        </p:grpSpPr>
        <p:sp>
          <p:nvSpPr>
            <p:cNvPr id="9570" name="Google Shape;9570;p88"/>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8"/>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8"/>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8"/>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8"/>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5" name="Google Shape;9575;p88"/>
          <p:cNvGrpSpPr/>
          <p:nvPr/>
        </p:nvGrpSpPr>
        <p:grpSpPr>
          <a:xfrm>
            <a:off x="5757913" y="3227047"/>
            <a:ext cx="388544" cy="347927"/>
            <a:chOff x="5757913" y="3227047"/>
            <a:chExt cx="388544" cy="347927"/>
          </a:xfrm>
        </p:grpSpPr>
        <p:sp>
          <p:nvSpPr>
            <p:cNvPr id="9576" name="Google Shape;9576;p88"/>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8"/>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8" name="Google Shape;9578;p88"/>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9" name="Google Shape;9579;p88"/>
          <p:cNvGrpSpPr/>
          <p:nvPr/>
        </p:nvGrpSpPr>
        <p:grpSpPr>
          <a:xfrm>
            <a:off x="6894856" y="3227074"/>
            <a:ext cx="324938" cy="347717"/>
            <a:chOff x="6894856" y="3227074"/>
            <a:chExt cx="324938" cy="347717"/>
          </a:xfrm>
        </p:grpSpPr>
        <p:sp>
          <p:nvSpPr>
            <p:cNvPr id="9580" name="Google Shape;9580;p88"/>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8"/>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8"/>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8"/>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8"/>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8"/>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8"/>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8"/>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8"/>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8"/>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8"/>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8"/>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8"/>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8"/>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8"/>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8"/>
          <p:cNvGrpSpPr/>
          <p:nvPr/>
        </p:nvGrpSpPr>
        <p:grpSpPr>
          <a:xfrm>
            <a:off x="7414946" y="3220873"/>
            <a:ext cx="360091" cy="360117"/>
            <a:chOff x="7414946" y="3220873"/>
            <a:chExt cx="360091" cy="360117"/>
          </a:xfrm>
        </p:grpSpPr>
        <p:sp>
          <p:nvSpPr>
            <p:cNvPr id="9596" name="Google Shape;9596;p88"/>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8"/>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8"/>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8"/>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8"/>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8"/>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8"/>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8"/>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8"/>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8"/>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8"/>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88"/>
          <p:cNvGrpSpPr/>
          <p:nvPr/>
        </p:nvGrpSpPr>
        <p:grpSpPr>
          <a:xfrm>
            <a:off x="8027227" y="3215041"/>
            <a:ext cx="231829" cy="371782"/>
            <a:chOff x="8027227" y="3215041"/>
            <a:chExt cx="231829" cy="371782"/>
          </a:xfrm>
        </p:grpSpPr>
        <p:sp>
          <p:nvSpPr>
            <p:cNvPr id="9608" name="Google Shape;9608;p88"/>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8"/>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8"/>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8"/>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8"/>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8"/>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8"/>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8"/>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8"/>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8"/>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88"/>
          <p:cNvGrpSpPr/>
          <p:nvPr/>
        </p:nvGrpSpPr>
        <p:grpSpPr>
          <a:xfrm>
            <a:off x="4093603" y="4146138"/>
            <a:ext cx="395638" cy="420544"/>
            <a:chOff x="4093603" y="4146138"/>
            <a:chExt cx="395638" cy="420544"/>
          </a:xfrm>
        </p:grpSpPr>
        <p:sp>
          <p:nvSpPr>
            <p:cNvPr id="9619" name="Google Shape;9619;p88"/>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8"/>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8"/>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8"/>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8"/>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8"/>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8"/>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8"/>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8"/>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8"/>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8"/>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8"/>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8"/>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8"/>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8"/>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8"/>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8"/>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88"/>
          <p:cNvGrpSpPr/>
          <p:nvPr/>
        </p:nvGrpSpPr>
        <p:grpSpPr>
          <a:xfrm>
            <a:off x="4644406" y="4162322"/>
            <a:ext cx="392065" cy="387887"/>
            <a:chOff x="4644406" y="4162322"/>
            <a:chExt cx="392065" cy="387887"/>
          </a:xfrm>
        </p:grpSpPr>
        <p:sp>
          <p:nvSpPr>
            <p:cNvPr id="9637" name="Google Shape;9637;p88"/>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8"/>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8"/>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8"/>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8"/>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8"/>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88"/>
          <p:cNvGrpSpPr/>
          <p:nvPr/>
        </p:nvGrpSpPr>
        <p:grpSpPr>
          <a:xfrm>
            <a:off x="5728383" y="4221698"/>
            <a:ext cx="417128" cy="269162"/>
            <a:chOff x="5728383" y="4221698"/>
            <a:chExt cx="417128" cy="269162"/>
          </a:xfrm>
        </p:grpSpPr>
        <p:sp>
          <p:nvSpPr>
            <p:cNvPr id="9644" name="Google Shape;9644;p88"/>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8"/>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8"/>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8"/>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8"/>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8"/>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8"/>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8"/>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8"/>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8"/>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8"/>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8"/>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8"/>
          <p:cNvGrpSpPr/>
          <p:nvPr/>
        </p:nvGrpSpPr>
        <p:grpSpPr>
          <a:xfrm>
            <a:off x="834210" y="3696905"/>
            <a:ext cx="371782" cy="342751"/>
            <a:chOff x="834210" y="3696905"/>
            <a:chExt cx="371782" cy="342751"/>
          </a:xfrm>
        </p:grpSpPr>
        <p:sp>
          <p:nvSpPr>
            <p:cNvPr id="9657" name="Google Shape;9657;p88"/>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8"/>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8"/>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8"/>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8"/>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8"/>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8"/>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8"/>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8"/>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8"/>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8"/>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8"/>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88"/>
          <p:cNvGrpSpPr/>
          <p:nvPr/>
        </p:nvGrpSpPr>
        <p:grpSpPr>
          <a:xfrm>
            <a:off x="1359398" y="3682271"/>
            <a:ext cx="395296" cy="371966"/>
            <a:chOff x="1359398" y="3682271"/>
            <a:chExt cx="395296" cy="371966"/>
          </a:xfrm>
        </p:grpSpPr>
        <p:sp>
          <p:nvSpPr>
            <p:cNvPr id="9670" name="Google Shape;9670;p88"/>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8"/>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8"/>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8"/>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8"/>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8"/>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8"/>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88"/>
          <p:cNvGrpSpPr/>
          <p:nvPr/>
        </p:nvGrpSpPr>
        <p:grpSpPr>
          <a:xfrm>
            <a:off x="1908099" y="3682271"/>
            <a:ext cx="395296" cy="371966"/>
            <a:chOff x="1908099" y="3682271"/>
            <a:chExt cx="395296" cy="371966"/>
          </a:xfrm>
        </p:grpSpPr>
        <p:sp>
          <p:nvSpPr>
            <p:cNvPr id="9678" name="Google Shape;9678;p88"/>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8"/>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8"/>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8"/>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8"/>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8"/>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8"/>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5" name="Google Shape;9685;p88"/>
          <p:cNvGrpSpPr/>
          <p:nvPr/>
        </p:nvGrpSpPr>
        <p:grpSpPr>
          <a:xfrm>
            <a:off x="2456800" y="3682271"/>
            <a:ext cx="395270" cy="371966"/>
            <a:chOff x="2456800" y="3682271"/>
            <a:chExt cx="395270" cy="371966"/>
          </a:xfrm>
        </p:grpSpPr>
        <p:sp>
          <p:nvSpPr>
            <p:cNvPr id="9686" name="Google Shape;9686;p88"/>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8"/>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8"/>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8"/>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8"/>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8"/>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8"/>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8"/>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8"/>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88"/>
          <p:cNvGrpSpPr/>
          <p:nvPr/>
        </p:nvGrpSpPr>
        <p:grpSpPr>
          <a:xfrm>
            <a:off x="3014250" y="3682271"/>
            <a:ext cx="391092" cy="371940"/>
            <a:chOff x="3014250" y="3682271"/>
            <a:chExt cx="391092" cy="371940"/>
          </a:xfrm>
        </p:grpSpPr>
        <p:sp>
          <p:nvSpPr>
            <p:cNvPr id="9696" name="Google Shape;9696;p88"/>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8"/>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8"/>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88"/>
          <p:cNvGrpSpPr/>
          <p:nvPr/>
        </p:nvGrpSpPr>
        <p:grpSpPr>
          <a:xfrm>
            <a:off x="3569125" y="3702947"/>
            <a:ext cx="388728" cy="330692"/>
            <a:chOff x="3569125" y="3702947"/>
            <a:chExt cx="388728" cy="330692"/>
          </a:xfrm>
        </p:grpSpPr>
        <p:sp>
          <p:nvSpPr>
            <p:cNvPr id="9700" name="Google Shape;9700;p88"/>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8"/>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8"/>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8"/>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88"/>
          <p:cNvGrpSpPr/>
          <p:nvPr/>
        </p:nvGrpSpPr>
        <p:grpSpPr>
          <a:xfrm>
            <a:off x="4111994" y="3682455"/>
            <a:ext cx="387992" cy="371625"/>
            <a:chOff x="4111994" y="3682455"/>
            <a:chExt cx="387992" cy="371625"/>
          </a:xfrm>
        </p:grpSpPr>
        <p:sp>
          <p:nvSpPr>
            <p:cNvPr id="9705" name="Google Shape;9705;p88"/>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8"/>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8"/>
          <p:cNvGrpSpPr/>
          <p:nvPr/>
        </p:nvGrpSpPr>
        <p:grpSpPr>
          <a:xfrm>
            <a:off x="4674908" y="3682271"/>
            <a:ext cx="371966" cy="371966"/>
            <a:chOff x="4674908" y="3682271"/>
            <a:chExt cx="371966" cy="371966"/>
          </a:xfrm>
        </p:grpSpPr>
        <p:sp>
          <p:nvSpPr>
            <p:cNvPr id="9708" name="Google Shape;9708;p88"/>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8"/>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8"/>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8"/>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88"/>
          <p:cNvGrpSpPr/>
          <p:nvPr/>
        </p:nvGrpSpPr>
        <p:grpSpPr>
          <a:xfrm>
            <a:off x="5223609" y="3731112"/>
            <a:ext cx="371782" cy="274285"/>
            <a:chOff x="5223609" y="3731112"/>
            <a:chExt cx="371782" cy="274285"/>
          </a:xfrm>
        </p:grpSpPr>
        <p:sp>
          <p:nvSpPr>
            <p:cNvPr id="9713" name="Google Shape;9713;p88"/>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8"/>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5" name="Google Shape;9715;p88"/>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6" name="Google Shape;9716;p88"/>
          <p:cNvGrpSpPr/>
          <p:nvPr/>
        </p:nvGrpSpPr>
        <p:grpSpPr>
          <a:xfrm>
            <a:off x="6319908" y="3696721"/>
            <a:ext cx="373963" cy="343119"/>
            <a:chOff x="6319908" y="3696721"/>
            <a:chExt cx="373963" cy="343119"/>
          </a:xfrm>
        </p:grpSpPr>
        <p:sp>
          <p:nvSpPr>
            <p:cNvPr id="9717" name="Google Shape;9717;p88"/>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8"/>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8"/>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8"/>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8"/>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8"/>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8"/>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8"/>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8"/>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8"/>
          <p:cNvGrpSpPr/>
          <p:nvPr/>
        </p:nvGrpSpPr>
        <p:grpSpPr>
          <a:xfrm>
            <a:off x="6871342" y="3740044"/>
            <a:ext cx="371966" cy="256420"/>
            <a:chOff x="6871342" y="3740044"/>
            <a:chExt cx="371966" cy="256420"/>
          </a:xfrm>
        </p:grpSpPr>
        <p:sp>
          <p:nvSpPr>
            <p:cNvPr id="9727" name="Google Shape;9727;p88"/>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8"/>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8"/>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8"/>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8"/>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8"/>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8"/>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8"/>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8"/>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8"/>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8"/>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8"/>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88"/>
          <p:cNvGrpSpPr/>
          <p:nvPr/>
        </p:nvGrpSpPr>
        <p:grpSpPr>
          <a:xfrm>
            <a:off x="7402362" y="3681535"/>
            <a:ext cx="402757" cy="372728"/>
            <a:chOff x="7402362" y="3681535"/>
            <a:chExt cx="402757" cy="372728"/>
          </a:xfrm>
        </p:grpSpPr>
        <p:sp>
          <p:nvSpPr>
            <p:cNvPr id="9740" name="Google Shape;9740;p88"/>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8"/>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8"/>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8"/>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8"/>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8"/>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8"/>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8"/>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8"/>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8"/>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8"/>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8"/>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8"/>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8"/>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8"/>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8"/>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88"/>
          <p:cNvGrpSpPr/>
          <p:nvPr/>
        </p:nvGrpSpPr>
        <p:grpSpPr>
          <a:xfrm>
            <a:off x="7960705" y="3736235"/>
            <a:ext cx="378902" cy="264065"/>
            <a:chOff x="7960705" y="3736235"/>
            <a:chExt cx="378902" cy="264065"/>
          </a:xfrm>
        </p:grpSpPr>
        <p:sp>
          <p:nvSpPr>
            <p:cNvPr id="9757" name="Google Shape;9757;p88"/>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8"/>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8"/>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8"/>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8"/>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8"/>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8"/>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8"/>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8"/>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8"/>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8"/>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8"/>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8"/>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8"/>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88"/>
          <p:cNvGrpSpPr/>
          <p:nvPr/>
        </p:nvGrpSpPr>
        <p:grpSpPr>
          <a:xfrm>
            <a:off x="6400828" y="4162270"/>
            <a:ext cx="166200" cy="388019"/>
            <a:chOff x="6400828" y="4162270"/>
            <a:chExt cx="166200" cy="388019"/>
          </a:xfrm>
        </p:grpSpPr>
        <p:sp>
          <p:nvSpPr>
            <p:cNvPr id="9772" name="Google Shape;9772;p88"/>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8"/>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8"/>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8"/>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8"/>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8"/>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8"/>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88"/>
          <p:cNvGrpSpPr/>
          <p:nvPr/>
        </p:nvGrpSpPr>
        <p:grpSpPr>
          <a:xfrm>
            <a:off x="6919815" y="4162270"/>
            <a:ext cx="225260" cy="388019"/>
            <a:chOff x="6919815" y="4162270"/>
            <a:chExt cx="225260" cy="388019"/>
          </a:xfrm>
        </p:grpSpPr>
        <p:sp>
          <p:nvSpPr>
            <p:cNvPr id="9780" name="Google Shape;9780;p88"/>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8"/>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8"/>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8"/>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8"/>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8"/>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8"/>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8"/>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88"/>
          <p:cNvGrpSpPr/>
          <p:nvPr/>
        </p:nvGrpSpPr>
        <p:grpSpPr>
          <a:xfrm>
            <a:off x="7385600" y="4177035"/>
            <a:ext cx="388728" cy="358383"/>
            <a:chOff x="7385600" y="4177035"/>
            <a:chExt cx="388728" cy="358383"/>
          </a:xfrm>
        </p:grpSpPr>
        <p:sp>
          <p:nvSpPr>
            <p:cNvPr id="9789" name="Google Shape;9789;p88"/>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8"/>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8"/>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8"/>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8"/>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8"/>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8"/>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88"/>
          <p:cNvGrpSpPr/>
          <p:nvPr/>
        </p:nvGrpSpPr>
        <p:grpSpPr>
          <a:xfrm>
            <a:off x="3625085" y="3259862"/>
            <a:ext cx="369207" cy="258259"/>
            <a:chOff x="3625085" y="3259862"/>
            <a:chExt cx="369207" cy="258259"/>
          </a:xfrm>
        </p:grpSpPr>
        <p:sp>
          <p:nvSpPr>
            <p:cNvPr id="9797" name="Google Shape;9797;p88"/>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8"/>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8"/>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8"/>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8"/>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8"/>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8"/>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8"/>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8"/>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8"/>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8"/>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8"/>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8"/>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88"/>
          <p:cNvGrpSpPr/>
          <p:nvPr/>
        </p:nvGrpSpPr>
        <p:grpSpPr>
          <a:xfrm>
            <a:off x="6317360" y="3276808"/>
            <a:ext cx="363217" cy="248590"/>
            <a:chOff x="6317360" y="3276808"/>
            <a:chExt cx="363217" cy="248590"/>
          </a:xfrm>
        </p:grpSpPr>
        <p:sp>
          <p:nvSpPr>
            <p:cNvPr id="9811" name="Google Shape;9811;p88"/>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8"/>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8"/>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8"/>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8"/>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8"/>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8"/>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8"/>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8"/>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8"/>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8"/>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8"/>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8"/>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8"/>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8"/>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8"/>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8"/>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8"/>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8"/>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8"/>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8"/>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8"/>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8"/>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8"/>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8"/>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8"/>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8"/>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88"/>
          <p:cNvGrpSpPr/>
          <p:nvPr/>
        </p:nvGrpSpPr>
        <p:grpSpPr>
          <a:xfrm>
            <a:off x="5084391" y="4183682"/>
            <a:ext cx="504064" cy="325595"/>
            <a:chOff x="5084391" y="4183682"/>
            <a:chExt cx="504064" cy="325595"/>
          </a:xfrm>
        </p:grpSpPr>
        <p:sp>
          <p:nvSpPr>
            <p:cNvPr id="9839" name="Google Shape;9839;p88"/>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8"/>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8"/>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8"/>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8"/>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8"/>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8"/>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8"/>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8"/>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8"/>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8"/>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8"/>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8"/>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8"/>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8"/>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8"/>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8"/>
          <p:cNvGrpSpPr/>
          <p:nvPr/>
        </p:nvGrpSpPr>
        <p:grpSpPr>
          <a:xfrm>
            <a:off x="7947595" y="2347996"/>
            <a:ext cx="379795" cy="267165"/>
            <a:chOff x="7947595" y="2347996"/>
            <a:chExt cx="379795" cy="267165"/>
          </a:xfrm>
        </p:grpSpPr>
        <p:sp>
          <p:nvSpPr>
            <p:cNvPr id="9856" name="Google Shape;9856;p88"/>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8"/>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8"/>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8"/>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8"/>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8"/>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8"/>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8"/>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8"/>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88"/>
          <p:cNvGrpSpPr/>
          <p:nvPr/>
        </p:nvGrpSpPr>
        <p:grpSpPr>
          <a:xfrm>
            <a:off x="6400644" y="2310269"/>
            <a:ext cx="275362" cy="338784"/>
            <a:chOff x="6400644" y="2310269"/>
            <a:chExt cx="275362" cy="338784"/>
          </a:xfrm>
        </p:grpSpPr>
        <p:sp>
          <p:nvSpPr>
            <p:cNvPr id="9866" name="Google Shape;9866;p88"/>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8"/>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8"/>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8"/>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8"/>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8"/>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8"/>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8"/>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8"/>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8"/>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8"/>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8"/>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8"/>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88"/>
          <p:cNvGrpSpPr/>
          <p:nvPr/>
        </p:nvGrpSpPr>
        <p:grpSpPr>
          <a:xfrm>
            <a:off x="1342268" y="4161009"/>
            <a:ext cx="359565" cy="358094"/>
            <a:chOff x="1342268" y="4161009"/>
            <a:chExt cx="359565" cy="358094"/>
          </a:xfrm>
        </p:grpSpPr>
        <p:sp>
          <p:nvSpPr>
            <p:cNvPr id="9880" name="Google Shape;9880;p88"/>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8"/>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8"/>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8"/>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8"/>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8"/>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8"/>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8"/>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8"/>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88"/>
          <p:cNvGrpSpPr/>
          <p:nvPr/>
        </p:nvGrpSpPr>
        <p:grpSpPr>
          <a:xfrm>
            <a:off x="1913012" y="2764940"/>
            <a:ext cx="417523" cy="374252"/>
            <a:chOff x="1913012" y="2764940"/>
            <a:chExt cx="417523" cy="374252"/>
          </a:xfrm>
        </p:grpSpPr>
        <p:sp>
          <p:nvSpPr>
            <p:cNvPr id="9890" name="Google Shape;9890;p88"/>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8"/>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8"/>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8"/>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8"/>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8"/>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8"/>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8"/>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8"/>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8"/>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8"/>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8"/>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88"/>
          <p:cNvGrpSpPr/>
          <p:nvPr/>
        </p:nvGrpSpPr>
        <p:grpSpPr>
          <a:xfrm>
            <a:off x="830742" y="2763601"/>
            <a:ext cx="384734" cy="381556"/>
            <a:chOff x="830742" y="2763601"/>
            <a:chExt cx="384734" cy="381556"/>
          </a:xfrm>
        </p:grpSpPr>
        <p:sp>
          <p:nvSpPr>
            <p:cNvPr id="9903" name="Google Shape;9903;p88"/>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8"/>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8"/>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8"/>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8"/>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8"/>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8"/>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8"/>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8"/>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8"/>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8"/>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8"/>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8"/>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8"/>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8"/>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8"/>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8"/>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8"/>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8"/>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8"/>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8"/>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8"/>
          <p:cNvGrpSpPr/>
          <p:nvPr/>
        </p:nvGrpSpPr>
        <p:grpSpPr>
          <a:xfrm>
            <a:off x="3007498" y="4183419"/>
            <a:ext cx="375434" cy="329667"/>
            <a:chOff x="3007498" y="4183419"/>
            <a:chExt cx="375434" cy="329667"/>
          </a:xfrm>
        </p:grpSpPr>
        <p:sp>
          <p:nvSpPr>
            <p:cNvPr id="9925" name="Google Shape;9925;p88"/>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8"/>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8"/>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8"/>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8"/>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8"/>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8"/>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8"/>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8"/>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8"/>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8"/>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8"/>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8"/>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8"/>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8"/>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8"/>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8"/>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8"/>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8"/>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8"/>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88"/>
          <p:cNvGrpSpPr/>
          <p:nvPr/>
        </p:nvGrpSpPr>
        <p:grpSpPr>
          <a:xfrm>
            <a:off x="6919276" y="2766990"/>
            <a:ext cx="274550" cy="354728"/>
            <a:chOff x="7606826" y="2419290"/>
            <a:chExt cx="274550" cy="354728"/>
          </a:xfrm>
        </p:grpSpPr>
        <p:sp>
          <p:nvSpPr>
            <p:cNvPr id="9946" name="Google Shape;9946;p8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88"/>
          <p:cNvGrpSpPr/>
          <p:nvPr/>
        </p:nvGrpSpPr>
        <p:grpSpPr>
          <a:xfrm>
            <a:off x="7550168" y="2777003"/>
            <a:ext cx="263316" cy="354728"/>
            <a:chOff x="8062968" y="2419290"/>
            <a:chExt cx="263316" cy="354728"/>
          </a:xfrm>
        </p:grpSpPr>
        <p:sp>
          <p:nvSpPr>
            <p:cNvPr id="9962" name="Google Shape;9962;p8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9" name="Google Shape;9979;p88"/>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980" name="Google Shape;9980;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84" name="Shape 9984"/>
        <p:cNvGrpSpPr/>
        <p:nvPr/>
      </p:nvGrpSpPr>
      <p:grpSpPr>
        <a:xfrm>
          <a:off x="0" y="0"/>
          <a:ext cx="0" cy="0"/>
          <a:chOff x="0" y="0"/>
          <a:chExt cx="0" cy="0"/>
        </a:xfrm>
      </p:grpSpPr>
      <p:grpSp>
        <p:nvGrpSpPr>
          <p:cNvPr id="9985" name="Google Shape;9985;p89"/>
          <p:cNvGrpSpPr/>
          <p:nvPr/>
        </p:nvGrpSpPr>
        <p:grpSpPr>
          <a:xfrm>
            <a:off x="7075663" y="2261129"/>
            <a:ext cx="362163" cy="347098"/>
            <a:chOff x="7075663" y="2444129"/>
            <a:chExt cx="362163" cy="347098"/>
          </a:xfrm>
        </p:grpSpPr>
        <p:sp>
          <p:nvSpPr>
            <p:cNvPr id="9986" name="Google Shape;9986;p89"/>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9"/>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9"/>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9"/>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9"/>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9"/>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9"/>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9"/>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89"/>
          <p:cNvGrpSpPr/>
          <p:nvPr/>
        </p:nvGrpSpPr>
        <p:grpSpPr>
          <a:xfrm>
            <a:off x="6638175" y="2253584"/>
            <a:ext cx="372197" cy="362163"/>
            <a:chOff x="6638175" y="2436584"/>
            <a:chExt cx="372197" cy="362163"/>
          </a:xfrm>
        </p:grpSpPr>
        <p:sp>
          <p:nvSpPr>
            <p:cNvPr id="9995" name="Google Shape;9995;p89"/>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9"/>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9"/>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9"/>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9"/>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9"/>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9"/>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9"/>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9"/>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9"/>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9"/>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9"/>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9"/>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89"/>
          <p:cNvGrpSpPr/>
          <p:nvPr/>
        </p:nvGrpSpPr>
        <p:grpSpPr>
          <a:xfrm>
            <a:off x="6192906" y="2256440"/>
            <a:ext cx="371699" cy="356084"/>
            <a:chOff x="6192906" y="2439440"/>
            <a:chExt cx="371699" cy="356084"/>
          </a:xfrm>
        </p:grpSpPr>
        <p:sp>
          <p:nvSpPr>
            <p:cNvPr id="10009" name="Google Shape;10009;p89"/>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9"/>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9"/>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9"/>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9"/>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9"/>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9"/>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9"/>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9"/>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9"/>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9"/>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9"/>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9"/>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89"/>
          <p:cNvGrpSpPr/>
          <p:nvPr/>
        </p:nvGrpSpPr>
        <p:grpSpPr>
          <a:xfrm>
            <a:off x="5762467" y="2253584"/>
            <a:ext cx="362163" cy="362163"/>
            <a:chOff x="5762467" y="2436584"/>
            <a:chExt cx="362163" cy="362163"/>
          </a:xfrm>
        </p:grpSpPr>
        <p:sp>
          <p:nvSpPr>
            <p:cNvPr id="10023" name="Google Shape;10023;p89"/>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9"/>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9"/>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9"/>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9"/>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9"/>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9"/>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9"/>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9"/>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9"/>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9"/>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9"/>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9"/>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9"/>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9"/>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9"/>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9"/>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9"/>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9"/>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9"/>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9"/>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9"/>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9"/>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9"/>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9"/>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89"/>
          <p:cNvGrpSpPr/>
          <p:nvPr/>
        </p:nvGrpSpPr>
        <p:grpSpPr>
          <a:xfrm>
            <a:off x="5323721" y="2254029"/>
            <a:ext cx="362922" cy="361219"/>
            <a:chOff x="5323721" y="2437029"/>
            <a:chExt cx="362922" cy="361219"/>
          </a:xfrm>
        </p:grpSpPr>
        <p:sp>
          <p:nvSpPr>
            <p:cNvPr id="10049" name="Google Shape;10049;p89"/>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9"/>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9"/>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9"/>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9"/>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9"/>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9"/>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9"/>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9"/>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9"/>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9"/>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9"/>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9"/>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9"/>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9"/>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9"/>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9"/>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9"/>
          <p:cNvGrpSpPr/>
          <p:nvPr/>
        </p:nvGrpSpPr>
        <p:grpSpPr>
          <a:xfrm>
            <a:off x="4875937" y="2285731"/>
            <a:ext cx="407122" cy="315448"/>
            <a:chOff x="4875937" y="2468731"/>
            <a:chExt cx="407122" cy="315448"/>
          </a:xfrm>
        </p:grpSpPr>
        <p:sp>
          <p:nvSpPr>
            <p:cNvPr id="10067" name="Google Shape;10067;p89"/>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9"/>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9"/>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9"/>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9"/>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9"/>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9"/>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9"/>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9"/>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9"/>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9"/>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9"/>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9"/>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9"/>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9"/>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9"/>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9"/>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9"/>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9"/>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9"/>
          <p:cNvGrpSpPr/>
          <p:nvPr/>
        </p:nvGrpSpPr>
        <p:grpSpPr>
          <a:xfrm>
            <a:off x="4893282" y="3621774"/>
            <a:ext cx="242114" cy="362163"/>
            <a:chOff x="4893282" y="3804774"/>
            <a:chExt cx="242114" cy="362163"/>
          </a:xfrm>
        </p:grpSpPr>
        <p:sp>
          <p:nvSpPr>
            <p:cNvPr id="10087" name="Google Shape;10087;p89"/>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9"/>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9"/>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9"/>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9"/>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9"/>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9"/>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9"/>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9"/>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9"/>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9"/>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9"/>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9"/>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9"/>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9"/>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9"/>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9"/>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9"/>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9"/>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9"/>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9"/>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9"/>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9"/>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9"/>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9"/>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9"/>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89"/>
          <p:cNvGrpSpPr/>
          <p:nvPr/>
        </p:nvGrpSpPr>
        <p:grpSpPr>
          <a:xfrm>
            <a:off x="6248162" y="3621774"/>
            <a:ext cx="231058" cy="362425"/>
            <a:chOff x="6248162" y="3804774"/>
            <a:chExt cx="231058" cy="362425"/>
          </a:xfrm>
        </p:grpSpPr>
        <p:sp>
          <p:nvSpPr>
            <p:cNvPr id="10114" name="Google Shape;10114;p89"/>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9"/>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9"/>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9"/>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89"/>
          <p:cNvGrpSpPr/>
          <p:nvPr/>
        </p:nvGrpSpPr>
        <p:grpSpPr>
          <a:xfrm>
            <a:off x="5346568" y="3621774"/>
            <a:ext cx="233337" cy="362163"/>
            <a:chOff x="5346568" y="3804774"/>
            <a:chExt cx="233337" cy="362163"/>
          </a:xfrm>
        </p:grpSpPr>
        <p:sp>
          <p:nvSpPr>
            <p:cNvPr id="10119" name="Google Shape;10119;p89"/>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9"/>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9"/>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9"/>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9"/>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9"/>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9"/>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9"/>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9"/>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9"/>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9"/>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9"/>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9"/>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9"/>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9"/>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9"/>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9"/>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9"/>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9"/>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89"/>
          <p:cNvGrpSpPr/>
          <p:nvPr/>
        </p:nvGrpSpPr>
        <p:grpSpPr>
          <a:xfrm>
            <a:off x="6704985" y="3622141"/>
            <a:ext cx="209967" cy="361639"/>
            <a:chOff x="6704985" y="3805141"/>
            <a:chExt cx="209967" cy="361639"/>
          </a:xfrm>
        </p:grpSpPr>
        <p:sp>
          <p:nvSpPr>
            <p:cNvPr id="10139" name="Google Shape;10139;p89"/>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9"/>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9"/>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9"/>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9"/>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9"/>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9"/>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9"/>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9"/>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9"/>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9"/>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9"/>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9"/>
          <p:cNvGrpSpPr/>
          <p:nvPr/>
        </p:nvGrpSpPr>
        <p:grpSpPr>
          <a:xfrm>
            <a:off x="7513884" y="2265269"/>
            <a:ext cx="363184" cy="338792"/>
            <a:chOff x="7513884" y="2448269"/>
            <a:chExt cx="363184" cy="338792"/>
          </a:xfrm>
        </p:grpSpPr>
        <p:sp>
          <p:nvSpPr>
            <p:cNvPr id="10152" name="Google Shape;10152;p89"/>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9"/>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9"/>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9"/>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9"/>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9"/>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89"/>
          <p:cNvGrpSpPr/>
          <p:nvPr/>
        </p:nvGrpSpPr>
        <p:grpSpPr>
          <a:xfrm>
            <a:off x="5777767" y="3621826"/>
            <a:ext cx="258699" cy="362136"/>
            <a:chOff x="5777767" y="3804826"/>
            <a:chExt cx="258699" cy="362136"/>
          </a:xfrm>
        </p:grpSpPr>
        <p:sp>
          <p:nvSpPr>
            <p:cNvPr id="10159" name="Google Shape;10159;p89"/>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9"/>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9"/>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89"/>
          <p:cNvGrpSpPr/>
          <p:nvPr/>
        </p:nvGrpSpPr>
        <p:grpSpPr>
          <a:xfrm>
            <a:off x="7953101" y="2253584"/>
            <a:ext cx="361691" cy="362163"/>
            <a:chOff x="7953101" y="2436584"/>
            <a:chExt cx="361691" cy="362163"/>
          </a:xfrm>
        </p:grpSpPr>
        <p:sp>
          <p:nvSpPr>
            <p:cNvPr id="10163" name="Google Shape;10163;p89"/>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9"/>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9"/>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9"/>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9"/>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9"/>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9"/>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9"/>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9"/>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9"/>
          <p:cNvGrpSpPr/>
          <p:nvPr/>
        </p:nvGrpSpPr>
        <p:grpSpPr>
          <a:xfrm>
            <a:off x="4859353" y="3172130"/>
            <a:ext cx="373481" cy="362267"/>
            <a:chOff x="4859353" y="3355130"/>
            <a:chExt cx="373481" cy="362267"/>
          </a:xfrm>
        </p:grpSpPr>
        <p:sp>
          <p:nvSpPr>
            <p:cNvPr id="10173" name="Google Shape;10173;p89"/>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9"/>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9"/>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9"/>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9"/>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9"/>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9"/>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9"/>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9"/>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9"/>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9"/>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9"/>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9"/>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9"/>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9"/>
          <p:cNvGrpSpPr/>
          <p:nvPr/>
        </p:nvGrpSpPr>
        <p:grpSpPr>
          <a:xfrm>
            <a:off x="6637678" y="1317982"/>
            <a:ext cx="378721" cy="362005"/>
            <a:chOff x="6637678" y="1500982"/>
            <a:chExt cx="378721" cy="362005"/>
          </a:xfrm>
        </p:grpSpPr>
        <p:sp>
          <p:nvSpPr>
            <p:cNvPr id="10188" name="Google Shape;10188;p89"/>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9"/>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9"/>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9"/>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9"/>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9"/>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9"/>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9"/>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9"/>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9"/>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9"/>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9"/>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9"/>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9"/>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9"/>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9"/>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9"/>
          <p:cNvGrpSpPr/>
          <p:nvPr/>
        </p:nvGrpSpPr>
        <p:grpSpPr>
          <a:xfrm>
            <a:off x="5827993" y="3172496"/>
            <a:ext cx="223041" cy="362163"/>
            <a:chOff x="5827993" y="3355496"/>
            <a:chExt cx="223041" cy="362163"/>
          </a:xfrm>
        </p:grpSpPr>
        <p:sp>
          <p:nvSpPr>
            <p:cNvPr id="10205" name="Google Shape;10205;p89"/>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9"/>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9"/>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9"/>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9"/>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9"/>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9"/>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9"/>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9"/>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9"/>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9"/>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9"/>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9"/>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9"/>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9"/>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89"/>
          <p:cNvGrpSpPr/>
          <p:nvPr/>
        </p:nvGrpSpPr>
        <p:grpSpPr>
          <a:xfrm>
            <a:off x="7528713" y="1317641"/>
            <a:ext cx="370520" cy="361586"/>
            <a:chOff x="7528713" y="1500641"/>
            <a:chExt cx="370520" cy="361586"/>
          </a:xfrm>
        </p:grpSpPr>
        <p:sp>
          <p:nvSpPr>
            <p:cNvPr id="10221" name="Google Shape;10221;p89"/>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9"/>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9"/>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9"/>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9"/>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9"/>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9"/>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9"/>
          <p:cNvGrpSpPr/>
          <p:nvPr/>
        </p:nvGrpSpPr>
        <p:grpSpPr>
          <a:xfrm>
            <a:off x="5317198" y="3172496"/>
            <a:ext cx="367429" cy="362163"/>
            <a:chOff x="5317198" y="3355496"/>
            <a:chExt cx="367429" cy="362163"/>
          </a:xfrm>
        </p:grpSpPr>
        <p:sp>
          <p:nvSpPr>
            <p:cNvPr id="10229" name="Google Shape;10229;p89"/>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9"/>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9"/>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9"/>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9"/>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9"/>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9"/>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9"/>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9"/>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9"/>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9"/>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9"/>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9"/>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9"/>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9"/>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9"/>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89"/>
          <p:cNvGrpSpPr/>
          <p:nvPr/>
        </p:nvGrpSpPr>
        <p:grpSpPr>
          <a:xfrm>
            <a:off x="5302971" y="1317563"/>
            <a:ext cx="383175" cy="362241"/>
            <a:chOff x="5302971" y="1500563"/>
            <a:chExt cx="383175" cy="362241"/>
          </a:xfrm>
        </p:grpSpPr>
        <p:sp>
          <p:nvSpPr>
            <p:cNvPr id="10246" name="Google Shape;10246;p89"/>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9"/>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9"/>
          <p:cNvGrpSpPr/>
          <p:nvPr/>
        </p:nvGrpSpPr>
        <p:grpSpPr>
          <a:xfrm>
            <a:off x="6202705" y="1342453"/>
            <a:ext cx="364180" cy="312461"/>
            <a:chOff x="6202705" y="1525453"/>
            <a:chExt cx="364180" cy="312461"/>
          </a:xfrm>
        </p:grpSpPr>
        <p:sp>
          <p:nvSpPr>
            <p:cNvPr id="10249" name="Google Shape;10249;p89"/>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9"/>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9"/>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9"/>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9"/>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9"/>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9"/>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89"/>
          <p:cNvGrpSpPr/>
          <p:nvPr/>
        </p:nvGrpSpPr>
        <p:grpSpPr>
          <a:xfrm>
            <a:off x="7087217" y="1320602"/>
            <a:ext cx="362398" cy="356163"/>
            <a:chOff x="7087217" y="1503602"/>
            <a:chExt cx="362398" cy="356163"/>
          </a:xfrm>
        </p:grpSpPr>
        <p:sp>
          <p:nvSpPr>
            <p:cNvPr id="10257" name="Google Shape;10257;p89"/>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9"/>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9"/>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9"/>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9"/>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9"/>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9"/>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9"/>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9"/>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9"/>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9"/>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9"/>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9"/>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9"/>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9"/>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9"/>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9"/>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9"/>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9"/>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9"/>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9"/>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89"/>
          <p:cNvGrpSpPr/>
          <p:nvPr/>
        </p:nvGrpSpPr>
        <p:grpSpPr>
          <a:xfrm>
            <a:off x="7968952" y="1317877"/>
            <a:ext cx="378747" cy="361455"/>
            <a:chOff x="7968952" y="1500877"/>
            <a:chExt cx="378747" cy="361455"/>
          </a:xfrm>
        </p:grpSpPr>
        <p:sp>
          <p:nvSpPr>
            <p:cNvPr id="10279" name="Google Shape;10279;p89"/>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9"/>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9"/>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9"/>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9"/>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9"/>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9"/>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9"/>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9"/>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9"/>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9"/>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9"/>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9"/>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9"/>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9"/>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89"/>
          <p:cNvGrpSpPr/>
          <p:nvPr/>
        </p:nvGrpSpPr>
        <p:grpSpPr>
          <a:xfrm>
            <a:off x="5761445" y="1358723"/>
            <a:ext cx="362163" cy="279737"/>
            <a:chOff x="5761445" y="1541723"/>
            <a:chExt cx="362163" cy="279737"/>
          </a:xfrm>
        </p:grpSpPr>
        <p:sp>
          <p:nvSpPr>
            <p:cNvPr id="10295" name="Google Shape;10295;p89"/>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9"/>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9"/>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9"/>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9"/>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9"/>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89"/>
          <p:cNvGrpSpPr/>
          <p:nvPr/>
        </p:nvGrpSpPr>
        <p:grpSpPr>
          <a:xfrm>
            <a:off x="6204958" y="3172575"/>
            <a:ext cx="358390" cy="362320"/>
            <a:chOff x="6204958" y="3355575"/>
            <a:chExt cx="358390" cy="362320"/>
          </a:xfrm>
        </p:grpSpPr>
        <p:sp>
          <p:nvSpPr>
            <p:cNvPr id="10302" name="Google Shape;10302;p89"/>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9"/>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9"/>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9"/>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9"/>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9"/>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9"/>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9"/>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9"/>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9"/>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9"/>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9"/>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9"/>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9"/>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9"/>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9"/>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9"/>
          <p:cNvGrpSpPr/>
          <p:nvPr/>
        </p:nvGrpSpPr>
        <p:grpSpPr>
          <a:xfrm>
            <a:off x="4939970" y="1316855"/>
            <a:ext cx="242979" cy="362660"/>
            <a:chOff x="4939970" y="1499855"/>
            <a:chExt cx="242979" cy="362660"/>
          </a:xfrm>
        </p:grpSpPr>
        <p:sp>
          <p:nvSpPr>
            <p:cNvPr id="10319" name="Google Shape;10319;p89"/>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9"/>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9"/>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9"/>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9"/>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9"/>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89"/>
          <p:cNvGrpSpPr/>
          <p:nvPr/>
        </p:nvGrpSpPr>
        <p:grpSpPr>
          <a:xfrm>
            <a:off x="8023448" y="3172496"/>
            <a:ext cx="284322" cy="362163"/>
            <a:chOff x="8023448" y="3355496"/>
            <a:chExt cx="284322" cy="362163"/>
          </a:xfrm>
        </p:grpSpPr>
        <p:sp>
          <p:nvSpPr>
            <p:cNvPr id="10326" name="Google Shape;10326;p89"/>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9"/>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9"/>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9"/>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9"/>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9"/>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9"/>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9"/>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9"/>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9"/>
          <p:cNvGrpSpPr/>
          <p:nvPr/>
        </p:nvGrpSpPr>
        <p:grpSpPr>
          <a:xfrm>
            <a:off x="6644201" y="3172496"/>
            <a:ext cx="366695" cy="361979"/>
            <a:chOff x="6644201" y="3355496"/>
            <a:chExt cx="366695" cy="361979"/>
          </a:xfrm>
        </p:grpSpPr>
        <p:sp>
          <p:nvSpPr>
            <p:cNvPr id="10336" name="Google Shape;10336;p89"/>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9"/>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9"/>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9"/>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9"/>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9"/>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9"/>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9"/>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9"/>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9"/>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9"/>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9"/>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9"/>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9"/>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9"/>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9"/>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9"/>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9"/>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9"/>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9"/>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9"/>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9"/>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89"/>
          <p:cNvGrpSpPr/>
          <p:nvPr/>
        </p:nvGrpSpPr>
        <p:grpSpPr>
          <a:xfrm>
            <a:off x="7955145" y="1836192"/>
            <a:ext cx="365176" cy="271013"/>
            <a:chOff x="7955145" y="2019192"/>
            <a:chExt cx="365176" cy="271013"/>
          </a:xfrm>
        </p:grpSpPr>
        <p:sp>
          <p:nvSpPr>
            <p:cNvPr id="10359" name="Google Shape;10359;p89"/>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9"/>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9"/>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9"/>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9"/>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9"/>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89"/>
          <p:cNvGrpSpPr/>
          <p:nvPr/>
        </p:nvGrpSpPr>
        <p:grpSpPr>
          <a:xfrm>
            <a:off x="7518155" y="1826471"/>
            <a:ext cx="361927" cy="290270"/>
            <a:chOff x="7518155" y="2009471"/>
            <a:chExt cx="361927" cy="290270"/>
          </a:xfrm>
        </p:grpSpPr>
        <p:sp>
          <p:nvSpPr>
            <p:cNvPr id="10366" name="Google Shape;10366;p89"/>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9"/>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9"/>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9"/>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9"/>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9"/>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9"/>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9"/>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9"/>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9"/>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9"/>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9"/>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9"/>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89"/>
          <p:cNvGrpSpPr/>
          <p:nvPr/>
        </p:nvGrpSpPr>
        <p:grpSpPr>
          <a:xfrm>
            <a:off x="7079672" y="1808053"/>
            <a:ext cx="362163" cy="327264"/>
            <a:chOff x="7079672" y="1991053"/>
            <a:chExt cx="362163" cy="327264"/>
          </a:xfrm>
        </p:grpSpPr>
        <p:sp>
          <p:nvSpPr>
            <p:cNvPr id="10380" name="Google Shape;10380;p89"/>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9"/>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9"/>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9"/>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9"/>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9"/>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9"/>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9"/>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9"/>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9"/>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9"/>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9"/>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9"/>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9"/>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9"/>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9"/>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9"/>
          <p:cNvGrpSpPr/>
          <p:nvPr/>
        </p:nvGrpSpPr>
        <p:grpSpPr>
          <a:xfrm>
            <a:off x="6641188" y="1852514"/>
            <a:ext cx="361901" cy="238132"/>
            <a:chOff x="6641188" y="2035514"/>
            <a:chExt cx="361901" cy="238132"/>
          </a:xfrm>
        </p:grpSpPr>
        <p:sp>
          <p:nvSpPr>
            <p:cNvPr id="10397" name="Google Shape;10397;p89"/>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9"/>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9"/>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9"/>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9"/>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9"/>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9"/>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9"/>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9"/>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9"/>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9"/>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9"/>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9"/>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9"/>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9"/>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9"/>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9"/>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9"/>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9"/>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89"/>
          <p:cNvGrpSpPr/>
          <p:nvPr/>
        </p:nvGrpSpPr>
        <p:grpSpPr>
          <a:xfrm>
            <a:off x="6202443" y="1803677"/>
            <a:ext cx="362425" cy="335884"/>
            <a:chOff x="6202443" y="1986677"/>
            <a:chExt cx="362425" cy="335884"/>
          </a:xfrm>
        </p:grpSpPr>
        <p:sp>
          <p:nvSpPr>
            <p:cNvPr id="10417" name="Google Shape;10417;p89"/>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9"/>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9"/>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9"/>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9"/>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9"/>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9"/>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9"/>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9"/>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9"/>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9"/>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9"/>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9"/>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9"/>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9"/>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9"/>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9"/>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9"/>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9"/>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9"/>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9"/>
          <p:cNvGrpSpPr/>
          <p:nvPr/>
        </p:nvGrpSpPr>
        <p:grpSpPr>
          <a:xfrm>
            <a:off x="5764222" y="1833598"/>
            <a:ext cx="374293" cy="276069"/>
            <a:chOff x="5764222" y="2016598"/>
            <a:chExt cx="374293" cy="276069"/>
          </a:xfrm>
        </p:grpSpPr>
        <p:sp>
          <p:nvSpPr>
            <p:cNvPr id="10438" name="Google Shape;10438;p89"/>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9"/>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9"/>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9"/>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9"/>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9"/>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9"/>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9"/>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9"/>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9"/>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9"/>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89"/>
          <p:cNvGrpSpPr/>
          <p:nvPr/>
        </p:nvGrpSpPr>
        <p:grpSpPr>
          <a:xfrm>
            <a:off x="5325477" y="1833441"/>
            <a:ext cx="361927" cy="276515"/>
            <a:chOff x="5325477" y="2016441"/>
            <a:chExt cx="361927" cy="276515"/>
          </a:xfrm>
        </p:grpSpPr>
        <p:sp>
          <p:nvSpPr>
            <p:cNvPr id="10450" name="Google Shape;10450;p89"/>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9"/>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9"/>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9"/>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9"/>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9"/>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9"/>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9"/>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9"/>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9"/>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9"/>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9"/>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9"/>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9"/>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9"/>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9"/>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9"/>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9"/>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9"/>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9"/>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0" name="Google Shape;10470;p89"/>
          <p:cNvGrpSpPr/>
          <p:nvPr/>
        </p:nvGrpSpPr>
        <p:grpSpPr>
          <a:xfrm>
            <a:off x="4870671" y="1834200"/>
            <a:ext cx="364180" cy="274812"/>
            <a:chOff x="4870671" y="2017200"/>
            <a:chExt cx="364180" cy="274812"/>
          </a:xfrm>
        </p:grpSpPr>
        <p:sp>
          <p:nvSpPr>
            <p:cNvPr id="10471" name="Google Shape;10471;p89"/>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9"/>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9"/>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9"/>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9"/>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9"/>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9"/>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9"/>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9"/>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9"/>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9"/>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9"/>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9"/>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89"/>
          <p:cNvGrpSpPr/>
          <p:nvPr/>
        </p:nvGrpSpPr>
        <p:grpSpPr>
          <a:xfrm>
            <a:off x="7144726" y="3172496"/>
            <a:ext cx="260690" cy="362032"/>
            <a:chOff x="7144726" y="3355496"/>
            <a:chExt cx="260690" cy="362032"/>
          </a:xfrm>
        </p:grpSpPr>
        <p:sp>
          <p:nvSpPr>
            <p:cNvPr id="10485" name="Google Shape;10485;p89"/>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9"/>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9"/>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9"/>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9"/>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9"/>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89"/>
          <p:cNvGrpSpPr/>
          <p:nvPr/>
        </p:nvGrpSpPr>
        <p:grpSpPr>
          <a:xfrm>
            <a:off x="6705719" y="4095051"/>
            <a:ext cx="261712" cy="361770"/>
            <a:chOff x="6705719" y="4278051"/>
            <a:chExt cx="261712" cy="361770"/>
          </a:xfrm>
        </p:grpSpPr>
        <p:sp>
          <p:nvSpPr>
            <p:cNvPr id="10492" name="Google Shape;10492;p89"/>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9"/>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9"/>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9"/>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9"/>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9"/>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9"/>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9"/>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9"/>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9"/>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9"/>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9"/>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9"/>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9"/>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9"/>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89"/>
          <p:cNvGrpSpPr/>
          <p:nvPr/>
        </p:nvGrpSpPr>
        <p:grpSpPr>
          <a:xfrm>
            <a:off x="5750650" y="2708652"/>
            <a:ext cx="320216" cy="361403"/>
            <a:chOff x="5750650" y="2891652"/>
            <a:chExt cx="320216" cy="361403"/>
          </a:xfrm>
        </p:grpSpPr>
        <p:sp>
          <p:nvSpPr>
            <p:cNvPr id="10508" name="Google Shape;10508;p89"/>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9"/>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9"/>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9"/>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9"/>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9"/>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9"/>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9"/>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9"/>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9"/>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9"/>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9"/>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9"/>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9"/>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9"/>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89"/>
          <p:cNvGrpSpPr/>
          <p:nvPr/>
        </p:nvGrpSpPr>
        <p:grpSpPr>
          <a:xfrm>
            <a:off x="6658009" y="2708390"/>
            <a:ext cx="315972" cy="361927"/>
            <a:chOff x="6658009" y="2891390"/>
            <a:chExt cx="315972" cy="361927"/>
          </a:xfrm>
        </p:grpSpPr>
        <p:sp>
          <p:nvSpPr>
            <p:cNvPr id="10524" name="Google Shape;10524;p89"/>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9"/>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9"/>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9"/>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9"/>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9"/>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9"/>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9"/>
          <p:cNvGrpSpPr/>
          <p:nvPr/>
        </p:nvGrpSpPr>
        <p:grpSpPr>
          <a:xfrm>
            <a:off x="6203465" y="2708206"/>
            <a:ext cx="320478" cy="362110"/>
            <a:chOff x="6203465" y="2891206"/>
            <a:chExt cx="320478" cy="362110"/>
          </a:xfrm>
        </p:grpSpPr>
        <p:sp>
          <p:nvSpPr>
            <p:cNvPr id="10532" name="Google Shape;10532;p89"/>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9"/>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9"/>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9"/>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9"/>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89"/>
          <p:cNvGrpSpPr/>
          <p:nvPr/>
        </p:nvGrpSpPr>
        <p:grpSpPr>
          <a:xfrm>
            <a:off x="7567280" y="2708259"/>
            <a:ext cx="307116" cy="362294"/>
            <a:chOff x="7567280" y="2891259"/>
            <a:chExt cx="307116" cy="362294"/>
          </a:xfrm>
        </p:grpSpPr>
        <p:sp>
          <p:nvSpPr>
            <p:cNvPr id="10538" name="Google Shape;10538;p89"/>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9"/>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9"/>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9"/>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9"/>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9"/>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9"/>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9"/>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9"/>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9"/>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9"/>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9"/>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89"/>
          <p:cNvGrpSpPr/>
          <p:nvPr/>
        </p:nvGrpSpPr>
        <p:grpSpPr>
          <a:xfrm>
            <a:off x="7112579" y="2708521"/>
            <a:ext cx="338556" cy="361534"/>
            <a:chOff x="7112579" y="2891521"/>
            <a:chExt cx="338556" cy="361534"/>
          </a:xfrm>
        </p:grpSpPr>
        <p:sp>
          <p:nvSpPr>
            <p:cNvPr id="10551" name="Google Shape;10551;p89"/>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9"/>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89"/>
          <p:cNvGrpSpPr/>
          <p:nvPr/>
        </p:nvGrpSpPr>
        <p:grpSpPr>
          <a:xfrm>
            <a:off x="7155259" y="3622036"/>
            <a:ext cx="207478" cy="361272"/>
            <a:chOff x="7155259" y="3805036"/>
            <a:chExt cx="207478" cy="361272"/>
          </a:xfrm>
        </p:grpSpPr>
        <p:sp>
          <p:nvSpPr>
            <p:cNvPr id="10554" name="Google Shape;10554;p89"/>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9"/>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9"/>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9"/>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9"/>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9"/>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9"/>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9"/>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9"/>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9"/>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9"/>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9"/>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89"/>
          <p:cNvGrpSpPr/>
          <p:nvPr/>
        </p:nvGrpSpPr>
        <p:grpSpPr>
          <a:xfrm>
            <a:off x="4915368" y="2708390"/>
            <a:ext cx="182850" cy="361927"/>
            <a:chOff x="4915368" y="2891390"/>
            <a:chExt cx="182850" cy="361927"/>
          </a:xfrm>
        </p:grpSpPr>
        <p:sp>
          <p:nvSpPr>
            <p:cNvPr id="10567" name="Google Shape;10567;p89"/>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9"/>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9"/>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9"/>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9"/>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9"/>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9"/>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9"/>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9"/>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9"/>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9"/>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89"/>
          <p:cNvGrpSpPr/>
          <p:nvPr/>
        </p:nvGrpSpPr>
        <p:grpSpPr>
          <a:xfrm>
            <a:off x="8028714" y="2708652"/>
            <a:ext cx="289589" cy="361403"/>
            <a:chOff x="8028714" y="2891652"/>
            <a:chExt cx="289589" cy="361403"/>
          </a:xfrm>
        </p:grpSpPr>
        <p:sp>
          <p:nvSpPr>
            <p:cNvPr id="10579" name="Google Shape;10579;p89"/>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9"/>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9"/>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9"/>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9"/>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9"/>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9"/>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9"/>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9"/>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9"/>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9"/>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9"/>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9"/>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9"/>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9"/>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9"/>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9"/>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9"/>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9"/>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9"/>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89"/>
          <p:cNvGrpSpPr/>
          <p:nvPr/>
        </p:nvGrpSpPr>
        <p:grpSpPr>
          <a:xfrm>
            <a:off x="7551822" y="3621774"/>
            <a:ext cx="293335" cy="361927"/>
            <a:chOff x="7551822" y="3804774"/>
            <a:chExt cx="293335" cy="361927"/>
          </a:xfrm>
        </p:grpSpPr>
        <p:sp>
          <p:nvSpPr>
            <p:cNvPr id="10600" name="Google Shape;10600;p89"/>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9"/>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9"/>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9"/>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9"/>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9"/>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9"/>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9"/>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9"/>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9"/>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9"/>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89"/>
          <p:cNvGrpSpPr/>
          <p:nvPr/>
        </p:nvGrpSpPr>
        <p:grpSpPr>
          <a:xfrm>
            <a:off x="6263725" y="4094658"/>
            <a:ext cx="210491" cy="362163"/>
            <a:chOff x="6263725" y="4277658"/>
            <a:chExt cx="210491" cy="362163"/>
          </a:xfrm>
        </p:grpSpPr>
        <p:sp>
          <p:nvSpPr>
            <p:cNvPr id="10612" name="Google Shape;10612;p89"/>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9"/>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9"/>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9"/>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9"/>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9"/>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9"/>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9"/>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9"/>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9"/>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9"/>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9"/>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9"/>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9"/>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9"/>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9"/>
          <p:cNvGrpSpPr/>
          <p:nvPr/>
        </p:nvGrpSpPr>
        <p:grpSpPr>
          <a:xfrm>
            <a:off x="7987790" y="3621695"/>
            <a:ext cx="336303" cy="362005"/>
            <a:chOff x="7987790" y="3804695"/>
            <a:chExt cx="336303" cy="362005"/>
          </a:xfrm>
        </p:grpSpPr>
        <p:sp>
          <p:nvSpPr>
            <p:cNvPr id="10628" name="Google Shape;10628;p89"/>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9"/>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9"/>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9"/>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9"/>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9"/>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9"/>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9"/>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9"/>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9"/>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9"/>
          <p:cNvGrpSpPr/>
          <p:nvPr/>
        </p:nvGrpSpPr>
        <p:grpSpPr>
          <a:xfrm>
            <a:off x="5273444" y="2708285"/>
            <a:ext cx="371123" cy="362267"/>
            <a:chOff x="5273444" y="2891285"/>
            <a:chExt cx="371123" cy="362267"/>
          </a:xfrm>
        </p:grpSpPr>
        <p:sp>
          <p:nvSpPr>
            <p:cNvPr id="10639" name="Google Shape;10639;p89"/>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9"/>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9"/>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9"/>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9"/>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9"/>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9"/>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9"/>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9"/>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9"/>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9"/>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9"/>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9"/>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9"/>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89"/>
          <p:cNvGrpSpPr/>
          <p:nvPr/>
        </p:nvGrpSpPr>
        <p:grpSpPr>
          <a:xfrm>
            <a:off x="7630397" y="3175399"/>
            <a:ext cx="214759" cy="357030"/>
            <a:chOff x="2235125" y="238075"/>
            <a:chExt cx="3144350" cy="5227375"/>
          </a:xfrm>
        </p:grpSpPr>
        <p:sp>
          <p:nvSpPr>
            <p:cNvPr id="10654" name="Google Shape;10654;p89"/>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9"/>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9"/>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9"/>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9"/>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9"/>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9"/>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9"/>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9"/>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89"/>
          <p:cNvGrpSpPr/>
          <p:nvPr/>
        </p:nvGrpSpPr>
        <p:grpSpPr>
          <a:xfrm>
            <a:off x="2810729" y="4084107"/>
            <a:ext cx="342496" cy="351944"/>
            <a:chOff x="2810729" y="4267107"/>
            <a:chExt cx="342496" cy="351944"/>
          </a:xfrm>
        </p:grpSpPr>
        <p:sp>
          <p:nvSpPr>
            <p:cNvPr id="10664" name="Google Shape;10664;p89"/>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9"/>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9"/>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9"/>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9"/>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9"/>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9"/>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9"/>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9"/>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9"/>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9"/>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9"/>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9"/>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9"/>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9"/>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9"/>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9"/>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9"/>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9"/>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9"/>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9"/>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9"/>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9"/>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9"/>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9"/>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9"/>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9"/>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9"/>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9"/>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9"/>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89"/>
          <p:cNvGrpSpPr/>
          <p:nvPr/>
        </p:nvGrpSpPr>
        <p:grpSpPr>
          <a:xfrm>
            <a:off x="1779168" y="3622625"/>
            <a:ext cx="282381" cy="343454"/>
            <a:chOff x="1779168" y="3805625"/>
            <a:chExt cx="282381" cy="343454"/>
          </a:xfrm>
        </p:grpSpPr>
        <p:sp>
          <p:nvSpPr>
            <p:cNvPr id="10695" name="Google Shape;10695;p89"/>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9"/>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9"/>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9"/>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9"/>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9"/>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9"/>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9"/>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9"/>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9"/>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9"/>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9"/>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9"/>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9"/>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9"/>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9"/>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9"/>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9"/>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9"/>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9"/>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9"/>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9"/>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9"/>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9"/>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9"/>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9"/>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9"/>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9"/>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89"/>
          <p:cNvGrpSpPr/>
          <p:nvPr/>
        </p:nvGrpSpPr>
        <p:grpSpPr>
          <a:xfrm>
            <a:off x="2593522" y="2224029"/>
            <a:ext cx="391606" cy="364535"/>
            <a:chOff x="2593522" y="2407029"/>
            <a:chExt cx="391606" cy="364535"/>
          </a:xfrm>
        </p:grpSpPr>
        <p:sp>
          <p:nvSpPr>
            <p:cNvPr id="10724" name="Google Shape;10724;p89"/>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9"/>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9"/>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9"/>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9"/>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9"/>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9"/>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9"/>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9"/>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9"/>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9"/>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9"/>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9"/>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9"/>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9"/>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9"/>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9"/>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9"/>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9"/>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9"/>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9"/>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9"/>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9"/>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9"/>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9"/>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9"/>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9"/>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9"/>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9"/>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9"/>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9"/>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9"/>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9"/>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9"/>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9"/>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9"/>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9"/>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9"/>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9"/>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89"/>
          <p:cNvGrpSpPr/>
          <p:nvPr/>
        </p:nvGrpSpPr>
        <p:grpSpPr>
          <a:xfrm>
            <a:off x="3955047" y="2249242"/>
            <a:ext cx="322912" cy="334396"/>
            <a:chOff x="3955047" y="2432242"/>
            <a:chExt cx="322912" cy="334396"/>
          </a:xfrm>
        </p:grpSpPr>
        <p:sp>
          <p:nvSpPr>
            <p:cNvPr id="10764" name="Google Shape;10764;p89"/>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9"/>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9"/>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89"/>
          <p:cNvGrpSpPr/>
          <p:nvPr/>
        </p:nvGrpSpPr>
        <p:grpSpPr>
          <a:xfrm>
            <a:off x="1802465" y="1779854"/>
            <a:ext cx="265373" cy="351944"/>
            <a:chOff x="1802465" y="1962854"/>
            <a:chExt cx="265373" cy="351944"/>
          </a:xfrm>
        </p:grpSpPr>
        <p:sp>
          <p:nvSpPr>
            <p:cNvPr id="10768" name="Google Shape;10768;p89"/>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9"/>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9"/>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9"/>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9"/>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9"/>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9"/>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89"/>
          <p:cNvGrpSpPr/>
          <p:nvPr/>
        </p:nvGrpSpPr>
        <p:grpSpPr>
          <a:xfrm>
            <a:off x="3512070" y="1773222"/>
            <a:ext cx="373983" cy="363622"/>
            <a:chOff x="3512070" y="1956222"/>
            <a:chExt cx="373983" cy="363622"/>
          </a:xfrm>
        </p:grpSpPr>
        <p:sp>
          <p:nvSpPr>
            <p:cNvPr id="10776" name="Google Shape;10776;p89"/>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9"/>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9"/>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9"/>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9"/>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9"/>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9"/>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9"/>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9"/>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9"/>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9"/>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9"/>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9"/>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9"/>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9"/>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9"/>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9"/>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89"/>
          <p:cNvGrpSpPr/>
          <p:nvPr/>
        </p:nvGrpSpPr>
        <p:grpSpPr>
          <a:xfrm>
            <a:off x="842683" y="2211751"/>
            <a:ext cx="345640" cy="356660"/>
            <a:chOff x="842683" y="2394751"/>
            <a:chExt cx="345640" cy="356660"/>
          </a:xfrm>
        </p:grpSpPr>
        <p:sp>
          <p:nvSpPr>
            <p:cNvPr id="10794" name="Google Shape;10794;p89"/>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9"/>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9"/>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9"/>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9"/>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9"/>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9"/>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9"/>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9"/>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9"/>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9"/>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9"/>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9"/>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9"/>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9"/>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9"/>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89"/>
          <p:cNvGrpSpPr/>
          <p:nvPr/>
        </p:nvGrpSpPr>
        <p:grpSpPr>
          <a:xfrm>
            <a:off x="1290615" y="2216467"/>
            <a:ext cx="336836" cy="342511"/>
            <a:chOff x="1290615" y="2399467"/>
            <a:chExt cx="336836" cy="342511"/>
          </a:xfrm>
        </p:grpSpPr>
        <p:sp>
          <p:nvSpPr>
            <p:cNvPr id="10811" name="Google Shape;10811;p89"/>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9"/>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9"/>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9"/>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9"/>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9"/>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9"/>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9"/>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9"/>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9"/>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9"/>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9"/>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9"/>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9"/>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9"/>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9"/>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9"/>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9"/>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9"/>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89"/>
          <p:cNvGrpSpPr/>
          <p:nvPr/>
        </p:nvGrpSpPr>
        <p:grpSpPr>
          <a:xfrm>
            <a:off x="1748310" y="2225601"/>
            <a:ext cx="308508" cy="333378"/>
            <a:chOff x="1748310" y="2408601"/>
            <a:chExt cx="308508" cy="333378"/>
          </a:xfrm>
        </p:grpSpPr>
        <p:sp>
          <p:nvSpPr>
            <p:cNvPr id="10831" name="Google Shape;10831;p89"/>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9"/>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9"/>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9"/>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9"/>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9"/>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9"/>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9"/>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89"/>
          <p:cNvGrpSpPr/>
          <p:nvPr/>
        </p:nvGrpSpPr>
        <p:grpSpPr>
          <a:xfrm>
            <a:off x="3044614" y="2235033"/>
            <a:ext cx="376184" cy="315141"/>
            <a:chOff x="3044614" y="2418033"/>
            <a:chExt cx="376184" cy="315141"/>
          </a:xfrm>
        </p:grpSpPr>
        <p:sp>
          <p:nvSpPr>
            <p:cNvPr id="10840" name="Google Shape;10840;p89"/>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9"/>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9"/>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9"/>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9"/>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9"/>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9"/>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9"/>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9"/>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9"/>
          <p:cNvGrpSpPr/>
          <p:nvPr/>
        </p:nvGrpSpPr>
        <p:grpSpPr>
          <a:xfrm>
            <a:off x="3943638" y="3632072"/>
            <a:ext cx="357933" cy="342676"/>
            <a:chOff x="3943638" y="3815072"/>
            <a:chExt cx="357933" cy="342676"/>
          </a:xfrm>
        </p:grpSpPr>
        <p:sp>
          <p:nvSpPr>
            <p:cNvPr id="10850" name="Google Shape;10850;p89"/>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9"/>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9"/>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9"/>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9"/>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9"/>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9"/>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9"/>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9"/>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89"/>
          <p:cNvGrpSpPr/>
          <p:nvPr/>
        </p:nvGrpSpPr>
        <p:grpSpPr>
          <a:xfrm>
            <a:off x="3508282" y="3627341"/>
            <a:ext cx="351644" cy="351959"/>
            <a:chOff x="3508282" y="3810341"/>
            <a:chExt cx="351644" cy="351959"/>
          </a:xfrm>
        </p:grpSpPr>
        <p:sp>
          <p:nvSpPr>
            <p:cNvPr id="10860" name="Google Shape;10860;p89"/>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9"/>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9"/>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9"/>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9"/>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9"/>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9"/>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9"/>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9"/>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9"/>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9"/>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9"/>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9"/>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89"/>
          <p:cNvGrpSpPr/>
          <p:nvPr/>
        </p:nvGrpSpPr>
        <p:grpSpPr>
          <a:xfrm>
            <a:off x="2224585" y="1779854"/>
            <a:ext cx="303163" cy="351809"/>
            <a:chOff x="2224585" y="1962854"/>
            <a:chExt cx="303163" cy="351809"/>
          </a:xfrm>
        </p:grpSpPr>
        <p:sp>
          <p:nvSpPr>
            <p:cNvPr id="10874" name="Google Shape;10874;p89"/>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9"/>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9"/>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9"/>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9"/>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9"/>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9"/>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9"/>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89"/>
          <p:cNvGrpSpPr/>
          <p:nvPr/>
        </p:nvGrpSpPr>
        <p:grpSpPr>
          <a:xfrm>
            <a:off x="2622794" y="1807868"/>
            <a:ext cx="389090" cy="296231"/>
            <a:chOff x="2622794" y="1990868"/>
            <a:chExt cx="389090" cy="296231"/>
          </a:xfrm>
        </p:grpSpPr>
        <p:sp>
          <p:nvSpPr>
            <p:cNvPr id="10883" name="Google Shape;10883;p89"/>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9"/>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9"/>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9"/>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9"/>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9"/>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9"/>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9"/>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9"/>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89"/>
          <p:cNvGrpSpPr/>
          <p:nvPr/>
        </p:nvGrpSpPr>
        <p:grpSpPr>
          <a:xfrm>
            <a:off x="3977326" y="1769149"/>
            <a:ext cx="327074" cy="375241"/>
            <a:chOff x="3977326" y="1952149"/>
            <a:chExt cx="327074" cy="375241"/>
          </a:xfrm>
        </p:grpSpPr>
        <p:sp>
          <p:nvSpPr>
            <p:cNvPr id="10893" name="Google Shape;10893;p89"/>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9"/>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9"/>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9"/>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9"/>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9"/>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9"/>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9"/>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9"/>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9"/>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9"/>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9"/>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9"/>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9"/>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9"/>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9"/>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9"/>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89"/>
          <p:cNvGrpSpPr/>
          <p:nvPr/>
        </p:nvGrpSpPr>
        <p:grpSpPr>
          <a:xfrm>
            <a:off x="1341612" y="3157055"/>
            <a:ext cx="259399" cy="370524"/>
            <a:chOff x="1341612" y="3340055"/>
            <a:chExt cx="259399" cy="370524"/>
          </a:xfrm>
        </p:grpSpPr>
        <p:sp>
          <p:nvSpPr>
            <p:cNvPr id="10911" name="Google Shape;10911;p89"/>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9"/>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9"/>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9"/>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9"/>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9"/>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9"/>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9"/>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9"/>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9"/>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9"/>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9"/>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9"/>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9"/>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9"/>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9"/>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9"/>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9"/>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89"/>
          <p:cNvGrpSpPr/>
          <p:nvPr/>
        </p:nvGrpSpPr>
        <p:grpSpPr>
          <a:xfrm>
            <a:off x="2179892" y="3661972"/>
            <a:ext cx="351629" cy="282381"/>
            <a:chOff x="2179892" y="3844972"/>
            <a:chExt cx="351629" cy="282381"/>
          </a:xfrm>
        </p:grpSpPr>
        <p:sp>
          <p:nvSpPr>
            <p:cNvPr id="10930" name="Google Shape;10930;p89"/>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9"/>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9"/>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9"/>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9"/>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9"/>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9"/>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9"/>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9"/>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9"/>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9"/>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9"/>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9"/>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9"/>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9"/>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9"/>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9"/>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9"/>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9"/>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9"/>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89"/>
          <p:cNvGrpSpPr/>
          <p:nvPr/>
        </p:nvGrpSpPr>
        <p:grpSpPr>
          <a:xfrm>
            <a:off x="3131170" y="3633884"/>
            <a:ext cx="220051" cy="338169"/>
            <a:chOff x="3131170" y="3816884"/>
            <a:chExt cx="220051" cy="338169"/>
          </a:xfrm>
        </p:grpSpPr>
        <p:sp>
          <p:nvSpPr>
            <p:cNvPr id="10951" name="Google Shape;10951;p89"/>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9"/>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9"/>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9"/>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9"/>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9"/>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9"/>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9"/>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9"/>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89"/>
          <p:cNvGrpSpPr/>
          <p:nvPr/>
        </p:nvGrpSpPr>
        <p:grpSpPr>
          <a:xfrm>
            <a:off x="903502" y="3176564"/>
            <a:ext cx="247990" cy="333393"/>
            <a:chOff x="903502" y="3359564"/>
            <a:chExt cx="247990" cy="333393"/>
          </a:xfrm>
        </p:grpSpPr>
        <p:sp>
          <p:nvSpPr>
            <p:cNvPr id="10961" name="Google Shape;10961;p89"/>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9"/>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9"/>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9"/>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9"/>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9"/>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9"/>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9"/>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9"/>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9"/>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9"/>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9"/>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9"/>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9"/>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9"/>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9"/>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9"/>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9"/>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9"/>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9"/>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9"/>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9"/>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89"/>
          <p:cNvGrpSpPr/>
          <p:nvPr/>
        </p:nvGrpSpPr>
        <p:grpSpPr>
          <a:xfrm>
            <a:off x="2616191" y="2707461"/>
            <a:ext cx="365793" cy="361152"/>
            <a:chOff x="2616191" y="2890461"/>
            <a:chExt cx="365793" cy="361152"/>
          </a:xfrm>
        </p:grpSpPr>
        <p:sp>
          <p:nvSpPr>
            <p:cNvPr id="10984" name="Google Shape;10984;p89"/>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9"/>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9"/>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9"/>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9"/>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9"/>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9"/>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9"/>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9"/>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9"/>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9"/>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89"/>
          <p:cNvGrpSpPr/>
          <p:nvPr/>
        </p:nvGrpSpPr>
        <p:grpSpPr>
          <a:xfrm>
            <a:off x="3049959" y="1762861"/>
            <a:ext cx="402940" cy="388536"/>
            <a:chOff x="3049959" y="1945861"/>
            <a:chExt cx="402940" cy="388536"/>
          </a:xfrm>
        </p:grpSpPr>
        <p:sp>
          <p:nvSpPr>
            <p:cNvPr id="10996" name="Google Shape;10996;p89"/>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9"/>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9"/>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9"/>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89"/>
          <p:cNvGrpSpPr/>
          <p:nvPr/>
        </p:nvGrpSpPr>
        <p:grpSpPr>
          <a:xfrm>
            <a:off x="2483025" y="4085679"/>
            <a:ext cx="202428" cy="349114"/>
            <a:chOff x="2483025" y="4268679"/>
            <a:chExt cx="202428" cy="349114"/>
          </a:xfrm>
        </p:grpSpPr>
        <p:sp>
          <p:nvSpPr>
            <p:cNvPr id="11003" name="Google Shape;11003;p89"/>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9"/>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9"/>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9"/>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9"/>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9"/>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89"/>
          <p:cNvGrpSpPr/>
          <p:nvPr/>
        </p:nvGrpSpPr>
        <p:grpSpPr>
          <a:xfrm>
            <a:off x="862507" y="2702984"/>
            <a:ext cx="329590" cy="365000"/>
            <a:chOff x="862507" y="2885984"/>
            <a:chExt cx="329590" cy="365000"/>
          </a:xfrm>
        </p:grpSpPr>
        <p:sp>
          <p:nvSpPr>
            <p:cNvPr id="11010" name="Google Shape;11010;p89"/>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9"/>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9"/>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9"/>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9"/>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9"/>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9"/>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89"/>
          <p:cNvGrpSpPr/>
          <p:nvPr/>
        </p:nvGrpSpPr>
        <p:grpSpPr>
          <a:xfrm>
            <a:off x="3082075" y="2688805"/>
            <a:ext cx="318884" cy="379807"/>
            <a:chOff x="3082075" y="2871805"/>
            <a:chExt cx="318884" cy="379807"/>
          </a:xfrm>
        </p:grpSpPr>
        <p:sp>
          <p:nvSpPr>
            <p:cNvPr id="11018" name="Google Shape;11018;p89"/>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9"/>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9"/>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9"/>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9"/>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9"/>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9"/>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9"/>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9"/>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9"/>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9"/>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9"/>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9"/>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9"/>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9"/>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9"/>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9"/>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9"/>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9"/>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9"/>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89"/>
          <p:cNvGrpSpPr/>
          <p:nvPr/>
        </p:nvGrpSpPr>
        <p:grpSpPr>
          <a:xfrm>
            <a:off x="2594780" y="1333494"/>
            <a:ext cx="410187" cy="324244"/>
            <a:chOff x="2594780" y="1516494"/>
            <a:chExt cx="410187" cy="324244"/>
          </a:xfrm>
        </p:grpSpPr>
        <p:sp>
          <p:nvSpPr>
            <p:cNvPr id="11039" name="Google Shape;11039;p89"/>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9"/>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9"/>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9"/>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9"/>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9"/>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9"/>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9"/>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89"/>
          <p:cNvGrpSpPr/>
          <p:nvPr/>
        </p:nvGrpSpPr>
        <p:grpSpPr>
          <a:xfrm>
            <a:off x="1742965" y="1319959"/>
            <a:ext cx="333692" cy="333363"/>
            <a:chOff x="1742965" y="1502959"/>
            <a:chExt cx="333692" cy="333363"/>
          </a:xfrm>
        </p:grpSpPr>
        <p:sp>
          <p:nvSpPr>
            <p:cNvPr id="11048" name="Google Shape;11048;p89"/>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9"/>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9"/>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9"/>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89"/>
          <p:cNvGrpSpPr/>
          <p:nvPr/>
        </p:nvGrpSpPr>
        <p:grpSpPr>
          <a:xfrm>
            <a:off x="3051531" y="1333809"/>
            <a:ext cx="390034" cy="296545"/>
            <a:chOff x="3051531" y="1516809"/>
            <a:chExt cx="390034" cy="296545"/>
          </a:xfrm>
        </p:grpSpPr>
        <p:sp>
          <p:nvSpPr>
            <p:cNvPr id="11053" name="Google Shape;11053;p89"/>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9"/>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9"/>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9"/>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9"/>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9"/>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9"/>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9"/>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9"/>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9"/>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9"/>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9"/>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9"/>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9"/>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9"/>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89"/>
          <p:cNvGrpSpPr/>
          <p:nvPr/>
        </p:nvGrpSpPr>
        <p:grpSpPr>
          <a:xfrm>
            <a:off x="3514900" y="1306020"/>
            <a:ext cx="354145" cy="351869"/>
            <a:chOff x="3514900" y="1489020"/>
            <a:chExt cx="354145" cy="351869"/>
          </a:xfrm>
        </p:grpSpPr>
        <p:sp>
          <p:nvSpPr>
            <p:cNvPr id="11069" name="Google Shape;11069;p89"/>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9"/>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9"/>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9"/>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9"/>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9"/>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9"/>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9"/>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9"/>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9"/>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9"/>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9"/>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9"/>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9"/>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9"/>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9"/>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9"/>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9"/>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9"/>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9"/>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9"/>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9"/>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89"/>
          <p:cNvGrpSpPr/>
          <p:nvPr/>
        </p:nvGrpSpPr>
        <p:grpSpPr>
          <a:xfrm>
            <a:off x="3066324" y="3167446"/>
            <a:ext cx="346598" cy="333183"/>
            <a:chOff x="3066324" y="3350446"/>
            <a:chExt cx="346598" cy="333183"/>
          </a:xfrm>
        </p:grpSpPr>
        <p:sp>
          <p:nvSpPr>
            <p:cNvPr id="11092" name="Google Shape;11092;p89"/>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9"/>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9"/>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9"/>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9"/>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9"/>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9"/>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9"/>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9"/>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9"/>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89"/>
          <p:cNvGrpSpPr/>
          <p:nvPr/>
        </p:nvGrpSpPr>
        <p:grpSpPr>
          <a:xfrm>
            <a:off x="1282755" y="1769089"/>
            <a:ext cx="363278" cy="363338"/>
            <a:chOff x="1282755" y="1952089"/>
            <a:chExt cx="363278" cy="363338"/>
          </a:xfrm>
        </p:grpSpPr>
        <p:sp>
          <p:nvSpPr>
            <p:cNvPr id="11103" name="Google Shape;11103;p89"/>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9"/>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9"/>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9"/>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9"/>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9"/>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9"/>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89"/>
          <p:cNvGrpSpPr/>
          <p:nvPr/>
        </p:nvGrpSpPr>
        <p:grpSpPr>
          <a:xfrm>
            <a:off x="3510094" y="2726281"/>
            <a:ext cx="355133" cy="343574"/>
            <a:chOff x="3510094" y="2909281"/>
            <a:chExt cx="355133" cy="343574"/>
          </a:xfrm>
        </p:grpSpPr>
        <p:sp>
          <p:nvSpPr>
            <p:cNvPr id="11111" name="Google Shape;11111;p89"/>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9"/>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9"/>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9"/>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9"/>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9"/>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9"/>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9"/>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9"/>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9"/>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9"/>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9"/>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9"/>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4" name="Google Shape;11124;p89"/>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5" name="Google Shape;11125;p89"/>
          <p:cNvGrpSpPr/>
          <p:nvPr/>
        </p:nvGrpSpPr>
        <p:grpSpPr>
          <a:xfrm>
            <a:off x="2163842" y="1323972"/>
            <a:ext cx="382787" cy="331566"/>
            <a:chOff x="2163842" y="1506972"/>
            <a:chExt cx="382787" cy="331566"/>
          </a:xfrm>
        </p:grpSpPr>
        <p:sp>
          <p:nvSpPr>
            <p:cNvPr id="11126" name="Google Shape;11126;p89"/>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9"/>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9"/>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9"/>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9"/>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9"/>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9"/>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9"/>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89"/>
          <p:cNvGrpSpPr/>
          <p:nvPr/>
        </p:nvGrpSpPr>
        <p:grpSpPr>
          <a:xfrm>
            <a:off x="1738877" y="3166652"/>
            <a:ext cx="357918" cy="350536"/>
            <a:chOff x="1738877" y="3349652"/>
            <a:chExt cx="357918" cy="350536"/>
          </a:xfrm>
        </p:grpSpPr>
        <p:sp>
          <p:nvSpPr>
            <p:cNvPr id="11135" name="Google Shape;11135;p89"/>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9"/>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9"/>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9"/>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9"/>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9"/>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9"/>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9"/>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9"/>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9"/>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9"/>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9"/>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9"/>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9"/>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9"/>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9"/>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9"/>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9"/>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89"/>
          <p:cNvGrpSpPr/>
          <p:nvPr/>
        </p:nvGrpSpPr>
        <p:grpSpPr>
          <a:xfrm>
            <a:off x="1971819" y="4093854"/>
            <a:ext cx="383281" cy="333947"/>
            <a:chOff x="1971819" y="4276854"/>
            <a:chExt cx="383281" cy="333947"/>
          </a:xfrm>
        </p:grpSpPr>
        <p:sp>
          <p:nvSpPr>
            <p:cNvPr id="11154" name="Google Shape;11154;p89"/>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9"/>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9"/>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9"/>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9"/>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9"/>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9"/>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9"/>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9"/>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9"/>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89"/>
          <p:cNvGrpSpPr/>
          <p:nvPr/>
        </p:nvGrpSpPr>
        <p:grpSpPr>
          <a:xfrm>
            <a:off x="1825119" y="2702819"/>
            <a:ext cx="175987" cy="361391"/>
            <a:chOff x="1825119" y="2885819"/>
            <a:chExt cx="175987" cy="361391"/>
          </a:xfrm>
        </p:grpSpPr>
        <p:sp>
          <p:nvSpPr>
            <p:cNvPr id="11165" name="Google Shape;11165;p89"/>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9"/>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9"/>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9"/>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9"/>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9"/>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9"/>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9"/>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9"/>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9"/>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89"/>
          <p:cNvGrpSpPr/>
          <p:nvPr/>
        </p:nvGrpSpPr>
        <p:grpSpPr>
          <a:xfrm>
            <a:off x="3504824" y="3222844"/>
            <a:ext cx="369896" cy="226339"/>
            <a:chOff x="3504824" y="3405844"/>
            <a:chExt cx="369896" cy="226339"/>
          </a:xfrm>
        </p:grpSpPr>
        <p:sp>
          <p:nvSpPr>
            <p:cNvPr id="11176" name="Google Shape;11176;p89"/>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9"/>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9"/>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9"/>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9"/>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9"/>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9"/>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9"/>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9"/>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9"/>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9"/>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9"/>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9"/>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9"/>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9"/>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9"/>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89"/>
          <p:cNvGrpSpPr/>
          <p:nvPr/>
        </p:nvGrpSpPr>
        <p:grpSpPr>
          <a:xfrm>
            <a:off x="1295661" y="3636594"/>
            <a:ext cx="345640" cy="342900"/>
            <a:chOff x="1295661" y="3819594"/>
            <a:chExt cx="345640" cy="342900"/>
          </a:xfrm>
        </p:grpSpPr>
        <p:sp>
          <p:nvSpPr>
            <p:cNvPr id="11193" name="Google Shape;11193;p89"/>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9"/>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9"/>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9"/>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9"/>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9"/>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9"/>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9"/>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9"/>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9"/>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9"/>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9"/>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9"/>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9"/>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9"/>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9"/>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9"/>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89"/>
          <p:cNvGrpSpPr/>
          <p:nvPr/>
        </p:nvGrpSpPr>
        <p:grpSpPr>
          <a:xfrm>
            <a:off x="3486572" y="2250470"/>
            <a:ext cx="379328" cy="281738"/>
            <a:chOff x="3486572" y="2433470"/>
            <a:chExt cx="379328" cy="281738"/>
          </a:xfrm>
        </p:grpSpPr>
        <p:sp>
          <p:nvSpPr>
            <p:cNvPr id="11211" name="Google Shape;11211;p89"/>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9"/>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9"/>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9"/>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9"/>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9"/>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9"/>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8" name="Google Shape;11218;p89"/>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9" name="Google Shape;11219;p89"/>
          <p:cNvGrpSpPr/>
          <p:nvPr/>
        </p:nvGrpSpPr>
        <p:grpSpPr>
          <a:xfrm>
            <a:off x="3997149" y="3146634"/>
            <a:ext cx="270733" cy="355762"/>
            <a:chOff x="3997149" y="3329634"/>
            <a:chExt cx="270733" cy="355762"/>
          </a:xfrm>
        </p:grpSpPr>
        <p:sp>
          <p:nvSpPr>
            <p:cNvPr id="11220" name="Google Shape;11220;p89"/>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9"/>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9"/>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9"/>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9"/>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9"/>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9"/>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9"/>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9"/>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9"/>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9"/>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9"/>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9"/>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9"/>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9"/>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9"/>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9"/>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9"/>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9"/>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9"/>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9"/>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89"/>
          <p:cNvGrpSpPr/>
          <p:nvPr/>
        </p:nvGrpSpPr>
        <p:grpSpPr>
          <a:xfrm>
            <a:off x="3954343" y="2716354"/>
            <a:ext cx="345655" cy="343529"/>
            <a:chOff x="3954343" y="2899354"/>
            <a:chExt cx="345655" cy="343529"/>
          </a:xfrm>
        </p:grpSpPr>
        <p:sp>
          <p:nvSpPr>
            <p:cNvPr id="11242" name="Google Shape;11242;p89"/>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9"/>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9"/>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9"/>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9"/>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9"/>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9"/>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9"/>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9"/>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9"/>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9"/>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9"/>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9"/>
          <p:cNvGrpSpPr/>
          <p:nvPr/>
        </p:nvGrpSpPr>
        <p:grpSpPr>
          <a:xfrm>
            <a:off x="2166043" y="3168344"/>
            <a:ext cx="369566" cy="349803"/>
            <a:chOff x="2166043" y="3351344"/>
            <a:chExt cx="369566" cy="349803"/>
          </a:xfrm>
        </p:grpSpPr>
        <p:sp>
          <p:nvSpPr>
            <p:cNvPr id="11255" name="Google Shape;11255;p89"/>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9"/>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9"/>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9"/>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9"/>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9"/>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9"/>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9"/>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9"/>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89"/>
          <p:cNvGrpSpPr/>
          <p:nvPr/>
        </p:nvGrpSpPr>
        <p:grpSpPr>
          <a:xfrm>
            <a:off x="2619649" y="3169332"/>
            <a:ext cx="365793" cy="329275"/>
            <a:chOff x="2619649" y="3352332"/>
            <a:chExt cx="365793" cy="329275"/>
          </a:xfrm>
        </p:grpSpPr>
        <p:sp>
          <p:nvSpPr>
            <p:cNvPr id="11265" name="Google Shape;11265;p89"/>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9"/>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9"/>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9"/>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9"/>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9"/>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9"/>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9"/>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9"/>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9"/>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89"/>
          <p:cNvGrpSpPr/>
          <p:nvPr/>
        </p:nvGrpSpPr>
        <p:grpSpPr>
          <a:xfrm>
            <a:off x="1296135" y="1332240"/>
            <a:ext cx="340624" cy="351944"/>
            <a:chOff x="1293760" y="1498228"/>
            <a:chExt cx="340624" cy="351944"/>
          </a:xfrm>
        </p:grpSpPr>
        <p:sp>
          <p:nvSpPr>
            <p:cNvPr id="11276" name="Google Shape;11276;p89"/>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9"/>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9"/>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9"/>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9"/>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9"/>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9"/>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9"/>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9"/>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9"/>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9"/>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9"/>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9"/>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9"/>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89"/>
          <p:cNvGrpSpPr/>
          <p:nvPr/>
        </p:nvGrpSpPr>
        <p:grpSpPr>
          <a:xfrm>
            <a:off x="849601" y="1769074"/>
            <a:ext cx="406713" cy="383745"/>
            <a:chOff x="849601" y="1952074"/>
            <a:chExt cx="406713" cy="383745"/>
          </a:xfrm>
        </p:grpSpPr>
        <p:sp>
          <p:nvSpPr>
            <p:cNvPr id="11291" name="Google Shape;11291;p89"/>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9"/>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9"/>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9"/>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9"/>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9"/>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9"/>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89"/>
          <p:cNvGrpSpPr/>
          <p:nvPr/>
        </p:nvGrpSpPr>
        <p:grpSpPr>
          <a:xfrm>
            <a:off x="2253871" y="2710365"/>
            <a:ext cx="203985" cy="355417"/>
            <a:chOff x="2253871" y="2893365"/>
            <a:chExt cx="203985" cy="355417"/>
          </a:xfrm>
        </p:grpSpPr>
        <p:sp>
          <p:nvSpPr>
            <p:cNvPr id="11299" name="Google Shape;11299;p89"/>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9"/>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9"/>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9"/>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9"/>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9"/>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9"/>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9"/>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9"/>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9"/>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9"/>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89"/>
          <p:cNvGrpSpPr/>
          <p:nvPr/>
        </p:nvGrpSpPr>
        <p:grpSpPr>
          <a:xfrm>
            <a:off x="2191541" y="2225601"/>
            <a:ext cx="308823" cy="342571"/>
            <a:chOff x="2191541" y="2408601"/>
            <a:chExt cx="308823" cy="342571"/>
          </a:xfrm>
        </p:grpSpPr>
        <p:sp>
          <p:nvSpPr>
            <p:cNvPr id="11311" name="Google Shape;11311;p89"/>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9"/>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9"/>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9"/>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9"/>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9"/>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9"/>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9"/>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9"/>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9"/>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9"/>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9"/>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9"/>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89"/>
          <p:cNvGrpSpPr/>
          <p:nvPr/>
        </p:nvGrpSpPr>
        <p:grpSpPr>
          <a:xfrm>
            <a:off x="847400" y="1320588"/>
            <a:ext cx="342496" cy="341553"/>
            <a:chOff x="847400" y="1503588"/>
            <a:chExt cx="342496" cy="341553"/>
          </a:xfrm>
        </p:grpSpPr>
        <p:sp>
          <p:nvSpPr>
            <p:cNvPr id="11325" name="Google Shape;11325;p89"/>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9"/>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9"/>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9"/>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9"/>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9"/>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9"/>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9"/>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9"/>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9"/>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9"/>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9"/>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9"/>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9"/>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9"/>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9"/>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9"/>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9"/>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9"/>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9"/>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89"/>
          <p:cNvGrpSpPr/>
          <p:nvPr/>
        </p:nvGrpSpPr>
        <p:grpSpPr>
          <a:xfrm>
            <a:off x="1329963" y="2716669"/>
            <a:ext cx="280495" cy="361077"/>
            <a:chOff x="1329963" y="2899669"/>
            <a:chExt cx="280495" cy="361077"/>
          </a:xfrm>
        </p:grpSpPr>
        <p:sp>
          <p:nvSpPr>
            <p:cNvPr id="11346" name="Google Shape;11346;p89"/>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9"/>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9"/>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9"/>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9"/>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9"/>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9"/>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89"/>
          <p:cNvGrpSpPr/>
          <p:nvPr/>
        </p:nvGrpSpPr>
        <p:grpSpPr>
          <a:xfrm>
            <a:off x="937429" y="3617908"/>
            <a:ext cx="195496" cy="343439"/>
            <a:chOff x="937429" y="3800908"/>
            <a:chExt cx="195496" cy="343439"/>
          </a:xfrm>
        </p:grpSpPr>
        <p:sp>
          <p:nvSpPr>
            <p:cNvPr id="11354" name="Google Shape;11354;p89"/>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9"/>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9"/>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9"/>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9"/>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9"/>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9"/>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9"/>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9"/>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9"/>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9"/>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9"/>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9"/>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89"/>
          <p:cNvGrpSpPr/>
          <p:nvPr/>
        </p:nvGrpSpPr>
        <p:grpSpPr>
          <a:xfrm>
            <a:off x="2687659" y="3627655"/>
            <a:ext cx="365164" cy="342511"/>
            <a:chOff x="2611459" y="3810655"/>
            <a:chExt cx="365164" cy="342511"/>
          </a:xfrm>
        </p:grpSpPr>
        <p:sp>
          <p:nvSpPr>
            <p:cNvPr id="11368" name="Google Shape;11368;p89"/>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9"/>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9"/>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9"/>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9"/>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9"/>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9"/>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9"/>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9"/>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9"/>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9"/>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89"/>
          <p:cNvGrpSpPr/>
          <p:nvPr/>
        </p:nvGrpSpPr>
        <p:grpSpPr>
          <a:xfrm>
            <a:off x="3952456" y="1341280"/>
            <a:ext cx="370195" cy="300154"/>
            <a:chOff x="3952456" y="1524280"/>
            <a:chExt cx="370195" cy="300154"/>
          </a:xfrm>
        </p:grpSpPr>
        <p:sp>
          <p:nvSpPr>
            <p:cNvPr id="11380" name="Google Shape;11380;p89"/>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9"/>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9"/>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9"/>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9"/>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9"/>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6" name="Google Shape;11386;p89"/>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387" name="Google Shape;11387;p89"/>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91" name="Shape 11391"/>
        <p:cNvGrpSpPr/>
        <p:nvPr/>
      </p:nvGrpSpPr>
      <p:grpSpPr>
        <a:xfrm>
          <a:off x="0" y="0"/>
          <a:ext cx="0" cy="0"/>
          <a:chOff x="0" y="0"/>
          <a:chExt cx="0" cy="0"/>
        </a:xfrm>
      </p:grpSpPr>
      <p:grpSp>
        <p:nvGrpSpPr>
          <p:cNvPr id="11392" name="Google Shape;11392;p90"/>
          <p:cNvGrpSpPr/>
          <p:nvPr/>
        </p:nvGrpSpPr>
        <p:grpSpPr>
          <a:xfrm>
            <a:off x="908482" y="1350185"/>
            <a:ext cx="257112" cy="362808"/>
            <a:chOff x="908482" y="1502585"/>
            <a:chExt cx="257112" cy="362808"/>
          </a:xfrm>
        </p:grpSpPr>
        <p:sp>
          <p:nvSpPr>
            <p:cNvPr id="11393" name="Google Shape;11393;p90"/>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0"/>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0"/>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0"/>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0"/>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0"/>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0"/>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0"/>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0"/>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0"/>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0"/>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0"/>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0"/>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0"/>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0"/>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0"/>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0"/>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0"/>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0"/>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0"/>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90"/>
          <p:cNvGrpSpPr/>
          <p:nvPr/>
        </p:nvGrpSpPr>
        <p:grpSpPr>
          <a:xfrm>
            <a:off x="1303537" y="1350316"/>
            <a:ext cx="362939" cy="362677"/>
            <a:chOff x="1303537" y="1502716"/>
            <a:chExt cx="362939" cy="362677"/>
          </a:xfrm>
        </p:grpSpPr>
        <p:sp>
          <p:nvSpPr>
            <p:cNvPr id="11414" name="Google Shape;11414;p90"/>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0"/>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0"/>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0"/>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0"/>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0"/>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0"/>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0"/>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0"/>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0"/>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0"/>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90"/>
          <p:cNvGrpSpPr/>
          <p:nvPr/>
        </p:nvGrpSpPr>
        <p:grpSpPr>
          <a:xfrm>
            <a:off x="1751901" y="1350316"/>
            <a:ext cx="362677" cy="362677"/>
            <a:chOff x="1751901" y="1502716"/>
            <a:chExt cx="362677" cy="362677"/>
          </a:xfrm>
        </p:grpSpPr>
        <p:sp>
          <p:nvSpPr>
            <p:cNvPr id="11426" name="Google Shape;11426;p90"/>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0"/>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0"/>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0"/>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0"/>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0"/>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0"/>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0"/>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0"/>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0"/>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0"/>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0"/>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0"/>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0"/>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0"/>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0"/>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0"/>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0"/>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0"/>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5" name="Google Shape;11445;p90"/>
          <p:cNvGrpSpPr/>
          <p:nvPr/>
        </p:nvGrpSpPr>
        <p:grpSpPr>
          <a:xfrm>
            <a:off x="3095178" y="1350316"/>
            <a:ext cx="334290" cy="362677"/>
            <a:chOff x="3095178" y="1502716"/>
            <a:chExt cx="334290" cy="362677"/>
          </a:xfrm>
        </p:grpSpPr>
        <p:sp>
          <p:nvSpPr>
            <p:cNvPr id="11446" name="Google Shape;11446;p90"/>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0"/>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0"/>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0"/>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0"/>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0"/>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0"/>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0"/>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0"/>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0"/>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0"/>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0"/>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0"/>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0"/>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0"/>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0"/>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0"/>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90"/>
          <p:cNvGrpSpPr/>
          <p:nvPr/>
        </p:nvGrpSpPr>
        <p:grpSpPr>
          <a:xfrm>
            <a:off x="3542281" y="1353205"/>
            <a:ext cx="366196" cy="357005"/>
            <a:chOff x="3542281" y="1505605"/>
            <a:chExt cx="366196" cy="357005"/>
          </a:xfrm>
        </p:grpSpPr>
        <p:sp>
          <p:nvSpPr>
            <p:cNvPr id="11464" name="Google Shape;11464;p90"/>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0"/>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0"/>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0"/>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0"/>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0"/>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0"/>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0"/>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0"/>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0"/>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0"/>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0"/>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0"/>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0"/>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0"/>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0"/>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0"/>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0"/>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0"/>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0"/>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0"/>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0"/>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0"/>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0"/>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0"/>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90"/>
          <p:cNvGrpSpPr/>
          <p:nvPr/>
        </p:nvGrpSpPr>
        <p:grpSpPr>
          <a:xfrm>
            <a:off x="1748382" y="3232397"/>
            <a:ext cx="364673" cy="340067"/>
            <a:chOff x="1748382" y="3384797"/>
            <a:chExt cx="364673" cy="340067"/>
          </a:xfrm>
        </p:grpSpPr>
        <p:sp>
          <p:nvSpPr>
            <p:cNvPr id="11490" name="Google Shape;11490;p90"/>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0"/>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0"/>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0"/>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0"/>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0"/>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0"/>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0"/>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0"/>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0"/>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0"/>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0"/>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0"/>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0"/>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0"/>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90"/>
          <p:cNvGrpSpPr/>
          <p:nvPr/>
        </p:nvGrpSpPr>
        <p:grpSpPr>
          <a:xfrm>
            <a:off x="6221064" y="3658649"/>
            <a:ext cx="364673" cy="339804"/>
            <a:chOff x="6221064" y="3811049"/>
            <a:chExt cx="364673" cy="339804"/>
          </a:xfrm>
        </p:grpSpPr>
        <p:sp>
          <p:nvSpPr>
            <p:cNvPr id="11506" name="Google Shape;11506;p90"/>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0"/>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0"/>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0"/>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0"/>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0"/>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0"/>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0"/>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0"/>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0"/>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0"/>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0"/>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0"/>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0"/>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0"/>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90"/>
          <p:cNvGrpSpPr/>
          <p:nvPr/>
        </p:nvGrpSpPr>
        <p:grpSpPr>
          <a:xfrm>
            <a:off x="2182643" y="3233920"/>
            <a:ext cx="382030" cy="320451"/>
            <a:chOff x="2182643" y="3386320"/>
            <a:chExt cx="382030" cy="320451"/>
          </a:xfrm>
        </p:grpSpPr>
        <p:sp>
          <p:nvSpPr>
            <p:cNvPr id="11522" name="Google Shape;11522;p90"/>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0"/>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0"/>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0"/>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0"/>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0"/>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0"/>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0"/>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0"/>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0"/>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0"/>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0"/>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0"/>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0"/>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0"/>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90"/>
          <p:cNvGrpSpPr/>
          <p:nvPr/>
        </p:nvGrpSpPr>
        <p:grpSpPr>
          <a:xfrm>
            <a:off x="3084386" y="3236940"/>
            <a:ext cx="353880" cy="330745"/>
            <a:chOff x="3084386" y="3389340"/>
            <a:chExt cx="353880" cy="330745"/>
          </a:xfrm>
        </p:grpSpPr>
        <p:sp>
          <p:nvSpPr>
            <p:cNvPr id="11538" name="Google Shape;11538;p90"/>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0"/>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0"/>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0"/>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0"/>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0"/>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0"/>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0"/>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0"/>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0"/>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0"/>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0"/>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90"/>
          <p:cNvGrpSpPr/>
          <p:nvPr/>
        </p:nvGrpSpPr>
        <p:grpSpPr>
          <a:xfrm>
            <a:off x="863499" y="1818506"/>
            <a:ext cx="347078" cy="364016"/>
            <a:chOff x="863499" y="1970906"/>
            <a:chExt cx="347078" cy="364016"/>
          </a:xfrm>
        </p:grpSpPr>
        <p:sp>
          <p:nvSpPr>
            <p:cNvPr id="11551" name="Google Shape;11551;p90"/>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0"/>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0"/>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0"/>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0"/>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0"/>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0"/>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0"/>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0"/>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0"/>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0"/>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0"/>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0"/>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0"/>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90"/>
          <p:cNvGrpSpPr/>
          <p:nvPr/>
        </p:nvGrpSpPr>
        <p:grpSpPr>
          <a:xfrm>
            <a:off x="1749879" y="1818506"/>
            <a:ext cx="364436" cy="364174"/>
            <a:chOff x="1749879" y="1970906"/>
            <a:chExt cx="364436" cy="364174"/>
          </a:xfrm>
        </p:grpSpPr>
        <p:sp>
          <p:nvSpPr>
            <p:cNvPr id="11566" name="Google Shape;11566;p90"/>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0"/>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0"/>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0"/>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0"/>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0"/>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0"/>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90"/>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0"/>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0"/>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0"/>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0"/>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0"/>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0"/>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90"/>
          <p:cNvGrpSpPr/>
          <p:nvPr/>
        </p:nvGrpSpPr>
        <p:grpSpPr>
          <a:xfrm>
            <a:off x="2186425" y="1823758"/>
            <a:ext cx="396106" cy="353985"/>
            <a:chOff x="2186425" y="1976158"/>
            <a:chExt cx="396106" cy="353985"/>
          </a:xfrm>
        </p:grpSpPr>
        <p:sp>
          <p:nvSpPr>
            <p:cNvPr id="11581" name="Google Shape;11581;p90"/>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0"/>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0"/>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0"/>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0"/>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0"/>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0"/>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90"/>
          <p:cNvGrpSpPr/>
          <p:nvPr/>
        </p:nvGrpSpPr>
        <p:grpSpPr>
          <a:xfrm>
            <a:off x="2659157" y="1865012"/>
            <a:ext cx="319190" cy="271240"/>
            <a:chOff x="2659157" y="2017412"/>
            <a:chExt cx="319190" cy="271240"/>
          </a:xfrm>
        </p:grpSpPr>
        <p:sp>
          <p:nvSpPr>
            <p:cNvPr id="11589" name="Google Shape;11589;p90"/>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0"/>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0"/>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0"/>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0"/>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0"/>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0"/>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0"/>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0"/>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0"/>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0"/>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0"/>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0"/>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0"/>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0"/>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0"/>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0"/>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0"/>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0"/>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0"/>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0"/>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0"/>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0"/>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0"/>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0"/>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0"/>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90"/>
          <p:cNvGrpSpPr/>
          <p:nvPr/>
        </p:nvGrpSpPr>
        <p:grpSpPr>
          <a:xfrm>
            <a:off x="3111775" y="1841116"/>
            <a:ext cx="318928" cy="319217"/>
            <a:chOff x="3111775" y="1993516"/>
            <a:chExt cx="318928" cy="319217"/>
          </a:xfrm>
        </p:grpSpPr>
        <p:sp>
          <p:nvSpPr>
            <p:cNvPr id="11616" name="Google Shape;11616;p90"/>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0"/>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0"/>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0"/>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0"/>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0"/>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0"/>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0"/>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0"/>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0"/>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0"/>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0"/>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0"/>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0"/>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0"/>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0"/>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0"/>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0"/>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0"/>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0"/>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0"/>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0"/>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0"/>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0"/>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0"/>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0"/>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0"/>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0"/>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0"/>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0"/>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90"/>
          <p:cNvGrpSpPr/>
          <p:nvPr/>
        </p:nvGrpSpPr>
        <p:grpSpPr>
          <a:xfrm>
            <a:off x="4023785" y="1818007"/>
            <a:ext cx="288807" cy="355377"/>
            <a:chOff x="4023785" y="1970407"/>
            <a:chExt cx="288807" cy="355377"/>
          </a:xfrm>
        </p:grpSpPr>
        <p:sp>
          <p:nvSpPr>
            <p:cNvPr id="11647" name="Google Shape;11647;p90"/>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0"/>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0"/>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0"/>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0"/>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0"/>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0"/>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0"/>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0"/>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0"/>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0"/>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0"/>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0"/>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0"/>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0"/>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0"/>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0"/>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0"/>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0"/>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0"/>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90"/>
          <p:cNvGrpSpPr/>
          <p:nvPr/>
        </p:nvGrpSpPr>
        <p:grpSpPr>
          <a:xfrm>
            <a:off x="3544540" y="3228563"/>
            <a:ext cx="320188" cy="319269"/>
            <a:chOff x="3544540" y="3380963"/>
            <a:chExt cx="320188" cy="319269"/>
          </a:xfrm>
        </p:grpSpPr>
        <p:sp>
          <p:nvSpPr>
            <p:cNvPr id="11668" name="Google Shape;11668;p90"/>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0"/>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0"/>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0"/>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0"/>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0"/>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0"/>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0"/>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0"/>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0"/>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0"/>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0"/>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0"/>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0"/>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0"/>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0"/>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90"/>
          <p:cNvGrpSpPr/>
          <p:nvPr/>
        </p:nvGrpSpPr>
        <p:grpSpPr>
          <a:xfrm>
            <a:off x="3944637" y="3202434"/>
            <a:ext cx="415696" cy="371605"/>
            <a:chOff x="3944637" y="3354834"/>
            <a:chExt cx="415696" cy="371605"/>
          </a:xfrm>
        </p:grpSpPr>
        <p:sp>
          <p:nvSpPr>
            <p:cNvPr id="11685" name="Google Shape;11685;p90"/>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0"/>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0"/>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0"/>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0"/>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0"/>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0"/>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0"/>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0"/>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0"/>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0"/>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0"/>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0"/>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0"/>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0"/>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0"/>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0"/>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90"/>
          <p:cNvGrpSpPr/>
          <p:nvPr/>
        </p:nvGrpSpPr>
        <p:grpSpPr>
          <a:xfrm>
            <a:off x="1314619" y="3669127"/>
            <a:ext cx="346317" cy="332136"/>
            <a:chOff x="1314619" y="3821527"/>
            <a:chExt cx="346317" cy="332136"/>
          </a:xfrm>
        </p:grpSpPr>
        <p:sp>
          <p:nvSpPr>
            <p:cNvPr id="11703" name="Google Shape;11703;p90"/>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0"/>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0"/>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0"/>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0"/>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0"/>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0"/>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0"/>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90"/>
          <p:cNvGrpSpPr/>
          <p:nvPr/>
        </p:nvGrpSpPr>
        <p:grpSpPr>
          <a:xfrm>
            <a:off x="1751139" y="3638534"/>
            <a:ext cx="386258" cy="380507"/>
            <a:chOff x="1751139" y="3790934"/>
            <a:chExt cx="386258" cy="380507"/>
          </a:xfrm>
        </p:grpSpPr>
        <p:sp>
          <p:nvSpPr>
            <p:cNvPr id="11712" name="Google Shape;11712;p90"/>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0"/>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0"/>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0"/>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0"/>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0"/>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0"/>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0"/>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0"/>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0"/>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0"/>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0"/>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0"/>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0"/>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0"/>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0"/>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0"/>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0"/>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0" name="Google Shape;11730;p90"/>
          <p:cNvGrpSpPr/>
          <p:nvPr/>
        </p:nvGrpSpPr>
        <p:grpSpPr>
          <a:xfrm>
            <a:off x="2189681" y="3669206"/>
            <a:ext cx="395607" cy="318928"/>
            <a:chOff x="2189681" y="3821606"/>
            <a:chExt cx="395607" cy="318928"/>
          </a:xfrm>
        </p:grpSpPr>
        <p:sp>
          <p:nvSpPr>
            <p:cNvPr id="11731" name="Google Shape;11731;p90"/>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0"/>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0"/>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0"/>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0"/>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0"/>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0"/>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0"/>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0"/>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0"/>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0"/>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0"/>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0"/>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0"/>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0"/>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0"/>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0"/>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0"/>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0"/>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0"/>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0"/>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0"/>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0"/>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0"/>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0"/>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0"/>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0"/>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0"/>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0"/>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0"/>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1" name="Google Shape;11761;p90"/>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2" name="Google Shape;11762;p90"/>
          <p:cNvGrpSpPr/>
          <p:nvPr/>
        </p:nvGrpSpPr>
        <p:grpSpPr>
          <a:xfrm>
            <a:off x="1277409" y="1808947"/>
            <a:ext cx="420475" cy="383055"/>
            <a:chOff x="1277409" y="1961347"/>
            <a:chExt cx="420475" cy="383055"/>
          </a:xfrm>
        </p:grpSpPr>
        <p:sp>
          <p:nvSpPr>
            <p:cNvPr id="11763" name="Google Shape;11763;p90"/>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0"/>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0"/>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0"/>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0"/>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0"/>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0"/>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0"/>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0"/>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0"/>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0"/>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0"/>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0"/>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0"/>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0"/>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0"/>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0"/>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0"/>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0"/>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0"/>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0"/>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0"/>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0"/>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0"/>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0"/>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0"/>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0"/>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90"/>
          <p:cNvGrpSpPr/>
          <p:nvPr/>
        </p:nvGrpSpPr>
        <p:grpSpPr>
          <a:xfrm>
            <a:off x="2215075" y="2280419"/>
            <a:ext cx="380008" cy="351648"/>
            <a:chOff x="2215075" y="2432819"/>
            <a:chExt cx="380008" cy="351648"/>
          </a:xfrm>
        </p:grpSpPr>
        <p:sp>
          <p:nvSpPr>
            <p:cNvPr id="11791" name="Google Shape;11791;p90"/>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0"/>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0"/>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0"/>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0"/>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0"/>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0"/>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0"/>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0"/>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0"/>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0"/>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0"/>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0"/>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0"/>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0"/>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0"/>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0"/>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0"/>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0"/>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0"/>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0"/>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0"/>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0"/>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0"/>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0"/>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0"/>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0"/>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0"/>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0"/>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0"/>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0"/>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90"/>
          <p:cNvGrpSpPr/>
          <p:nvPr/>
        </p:nvGrpSpPr>
        <p:grpSpPr>
          <a:xfrm>
            <a:off x="2661416" y="2269942"/>
            <a:ext cx="344059" cy="340671"/>
            <a:chOff x="2661416" y="2422342"/>
            <a:chExt cx="344059" cy="340671"/>
          </a:xfrm>
        </p:grpSpPr>
        <p:sp>
          <p:nvSpPr>
            <p:cNvPr id="11823" name="Google Shape;11823;p90"/>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0"/>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0"/>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0"/>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0"/>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0"/>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0"/>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0"/>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0"/>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0"/>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0"/>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0"/>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0"/>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90"/>
          <p:cNvGrpSpPr/>
          <p:nvPr/>
        </p:nvGrpSpPr>
        <p:grpSpPr>
          <a:xfrm>
            <a:off x="4066510" y="2269942"/>
            <a:ext cx="206876" cy="348470"/>
            <a:chOff x="4066510" y="2422342"/>
            <a:chExt cx="206876" cy="348470"/>
          </a:xfrm>
        </p:grpSpPr>
        <p:sp>
          <p:nvSpPr>
            <p:cNvPr id="11837" name="Google Shape;11837;p90"/>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0"/>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0"/>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0"/>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0"/>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0"/>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0"/>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0"/>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0"/>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0"/>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0"/>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0"/>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9" name="Google Shape;11849;p90"/>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0" name="Google Shape;11850;p90"/>
          <p:cNvGrpSpPr/>
          <p:nvPr/>
        </p:nvGrpSpPr>
        <p:grpSpPr>
          <a:xfrm>
            <a:off x="2617693" y="3664925"/>
            <a:ext cx="420475" cy="326491"/>
            <a:chOff x="2617693" y="3817325"/>
            <a:chExt cx="420475" cy="326491"/>
          </a:xfrm>
        </p:grpSpPr>
        <p:sp>
          <p:nvSpPr>
            <p:cNvPr id="11851" name="Google Shape;11851;p90"/>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0"/>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0"/>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0"/>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0"/>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0"/>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0"/>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0"/>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0"/>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0"/>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0"/>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0"/>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0"/>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0"/>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0"/>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0"/>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0"/>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90"/>
          <p:cNvGrpSpPr/>
          <p:nvPr/>
        </p:nvGrpSpPr>
        <p:grpSpPr>
          <a:xfrm>
            <a:off x="3545301" y="2271123"/>
            <a:ext cx="358134" cy="356637"/>
            <a:chOff x="3545301" y="2423523"/>
            <a:chExt cx="358134" cy="356637"/>
          </a:xfrm>
        </p:grpSpPr>
        <p:sp>
          <p:nvSpPr>
            <p:cNvPr id="11869" name="Google Shape;11869;p90"/>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0"/>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0"/>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0"/>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0"/>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0"/>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0"/>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0"/>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0"/>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90"/>
          <p:cNvGrpSpPr/>
          <p:nvPr/>
        </p:nvGrpSpPr>
        <p:grpSpPr>
          <a:xfrm>
            <a:off x="5766424" y="4122795"/>
            <a:ext cx="358160" cy="356926"/>
            <a:chOff x="5766424" y="4275195"/>
            <a:chExt cx="358160" cy="356926"/>
          </a:xfrm>
        </p:grpSpPr>
        <p:sp>
          <p:nvSpPr>
            <p:cNvPr id="11879" name="Google Shape;11879;p90"/>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0"/>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0"/>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0"/>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0"/>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0"/>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0"/>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0"/>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0"/>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0"/>
          <p:cNvGrpSpPr/>
          <p:nvPr/>
        </p:nvGrpSpPr>
        <p:grpSpPr>
          <a:xfrm>
            <a:off x="3531462" y="3672199"/>
            <a:ext cx="377251" cy="324232"/>
            <a:chOff x="3531462" y="3824599"/>
            <a:chExt cx="377251" cy="324232"/>
          </a:xfrm>
        </p:grpSpPr>
        <p:sp>
          <p:nvSpPr>
            <p:cNvPr id="11889" name="Google Shape;11889;p90"/>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0"/>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0"/>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0"/>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0"/>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0"/>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0"/>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0"/>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0"/>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0"/>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0"/>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0"/>
          <p:cNvGrpSpPr/>
          <p:nvPr/>
        </p:nvGrpSpPr>
        <p:grpSpPr>
          <a:xfrm>
            <a:off x="4030586" y="3652846"/>
            <a:ext cx="286523" cy="340566"/>
            <a:chOff x="4030586" y="3805246"/>
            <a:chExt cx="286523" cy="340566"/>
          </a:xfrm>
        </p:grpSpPr>
        <p:sp>
          <p:nvSpPr>
            <p:cNvPr id="11901" name="Google Shape;11901;p90"/>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0"/>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0"/>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0"/>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0"/>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0"/>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0"/>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0"/>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0"/>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0"/>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0"/>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0"/>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0"/>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90"/>
          <p:cNvGrpSpPr/>
          <p:nvPr/>
        </p:nvGrpSpPr>
        <p:grpSpPr>
          <a:xfrm>
            <a:off x="2180884" y="2736319"/>
            <a:ext cx="376752" cy="374468"/>
            <a:chOff x="2180884" y="2888719"/>
            <a:chExt cx="376752" cy="374468"/>
          </a:xfrm>
        </p:grpSpPr>
        <p:sp>
          <p:nvSpPr>
            <p:cNvPr id="11915" name="Google Shape;11915;p90"/>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0"/>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0"/>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0"/>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0"/>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0"/>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0"/>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0"/>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0"/>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0"/>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0"/>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0"/>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0"/>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0"/>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90"/>
          <p:cNvGrpSpPr/>
          <p:nvPr/>
        </p:nvGrpSpPr>
        <p:grpSpPr>
          <a:xfrm>
            <a:off x="3954432" y="2790599"/>
            <a:ext cx="378249" cy="265909"/>
            <a:chOff x="3954432" y="2942999"/>
            <a:chExt cx="378249" cy="265909"/>
          </a:xfrm>
        </p:grpSpPr>
        <p:sp>
          <p:nvSpPr>
            <p:cNvPr id="11930" name="Google Shape;11930;p90"/>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0"/>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0"/>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0"/>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0"/>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0"/>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0"/>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0"/>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0"/>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90"/>
          <p:cNvGrpSpPr/>
          <p:nvPr/>
        </p:nvGrpSpPr>
        <p:grpSpPr>
          <a:xfrm>
            <a:off x="1752137" y="4114208"/>
            <a:ext cx="378512" cy="374756"/>
            <a:chOff x="1752137" y="4266608"/>
            <a:chExt cx="378512" cy="374756"/>
          </a:xfrm>
        </p:grpSpPr>
        <p:sp>
          <p:nvSpPr>
            <p:cNvPr id="11940" name="Google Shape;11940;p90"/>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0"/>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0"/>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0"/>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0"/>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0"/>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0"/>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0"/>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0"/>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0"/>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0"/>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0"/>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0"/>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0"/>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0"/>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0"/>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0"/>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0"/>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0"/>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0"/>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0"/>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90"/>
          <p:cNvGrpSpPr/>
          <p:nvPr/>
        </p:nvGrpSpPr>
        <p:grpSpPr>
          <a:xfrm>
            <a:off x="3117788" y="3660146"/>
            <a:ext cx="341065" cy="341065"/>
            <a:chOff x="3117788" y="3812546"/>
            <a:chExt cx="341065" cy="341065"/>
          </a:xfrm>
        </p:grpSpPr>
        <p:sp>
          <p:nvSpPr>
            <p:cNvPr id="11962" name="Google Shape;11962;p90"/>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0"/>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0"/>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0"/>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0"/>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0"/>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90"/>
          <p:cNvGrpSpPr/>
          <p:nvPr/>
        </p:nvGrpSpPr>
        <p:grpSpPr>
          <a:xfrm>
            <a:off x="3994400" y="4147532"/>
            <a:ext cx="338281" cy="322657"/>
            <a:chOff x="3994400" y="4299932"/>
            <a:chExt cx="338281" cy="322657"/>
          </a:xfrm>
        </p:grpSpPr>
        <p:sp>
          <p:nvSpPr>
            <p:cNvPr id="11969" name="Google Shape;11969;p90"/>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0"/>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0"/>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0"/>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0"/>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0"/>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0"/>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0"/>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7" name="Google Shape;11977;p90"/>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0"/>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9" name="Google Shape;11979;p90"/>
          <p:cNvGrpSpPr/>
          <p:nvPr/>
        </p:nvGrpSpPr>
        <p:grpSpPr>
          <a:xfrm>
            <a:off x="3573426" y="1813228"/>
            <a:ext cx="302358" cy="374993"/>
            <a:chOff x="3573426" y="1965628"/>
            <a:chExt cx="302358" cy="374993"/>
          </a:xfrm>
        </p:grpSpPr>
        <p:sp>
          <p:nvSpPr>
            <p:cNvPr id="11980" name="Google Shape;11980;p90"/>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0"/>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0"/>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0"/>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0"/>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0"/>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0"/>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0"/>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0"/>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0"/>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0"/>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0"/>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0"/>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0"/>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0"/>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0"/>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0"/>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0"/>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0"/>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0"/>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0"/>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0"/>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0"/>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0"/>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0"/>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0"/>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0"/>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0"/>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0"/>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0"/>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0"/>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0"/>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0"/>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0"/>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0"/>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0"/>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0"/>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0"/>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0"/>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0"/>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0"/>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0"/>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0"/>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0"/>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0"/>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0"/>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0"/>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90"/>
          <p:cNvGrpSpPr/>
          <p:nvPr/>
        </p:nvGrpSpPr>
        <p:grpSpPr>
          <a:xfrm>
            <a:off x="3513632" y="2756172"/>
            <a:ext cx="355876" cy="331007"/>
            <a:chOff x="3513632" y="2908572"/>
            <a:chExt cx="355876" cy="331007"/>
          </a:xfrm>
        </p:grpSpPr>
        <p:sp>
          <p:nvSpPr>
            <p:cNvPr id="12028" name="Google Shape;12028;p90"/>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0"/>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0"/>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0"/>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0"/>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0"/>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0"/>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0"/>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0"/>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0"/>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0"/>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0"/>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0"/>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0"/>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0"/>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0"/>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90"/>
          <p:cNvGrpSpPr/>
          <p:nvPr/>
        </p:nvGrpSpPr>
        <p:grpSpPr>
          <a:xfrm>
            <a:off x="2694083" y="2736030"/>
            <a:ext cx="235762" cy="374756"/>
            <a:chOff x="2694083" y="2888430"/>
            <a:chExt cx="235762" cy="374756"/>
          </a:xfrm>
        </p:grpSpPr>
        <p:sp>
          <p:nvSpPr>
            <p:cNvPr id="12045" name="Google Shape;12045;p90"/>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0"/>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0"/>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0"/>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0"/>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0"/>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0"/>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0"/>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0"/>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90"/>
          <p:cNvGrpSpPr/>
          <p:nvPr/>
        </p:nvGrpSpPr>
        <p:grpSpPr>
          <a:xfrm>
            <a:off x="871534" y="4148188"/>
            <a:ext cx="357661" cy="311155"/>
            <a:chOff x="871534" y="4300588"/>
            <a:chExt cx="357661" cy="311155"/>
          </a:xfrm>
        </p:grpSpPr>
        <p:sp>
          <p:nvSpPr>
            <p:cNvPr id="12055" name="Google Shape;12055;p90"/>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0"/>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0"/>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0"/>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0"/>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0"/>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0"/>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0"/>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0"/>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0"/>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0"/>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0"/>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0"/>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0"/>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0"/>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0"/>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0"/>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0"/>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0"/>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0"/>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0"/>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90"/>
          <p:cNvGrpSpPr/>
          <p:nvPr/>
        </p:nvGrpSpPr>
        <p:grpSpPr>
          <a:xfrm>
            <a:off x="916019" y="3669206"/>
            <a:ext cx="250100" cy="336785"/>
            <a:chOff x="916019" y="3821606"/>
            <a:chExt cx="250100" cy="336785"/>
          </a:xfrm>
        </p:grpSpPr>
        <p:sp>
          <p:nvSpPr>
            <p:cNvPr id="12077" name="Google Shape;12077;p90"/>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0"/>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0"/>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0"/>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0"/>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0"/>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0"/>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0"/>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0"/>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0"/>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0"/>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0"/>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0"/>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90"/>
          <p:cNvGrpSpPr/>
          <p:nvPr/>
        </p:nvGrpSpPr>
        <p:grpSpPr>
          <a:xfrm>
            <a:off x="849686" y="2757170"/>
            <a:ext cx="374730" cy="332504"/>
            <a:chOff x="849686" y="2909570"/>
            <a:chExt cx="374730" cy="332504"/>
          </a:xfrm>
        </p:grpSpPr>
        <p:sp>
          <p:nvSpPr>
            <p:cNvPr id="12091" name="Google Shape;12091;p90"/>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0"/>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0"/>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0"/>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0"/>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0"/>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0"/>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0"/>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0"/>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0"/>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0"/>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90"/>
          <p:cNvGrpSpPr/>
          <p:nvPr/>
        </p:nvGrpSpPr>
        <p:grpSpPr>
          <a:xfrm>
            <a:off x="1735567" y="2267841"/>
            <a:ext cx="417718" cy="372866"/>
            <a:chOff x="1735567" y="2420241"/>
            <a:chExt cx="417718" cy="372866"/>
          </a:xfrm>
        </p:grpSpPr>
        <p:sp>
          <p:nvSpPr>
            <p:cNvPr id="12103" name="Google Shape;12103;p90"/>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0"/>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0"/>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0"/>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0"/>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0"/>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0"/>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0"/>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0"/>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0"/>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0"/>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0"/>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90"/>
          <p:cNvGrpSpPr/>
          <p:nvPr/>
        </p:nvGrpSpPr>
        <p:grpSpPr>
          <a:xfrm>
            <a:off x="3599318" y="4147190"/>
            <a:ext cx="251098" cy="309028"/>
            <a:chOff x="3599318" y="4299590"/>
            <a:chExt cx="251098" cy="309028"/>
          </a:xfrm>
        </p:grpSpPr>
        <p:sp>
          <p:nvSpPr>
            <p:cNvPr id="12116" name="Google Shape;12116;p90"/>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0"/>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0"/>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0"/>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0"/>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0"/>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90"/>
          <p:cNvGrpSpPr/>
          <p:nvPr/>
        </p:nvGrpSpPr>
        <p:grpSpPr>
          <a:xfrm>
            <a:off x="3105998" y="2280840"/>
            <a:ext cx="345818" cy="345056"/>
            <a:chOff x="3105998" y="2433240"/>
            <a:chExt cx="345818" cy="345056"/>
          </a:xfrm>
        </p:grpSpPr>
        <p:sp>
          <p:nvSpPr>
            <p:cNvPr id="12123" name="Google Shape;12123;p90"/>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0"/>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0"/>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0"/>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0"/>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0"/>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0"/>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0"/>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0"/>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0"/>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0"/>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90"/>
          <p:cNvGrpSpPr/>
          <p:nvPr/>
        </p:nvGrpSpPr>
        <p:grpSpPr>
          <a:xfrm>
            <a:off x="1737326" y="2748373"/>
            <a:ext cx="374730" cy="350361"/>
            <a:chOff x="1737326" y="2900773"/>
            <a:chExt cx="374730" cy="350361"/>
          </a:xfrm>
        </p:grpSpPr>
        <p:sp>
          <p:nvSpPr>
            <p:cNvPr id="12135" name="Google Shape;12135;p90"/>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0"/>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0"/>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0"/>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0"/>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0"/>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0"/>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0"/>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0"/>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0"/>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0"/>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0"/>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0"/>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0"/>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0"/>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0"/>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0"/>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90"/>
          <p:cNvGrpSpPr/>
          <p:nvPr/>
        </p:nvGrpSpPr>
        <p:grpSpPr>
          <a:xfrm>
            <a:off x="4000676" y="1426996"/>
            <a:ext cx="327226" cy="211603"/>
            <a:chOff x="4000676" y="1579396"/>
            <a:chExt cx="327226" cy="211603"/>
          </a:xfrm>
        </p:grpSpPr>
        <p:sp>
          <p:nvSpPr>
            <p:cNvPr id="12153" name="Google Shape;12153;p90"/>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0"/>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0"/>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0"/>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0"/>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0"/>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0"/>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0"/>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0"/>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0"/>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0"/>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0"/>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0"/>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0"/>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0"/>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0"/>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90"/>
          <p:cNvGrpSpPr/>
          <p:nvPr/>
        </p:nvGrpSpPr>
        <p:grpSpPr>
          <a:xfrm>
            <a:off x="2635523" y="1363184"/>
            <a:ext cx="371054" cy="336469"/>
            <a:chOff x="2635523" y="1515584"/>
            <a:chExt cx="371054" cy="336469"/>
          </a:xfrm>
        </p:grpSpPr>
        <p:sp>
          <p:nvSpPr>
            <p:cNvPr id="12170" name="Google Shape;12170;p90"/>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0"/>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0"/>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0"/>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0"/>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0"/>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0"/>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90"/>
          <p:cNvGrpSpPr/>
          <p:nvPr/>
        </p:nvGrpSpPr>
        <p:grpSpPr>
          <a:xfrm>
            <a:off x="2231907" y="1368331"/>
            <a:ext cx="311627" cy="326569"/>
            <a:chOff x="2231907" y="1520731"/>
            <a:chExt cx="311627" cy="326569"/>
          </a:xfrm>
        </p:grpSpPr>
        <p:sp>
          <p:nvSpPr>
            <p:cNvPr id="12178" name="Google Shape;12178;p90"/>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0"/>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0"/>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0"/>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0"/>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0"/>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0"/>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0"/>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0"/>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0"/>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90"/>
          <p:cNvGrpSpPr/>
          <p:nvPr/>
        </p:nvGrpSpPr>
        <p:grpSpPr>
          <a:xfrm>
            <a:off x="1340249" y="4149133"/>
            <a:ext cx="311890" cy="304695"/>
            <a:chOff x="1340249" y="4301533"/>
            <a:chExt cx="311890" cy="304695"/>
          </a:xfrm>
        </p:grpSpPr>
        <p:sp>
          <p:nvSpPr>
            <p:cNvPr id="12189" name="Google Shape;12189;p90"/>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0"/>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0"/>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0"/>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0"/>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0"/>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0"/>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0"/>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0"/>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0"/>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0"/>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0"/>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0"/>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0"/>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90"/>
          <p:cNvGrpSpPr/>
          <p:nvPr/>
        </p:nvGrpSpPr>
        <p:grpSpPr>
          <a:xfrm>
            <a:off x="1330690" y="3224624"/>
            <a:ext cx="306874" cy="332268"/>
            <a:chOff x="1330690" y="3377024"/>
            <a:chExt cx="306874" cy="332268"/>
          </a:xfrm>
        </p:grpSpPr>
        <p:sp>
          <p:nvSpPr>
            <p:cNvPr id="12204" name="Google Shape;12204;p90"/>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0"/>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0"/>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0"/>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0"/>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0"/>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0"/>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0"/>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0"/>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0"/>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0"/>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0"/>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0"/>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0"/>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0"/>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0"/>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0"/>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0"/>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0"/>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90"/>
          <p:cNvGrpSpPr/>
          <p:nvPr/>
        </p:nvGrpSpPr>
        <p:grpSpPr>
          <a:xfrm>
            <a:off x="2650597" y="3229377"/>
            <a:ext cx="341511" cy="324994"/>
            <a:chOff x="2650597" y="3381777"/>
            <a:chExt cx="341511" cy="324994"/>
          </a:xfrm>
        </p:grpSpPr>
        <p:sp>
          <p:nvSpPr>
            <p:cNvPr id="12224" name="Google Shape;12224;p90"/>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0"/>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0"/>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0"/>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0"/>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0"/>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0"/>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0"/>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0"/>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0"/>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0"/>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0"/>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0"/>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0"/>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0"/>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0"/>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0"/>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0"/>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0"/>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0"/>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0"/>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0"/>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0"/>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0"/>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0"/>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0"/>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0"/>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0"/>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0"/>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0"/>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0"/>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0"/>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0"/>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0"/>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0"/>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90"/>
          <p:cNvGrpSpPr/>
          <p:nvPr/>
        </p:nvGrpSpPr>
        <p:grpSpPr>
          <a:xfrm>
            <a:off x="1295502" y="2284962"/>
            <a:ext cx="402645" cy="323917"/>
            <a:chOff x="1295502" y="2437362"/>
            <a:chExt cx="402645" cy="323917"/>
          </a:xfrm>
        </p:grpSpPr>
        <p:sp>
          <p:nvSpPr>
            <p:cNvPr id="12260" name="Google Shape;12260;p90"/>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0"/>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0"/>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0"/>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0"/>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0"/>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0"/>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0"/>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0"/>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0"/>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0"/>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0"/>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0"/>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0"/>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0"/>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0"/>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90"/>
          <p:cNvGrpSpPr/>
          <p:nvPr/>
        </p:nvGrpSpPr>
        <p:grpSpPr>
          <a:xfrm>
            <a:off x="882590" y="2285960"/>
            <a:ext cx="337310" cy="337047"/>
            <a:chOff x="882590" y="2438360"/>
            <a:chExt cx="337310" cy="337047"/>
          </a:xfrm>
        </p:grpSpPr>
        <p:sp>
          <p:nvSpPr>
            <p:cNvPr id="12277" name="Google Shape;12277;p90"/>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0"/>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0"/>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0"/>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0"/>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0"/>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0"/>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0"/>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0"/>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0"/>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0"/>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0"/>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0"/>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0"/>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0"/>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0"/>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0"/>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0"/>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0"/>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0"/>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0"/>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0"/>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0"/>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0"/>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90"/>
          <p:cNvGrpSpPr/>
          <p:nvPr/>
        </p:nvGrpSpPr>
        <p:grpSpPr>
          <a:xfrm>
            <a:off x="4885060" y="1366388"/>
            <a:ext cx="385786" cy="342588"/>
            <a:chOff x="4885060" y="1518788"/>
            <a:chExt cx="385786" cy="342588"/>
          </a:xfrm>
        </p:grpSpPr>
        <p:sp>
          <p:nvSpPr>
            <p:cNvPr id="12302" name="Google Shape;12302;p90"/>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0"/>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0"/>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0"/>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0"/>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0"/>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0"/>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0"/>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0"/>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0"/>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0"/>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0"/>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0"/>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0"/>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0"/>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0"/>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0"/>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0"/>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0"/>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90"/>
          <p:cNvGrpSpPr/>
          <p:nvPr/>
        </p:nvGrpSpPr>
        <p:grpSpPr>
          <a:xfrm>
            <a:off x="5394478" y="1362133"/>
            <a:ext cx="249076" cy="351096"/>
            <a:chOff x="5394478" y="1514533"/>
            <a:chExt cx="249076" cy="351096"/>
          </a:xfrm>
        </p:grpSpPr>
        <p:sp>
          <p:nvSpPr>
            <p:cNvPr id="12322" name="Google Shape;12322;p90"/>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0"/>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0"/>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0"/>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0"/>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0"/>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0"/>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0"/>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0"/>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0"/>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0"/>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0"/>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0"/>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0"/>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0"/>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0"/>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0"/>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0"/>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0"/>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0"/>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90"/>
          <p:cNvGrpSpPr/>
          <p:nvPr/>
        </p:nvGrpSpPr>
        <p:grpSpPr>
          <a:xfrm>
            <a:off x="5782259" y="1359612"/>
            <a:ext cx="356138" cy="356138"/>
            <a:chOff x="5782259" y="1512012"/>
            <a:chExt cx="356138" cy="356138"/>
          </a:xfrm>
        </p:grpSpPr>
        <p:sp>
          <p:nvSpPr>
            <p:cNvPr id="12343" name="Google Shape;12343;p90"/>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0"/>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0"/>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0"/>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0"/>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0"/>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0"/>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0"/>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0"/>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0"/>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0"/>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90"/>
          <p:cNvGrpSpPr/>
          <p:nvPr/>
        </p:nvGrpSpPr>
        <p:grpSpPr>
          <a:xfrm>
            <a:off x="6229598" y="1365652"/>
            <a:ext cx="343560" cy="343822"/>
            <a:chOff x="6229598" y="1518052"/>
            <a:chExt cx="343560" cy="343822"/>
          </a:xfrm>
        </p:grpSpPr>
        <p:sp>
          <p:nvSpPr>
            <p:cNvPr id="12355" name="Google Shape;12355;p90"/>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0"/>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0"/>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0"/>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0"/>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0"/>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0"/>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0"/>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0"/>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0"/>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0"/>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0"/>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0"/>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0"/>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0"/>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0"/>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0"/>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0"/>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0"/>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90"/>
          <p:cNvGrpSpPr/>
          <p:nvPr/>
        </p:nvGrpSpPr>
        <p:grpSpPr>
          <a:xfrm>
            <a:off x="870773" y="3205585"/>
            <a:ext cx="342824" cy="351228"/>
            <a:chOff x="870773" y="3357985"/>
            <a:chExt cx="342824" cy="351228"/>
          </a:xfrm>
        </p:grpSpPr>
        <p:sp>
          <p:nvSpPr>
            <p:cNvPr id="12375" name="Google Shape;12375;p90"/>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0"/>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0"/>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0"/>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0"/>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0"/>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0"/>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0"/>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90"/>
          <p:cNvGrpSpPr/>
          <p:nvPr/>
        </p:nvGrpSpPr>
        <p:grpSpPr>
          <a:xfrm>
            <a:off x="2743084" y="4147190"/>
            <a:ext cx="159372" cy="308896"/>
            <a:chOff x="2743084" y="4299590"/>
            <a:chExt cx="159372" cy="308896"/>
          </a:xfrm>
        </p:grpSpPr>
        <p:sp>
          <p:nvSpPr>
            <p:cNvPr id="12384" name="Google Shape;12384;p90"/>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0"/>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0"/>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0"/>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0"/>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0"/>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0"/>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0"/>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0"/>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0"/>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0"/>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0"/>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0"/>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0"/>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0"/>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9" name="Google Shape;12399;p90"/>
          <p:cNvGrpSpPr/>
          <p:nvPr/>
        </p:nvGrpSpPr>
        <p:grpSpPr>
          <a:xfrm>
            <a:off x="1293506" y="2787316"/>
            <a:ext cx="374730" cy="272211"/>
            <a:chOff x="1293506" y="2939716"/>
            <a:chExt cx="374730" cy="272211"/>
          </a:xfrm>
        </p:grpSpPr>
        <p:sp>
          <p:nvSpPr>
            <p:cNvPr id="12400" name="Google Shape;12400;p90"/>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0"/>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0"/>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0"/>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0"/>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0"/>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0"/>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0"/>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0"/>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0"/>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0"/>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0"/>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0"/>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0"/>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0"/>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0"/>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0"/>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0"/>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0"/>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0"/>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0"/>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0"/>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0"/>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0"/>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0"/>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0"/>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0"/>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0"/>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0"/>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0"/>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90"/>
          <p:cNvGrpSpPr/>
          <p:nvPr/>
        </p:nvGrpSpPr>
        <p:grpSpPr>
          <a:xfrm>
            <a:off x="6669900" y="1353074"/>
            <a:ext cx="345083" cy="369216"/>
            <a:chOff x="6669900" y="1505474"/>
            <a:chExt cx="345083" cy="369216"/>
          </a:xfrm>
        </p:grpSpPr>
        <p:sp>
          <p:nvSpPr>
            <p:cNvPr id="12431" name="Google Shape;12431;p90"/>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0"/>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0"/>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0"/>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0"/>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0"/>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0"/>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0"/>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0"/>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0"/>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0"/>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0"/>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0"/>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0"/>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0"/>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0"/>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0"/>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0"/>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0"/>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0"/>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0"/>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0"/>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90"/>
          <p:cNvGrpSpPr/>
          <p:nvPr/>
        </p:nvGrpSpPr>
        <p:grpSpPr>
          <a:xfrm>
            <a:off x="7117003" y="1365600"/>
            <a:ext cx="333003" cy="344085"/>
            <a:chOff x="7117003" y="1518000"/>
            <a:chExt cx="333003" cy="344085"/>
          </a:xfrm>
        </p:grpSpPr>
        <p:sp>
          <p:nvSpPr>
            <p:cNvPr id="12454" name="Google Shape;12454;p90"/>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0"/>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0"/>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0"/>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0"/>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0"/>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0"/>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0"/>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0"/>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0"/>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0"/>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0"/>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0"/>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0"/>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0"/>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0"/>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0"/>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0"/>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0"/>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0"/>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0"/>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0"/>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0"/>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0"/>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0"/>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0"/>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0"/>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0"/>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0"/>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0"/>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0"/>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0"/>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0"/>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0"/>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0"/>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0"/>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0"/>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0"/>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90"/>
          <p:cNvGrpSpPr/>
          <p:nvPr/>
        </p:nvGrpSpPr>
        <p:grpSpPr>
          <a:xfrm>
            <a:off x="2200238" y="4136765"/>
            <a:ext cx="374756" cy="329300"/>
            <a:chOff x="2200238" y="4289165"/>
            <a:chExt cx="374756" cy="329300"/>
          </a:xfrm>
        </p:grpSpPr>
        <p:sp>
          <p:nvSpPr>
            <p:cNvPr id="12493" name="Google Shape;12493;p90"/>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0"/>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0"/>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0"/>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0"/>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0"/>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0"/>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0"/>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0"/>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0"/>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0"/>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0"/>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0"/>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0"/>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0"/>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0"/>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0"/>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0"/>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0"/>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0"/>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0"/>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0"/>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90"/>
          <p:cNvGrpSpPr/>
          <p:nvPr/>
        </p:nvGrpSpPr>
        <p:grpSpPr>
          <a:xfrm>
            <a:off x="7556043" y="1347559"/>
            <a:ext cx="337283" cy="380192"/>
            <a:chOff x="7556043" y="1499959"/>
            <a:chExt cx="337283" cy="380192"/>
          </a:xfrm>
        </p:grpSpPr>
        <p:sp>
          <p:nvSpPr>
            <p:cNvPr id="12516" name="Google Shape;12516;p90"/>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0"/>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0"/>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0"/>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0"/>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0"/>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0"/>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0"/>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0"/>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0"/>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0"/>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0"/>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0"/>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0"/>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90"/>
          <p:cNvGrpSpPr/>
          <p:nvPr/>
        </p:nvGrpSpPr>
        <p:grpSpPr>
          <a:xfrm>
            <a:off x="4864446" y="3187807"/>
            <a:ext cx="395607" cy="387414"/>
            <a:chOff x="4864446" y="3340207"/>
            <a:chExt cx="395607" cy="387414"/>
          </a:xfrm>
        </p:grpSpPr>
        <p:sp>
          <p:nvSpPr>
            <p:cNvPr id="12531" name="Google Shape;12531;p90"/>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0"/>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0"/>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0"/>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0"/>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0"/>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0"/>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0"/>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0"/>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0"/>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0"/>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0"/>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0"/>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0"/>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0"/>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0"/>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0"/>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0"/>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0"/>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0"/>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0"/>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0"/>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0"/>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0"/>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0"/>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90"/>
          <p:cNvGrpSpPr/>
          <p:nvPr/>
        </p:nvGrpSpPr>
        <p:grpSpPr>
          <a:xfrm>
            <a:off x="3130367" y="4172085"/>
            <a:ext cx="297342" cy="258871"/>
            <a:chOff x="3130367" y="4324485"/>
            <a:chExt cx="297342" cy="258871"/>
          </a:xfrm>
        </p:grpSpPr>
        <p:sp>
          <p:nvSpPr>
            <p:cNvPr id="12557" name="Google Shape;12557;p90"/>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0"/>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0"/>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0"/>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0"/>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0"/>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0"/>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0"/>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0"/>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0"/>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0"/>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0"/>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0"/>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0"/>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0"/>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0"/>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0"/>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0"/>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0"/>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0"/>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90"/>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0"/>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0"/>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90"/>
          <p:cNvGrpSpPr/>
          <p:nvPr/>
        </p:nvGrpSpPr>
        <p:grpSpPr>
          <a:xfrm>
            <a:off x="5302988" y="3237439"/>
            <a:ext cx="394609" cy="286523"/>
            <a:chOff x="5302988" y="3389839"/>
            <a:chExt cx="394609" cy="286523"/>
          </a:xfrm>
        </p:grpSpPr>
        <p:sp>
          <p:nvSpPr>
            <p:cNvPr id="12581" name="Google Shape;12581;p90"/>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0"/>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0"/>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0"/>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0"/>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0"/>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0"/>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0"/>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0"/>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0"/>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0"/>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0"/>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0"/>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0"/>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90"/>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0"/>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0"/>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0"/>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0"/>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0"/>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0"/>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0"/>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0"/>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0"/>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0"/>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0"/>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0"/>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0"/>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0"/>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0"/>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0"/>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0"/>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0"/>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4" name="Google Shape;12614;p90"/>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5" name="Google Shape;12615;p90"/>
          <p:cNvGrpSpPr/>
          <p:nvPr/>
        </p:nvGrpSpPr>
        <p:grpSpPr>
          <a:xfrm>
            <a:off x="3060752" y="2751209"/>
            <a:ext cx="390565" cy="359578"/>
            <a:chOff x="3060752" y="2903609"/>
            <a:chExt cx="390565" cy="359578"/>
          </a:xfrm>
        </p:grpSpPr>
        <p:sp>
          <p:nvSpPr>
            <p:cNvPr id="12616" name="Google Shape;12616;p90"/>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0"/>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0"/>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0"/>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0"/>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0"/>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0"/>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0"/>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0"/>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0"/>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0"/>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0"/>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0"/>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0"/>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0"/>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0"/>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0"/>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0"/>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0"/>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0"/>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0"/>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0"/>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0"/>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0"/>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0"/>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0"/>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0"/>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0"/>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0"/>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0"/>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0"/>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0"/>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0"/>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0"/>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90"/>
          <p:cNvGrpSpPr/>
          <p:nvPr/>
        </p:nvGrpSpPr>
        <p:grpSpPr>
          <a:xfrm>
            <a:off x="5741031" y="3233657"/>
            <a:ext cx="394609" cy="294585"/>
            <a:chOff x="5741031" y="3386057"/>
            <a:chExt cx="394609" cy="294585"/>
          </a:xfrm>
        </p:grpSpPr>
        <p:sp>
          <p:nvSpPr>
            <p:cNvPr id="12651" name="Google Shape;12651;p90"/>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0"/>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0"/>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0"/>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0"/>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0"/>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0"/>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0"/>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0"/>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0"/>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0"/>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0"/>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0"/>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0"/>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0"/>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0"/>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0"/>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0"/>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0"/>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0"/>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0"/>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0"/>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0"/>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0"/>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0"/>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0"/>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0"/>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0"/>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0"/>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0"/>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1" name="Google Shape;12681;p90"/>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2" name="Google Shape;12682;p90"/>
          <p:cNvGrpSpPr/>
          <p:nvPr/>
        </p:nvGrpSpPr>
        <p:grpSpPr>
          <a:xfrm>
            <a:off x="6179074" y="3216326"/>
            <a:ext cx="394609" cy="328749"/>
            <a:chOff x="6179074" y="3368726"/>
            <a:chExt cx="394609" cy="328749"/>
          </a:xfrm>
        </p:grpSpPr>
        <p:sp>
          <p:nvSpPr>
            <p:cNvPr id="12683" name="Google Shape;12683;p90"/>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0"/>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0"/>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0"/>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0"/>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0"/>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0"/>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0"/>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0"/>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0"/>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0"/>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0"/>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0"/>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0"/>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0"/>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0"/>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0"/>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0"/>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0"/>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0"/>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0"/>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0"/>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0"/>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0"/>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0"/>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0"/>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0"/>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0"/>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0"/>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0"/>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0"/>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0"/>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0"/>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0"/>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0"/>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0"/>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0"/>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0"/>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0"/>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0"/>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0"/>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0"/>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0"/>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0"/>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0"/>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0"/>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0"/>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0"/>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0"/>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0"/>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0"/>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0"/>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0"/>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0"/>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0"/>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0"/>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0"/>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0"/>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0"/>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0"/>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0"/>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0"/>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0"/>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0"/>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0"/>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0"/>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0"/>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0"/>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0"/>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0"/>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0"/>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0"/>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0"/>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0"/>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0"/>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0"/>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0"/>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0"/>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0"/>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0"/>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0"/>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0"/>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0"/>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90"/>
          <p:cNvGrpSpPr/>
          <p:nvPr/>
        </p:nvGrpSpPr>
        <p:grpSpPr>
          <a:xfrm>
            <a:off x="7054924" y="3215328"/>
            <a:ext cx="394583" cy="331007"/>
            <a:chOff x="7054924" y="3367728"/>
            <a:chExt cx="394583" cy="331007"/>
          </a:xfrm>
        </p:grpSpPr>
        <p:sp>
          <p:nvSpPr>
            <p:cNvPr id="12767" name="Google Shape;12767;p90"/>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0"/>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0"/>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0"/>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0"/>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0"/>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0"/>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0"/>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0"/>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0"/>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0"/>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0"/>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0"/>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0"/>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0"/>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90"/>
          <p:cNvGrpSpPr/>
          <p:nvPr/>
        </p:nvGrpSpPr>
        <p:grpSpPr>
          <a:xfrm>
            <a:off x="7492967" y="3209025"/>
            <a:ext cx="394583" cy="343586"/>
            <a:chOff x="7492967" y="3361425"/>
            <a:chExt cx="394583" cy="343586"/>
          </a:xfrm>
        </p:grpSpPr>
        <p:sp>
          <p:nvSpPr>
            <p:cNvPr id="12783" name="Google Shape;12783;p90"/>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0"/>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0"/>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0"/>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0"/>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0"/>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0"/>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0"/>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0"/>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0"/>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0"/>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0"/>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0"/>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0"/>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0"/>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0"/>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0"/>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0"/>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0"/>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0"/>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0"/>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0"/>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0"/>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90"/>
          <p:cNvGrpSpPr/>
          <p:nvPr/>
        </p:nvGrpSpPr>
        <p:grpSpPr>
          <a:xfrm>
            <a:off x="7935527" y="3200754"/>
            <a:ext cx="385287" cy="360156"/>
            <a:chOff x="7935527" y="3353154"/>
            <a:chExt cx="385287" cy="360156"/>
          </a:xfrm>
        </p:grpSpPr>
        <p:sp>
          <p:nvSpPr>
            <p:cNvPr id="12807" name="Google Shape;12807;p90"/>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0"/>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0"/>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0"/>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0"/>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0"/>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0"/>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0"/>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0"/>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0"/>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0"/>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0"/>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90"/>
          <p:cNvGrpSpPr/>
          <p:nvPr/>
        </p:nvGrpSpPr>
        <p:grpSpPr>
          <a:xfrm>
            <a:off x="5319821" y="1833842"/>
            <a:ext cx="348103" cy="348103"/>
            <a:chOff x="5319821" y="1986242"/>
            <a:chExt cx="348103" cy="348103"/>
          </a:xfrm>
        </p:grpSpPr>
        <p:sp>
          <p:nvSpPr>
            <p:cNvPr id="12820" name="Google Shape;12820;p90"/>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0"/>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0"/>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0"/>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0"/>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0"/>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0"/>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0"/>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0"/>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0"/>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0"/>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0"/>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0"/>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0"/>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0"/>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0"/>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0"/>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0"/>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0"/>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0"/>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0"/>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0"/>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0"/>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0"/>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0"/>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0"/>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0"/>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0"/>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0"/>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0"/>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0"/>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0"/>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0"/>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0"/>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0"/>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0"/>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0"/>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90"/>
          <p:cNvGrpSpPr/>
          <p:nvPr/>
        </p:nvGrpSpPr>
        <p:grpSpPr>
          <a:xfrm>
            <a:off x="5765926" y="1824283"/>
            <a:ext cx="348339" cy="348103"/>
            <a:chOff x="5765926" y="1976683"/>
            <a:chExt cx="348339" cy="348103"/>
          </a:xfrm>
        </p:grpSpPr>
        <p:sp>
          <p:nvSpPr>
            <p:cNvPr id="12858" name="Google Shape;12858;p90"/>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0"/>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0"/>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0"/>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0"/>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0"/>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0"/>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0"/>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0"/>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0"/>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0"/>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0"/>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0"/>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0"/>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90"/>
          <p:cNvGrpSpPr/>
          <p:nvPr/>
        </p:nvGrpSpPr>
        <p:grpSpPr>
          <a:xfrm>
            <a:off x="6191390" y="1829089"/>
            <a:ext cx="389068" cy="347787"/>
            <a:chOff x="6191390" y="1981489"/>
            <a:chExt cx="389068" cy="347787"/>
          </a:xfrm>
        </p:grpSpPr>
        <p:sp>
          <p:nvSpPr>
            <p:cNvPr id="12873" name="Google Shape;12873;p90"/>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0"/>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0"/>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0"/>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0"/>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0"/>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0"/>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90"/>
          <p:cNvGrpSpPr/>
          <p:nvPr/>
        </p:nvGrpSpPr>
        <p:grpSpPr>
          <a:xfrm>
            <a:off x="6657846" y="1855191"/>
            <a:ext cx="348103" cy="295714"/>
            <a:chOff x="6657846" y="2007591"/>
            <a:chExt cx="348103" cy="295714"/>
          </a:xfrm>
        </p:grpSpPr>
        <p:sp>
          <p:nvSpPr>
            <p:cNvPr id="12881" name="Google Shape;12881;p90"/>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0"/>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0"/>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0"/>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0"/>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0"/>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0"/>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0"/>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0"/>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0"/>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0"/>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0"/>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0"/>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0"/>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0"/>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0"/>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0"/>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0"/>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0"/>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0"/>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0"/>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0"/>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0"/>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0"/>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0"/>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0"/>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90"/>
          <p:cNvGrpSpPr/>
          <p:nvPr/>
        </p:nvGrpSpPr>
        <p:grpSpPr>
          <a:xfrm>
            <a:off x="7104188" y="1819504"/>
            <a:ext cx="347341" cy="348103"/>
            <a:chOff x="7104188" y="1971904"/>
            <a:chExt cx="347341" cy="348103"/>
          </a:xfrm>
        </p:grpSpPr>
        <p:sp>
          <p:nvSpPr>
            <p:cNvPr id="12908" name="Google Shape;12908;p90"/>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0"/>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0"/>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0"/>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0"/>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0"/>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0"/>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0"/>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0"/>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0"/>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0"/>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0"/>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0"/>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90"/>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0"/>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0"/>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0"/>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0"/>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0"/>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0"/>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0"/>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0"/>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0"/>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0"/>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0"/>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0"/>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0"/>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0"/>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0"/>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0"/>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90"/>
          <p:cNvGrpSpPr/>
          <p:nvPr/>
        </p:nvGrpSpPr>
        <p:grpSpPr>
          <a:xfrm>
            <a:off x="7551264" y="1819504"/>
            <a:ext cx="344321" cy="348155"/>
            <a:chOff x="7551264" y="1971904"/>
            <a:chExt cx="344321" cy="348155"/>
          </a:xfrm>
        </p:grpSpPr>
        <p:sp>
          <p:nvSpPr>
            <p:cNvPr id="12939" name="Google Shape;12939;p90"/>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0"/>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0"/>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0"/>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0"/>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0"/>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0"/>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0"/>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0"/>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0"/>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0"/>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0"/>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0"/>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0"/>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0"/>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0"/>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0"/>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0"/>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0"/>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8" name="Google Shape;12958;p90"/>
          <p:cNvGrpSpPr/>
          <p:nvPr/>
        </p:nvGrpSpPr>
        <p:grpSpPr>
          <a:xfrm>
            <a:off x="7992826" y="1365390"/>
            <a:ext cx="317431" cy="344584"/>
            <a:chOff x="7992826" y="1517790"/>
            <a:chExt cx="317431" cy="344584"/>
          </a:xfrm>
        </p:grpSpPr>
        <p:sp>
          <p:nvSpPr>
            <p:cNvPr id="12959" name="Google Shape;12959;p90"/>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0"/>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0"/>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0"/>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0"/>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0"/>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0"/>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0"/>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0"/>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0"/>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0"/>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0"/>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0"/>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0"/>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0"/>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0"/>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0"/>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90"/>
          <p:cNvGrpSpPr/>
          <p:nvPr/>
        </p:nvGrpSpPr>
        <p:grpSpPr>
          <a:xfrm>
            <a:off x="7992065" y="1819504"/>
            <a:ext cx="351621" cy="348103"/>
            <a:chOff x="7992065" y="1971904"/>
            <a:chExt cx="351621" cy="348103"/>
          </a:xfrm>
        </p:grpSpPr>
        <p:sp>
          <p:nvSpPr>
            <p:cNvPr id="12977" name="Google Shape;12977;p90"/>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0"/>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0"/>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0"/>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0"/>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0"/>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0"/>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0"/>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0"/>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0"/>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0"/>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0"/>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0"/>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0"/>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0"/>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90"/>
          <p:cNvGrpSpPr/>
          <p:nvPr/>
        </p:nvGrpSpPr>
        <p:grpSpPr>
          <a:xfrm>
            <a:off x="4911189" y="3641055"/>
            <a:ext cx="296580" cy="364935"/>
            <a:chOff x="4911189" y="3793455"/>
            <a:chExt cx="296580" cy="364935"/>
          </a:xfrm>
        </p:grpSpPr>
        <p:sp>
          <p:nvSpPr>
            <p:cNvPr id="12993" name="Google Shape;12993;p90"/>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0"/>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0"/>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0"/>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0"/>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0"/>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0"/>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0"/>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0"/>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0"/>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0"/>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0"/>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0"/>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0"/>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0"/>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0"/>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0"/>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0"/>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0"/>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0"/>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90"/>
          <p:cNvGrpSpPr/>
          <p:nvPr/>
        </p:nvGrpSpPr>
        <p:grpSpPr>
          <a:xfrm>
            <a:off x="5341433" y="3640871"/>
            <a:ext cx="330272" cy="329117"/>
            <a:chOff x="5341433" y="3793271"/>
            <a:chExt cx="330272" cy="329117"/>
          </a:xfrm>
        </p:grpSpPr>
        <p:sp>
          <p:nvSpPr>
            <p:cNvPr id="13014" name="Google Shape;13014;p90"/>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0"/>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0"/>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0"/>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0"/>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0"/>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0"/>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0"/>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0"/>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0"/>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0"/>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0"/>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0"/>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0"/>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0"/>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0"/>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90"/>
          <p:cNvGrpSpPr/>
          <p:nvPr/>
        </p:nvGrpSpPr>
        <p:grpSpPr>
          <a:xfrm>
            <a:off x="5744051" y="3613850"/>
            <a:ext cx="428511" cy="383186"/>
            <a:chOff x="5744051" y="3766250"/>
            <a:chExt cx="428511" cy="383186"/>
          </a:xfrm>
        </p:grpSpPr>
        <p:sp>
          <p:nvSpPr>
            <p:cNvPr id="13031" name="Google Shape;13031;p90"/>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0"/>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0"/>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0"/>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0"/>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0"/>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0"/>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0"/>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0"/>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0"/>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0"/>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0"/>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0"/>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0"/>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0"/>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0"/>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0"/>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90"/>
          <p:cNvGrpSpPr/>
          <p:nvPr/>
        </p:nvGrpSpPr>
        <p:grpSpPr>
          <a:xfrm>
            <a:off x="6678697" y="3640924"/>
            <a:ext cx="342824" cy="328985"/>
            <a:chOff x="6678697" y="3793324"/>
            <a:chExt cx="342824" cy="328985"/>
          </a:xfrm>
        </p:grpSpPr>
        <p:sp>
          <p:nvSpPr>
            <p:cNvPr id="13049" name="Google Shape;13049;p90"/>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0"/>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0"/>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0"/>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0"/>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0"/>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0"/>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0"/>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90"/>
          <p:cNvGrpSpPr/>
          <p:nvPr/>
        </p:nvGrpSpPr>
        <p:grpSpPr>
          <a:xfrm>
            <a:off x="7101903" y="3609622"/>
            <a:ext cx="398627" cy="392088"/>
            <a:chOff x="7101903" y="3762022"/>
            <a:chExt cx="398627" cy="392088"/>
          </a:xfrm>
        </p:grpSpPr>
        <p:sp>
          <p:nvSpPr>
            <p:cNvPr id="13058" name="Google Shape;13058;p90"/>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0"/>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0"/>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0"/>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0"/>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0"/>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0"/>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0"/>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0"/>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0"/>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0"/>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0"/>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0"/>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0"/>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0"/>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0"/>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0"/>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0"/>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90"/>
          <p:cNvGrpSpPr/>
          <p:nvPr/>
        </p:nvGrpSpPr>
        <p:grpSpPr>
          <a:xfrm>
            <a:off x="7541469" y="3641055"/>
            <a:ext cx="407897" cy="328985"/>
            <a:chOff x="7541469" y="3793455"/>
            <a:chExt cx="407897" cy="328985"/>
          </a:xfrm>
        </p:grpSpPr>
        <p:sp>
          <p:nvSpPr>
            <p:cNvPr id="13077" name="Google Shape;13077;p90"/>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0"/>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0"/>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0"/>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0"/>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0"/>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0"/>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0"/>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0"/>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0"/>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0"/>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0"/>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0"/>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0"/>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0"/>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0"/>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0"/>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0"/>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0"/>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0"/>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0"/>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0"/>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0"/>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0"/>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0"/>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0"/>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0"/>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0"/>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0"/>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0"/>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7" name="Google Shape;13107;p90"/>
          <p:cNvGrpSpPr/>
          <p:nvPr/>
        </p:nvGrpSpPr>
        <p:grpSpPr>
          <a:xfrm>
            <a:off x="5310288" y="2803912"/>
            <a:ext cx="432292" cy="264412"/>
            <a:chOff x="5310288" y="2956312"/>
            <a:chExt cx="432292" cy="264412"/>
          </a:xfrm>
        </p:grpSpPr>
        <p:sp>
          <p:nvSpPr>
            <p:cNvPr id="13108" name="Google Shape;13108;p90"/>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0"/>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0"/>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0"/>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0"/>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0"/>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0"/>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0"/>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0"/>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0"/>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0"/>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0"/>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0"/>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0"/>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0"/>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0"/>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0"/>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0"/>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0"/>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0"/>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0"/>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0"/>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0"/>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0"/>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0"/>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0"/>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0"/>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90"/>
          <p:cNvGrpSpPr/>
          <p:nvPr/>
        </p:nvGrpSpPr>
        <p:grpSpPr>
          <a:xfrm>
            <a:off x="4879047" y="2279920"/>
            <a:ext cx="398075" cy="340303"/>
            <a:chOff x="4879047" y="2432320"/>
            <a:chExt cx="398075" cy="340303"/>
          </a:xfrm>
        </p:grpSpPr>
        <p:sp>
          <p:nvSpPr>
            <p:cNvPr id="13136" name="Google Shape;13136;p90"/>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90"/>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0"/>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0"/>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0"/>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0"/>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0"/>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0"/>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0"/>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0"/>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0"/>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0"/>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0"/>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0"/>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0"/>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0"/>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0"/>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0"/>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0"/>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0"/>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0"/>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0"/>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0"/>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0"/>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0"/>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0"/>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2" name="Google Shape;13162;p90"/>
          <p:cNvGrpSpPr/>
          <p:nvPr/>
        </p:nvGrpSpPr>
        <p:grpSpPr>
          <a:xfrm>
            <a:off x="5388701" y="2241423"/>
            <a:ext cx="280982" cy="395896"/>
            <a:chOff x="5388701" y="2393823"/>
            <a:chExt cx="280982" cy="395896"/>
          </a:xfrm>
        </p:grpSpPr>
        <p:sp>
          <p:nvSpPr>
            <p:cNvPr id="13163" name="Google Shape;13163;p90"/>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0"/>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0"/>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0"/>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0"/>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0"/>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0"/>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0"/>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0"/>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0"/>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0"/>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0"/>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0"/>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0"/>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0"/>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0"/>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0"/>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0"/>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0"/>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0"/>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0"/>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0"/>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0"/>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0"/>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0"/>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0"/>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0"/>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0"/>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0"/>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0"/>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90"/>
          <p:cNvGrpSpPr/>
          <p:nvPr/>
        </p:nvGrpSpPr>
        <p:grpSpPr>
          <a:xfrm>
            <a:off x="5743289" y="2286722"/>
            <a:ext cx="444871" cy="316407"/>
            <a:chOff x="5743289" y="2439122"/>
            <a:chExt cx="444871" cy="316407"/>
          </a:xfrm>
        </p:grpSpPr>
        <p:sp>
          <p:nvSpPr>
            <p:cNvPr id="13194" name="Google Shape;13194;p90"/>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0"/>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0"/>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0"/>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0"/>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0"/>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0"/>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0"/>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0"/>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0"/>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0"/>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0"/>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0"/>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0"/>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0"/>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0"/>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0"/>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0"/>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0"/>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0"/>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0"/>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0"/>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0"/>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0"/>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0"/>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0"/>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0"/>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0"/>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0"/>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3" name="Google Shape;13223;p90"/>
          <p:cNvGrpSpPr/>
          <p:nvPr/>
        </p:nvGrpSpPr>
        <p:grpSpPr>
          <a:xfrm>
            <a:off x="6230360" y="2280183"/>
            <a:ext cx="351359" cy="363412"/>
            <a:chOff x="6230360" y="2432583"/>
            <a:chExt cx="351359" cy="363412"/>
          </a:xfrm>
        </p:grpSpPr>
        <p:sp>
          <p:nvSpPr>
            <p:cNvPr id="13224" name="Google Shape;13224;p90"/>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0"/>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0"/>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0"/>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0"/>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0"/>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0"/>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0"/>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0"/>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0"/>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0"/>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0"/>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0"/>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0"/>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0"/>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0"/>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0"/>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0"/>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0"/>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0"/>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0"/>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5" name="Google Shape;13245;p90"/>
          <p:cNvGrpSpPr/>
          <p:nvPr/>
        </p:nvGrpSpPr>
        <p:grpSpPr>
          <a:xfrm>
            <a:off x="6633976" y="2307152"/>
            <a:ext cx="387781" cy="286680"/>
            <a:chOff x="6633976" y="2459552"/>
            <a:chExt cx="387781" cy="286680"/>
          </a:xfrm>
        </p:grpSpPr>
        <p:sp>
          <p:nvSpPr>
            <p:cNvPr id="13246" name="Google Shape;13246;p90"/>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0"/>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0"/>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0"/>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0"/>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0"/>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0"/>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90"/>
          <p:cNvGrpSpPr/>
          <p:nvPr/>
        </p:nvGrpSpPr>
        <p:grpSpPr>
          <a:xfrm>
            <a:off x="7091110" y="2276165"/>
            <a:ext cx="376989" cy="348864"/>
            <a:chOff x="7091110" y="2428565"/>
            <a:chExt cx="376989" cy="348864"/>
          </a:xfrm>
        </p:grpSpPr>
        <p:sp>
          <p:nvSpPr>
            <p:cNvPr id="13254" name="Google Shape;13254;p90"/>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0"/>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0"/>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0"/>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0"/>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0"/>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0"/>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0"/>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0"/>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0"/>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0"/>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0"/>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0"/>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0"/>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0"/>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0"/>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0"/>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0"/>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0"/>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0"/>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0"/>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0"/>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0"/>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0"/>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0"/>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0"/>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0"/>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0"/>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0"/>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0"/>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0"/>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5" name="Google Shape;13285;p90"/>
          <p:cNvGrpSpPr/>
          <p:nvPr/>
        </p:nvGrpSpPr>
        <p:grpSpPr>
          <a:xfrm>
            <a:off x="7536427" y="2262825"/>
            <a:ext cx="369715" cy="375492"/>
            <a:chOff x="7536427" y="2415225"/>
            <a:chExt cx="369715" cy="375492"/>
          </a:xfrm>
        </p:grpSpPr>
        <p:sp>
          <p:nvSpPr>
            <p:cNvPr id="13286" name="Google Shape;13286;p90"/>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0"/>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0"/>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0"/>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0"/>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0"/>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0"/>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0"/>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0"/>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90"/>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0"/>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0"/>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0"/>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0"/>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0"/>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0"/>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0"/>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0"/>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0"/>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0"/>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0"/>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0"/>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0"/>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0"/>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90"/>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0"/>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0"/>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0"/>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0"/>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0"/>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0"/>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0"/>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0"/>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0"/>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0"/>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0"/>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0"/>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0"/>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90"/>
          <p:cNvGrpSpPr/>
          <p:nvPr/>
        </p:nvGrpSpPr>
        <p:grpSpPr>
          <a:xfrm>
            <a:off x="7980773" y="2276402"/>
            <a:ext cx="353381" cy="358160"/>
            <a:chOff x="7980773" y="2428802"/>
            <a:chExt cx="353381" cy="358160"/>
          </a:xfrm>
        </p:grpSpPr>
        <p:sp>
          <p:nvSpPr>
            <p:cNvPr id="13325" name="Google Shape;13325;p90"/>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0"/>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0"/>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0"/>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90"/>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90"/>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0"/>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0"/>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0"/>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0"/>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0"/>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0"/>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0"/>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0"/>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0"/>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0"/>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0"/>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0"/>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0"/>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0"/>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0"/>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0"/>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0"/>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0"/>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0"/>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0"/>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0"/>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0"/>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0"/>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0"/>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90"/>
          <p:cNvGrpSpPr/>
          <p:nvPr/>
        </p:nvGrpSpPr>
        <p:grpSpPr>
          <a:xfrm>
            <a:off x="4886058" y="4138840"/>
            <a:ext cx="346343" cy="343953"/>
            <a:chOff x="4886058" y="4291240"/>
            <a:chExt cx="346343" cy="343953"/>
          </a:xfrm>
        </p:grpSpPr>
        <p:sp>
          <p:nvSpPr>
            <p:cNvPr id="13356" name="Google Shape;13356;p90"/>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0"/>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90"/>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0"/>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0"/>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0"/>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0"/>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0"/>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0"/>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0"/>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0"/>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0"/>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0"/>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90"/>
          <p:cNvGrpSpPr/>
          <p:nvPr/>
        </p:nvGrpSpPr>
        <p:grpSpPr>
          <a:xfrm>
            <a:off x="5344216" y="4138656"/>
            <a:ext cx="304616" cy="343560"/>
            <a:chOff x="5344216" y="4291056"/>
            <a:chExt cx="304616" cy="343560"/>
          </a:xfrm>
        </p:grpSpPr>
        <p:sp>
          <p:nvSpPr>
            <p:cNvPr id="13370" name="Google Shape;13370;p90"/>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0"/>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0"/>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0"/>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0"/>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0"/>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0"/>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0"/>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0"/>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0"/>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0"/>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90"/>
          <p:cNvGrpSpPr/>
          <p:nvPr/>
        </p:nvGrpSpPr>
        <p:grpSpPr>
          <a:xfrm>
            <a:off x="6279999" y="4112022"/>
            <a:ext cx="204093" cy="343743"/>
            <a:chOff x="6271562" y="4290872"/>
            <a:chExt cx="204093" cy="343743"/>
          </a:xfrm>
        </p:grpSpPr>
        <p:sp>
          <p:nvSpPr>
            <p:cNvPr id="13382" name="Google Shape;13382;p90"/>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0"/>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0"/>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0"/>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0"/>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0"/>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0"/>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0"/>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0"/>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0"/>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0"/>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0"/>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90"/>
          <p:cNvGrpSpPr/>
          <p:nvPr/>
        </p:nvGrpSpPr>
        <p:grpSpPr>
          <a:xfrm>
            <a:off x="6639491" y="4176838"/>
            <a:ext cx="344085" cy="267195"/>
            <a:chOff x="6639491" y="4329238"/>
            <a:chExt cx="344085" cy="267195"/>
          </a:xfrm>
        </p:grpSpPr>
        <p:sp>
          <p:nvSpPr>
            <p:cNvPr id="13395" name="Google Shape;13395;p90"/>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0"/>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0"/>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0"/>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0"/>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0"/>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0"/>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0"/>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0"/>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0"/>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0"/>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0"/>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0"/>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0"/>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0"/>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0"/>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0"/>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0"/>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3" name="Google Shape;13413;p90"/>
          <p:cNvGrpSpPr/>
          <p:nvPr/>
        </p:nvGrpSpPr>
        <p:grpSpPr>
          <a:xfrm>
            <a:off x="7133336" y="4138656"/>
            <a:ext cx="232979" cy="343560"/>
            <a:chOff x="7133336" y="4291056"/>
            <a:chExt cx="232979" cy="343560"/>
          </a:xfrm>
        </p:grpSpPr>
        <p:sp>
          <p:nvSpPr>
            <p:cNvPr id="13414" name="Google Shape;13414;p90"/>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0"/>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0"/>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0"/>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0"/>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0"/>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0"/>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0"/>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0"/>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0"/>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0"/>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0"/>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0"/>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0"/>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0"/>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0"/>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0"/>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90"/>
          <p:cNvGrpSpPr/>
          <p:nvPr/>
        </p:nvGrpSpPr>
        <p:grpSpPr>
          <a:xfrm>
            <a:off x="7571379" y="4138656"/>
            <a:ext cx="232979" cy="343560"/>
            <a:chOff x="7571379" y="4291056"/>
            <a:chExt cx="232979" cy="343560"/>
          </a:xfrm>
        </p:grpSpPr>
        <p:sp>
          <p:nvSpPr>
            <p:cNvPr id="13432" name="Google Shape;13432;p90"/>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0"/>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0"/>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0"/>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0"/>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0"/>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90"/>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0"/>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0"/>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0"/>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0"/>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0"/>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0"/>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0"/>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0"/>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0"/>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90"/>
          <p:cNvGrpSpPr/>
          <p:nvPr/>
        </p:nvGrpSpPr>
        <p:grpSpPr>
          <a:xfrm>
            <a:off x="6666381" y="3195475"/>
            <a:ext cx="295819" cy="370712"/>
            <a:chOff x="6666381" y="3347875"/>
            <a:chExt cx="295819" cy="370712"/>
          </a:xfrm>
        </p:grpSpPr>
        <p:sp>
          <p:nvSpPr>
            <p:cNvPr id="13449" name="Google Shape;13449;p90"/>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0"/>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0"/>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0"/>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0"/>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0"/>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0"/>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0"/>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0"/>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0"/>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0"/>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0"/>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0"/>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0"/>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0"/>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0"/>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0"/>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0"/>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0"/>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0"/>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0"/>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0"/>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0"/>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0"/>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0"/>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0"/>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0"/>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0"/>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0"/>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0"/>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0"/>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0"/>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0"/>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0"/>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0"/>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0"/>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0"/>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0"/>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0"/>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0"/>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9" name="Google Shape;13489;p90"/>
          <p:cNvGrpSpPr/>
          <p:nvPr/>
        </p:nvGrpSpPr>
        <p:grpSpPr>
          <a:xfrm>
            <a:off x="4877760" y="2735059"/>
            <a:ext cx="389567" cy="390329"/>
            <a:chOff x="4877760" y="2887459"/>
            <a:chExt cx="389567" cy="390329"/>
          </a:xfrm>
        </p:grpSpPr>
        <p:sp>
          <p:nvSpPr>
            <p:cNvPr id="13490" name="Google Shape;13490;p90"/>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0"/>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0"/>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0"/>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0"/>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0"/>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0"/>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0"/>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0"/>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0"/>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0"/>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0"/>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0"/>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0"/>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0"/>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0"/>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0"/>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0"/>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0"/>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0"/>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0"/>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0"/>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0"/>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0"/>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0"/>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0"/>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0"/>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0"/>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0"/>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0"/>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0"/>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0"/>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0"/>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0"/>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0"/>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0"/>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0"/>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0"/>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0"/>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0"/>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0"/>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0"/>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0"/>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0"/>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4" name="Google Shape;13534;p90"/>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0"/>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0"/>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0"/>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0"/>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9" name="Google Shape;13539;p90"/>
          <p:cNvGrpSpPr/>
          <p:nvPr/>
        </p:nvGrpSpPr>
        <p:grpSpPr>
          <a:xfrm>
            <a:off x="5779239" y="2735295"/>
            <a:ext cx="314411" cy="389830"/>
            <a:chOff x="5779239" y="2887695"/>
            <a:chExt cx="314411" cy="389830"/>
          </a:xfrm>
        </p:grpSpPr>
        <p:sp>
          <p:nvSpPr>
            <p:cNvPr id="13540" name="Google Shape;13540;p90"/>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0"/>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0"/>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0"/>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0"/>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0"/>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0"/>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0"/>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0"/>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0"/>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0"/>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0"/>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0"/>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0"/>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0"/>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0"/>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0"/>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0"/>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0"/>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0"/>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0"/>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0"/>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0"/>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0"/>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0"/>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0"/>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0"/>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0"/>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0"/>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0"/>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0"/>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0"/>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0"/>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0"/>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0"/>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0"/>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0"/>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0"/>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0"/>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0"/>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0"/>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0"/>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0"/>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0"/>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90"/>
          <p:cNvGrpSpPr/>
          <p:nvPr/>
        </p:nvGrpSpPr>
        <p:grpSpPr>
          <a:xfrm>
            <a:off x="6190130" y="2788577"/>
            <a:ext cx="389830" cy="283004"/>
            <a:chOff x="6190130" y="2940977"/>
            <a:chExt cx="389830" cy="283004"/>
          </a:xfrm>
        </p:grpSpPr>
        <p:sp>
          <p:nvSpPr>
            <p:cNvPr id="13585" name="Google Shape;13585;p90"/>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0"/>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0"/>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0"/>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0"/>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0"/>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0"/>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0"/>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0"/>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0"/>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0"/>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0"/>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0"/>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0"/>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0"/>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0"/>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0"/>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0"/>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0"/>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0"/>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0"/>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0"/>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0"/>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0"/>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0"/>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0"/>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0"/>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0"/>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0"/>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0"/>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90"/>
          <p:cNvGrpSpPr/>
          <p:nvPr/>
        </p:nvGrpSpPr>
        <p:grpSpPr>
          <a:xfrm>
            <a:off x="6633976" y="2747874"/>
            <a:ext cx="389803" cy="364673"/>
            <a:chOff x="6633976" y="2900274"/>
            <a:chExt cx="389803" cy="364673"/>
          </a:xfrm>
        </p:grpSpPr>
        <p:sp>
          <p:nvSpPr>
            <p:cNvPr id="13616" name="Google Shape;13616;p90"/>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0"/>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0"/>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0"/>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0"/>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0"/>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0"/>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0"/>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0"/>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0"/>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0"/>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0"/>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0"/>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0"/>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0"/>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0"/>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0"/>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3" name="Google Shape;13633;p90"/>
          <p:cNvGrpSpPr/>
          <p:nvPr/>
        </p:nvGrpSpPr>
        <p:grpSpPr>
          <a:xfrm>
            <a:off x="7517835" y="2733037"/>
            <a:ext cx="364935" cy="382529"/>
            <a:chOff x="7517835" y="2885437"/>
            <a:chExt cx="364935" cy="382529"/>
          </a:xfrm>
        </p:grpSpPr>
        <p:sp>
          <p:nvSpPr>
            <p:cNvPr id="13634" name="Google Shape;13634;p90"/>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0"/>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0"/>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0"/>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0"/>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0"/>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0"/>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0"/>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0"/>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0"/>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0"/>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0"/>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0"/>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0"/>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0"/>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0"/>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0"/>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0"/>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0"/>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0"/>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0"/>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0"/>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0"/>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0"/>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0"/>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0"/>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0"/>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0"/>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0"/>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0"/>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0"/>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0"/>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0"/>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0"/>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0"/>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0"/>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0"/>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90"/>
          <p:cNvGrpSpPr/>
          <p:nvPr/>
        </p:nvGrpSpPr>
        <p:grpSpPr>
          <a:xfrm>
            <a:off x="7087591" y="2734744"/>
            <a:ext cx="358160" cy="385602"/>
            <a:chOff x="7087591" y="2887144"/>
            <a:chExt cx="358160" cy="385602"/>
          </a:xfrm>
        </p:grpSpPr>
        <p:sp>
          <p:nvSpPr>
            <p:cNvPr id="13672" name="Google Shape;13672;p90"/>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0"/>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0"/>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0"/>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0"/>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0"/>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0"/>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0"/>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0"/>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0"/>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0"/>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0"/>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0"/>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0"/>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0"/>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0"/>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0"/>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0"/>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0"/>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90"/>
          <p:cNvGrpSpPr/>
          <p:nvPr/>
        </p:nvGrpSpPr>
        <p:grpSpPr>
          <a:xfrm>
            <a:off x="7951362" y="2733037"/>
            <a:ext cx="382529" cy="382529"/>
            <a:chOff x="7951362" y="2885437"/>
            <a:chExt cx="382529" cy="382529"/>
          </a:xfrm>
        </p:grpSpPr>
        <p:sp>
          <p:nvSpPr>
            <p:cNvPr id="13692" name="Google Shape;13692;p90"/>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0"/>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0"/>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0"/>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0"/>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0"/>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0"/>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0"/>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0"/>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0"/>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0"/>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0"/>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0"/>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0"/>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0"/>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0"/>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0"/>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0"/>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0"/>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0"/>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0"/>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0"/>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0"/>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0"/>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0"/>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0"/>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0"/>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0"/>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0"/>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0"/>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0"/>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0"/>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0"/>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0"/>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0"/>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0"/>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0"/>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0"/>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0"/>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0"/>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0"/>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0"/>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0"/>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0"/>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0"/>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0"/>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0"/>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0"/>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0"/>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90"/>
          <p:cNvGrpSpPr/>
          <p:nvPr/>
        </p:nvGrpSpPr>
        <p:grpSpPr>
          <a:xfrm>
            <a:off x="8054406" y="3662089"/>
            <a:ext cx="276964" cy="336601"/>
            <a:chOff x="8054406" y="3814489"/>
            <a:chExt cx="276964" cy="336601"/>
          </a:xfrm>
        </p:grpSpPr>
        <p:sp>
          <p:nvSpPr>
            <p:cNvPr id="13742" name="Google Shape;13742;p90"/>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0"/>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0"/>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0"/>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0"/>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0"/>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0"/>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0"/>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0"/>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90"/>
          <p:cNvGrpSpPr/>
          <p:nvPr/>
        </p:nvGrpSpPr>
        <p:grpSpPr>
          <a:xfrm>
            <a:off x="7936787" y="4142674"/>
            <a:ext cx="378249" cy="335524"/>
            <a:chOff x="7936787" y="4295074"/>
            <a:chExt cx="378249" cy="335524"/>
          </a:xfrm>
        </p:grpSpPr>
        <p:sp>
          <p:nvSpPr>
            <p:cNvPr id="13752" name="Google Shape;13752;p90"/>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0"/>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0"/>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0"/>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0"/>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0"/>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0"/>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0"/>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0"/>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0"/>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0"/>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0"/>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0"/>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0"/>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0"/>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0"/>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8" name="Google Shape;13768;p90"/>
          <p:cNvGrpSpPr/>
          <p:nvPr/>
        </p:nvGrpSpPr>
        <p:grpSpPr>
          <a:xfrm>
            <a:off x="4886058" y="1813490"/>
            <a:ext cx="388569" cy="388307"/>
            <a:chOff x="4886058" y="1965890"/>
            <a:chExt cx="388569" cy="388307"/>
          </a:xfrm>
        </p:grpSpPr>
        <p:sp>
          <p:nvSpPr>
            <p:cNvPr id="13769" name="Google Shape;13769;p90"/>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0"/>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0"/>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0"/>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0"/>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0"/>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0"/>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0"/>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0"/>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0"/>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0"/>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0" name="Google Shape;13780;p90"/>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781" name="Google Shape;13781;p90"/>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85" name="Shape 13785"/>
        <p:cNvGrpSpPr/>
        <p:nvPr/>
      </p:nvGrpSpPr>
      <p:grpSpPr>
        <a:xfrm>
          <a:off x="0" y="0"/>
          <a:ext cx="0" cy="0"/>
          <a:chOff x="0" y="0"/>
          <a:chExt cx="0" cy="0"/>
        </a:xfrm>
      </p:grpSpPr>
      <p:grpSp>
        <p:nvGrpSpPr>
          <p:cNvPr id="13786" name="Google Shape;13786;p91"/>
          <p:cNvGrpSpPr/>
          <p:nvPr/>
        </p:nvGrpSpPr>
        <p:grpSpPr>
          <a:xfrm>
            <a:off x="1765162" y="3194389"/>
            <a:ext cx="292801" cy="359258"/>
            <a:chOff x="1765162" y="3346789"/>
            <a:chExt cx="292801" cy="359258"/>
          </a:xfrm>
        </p:grpSpPr>
        <p:sp>
          <p:nvSpPr>
            <p:cNvPr id="13787" name="Google Shape;13787;p91"/>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1"/>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1"/>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1"/>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1"/>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1"/>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1"/>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1"/>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1"/>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1"/>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1"/>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1"/>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1"/>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1"/>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1"/>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91"/>
          <p:cNvGrpSpPr/>
          <p:nvPr/>
        </p:nvGrpSpPr>
        <p:grpSpPr>
          <a:xfrm>
            <a:off x="3077632" y="2292604"/>
            <a:ext cx="358996" cy="296309"/>
            <a:chOff x="3077632" y="2445004"/>
            <a:chExt cx="358996" cy="296309"/>
          </a:xfrm>
        </p:grpSpPr>
        <p:sp>
          <p:nvSpPr>
            <p:cNvPr id="13803" name="Google Shape;13803;p91"/>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1"/>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1"/>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1"/>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1"/>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1"/>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1"/>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1"/>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1"/>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1"/>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1"/>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1"/>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1"/>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1"/>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1"/>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1"/>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1"/>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1"/>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1"/>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1"/>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1"/>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1"/>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1"/>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1"/>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1"/>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1"/>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91"/>
          <p:cNvGrpSpPr/>
          <p:nvPr/>
        </p:nvGrpSpPr>
        <p:grpSpPr>
          <a:xfrm>
            <a:off x="2635237" y="2279380"/>
            <a:ext cx="359232" cy="323018"/>
            <a:chOff x="2635237" y="2431780"/>
            <a:chExt cx="359232" cy="323018"/>
          </a:xfrm>
        </p:grpSpPr>
        <p:sp>
          <p:nvSpPr>
            <p:cNvPr id="13830" name="Google Shape;13830;p91"/>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1"/>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1"/>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1"/>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1"/>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1"/>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1"/>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1"/>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1"/>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1"/>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1"/>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1"/>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1"/>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1"/>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1"/>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91"/>
          <p:cNvGrpSpPr/>
          <p:nvPr/>
        </p:nvGrpSpPr>
        <p:grpSpPr>
          <a:xfrm>
            <a:off x="4011651" y="3615732"/>
            <a:ext cx="373189" cy="358944"/>
            <a:chOff x="4011651" y="3768132"/>
            <a:chExt cx="373189" cy="358944"/>
          </a:xfrm>
        </p:grpSpPr>
        <p:sp>
          <p:nvSpPr>
            <p:cNvPr id="13846" name="Google Shape;13846;p91"/>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1"/>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1"/>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1"/>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1"/>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1"/>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1"/>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1"/>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1"/>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1"/>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91"/>
          <p:cNvGrpSpPr/>
          <p:nvPr/>
        </p:nvGrpSpPr>
        <p:grpSpPr>
          <a:xfrm>
            <a:off x="2189568" y="1809203"/>
            <a:ext cx="364993" cy="359049"/>
            <a:chOff x="2189568" y="1961603"/>
            <a:chExt cx="364993" cy="359049"/>
          </a:xfrm>
        </p:grpSpPr>
        <p:sp>
          <p:nvSpPr>
            <p:cNvPr id="13857" name="Google Shape;13857;p91"/>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1"/>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1"/>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1"/>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1"/>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1"/>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1"/>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1"/>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1"/>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1"/>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1"/>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1"/>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1"/>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1"/>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1"/>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1"/>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91"/>
          <p:cNvGrpSpPr/>
          <p:nvPr/>
        </p:nvGrpSpPr>
        <p:grpSpPr>
          <a:xfrm>
            <a:off x="2193077" y="2267571"/>
            <a:ext cx="378426" cy="346323"/>
            <a:chOff x="2193077" y="2419971"/>
            <a:chExt cx="378426" cy="346323"/>
          </a:xfrm>
        </p:grpSpPr>
        <p:sp>
          <p:nvSpPr>
            <p:cNvPr id="13874" name="Google Shape;13874;p91"/>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1"/>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1"/>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1"/>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1"/>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1"/>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1"/>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1"/>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1"/>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1"/>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1"/>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1"/>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1"/>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1"/>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1"/>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1"/>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1"/>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1"/>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1"/>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1"/>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1"/>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91"/>
          <p:cNvGrpSpPr/>
          <p:nvPr/>
        </p:nvGrpSpPr>
        <p:grpSpPr>
          <a:xfrm>
            <a:off x="861622" y="2729370"/>
            <a:ext cx="276802" cy="367140"/>
            <a:chOff x="861622" y="2881770"/>
            <a:chExt cx="276802" cy="367140"/>
          </a:xfrm>
        </p:grpSpPr>
        <p:sp>
          <p:nvSpPr>
            <p:cNvPr id="13896" name="Google Shape;13896;p91"/>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1"/>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1"/>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1"/>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1"/>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1"/>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1"/>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1"/>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1"/>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1"/>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1"/>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1"/>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1"/>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1"/>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1"/>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1"/>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1"/>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1"/>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1"/>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1"/>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1"/>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1"/>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8" name="Google Shape;13918;p91"/>
          <p:cNvGrpSpPr/>
          <p:nvPr/>
        </p:nvGrpSpPr>
        <p:grpSpPr>
          <a:xfrm>
            <a:off x="3968184" y="2729291"/>
            <a:ext cx="369444" cy="367140"/>
            <a:chOff x="3968184" y="2881691"/>
            <a:chExt cx="369444" cy="367140"/>
          </a:xfrm>
        </p:grpSpPr>
        <p:sp>
          <p:nvSpPr>
            <p:cNvPr id="13919" name="Google Shape;13919;p91"/>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1"/>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1"/>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1"/>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1"/>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1"/>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1"/>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1"/>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1"/>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1"/>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1"/>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1"/>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1"/>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1"/>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1"/>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1"/>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1"/>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1"/>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1"/>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1"/>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1"/>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1"/>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1"/>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1"/>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91"/>
          <p:cNvGrpSpPr/>
          <p:nvPr/>
        </p:nvGrpSpPr>
        <p:grpSpPr>
          <a:xfrm>
            <a:off x="3513796" y="2729684"/>
            <a:ext cx="371487" cy="366826"/>
            <a:chOff x="3513796" y="2882084"/>
            <a:chExt cx="371487" cy="366826"/>
          </a:xfrm>
        </p:grpSpPr>
        <p:sp>
          <p:nvSpPr>
            <p:cNvPr id="13944" name="Google Shape;13944;p91"/>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1"/>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1"/>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1"/>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1"/>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1"/>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1"/>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1"/>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1"/>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1"/>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1"/>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1"/>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1"/>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1"/>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1"/>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1"/>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1"/>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1"/>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1"/>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1"/>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1"/>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1"/>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1"/>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1"/>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1"/>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1"/>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1"/>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1"/>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1"/>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1"/>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1"/>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1"/>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1"/>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1"/>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1"/>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1"/>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1"/>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1"/>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1"/>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1"/>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1"/>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1"/>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1"/>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1"/>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1"/>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1"/>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1"/>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1"/>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1"/>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91"/>
          <p:cNvGrpSpPr/>
          <p:nvPr/>
        </p:nvGrpSpPr>
        <p:grpSpPr>
          <a:xfrm>
            <a:off x="873615" y="1347875"/>
            <a:ext cx="335011" cy="359232"/>
            <a:chOff x="873615" y="1500275"/>
            <a:chExt cx="335011" cy="359232"/>
          </a:xfrm>
        </p:grpSpPr>
        <p:sp>
          <p:nvSpPr>
            <p:cNvPr id="13994" name="Google Shape;13994;p91"/>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1"/>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1"/>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1"/>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1"/>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1"/>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1"/>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1"/>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1"/>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1"/>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1"/>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91"/>
          <p:cNvGrpSpPr/>
          <p:nvPr/>
        </p:nvGrpSpPr>
        <p:grpSpPr>
          <a:xfrm>
            <a:off x="2202058" y="3194337"/>
            <a:ext cx="337158" cy="359311"/>
            <a:chOff x="2202058" y="3346737"/>
            <a:chExt cx="337158" cy="359311"/>
          </a:xfrm>
        </p:grpSpPr>
        <p:sp>
          <p:nvSpPr>
            <p:cNvPr id="14006" name="Google Shape;14006;p91"/>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1"/>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1"/>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1"/>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1"/>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1"/>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1"/>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1"/>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1"/>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91"/>
          <p:cNvGrpSpPr/>
          <p:nvPr/>
        </p:nvGrpSpPr>
        <p:grpSpPr>
          <a:xfrm>
            <a:off x="2223059" y="3665772"/>
            <a:ext cx="359232" cy="306050"/>
            <a:chOff x="2223059" y="3818172"/>
            <a:chExt cx="359232" cy="306050"/>
          </a:xfrm>
        </p:grpSpPr>
        <p:sp>
          <p:nvSpPr>
            <p:cNvPr id="14016" name="Google Shape;14016;p91"/>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1"/>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1"/>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1"/>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1"/>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1"/>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1"/>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1"/>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1"/>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5" name="Google Shape;14025;p91"/>
          <p:cNvGrpSpPr/>
          <p:nvPr/>
        </p:nvGrpSpPr>
        <p:grpSpPr>
          <a:xfrm>
            <a:off x="1725989" y="1839420"/>
            <a:ext cx="378426" cy="298509"/>
            <a:chOff x="1725989" y="1991820"/>
            <a:chExt cx="378426" cy="298509"/>
          </a:xfrm>
        </p:grpSpPr>
        <p:sp>
          <p:nvSpPr>
            <p:cNvPr id="14026" name="Google Shape;14026;p91"/>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1"/>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1"/>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1"/>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1"/>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1"/>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1"/>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1"/>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1"/>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1"/>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1"/>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1"/>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91"/>
          <p:cNvGrpSpPr/>
          <p:nvPr/>
        </p:nvGrpSpPr>
        <p:grpSpPr>
          <a:xfrm>
            <a:off x="1768409" y="3639351"/>
            <a:ext cx="367978" cy="359075"/>
            <a:chOff x="1768409" y="3791751"/>
            <a:chExt cx="367978" cy="359075"/>
          </a:xfrm>
        </p:grpSpPr>
        <p:sp>
          <p:nvSpPr>
            <p:cNvPr id="14039" name="Google Shape;14039;p91"/>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1"/>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1"/>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1"/>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1"/>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1"/>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1"/>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1"/>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1"/>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1"/>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1"/>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1"/>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1"/>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91"/>
          <p:cNvGrpSpPr/>
          <p:nvPr/>
        </p:nvGrpSpPr>
        <p:grpSpPr>
          <a:xfrm>
            <a:off x="2668963" y="3638906"/>
            <a:ext cx="358735" cy="359311"/>
            <a:chOff x="2668963" y="3791306"/>
            <a:chExt cx="358735" cy="359311"/>
          </a:xfrm>
        </p:grpSpPr>
        <p:sp>
          <p:nvSpPr>
            <p:cNvPr id="14053" name="Google Shape;14053;p91"/>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1"/>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1"/>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1"/>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1"/>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1"/>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1"/>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1"/>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1"/>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1"/>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1"/>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1"/>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1"/>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1"/>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1"/>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1"/>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91"/>
          <p:cNvGrpSpPr/>
          <p:nvPr/>
        </p:nvGrpSpPr>
        <p:grpSpPr>
          <a:xfrm>
            <a:off x="849682" y="1842798"/>
            <a:ext cx="363893" cy="291727"/>
            <a:chOff x="849682" y="1995198"/>
            <a:chExt cx="363893" cy="291727"/>
          </a:xfrm>
        </p:grpSpPr>
        <p:sp>
          <p:nvSpPr>
            <p:cNvPr id="14070" name="Google Shape;14070;p91"/>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1"/>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1"/>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1"/>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1"/>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1"/>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1"/>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1"/>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1"/>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1"/>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1"/>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1"/>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1"/>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1"/>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1"/>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1"/>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1"/>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1"/>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91"/>
          <p:cNvGrpSpPr/>
          <p:nvPr/>
        </p:nvGrpSpPr>
        <p:grpSpPr>
          <a:xfrm>
            <a:off x="3065430" y="1837666"/>
            <a:ext cx="378190" cy="302044"/>
            <a:chOff x="3065430" y="1990066"/>
            <a:chExt cx="378190" cy="302044"/>
          </a:xfrm>
        </p:grpSpPr>
        <p:sp>
          <p:nvSpPr>
            <p:cNvPr id="14089" name="Google Shape;14089;p91"/>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1"/>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1"/>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1"/>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1"/>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1"/>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1"/>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1"/>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1"/>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1"/>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1"/>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91"/>
          <p:cNvGrpSpPr/>
          <p:nvPr/>
        </p:nvGrpSpPr>
        <p:grpSpPr>
          <a:xfrm>
            <a:off x="3568234" y="3639010"/>
            <a:ext cx="347501" cy="359284"/>
            <a:chOff x="3568234" y="3791410"/>
            <a:chExt cx="347501" cy="359284"/>
          </a:xfrm>
        </p:grpSpPr>
        <p:sp>
          <p:nvSpPr>
            <p:cNvPr id="14101" name="Google Shape;14101;p91"/>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1"/>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1"/>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1"/>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1"/>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1"/>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1"/>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1"/>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1"/>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1"/>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1"/>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91"/>
          <p:cNvGrpSpPr/>
          <p:nvPr/>
        </p:nvGrpSpPr>
        <p:grpSpPr>
          <a:xfrm>
            <a:off x="1759925" y="1348687"/>
            <a:ext cx="347004" cy="358420"/>
            <a:chOff x="1759925" y="1501087"/>
            <a:chExt cx="347004" cy="358420"/>
          </a:xfrm>
        </p:grpSpPr>
        <p:sp>
          <p:nvSpPr>
            <p:cNvPr id="14113" name="Google Shape;14113;p91"/>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1"/>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1"/>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1"/>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1"/>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1"/>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1"/>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1"/>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1"/>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1"/>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1"/>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1"/>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1"/>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1"/>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1"/>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1"/>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1"/>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1"/>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1"/>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1"/>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1"/>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1"/>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1"/>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1"/>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1"/>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1"/>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1"/>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91"/>
          <p:cNvGrpSpPr/>
          <p:nvPr/>
        </p:nvGrpSpPr>
        <p:grpSpPr>
          <a:xfrm>
            <a:off x="3519295" y="2261260"/>
            <a:ext cx="360227" cy="359311"/>
            <a:chOff x="3519295" y="2413660"/>
            <a:chExt cx="360227" cy="359311"/>
          </a:xfrm>
        </p:grpSpPr>
        <p:sp>
          <p:nvSpPr>
            <p:cNvPr id="14141" name="Google Shape;14141;p91"/>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1"/>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1"/>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1"/>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1"/>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1"/>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1"/>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1"/>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1"/>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1"/>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1"/>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1"/>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1"/>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1"/>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1"/>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1"/>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1"/>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1"/>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1"/>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1"/>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1"/>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1"/>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1"/>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1"/>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1"/>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1"/>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1"/>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1"/>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1"/>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1"/>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1"/>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1"/>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1"/>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1"/>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1"/>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91"/>
          <p:cNvGrpSpPr/>
          <p:nvPr/>
        </p:nvGrpSpPr>
        <p:grpSpPr>
          <a:xfrm>
            <a:off x="1330255" y="3693318"/>
            <a:ext cx="358996" cy="250774"/>
            <a:chOff x="1330255" y="3845718"/>
            <a:chExt cx="358996" cy="250774"/>
          </a:xfrm>
        </p:grpSpPr>
        <p:sp>
          <p:nvSpPr>
            <p:cNvPr id="14177" name="Google Shape;14177;p91"/>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1"/>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1"/>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1"/>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1"/>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1"/>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1"/>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1"/>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1"/>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1"/>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91"/>
          <p:cNvGrpSpPr/>
          <p:nvPr/>
        </p:nvGrpSpPr>
        <p:grpSpPr>
          <a:xfrm>
            <a:off x="3115103" y="3638984"/>
            <a:ext cx="373424" cy="359311"/>
            <a:chOff x="3115103" y="3791384"/>
            <a:chExt cx="373424" cy="359311"/>
          </a:xfrm>
        </p:grpSpPr>
        <p:sp>
          <p:nvSpPr>
            <p:cNvPr id="14188" name="Google Shape;14188;p91"/>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1"/>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1"/>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1"/>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1"/>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1"/>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1"/>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1"/>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1"/>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1"/>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1"/>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1"/>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1"/>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1"/>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2" name="Google Shape;14202;p91"/>
          <p:cNvGrpSpPr/>
          <p:nvPr/>
        </p:nvGrpSpPr>
        <p:grpSpPr>
          <a:xfrm>
            <a:off x="883853" y="3640241"/>
            <a:ext cx="378190" cy="357059"/>
            <a:chOff x="883853" y="3792641"/>
            <a:chExt cx="378190" cy="357059"/>
          </a:xfrm>
        </p:grpSpPr>
        <p:sp>
          <p:nvSpPr>
            <p:cNvPr id="14203" name="Google Shape;14203;p91"/>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1"/>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1"/>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1"/>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1"/>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1"/>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91"/>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1"/>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1"/>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1"/>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1"/>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1"/>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1"/>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1"/>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1"/>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1"/>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1"/>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1"/>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1"/>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1"/>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1"/>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1"/>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1"/>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1"/>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1"/>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1"/>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9" name="Google Shape;14229;p91"/>
          <p:cNvGrpSpPr/>
          <p:nvPr/>
        </p:nvGrpSpPr>
        <p:grpSpPr>
          <a:xfrm>
            <a:off x="3934196" y="2332405"/>
            <a:ext cx="401207" cy="214036"/>
            <a:chOff x="3934196" y="2484805"/>
            <a:chExt cx="401207" cy="214036"/>
          </a:xfrm>
        </p:grpSpPr>
        <p:sp>
          <p:nvSpPr>
            <p:cNvPr id="14230" name="Google Shape;14230;p91"/>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1"/>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1"/>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1"/>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1"/>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5" name="Google Shape;14235;p91"/>
          <p:cNvGrpSpPr/>
          <p:nvPr/>
        </p:nvGrpSpPr>
        <p:grpSpPr>
          <a:xfrm>
            <a:off x="3999894" y="1347797"/>
            <a:ext cx="342474" cy="359232"/>
            <a:chOff x="3999894" y="1500197"/>
            <a:chExt cx="342474" cy="359232"/>
          </a:xfrm>
        </p:grpSpPr>
        <p:sp>
          <p:nvSpPr>
            <p:cNvPr id="14236" name="Google Shape;14236;p91"/>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1"/>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1"/>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1"/>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1"/>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1"/>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1"/>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91"/>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1"/>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1"/>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91"/>
          <p:cNvGrpSpPr/>
          <p:nvPr/>
        </p:nvGrpSpPr>
        <p:grpSpPr>
          <a:xfrm>
            <a:off x="2233795" y="2729762"/>
            <a:ext cx="232601" cy="366747"/>
            <a:chOff x="2233795" y="2882162"/>
            <a:chExt cx="232601" cy="366747"/>
          </a:xfrm>
        </p:grpSpPr>
        <p:sp>
          <p:nvSpPr>
            <p:cNvPr id="14247" name="Google Shape;14247;p91"/>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1"/>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1"/>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1"/>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1"/>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1"/>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1"/>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1"/>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1"/>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1"/>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1"/>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1"/>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1"/>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1"/>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1"/>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1"/>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1"/>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1"/>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91"/>
          <p:cNvGrpSpPr/>
          <p:nvPr/>
        </p:nvGrpSpPr>
        <p:grpSpPr>
          <a:xfrm>
            <a:off x="3523772" y="3252022"/>
            <a:ext cx="362008" cy="244175"/>
            <a:chOff x="3523772" y="3404422"/>
            <a:chExt cx="362008" cy="244175"/>
          </a:xfrm>
        </p:grpSpPr>
        <p:sp>
          <p:nvSpPr>
            <p:cNvPr id="14266" name="Google Shape;14266;p91"/>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1"/>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1"/>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1"/>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1"/>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1"/>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1"/>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1"/>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1"/>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1"/>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1"/>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1"/>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1"/>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1"/>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1"/>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1" name="Google Shape;14281;p91"/>
          <p:cNvGrpSpPr/>
          <p:nvPr/>
        </p:nvGrpSpPr>
        <p:grpSpPr>
          <a:xfrm>
            <a:off x="3531026" y="1824914"/>
            <a:ext cx="359232" cy="327836"/>
            <a:chOff x="3531026" y="1977314"/>
            <a:chExt cx="359232" cy="327836"/>
          </a:xfrm>
        </p:grpSpPr>
        <p:sp>
          <p:nvSpPr>
            <p:cNvPr id="14282" name="Google Shape;14282;p91"/>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1"/>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1"/>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1"/>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1"/>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1"/>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1"/>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1"/>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1"/>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1"/>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91"/>
          <p:cNvGrpSpPr/>
          <p:nvPr/>
        </p:nvGrpSpPr>
        <p:grpSpPr>
          <a:xfrm>
            <a:off x="3123351" y="1347875"/>
            <a:ext cx="296781" cy="359232"/>
            <a:chOff x="3123351" y="1500275"/>
            <a:chExt cx="296781" cy="359232"/>
          </a:xfrm>
        </p:grpSpPr>
        <p:sp>
          <p:nvSpPr>
            <p:cNvPr id="14293" name="Google Shape;14293;p91"/>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1"/>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1"/>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1"/>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1"/>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1"/>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1"/>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1"/>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1"/>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1"/>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1"/>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4" name="Google Shape;14304;p91"/>
          <p:cNvGrpSpPr/>
          <p:nvPr/>
        </p:nvGrpSpPr>
        <p:grpSpPr>
          <a:xfrm>
            <a:off x="2659458" y="1347875"/>
            <a:ext cx="332261" cy="359232"/>
            <a:chOff x="2659458" y="1500275"/>
            <a:chExt cx="332261" cy="359232"/>
          </a:xfrm>
        </p:grpSpPr>
        <p:sp>
          <p:nvSpPr>
            <p:cNvPr id="14305" name="Google Shape;14305;p91"/>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1"/>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1"/>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1"/>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1"/>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1"/>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1"/>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1"/>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1"/>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1"/>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1"/>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1"/>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1"/>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1"/>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1"/>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1"/>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1"/>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1"/>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1"/>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1"/>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91"/>
          <p:cNvGrpSpPr/>
          <p:nvPr/>
        </p:nvGrpSpPr>
        <p:grpSpPr>
          <a:xfrm>
            <a:off x="1750184" y="2261130"/>
            <a:ext cx="359730" cy="359441"/>
            <a:chOff x="1750184" y="2413530"/>
            <a:chExt cx="359730" cy="359441"/>
          </a:xfrm>
        </p:grpSpPr>
        <p:sp>
          <p:nvSpPr>
            <p:cNvPr id="14326" name="Google Shape;14326;p91"/>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1"/>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1"/>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1"/>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1"/>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1"/>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1"/>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1"/>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1"/>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1"/>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1"/>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91"/>
          <p:cNvGrpSpPr/>
          <p:nvPr/>
        </p:nvGrpSpPr>
        <p:grpSpPr>
          <a:xfrm>
            <a:off x="2230050" y="1347823"/>
            <a:ext cx="316524" cy="359284"/>
            <a:chOff x="2230050" y="1500223"/>
            <a:chExt cx="316524" cy="359284"/>
          </a:xfrm>
        </p:grpSpPr>
        <p:sp>
          <p:nvSpPr>
            <p:cNvPr id="14338" name="Google Shape;14338;p91"/>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1"/>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1"/>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1"/>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1"/>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1"/>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1"/>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1"/>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1"/>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1"/>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1"/>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1"/>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1"/>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1"/>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1"/>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1"/>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1"/>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1"/>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1"/>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1"/>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8" name="Google Shape;14358;p91"/>
          <p:cNvGrpSpPr/>
          <p:nvPr/>
        </p:nvGrpSpPr>
        <p:grpSpPr>
          <a:xfrm>
            <a:off x="2690042" y="4110367"/>
            <a:ext cx="359389" cy="359232"/>
            <a:chOff x="2690042" y="4262767"/>
            <a:chExt cx="359389" cy="359232"/>
          </a:xfrm>
        </p:grpSpPr>
        <p:sp>
          <p:nvSpPr>
            <p:cNvPr id="14359" name="Google Shape;14359;p91"/>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1"/>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1"/>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1"/>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1"/>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1"/>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1"/>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91"/>
          <p:cNvGrpSpPr/>
          <p:nvPr/>
        </p:nvGrpSpPr>
        <p:grpSpPr>
          <a:xfrm>
            <a:off x="2689440" y="2729762"/>
            <a:ext cx="222337" cy="366721"/>
            <a:chOff x="2689440" y="2882162"/>
            <a:chExt cx="222337" cy="366721"/>
          </a:xfrm>
        </p:grpSpPr>
        <p:sp>
          <p:nvSpPr>
            <p:cNvPr id="14367" name="Google Shape;14367;p91"/>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1"/>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1"/>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1"/>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1"/>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1"/>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1"/>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1"/>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1"/>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6" name="Google Shape;14376;p91"/>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7" name="Google Shape;14377;p91"/>
          <p:cNvGrpSpPr/>
          <p:nvPr/>
        </p:nvGrpSpPr>
        <p:grpSpPr>
          <a:xfrm>
            <a:off x="2637986" y="1827742"/>
            <a:ext cx="359232" cy="322023"/>
            <a:chOff x="2637986" y="1980142"/>
            <a:chExt cx="359232" cy="322023"/>
          </a:xfrm>
        </p:grpSpPr>
        <p:sp>
          <p:nvSpPr>
            <p:cNvPr id="14378" name="Google Shape;14378;p91"/>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1"/>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1"/>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1"/>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1"/>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1"/>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1"/>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1"/>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1"/>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1"/>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1"/>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1"/>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1"/>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1" name="Google Shape;14391;p91"/>
          <p:cNvGrpSpPr/>
          <p:nvPr/>
        </p:nvGrpSpPr>
        <p:grpSpPr>
          <a:xfrm>
            <a:off x="1306531" y="3194572"/>
            <a:ext cx="323018" cy="359075"/>
            <a:chOff x="1306531" y="3346972"/>
            <a:chExt cx="323018" cy="359075"/>
          </a:xfrm>
        </p:grpSpPr>
        <p:sp>
          <p:nvSpPr>
            <p:cNvPr id="14392" name="Google Shape;14392;p91"/>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1"/>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1"/>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1"/>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1"/>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1"/>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1"/>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1"/>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1"/>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91"/>
          <p:cNvGrpSpPr/>
          <p:nvPr/>
        </p:nvGrpSpPr>
        <p:grpSpPr>
          <a:xfrm>
            <a:off x="1308024" y="2261575"/>
            <a:ext cx="360253" cy="357111"/>
            <a:chOff x="1308024" y="2413975"/>
            <a:chExt cx="360253" cy="357111"/>
          </a:xfrm>
        </p:grpSpPr>
        <p:sp>
          <p:nvSpPr>
            <p:cNvPr id="14402" name="Google Shape;14402;p91"/>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1"/>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1"/>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1"/>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1"/>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1"/>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1"/>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91"/>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1"/>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1"/>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1"/>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1"/>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1"/>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1"/>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1"/>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1"/>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1"/>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1"/>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1"/>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1"/>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1"/>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1"/>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1"/>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1"/>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1"/>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1"/>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1"/>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1"/>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1"/>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1"/>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91"/>
          <p:cNvGrpSpPr/>
          <p:nvPr/>
        </p:nvGrpSpPr>
        <p:grpSpPr>
          <a:xfrm>
            <a:off x="1298519" y="1817922"/>
            <a:ext cx="378452" cy="341321"/>
            <a:chOff x="1298519" y="1970322"/>
            <a:chExt cx="378452" cy="341321"/>
          </a:xfrm>
        </p:grpSpPr>
        <p:sp>
          <p:nvSpPr>
            <p:cNvPr id="14433" name="Google Shape;14433;p91"/>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91"/>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1"/>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1"/>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1"/>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1"/>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1"/>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1"/>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1"/>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1"/>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1"/>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1"/>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1"/>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1"/>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1"/>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1"/>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1"/>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1"/>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1"/>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1"/>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3" name="Google Shape;14453;p91"/>
          <p:cNvGrpSpPr/>
          <p:nvPr/>
        </p:nvGrpSpPr>
        <p:grpSpPr>
          <a:xfrm>
            <a:off x="3114815" y="3194468"/>
            <a:ext cx="283217" cy="359180"/>
            <a:chOff x="3114815" y="3346868"/>
            <a:chExt cx="283217" cy="359180"/>
          </a:xfrm>
        </p:grpSpPr>
        <p:sp>
          <p:nvSpPr>
            <p:cNvPr id="14454" name="Google Shape;14454;p91"/>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91"/>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1"/>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1"/>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1"/>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1"/>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1"/>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1"/>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1"/>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1"/>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1"/>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1"/>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1"/>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7" name="Google Shape;14467;p91"/>
          <p:cNvGrpSpPr/>
          <p:nvPr/>
        </p:nvGrpSpPr>
        <p:grpSpPr>
          <a:xfrm>
            <a:off x="3973186" y="3200831"/>
            <a:ext cx="378661" cy="346558"/>
            <a:chOff x="3973186" y="3353231"/>
            <a:chExt cx="378661" cy="346558"/>
          </a:xfrm>
        </p:grpSpPr>
        <p:sp>
          <p:nvSpPr>
            <p:cNvPr id="14468" name="Google Shape;14468;p91"/>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1"/>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1"/>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1"/>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1"/>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1"/>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1"/>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1"/>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1"/>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1"/>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1"/>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1"/>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1"/>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1"/>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1"/>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1"/>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1"/>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1"/>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91"/>
          <p:cNvGrpSpPr/>
          <p:nvPr/>
        </p:nvGrpSpPr>
        <p:grpSpPr>
          <a:xfrm>
            <a:off x="2152857" y="4110602"/>
            <a:ext cx="373241" cy="359127"/>
            <a:chOff x="2152857" y="4263002"/>
            <a:chExt cx="373241" cy="359127"/>
          </a:xfrm>
        </p:grpSpPr>
        <p:sp>
          <p:nvSpPr>
            <p:cNvPr id="14487" name="Google Shape;14487;p91"/>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1"/>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1"/>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1"/>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1"/>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1"/>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1"/>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1"/>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5" name="Google Shape;14495;p91"/>
          <p:cNvGrpSpPr/>
          <p:nvPr/>
        </p:nvGrpSpPr>
        <p:grpSpPr>
          <a:xfrm>
            <a:off x="859632" y="3194572"/>
            <a:ext cx="303537" cy="359127"/>
            <a:chOff x="859632" y="3346972"/>
            <a:chExt cx="303537" cy="359127"/>
          </a:xfrm>
        </p:grpSpPr>
        <p:sp>
          <p:nvSpPr>
            <p:cNvPr id="14496" name="Google Shape;14496;p91"/>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1"/>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1"/>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1"/>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1"/>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91"/>
          <p:cNvGrpSpPr/>
          <p:nvPr/>
        </p:nvGrpSpPr>
        <p:grpSpPr>
          <a:xfrm>
            <a:off x="1767911" y="2729841"/>
            <a:ext cx="265306" cy="366799"/>
            <a:chOff x="1767911" y="2882241"/>
            <a:chExt cx="265306" cy="366799"/>
          </a:xfrm>
        </p:grpSpPr>
        <p:sp>
          <p:nvSpPr>
            <p:cNvPr id="14502" name="Google Shape;14502;p91"/>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1"/>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1"/>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1"/>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1"/>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1"/>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91"/>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1"/>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1"/>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1"/>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1"/>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1"/>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1"/>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1"/>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1"/>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7" name="Google Shape;14517;p91"/>
          <p:cNvGrpSpPr/>
          <p:nvPr/>
        </p:nvGrpSpPr>
        <p:grpSpPr>
          <a:xfrm>
            <a:off x="1332009" y="1347535"/>
            <a:ext cx="331895" cy="359311"/>
            <a:chOff x="1332009" y="1499935"/>
            <a:chExt cx="331895" cy="359311"/>
          </a:xfrm>
        </p:grpSpPr>
        <p:sp>
          <p:nvSpPr>
            <p:cNvPr id="14518" name="Google Shape;14518;p91"/>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1"/>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1"/>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1"/>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1"/>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1"/>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1"/>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1"/>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1"/>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1"/>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1"/>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1"/>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1"/>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1"/>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1"/>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1"/>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1"/>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91"/>
          <p:cNvGrpSpPr/>
          <p:nvPr/>
        </p:nvGrpSpPr>
        <p:grpSpPr>
          <a:xfrm>
            <a:off x="2663464" y="3194415"/>
            <a:ext cx="289528" cy="359232"/>
            <a:chOff x="2663464" y="3346815"/>
            <a:chExt cx="289528" cy="359232"/>
          </a:xfrm>
        </p:grpSpPr>
        <p:sp>
          <p:nvSpPr>
            <p:cNvPr id="14536" name="Google Shape;14536;p91"/>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1"/>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1"/>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1"/>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1"/>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1"/>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1"/>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1"/>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1"/>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1"/>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1"/>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91"/>
          <p:cNvGrpSpPr/>
          <p:nvPr/>
        </p:nvGrpSpPr>
        <p:grpSpPr>
          <a:xfrm>
            <a:off x="1315775" y="2729527"/>
            <a:ext cx="269051" cy="366983"/>
            <a:chOff x="1315775" y="2881927"/>
            <a:chExt cx="269051" cy="366983"/>
          </a:xfrm>
        </p:grpSpPr>
        <p:sp>
          <p:nvSpPr>
            <p:cNvPr id="14548" name="Google Shape;14548;p91"/>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1"/>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1"/>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1"/>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1"/>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1"/>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1"/>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1"/>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1"/>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1"/>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1"/>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1"/>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1"/>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1"/>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1"/>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3" name="Google Shape;14563;p91"/>
          <p:cNvGrpSpPr/>
          <p:nvPr/>
        </p:nvGrpSpPr>
        <p:grpSpPr>
          <a:xfrm>
            <a:off x="3977427" y="1827742"/>
            <a:ext cx="359232" cy="322023"/>
            <a:chOff x="3977427" y="1980142"/>
            <a:chExt cx="359232" cy="322023"/>
          </a:xfrm>
        </p:grpSpPr>
        <p:sp>
          <p:nvSpPr>
            <p:cNvPr id="14564" name="Google Shape;14564;p91"/>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1"/>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1"/>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1"/>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1"/>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1"/>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1"/>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1"/>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1"/>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1"/>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91"/>
          <p:cNvGrpSpPr/>
          <p:nvPr/>
        </p:nvGrpSpPr>
        <p:grpSpPr>
          <a:xfrm>
            <a:off x="865628" y="2261208"/>
            <a:ext cx="361720" cy="359180"/>
            <a:chOff x="865628" y="2413608"/>
            <a:chExt cx="361720" cy="359180"/>
          </a:xfrm>
        </p:grpSpPr>
        <p:sp>
          <p:nvSpPr>
            <p:cNvPr id="14575" name="Google Shape;14575;p91"/>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1"/>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1"/>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1"/>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1"/>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1"/>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1"/>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1"/>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1"/>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1"/>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1"/>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1"/>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1"/>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8" name="Google Shape;14588;p91"/>
          <p:cNvGrpSpPr/>
          <p:nvPr/>
        </p:nvGrpSpPr>
        <p:grpSpPr>
          <a:xfrm>
            <a:off x="3117093" y="2729527"/>
            <a:ext cx="268815" cy="366983"/>
            <a:chOff x="3117093" y="2881927"/>
            <a:chExt cx="268815" cy="366983"/>
          </a:xfrm>
        </p:grpSpPr>
        <p:sp>
          <p:nvSpPr>
            <p:cNvPr id="14589" name="Google Shape;14589;p91"/>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1"/>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1"/>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1"/>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1"/>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1"/>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1"/>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1"/>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1"/>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1"/>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1"/>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1"/>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1"/>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1"/>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1"/>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4" name="Google Shape;14604;p91"/>
          <p:cNvGrpSpPr/>
          <p:nvPr/>
        </p:nvGrpSpPr>
        <p:grpSpPr>
          <a:xfrm>
            <a:off x="3534508" y="1355600"/>
            <a:ext cx="368502" cy="343521"/>
            <a:chOff x="3534508" y="1508000"/>
            <a:chExt cx="368502" cy="343521"/>
          </a:xfrm>
        </p:grpSpPr>
        <p:sp>
          <p:nvSpPr>
            <p:cNvPr id="14605" name="Google Shape;14605;p91"/>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1"/>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1"/>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1"/>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1"/>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1"/>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1"/>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1"/>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1"/>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1"/>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1"/>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1"/>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1"/>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1"/>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1"/>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91"/>
          <p:cNvGrpSpPr/>
          <p:nvPr/>
        </p:nvGrpSpPr>
        <p:grpSpPr>
          <a:xfrm>
            <a:off x="7147436" y="1350599"/>
            <a:ext cx="279054" cy="354754"/>
            <a:chOff x="7147436" y="1502999"/>
            <a:chExt cx="279054" cy="354754"/>
          </a:xfrm>
        </p:grpSpPr>
        <p:sp>
          <p:nvSpPr>
            <p:cNvPr id="14621" name="Google Shape;14621;p91"/>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1"/>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1"/>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1"/>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1"/>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1"/>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91"/>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91"/>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1"/>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1"/>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1"/>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1"/>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1"/>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1"/>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1"/>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1"/>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91"/>
          <p:cNvGrpSpPr/>
          <p:nvPr/>
        </p:nvGrpSpPr>
        <p:grpSpPr>
          <a:xfrm>
            <a:off x="7603081" y="1820672"/>
            <a:ext cx="276802" cy="354807"/>
            <a:chOff x="7603081" y="1973072"/>
            <a:chExt cx="276802" cy="354807"/>
          </a:xfrm>
        </p:grpSpPr>
        <p:sp>
          <p:nvSpPr>
            <p:cNvPr id="14638" name="Google Shape;14638;p91"/>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1"/>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1"/>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91"/>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1"/>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1"/>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1"/>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1"/>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1"/>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1"/>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1"/>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1"/>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1"/>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1"/>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91"/>
          <p:cNvGrpSpPr/>
          <p:nvPr/>
        </p:nvGrpSpPr>
        <p:grpSpPr>
          <a:xfrm>
            <a:off x="6696792" y="1350599"/>
            <a:ext cx="276802" cy="354754"/>
            <a:chOff x="6696792" y="1502999"/>
            <a:chExt cx="276802" cy="354754"/>
          </a:xfrm>
        </p:grpSpPr>
        <p:sp>
          <p:nvSpPr>
            <p:cNvPr id="14653" name="Google Shape;14653;p91"/>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1"/>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1"/>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1"/>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1"/>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1"/>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1"/>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1"/>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1"/>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1"/>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1"/>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1"/>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1"/>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1"/>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1"/>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8" name="Google Shape;14668;p91"/>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9" name="Google Shape;14669;p91"/>
          <p:cNvGrpSpPr/>
          <p:nvPr/>
        </p:nvGrpSpPr>
        <p:grpSpPr>
          <a:xfrm>
            <a:off x="6223393" y="1350599"/>
            <a:ext cx="320295" cy="354754"/>
            <a:chOff x="6223393" y="1502999"/>
            <a:chExt cx="320295" cy="354754"/>
          </a:xfrm>
        </p:grpSpPr>
        <p:sp>
          <p:nvSpPr>
            <p:cNvPr id="14670" name="Google Shape;14670;p91"/>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1"/>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1"/>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1"/>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1"/>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1"/>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1"/>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1"/>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1"/>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1"/>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1"/>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1"/>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1"/>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1"/>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1"/>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1"/>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1"/>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1"/>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1"/>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1"/>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1"/>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1"/>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1"/>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91"/>
          <p:cNvGrpSpPr/>
          <p:nvPr/>
        </p:nvGrpSpPr>
        <p:grpSpPr>
          <a:xfrm>
            <a:off x="5310611" y="1350572"/>
            <a:ext cx="339515" cy="354781"/>
            <a:chOff x="5310611" y="1502972"/>
            <a:chExt cx="339515" cy="354781"/>
          </a:xfrm>
        </p:grpSpPr>
        <p:sp>
          <p:nvSpPr>
            <p:cNvPr id="14694" name="Google Shape;14694;p91"/>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1"/>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1"/>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1"/>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1"/>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1"/>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1"/>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1"/>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1"/>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1"/>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1"/>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1"/>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1"/>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1"/>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1"/>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1"/>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91"/>
          <p:cNvGrpSpPr/>
          <p:nvPr/>
        </p:nvGrpSpPr>
        <p:grpSpPr>
          <a:xfrm>
            <a:off x="6253637" y="3637701"/>
            <a:ext cx="274550" cy="354833"/>
            <a:chOff x="6253637" y="3790101"/>
            <a:chExt cx="274550" cy="354833"/>
          </a:xfrm>
        </p:grpSpPr>
        <p:sp>
          <p:nvSpPr>
            <p:cNvPr id="14711" name="Google Shape;14711;p91"/>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1"/>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1"/>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1"/>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1"/>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1"/>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1"/>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1"/>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1"/>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1"/>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1"/>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1"/>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1"/>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1"/>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1"/>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1"/>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1"/>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91"/>
          <p:cNvGrpSpPr/>
          <p:nvPr/>
        </p:nvGrpSpPr>
        <p:grpSpPr>
          <a:xfrm>
            <a:off x="5802731" y="3637780"/>
            <a:ext cx="274576" cy="354754"/>
            <a:chOff x="5802731" y="3790180"/>
            <a:chExt cx="274576" cy="354754"/>
          </a:xfrm>
        </p:grpSpPr>
        <p:sp>
          <p:nvSpPr>
            <p:cNvPr id="14729" name="Google Shape;14729;p91"/>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1"/>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1"/>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1"/>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1"/>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1"/>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91"/>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91"/>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1"/>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1"/>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1"/>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1"/>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1"/>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1"/>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1"/>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1"/>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1"/>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1"/>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1"/>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1"/>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1"/>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91"/>
          <p:cNvGrpSpPr/>
          <p:nvPr/>
        </p:nvGrpSpPr>
        <p:grpSpPr>
          <a:xfrm>
            <a:off x="5352088" y="3637806"/>
            <a:ext cx="274550" cy="354728"/>
            <a:chOff x="5352088" y="3790206"/>
            <a:chExt cx="274550" cy="354728"/>
          </a:xfrm>
        </p:grpSpPr>
        <p:sp>
          <p:nvSpPr>
            <p:cNvPr id="14751" name="Google Shape;14751;p91"/>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1"/>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1"/>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1"/>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1"/>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1"/>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1"/>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1"/>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1"/>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1"/>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1"/>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1"/>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1"/>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1"/>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1"/>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1"/>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1"/>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1"/>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1"/>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1"/>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1"/>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1"/>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1"/>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1"/>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91"/>
          <p:cNvGrpSpPr/>
          <p:nvPr/>
        </p:nvGrpSpPr>
        <p:grpSpPr>
          <a:xfrm>
            <a:off x="4901706" y="3637675"/>
            <a:ext cx="274550" cy="354859"/>
            <a:chOff x="4901706" y="3790075"/>
            <a:chExt cx="274550" cy="354859"/>
          </a:xfrm>
        </p:grpSpPr>
        <p:sp>
          <p:nvSpPr>
            <p:cNvPr id="14776" name="Google Shape;14776;p91"/>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1"/>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1"/>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1"/>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91"/>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1"/>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1"/>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1"/>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1"/>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1"/>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1"/>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1"/>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1"/>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1"/>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1"/>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1"/>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1"/>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91"/>
          <p:cNvGrpSpPr/>
          <p:nvPr/>
        </p:nvGrpSpPr>
        <p:grpSpPr>
          <a:xfrm>
            <a:off x="8052704" y="1350808"/>
            <a:ext cx="275073" cy="354545"/>
            <a:chOff x="8052704" y="1503208"/>
            <a:chExt cx="275073" cy="354545"/>
          </a:xfrm>
        </p:grpSpPr>
        <p:sp>
          <p:nvSpPr>
            <p:cNvPr id="14794" name="Google Shape;14794;p91"/>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1"/>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1"/>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1"/>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1"/>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1"/>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1"/>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1"/>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1"/>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1"/>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1"/>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1"/>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1"/>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1"/>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1"/>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1"/>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1"/>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91"/>
          <p:cNvGrpSpPr/>
          <p:nvPr/>
        </p:nvGrpSpPr>
        <p:grpSpPr>
          <a:xfrm>
            <a:off x="5794745" y="1350599"/>
            <a:ext cx="274550" cy="354754"/>
            <a:chOff x="5794745" y="1502999"/>
            <a:chExt cx="274550" cy="354754"/>
          </a:xfrm>
        </p:grpSpPr>
        <p:sp>
          <p:nvSpPr>
            <p:cNvPr id="14812" name="Google Shape;14812;p91"/>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1"/>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1"/>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1"/>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1"/>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1"/>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1"/>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1"/>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1"/>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1"/>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1"/>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1"/>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1"/>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1"/>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1"/>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1"/>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1"/>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1"/>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1"/>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1"/>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1"/>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1"/>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1"/>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5" name="Google Shape;14835;p91"/>
          <p:cNvGrpSpPr/>
          <p:nvPr/>
        </p:nvGrpSpPr>
        <p:grpSpPr>
          <a:xfrm>
            <a:off x="4896940" y="1350599"/>
            <a:ext cx="263316" cy="354754"/>
            <a:chOff x="4896940" y="1502999"/>
            <a:chExt cx="263316" cy="354754"/>
          </a:xfrm>
        </p:grpSpPr>
        <p:sp>
          <p:nvSpPr>
            <p:cNvPr id="14836" name="Google Shape;14836;p91"/>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1"/>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1"/>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1"/>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1"/>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1"/>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1"/>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1"/>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1"/>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1"/>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1"/>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1"/>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1"/>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1"/>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1"/>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1"/>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1"/>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1"/>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1"/>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1"/>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1"/>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91"/>
          <p:cNvGrpSpPr/>
          <p:nvPr/>
        </p:nvGrpSpPr>
        <p:grpSpPr>
          <a:xfrm>
            <a:off x="6255392" y="4115682"/>
            <a:ext cx="274550" cy="354728"/>
            <a:chOff x="6255392" y="4268082"/>
            <a:chExt cx="274550" cy="354728"/>
          </a:xfrm>
        </p:grpSpPr>
        <p:sp>
          <p:nvSpPr>
            <p:cNvPr id="14858" name="Google Shape;14858;p91"/>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1"/>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1"/>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1"/>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1"/>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1"/>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1"/>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1"/>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1"/>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1"/>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1"/>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1"/>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1"/>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1"/>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1"/>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1"/>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1"/>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1"/>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1"/>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1"/>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8" name="Google Shape;14878;p91"/>
          <p:cNvGrpSpPr/>
          <p:nvPr/>
        </p:nvGrpSpPr>
        <p:grpSpPr>
          <a:xfrm>
            <a:off x="7604076" y="3637675"/>
            <a:ext cx="275807" cy="354859"/>
            <a:chOff x="7604076" y="3790075"/>
            <a:chExt cx="275807" cy="354859"/>
          </a:xfrm>
        </p:grpSpPr>
        <p:sp>
          <p:nvSpPr>
            <p:cNvPr id="14879" name="Google Shape;14879;p91"/>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1"/>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1"/>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1"/>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91"/>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1"/>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1"/>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1"/>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1"/>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1"/>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1"/>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1"/>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1"/>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1"/>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1"/>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1"/>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1"/>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1"/>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1"/>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1"/>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1"/>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1"/>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91"/>
          <p:cNvGrpSpPr/>
          <p:nvPr/>
        </p:nvGrpSpPr>
        <p:grpSpPr>
          <a:xfrm>
            <a:off x="7154427" y="3637806"/>
            <a:ext cx="274550" cy="354493"/>
            <a:chOff x="7154427" y="3790206"/>
            <a:chExt cx="274550" cy="354493"/>
          </a:xfrm>
        </p:grpSpPr>
        <p:sp>
          <p:nvSpPr>
            <p:cNvPr id="14902" name="Google Shape;14902;p91"/>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1"/>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1"/>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1"/>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1"/>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1"/>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1"/>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1"/>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1"/>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1"/>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1"/>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1"/>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1"/>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1"/>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1"/>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1"/>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1"/>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1"/>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1"/>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1"/>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91"/>
          <p:cNvGrpSpPr/>
          <p:nvPr/>
        </p:nvGrpSpPr>
        <p:grpSpPr>
          <a:xfrm>
            <a:off x="8054458" y="1820750"/>
            <a:ext cx="274576" cy="354728"/>
            <a:chOff x="8054458" y="1973150"/>
            <a:chExt cx="274576" cy="354728"/>
          </a:xfrm>
        </p:grpSpPr>
        <p:sp>
          <p:nvSpPr>
            <p:cNvPr id="14923" name="Google Shape;14923;p91"/>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1"/>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1"/>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1"/>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1"/>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1"/>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1"/>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1"/>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1"/>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1"/>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1"/>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1"/>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1"/>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1"/>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1"/>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1"/>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1"/>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1"/>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1"/>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1"/>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1"/>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1"/>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5" name="Google Shape;14945;p91"/>
          <p:cNvGrpSpPr/>
          <p:nvPr/>
        </p:nvGrpSpPr>
        <p:grpSpPr>
          <a:xfrm>
            <a:off x="7153930" y="1820750"/>
            <a:ext cx="274812" cy="354728"/>
            <a:chOff x="7153930" y="1973150"/>
            <a:chExt cx="274812" cy="354728"/>
          </a:xfrm>
        </p:grpSpPr>
        <p:sp>
          <p:nvSpPr>
            <p:cNvPr id="14946" name="Google Shape;14946;p91"/>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1"/>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1"/>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1"/>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1"/>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1"/>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1"/>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1"/>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1"/>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1"/>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1"/>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1"/>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1"/>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1"/>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1"/>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1"/>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1"/>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1"/>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1"/>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91"/>
          <p:cNvGrpSpPr/>
          <p:nvPr/>
        </p:nvGrpSpPr>
        <p:grpSpPr>
          <a:xfrm>
            <a:off x="6703522" y="1820698"/>
            <a:ext cx="274812" cy="354781"/>
            <a:chOff x="6703522" y="1973098"/>
            <a:chExt cx="274812" cy="354781"/>
          </a:xfrm>
        </p:grpSpPr>
        <p:sp>
          <p:nvSpPr>
            <p:cNvPr id="14966" name="Google Shape;14966;p91"/>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1"/>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1"/>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1"/>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1"/>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91"/>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91"/>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1"/>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1"/>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1"/>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1"/>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1"/>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1"/>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1"/>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1"/>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1"/>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1"/>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91"/>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1"/>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1"/>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1"/>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1"/>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1"/>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1"/>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1"/>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91"/>
          <p:cNvGrpSpPr/>
          <p:nvPr/>
        </p:nvGrpSpPr>
        <p:grpSpPr>
          <a:xfrm>
            <a:off x="6253375" y="1820750"/>
            <a:ext cx="274812" cy="354728"/>
            <a:chOff x="6253375" y="1973150"/>
            <a:chExt cx="274812" cy="354728"/>
          </a:xfrm>
        </p:grpSpPr>
        <p:sp>
          <p:nvSpPr>
            <p:cNvPr id="14992" name="Google Shape;14992;p91"/>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1"/>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1"/>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1"/>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1"/>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1"/>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1"/>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1"/>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1"/>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1"/>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1"/>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1"/>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1"/>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1"/>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1"/>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1"/>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1"/>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1"/>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1"/>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1"/>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1"/>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1"/>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1"/>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1"/>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1"/>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1"/>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1"/>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1"/>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1"/>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1"/>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1"/>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1"/>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1"/>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1"/>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1"/>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1"/>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1"/>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1"/>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91"/>
          <p:cNvGrpSpPr/>
          <p:nvPr/>
        </p:nvGrpSpPr>
        <p:grpSpPr>
          <a:xfrm>
            <a:off x="5802496" y="1820750"/>
            <a:ext cx="275309" cy="354728"/>
            <a:chOff x="5802496" y="1973150"/>
            <a:chExt cx="275309" cy="354728"/>
          </a:xfrm>
        </p:grpSpPr>
        <p:sp>
          <p:nvSpPr>
            <p:cNvPr id="15031" name="Google Shape;15031;p91"/>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1"/>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1"/>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1"/>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91"/>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1"/>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1"/>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1"/>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1"/>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1"/>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1"/>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1"/>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1"/>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1"/>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1"/>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1"/>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1"/>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1"/>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1"/>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1"/>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1"/>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1"/>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1"/>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1"/>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1"/>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1"/>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7" name="Google Shape;15057;p91"/>
          <p:cNvGrpSpPr/>
          <p:nvPr/>
        </p:nvGrpSpPr>
        <p:grpSpPr>
          <a:xfrm>
            <a:off x="5353083" y="1820750"/>
            <a:ext cx="274576" cy="354728"/>
            <a:chOff x="5353083" y="1973150"/>
            <a:chExt cx="274576" cy="354728"/>
          </a:xfrm>
        </p:grpSpPr>
        <p:sp>
          <p:nvSpPr>
            <p:cNvPr id="15058" name="Google Shape;15058;p91"/>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1"/>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1"/>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1"/>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1"/>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1"/>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1"/>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1"/>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1"/>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1"/>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1"/>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1"/>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1"/>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1"/>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1"/>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1"/>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1"/>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1"/>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1"/>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1"/>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1"/>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91"/>
          <p:cNvGrpSpPr/>
          <p:nvPr/>
        </p:nvGrpSpPr>
        <p:grpSpPr>
          <a:xfrm>
            <a:off x="4902701" y="1820750"/>
            <a:ext cx="274812" cy="354728"/>
            <a:chOff x="4902701" y="1973150"/>
            <a:chExt cx="274812" cy="354728"/>
          </a:xfrm>
        </p:grpSpPr>
        <p:sp>
          <p:nvSpPr>
            <p:cNvPr id="15080" name="Google Shape;15080;p91"/>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1"/>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1"/>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1"/>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1"/>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1"/>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1"/>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91"/>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1"/>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1"/>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1"/>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1"/>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1"/>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1"/>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1"/>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1"/>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1"/>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1"/>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1"/>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1"/>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1"/>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1"/>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1"/>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1"/>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1"/>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5" name="Google Shape;15105;p91"/>
          <p:cNvGrpSpPr/>
          <p:nvPr/>
        </p:nvGrpSpPr>
        <p:grpSpPr>
          <a:xfrm>
            <a:off x="4902701" y="2727589"/>
            <a:ext cx="272560" cy="354676"/>
            <a:chOff x="4902701" y="2879989"/>
            <a:chExt cx="272560" cy="354676"/>
          </a:xfrm>
        </p:grpSpPr>
        <p:sp>
          <p:nvSpPr>
            <p:cNvPr id="15106" name="Google Shape;15106;p91"/>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1"/>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1"/>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1"/>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1"/>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1"/>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1"/>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1"/>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1"/>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1"/>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1"/>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91"/>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91"/>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1"/>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1"/>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1"/>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1"/>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1"/>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1"/>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1"/>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1"/>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1"/>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1"/>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1"/>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91"/>
          <p:cNvGrpSpPr/>
          <p:nvPr/>
        </p:nvGrpSpPr>
        <p:grpSpPr>
          <a:xfrm>
            <a:off x="5803988" y="4115682"/>
            <a:ext cx="274550" cy="354728"/>
            <a:chOff x="5803988" y="4268082"/>
            <a:chExt cx="274550" cy="354728"/>
          </a:xfrm>
        </p:grpSpPr>
        <p:sp>
          <p:nvSpPr>
            <p:cNvPr id="15131" name="Google Shape;15131;p91"/>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1"/>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1"/>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1"/>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1"/>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1"/>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1"/>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1"/>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1"/>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1"/>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1"/>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1"/>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1"/>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1"/>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1"/>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1"/>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1"/>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1"/>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1"/>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1"/>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1"/>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1"/>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3" name="Google Shape;15153;p91"/>
          <p:cNvGrpSpPr/>
          <p:nvPr/>
        </p:nvGrpSpPr>
        <p:grpSpPr>
          <a:xfrm>
            <a:off x="5352349" y="4115682"/>
            <a:ext cx="274550" cy="354728"/>
            <a:chOff x="5352349" y="4268082"/>
            <a:chExt cx="274550" cy="354728"/>
          </a:xfrm>
        </p:grpSpPr>
        <p:sp>
          <p:nvSpPr>
            <p:cNvPr id="15154" name="Google Shape;15154;p91"/>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1"/>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1"/>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1"/>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91"/>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1"/>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1"/>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91"/>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91"/>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1"/>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1"/>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1"/>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1"/>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1"/>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1"/>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1"/>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1"/>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1"/>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1"/>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1"/>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1"/>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1"/>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91"/>
          <p:cNvGrpSpPr/>
          <p:nvPr/>
        </p:nvGrpSpPr>
        <p:grpSpPr>
          <a:xfrm>
            <a:off x="7606826" y="2266890"/>
            <a:ext cx="274550" cy="354728"/>
            <a:chOff x="7606826" y="2419290"/>
            <a:chExt cx="274550" cy="354728"/>
          </a:xfrm>
        </p:grpSpPr>
        <p:sp>
          <p:nvSpPr>
            <p:cNvPr id="15177" name="Google Shape;15177;p91"/>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1"/>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1"/>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1"/>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1"/>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1"/>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1"/>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1"/>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1"/>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1"/>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1"/>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1"/>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1"/>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1"/>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1"/>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2" name="Google Shape;15192;p91"/>
          <p:cNvGrpSpPr/>
          <p:nvPr/>
        </p:nvGrpSpPr>
        <p:grpSpPr>
          <a:xfrm>
            <a:off x="7156182" y="2266890"/>
            <a:ext cx="274550" cy="354728"/>
            <a:chOff x="7156182" y="2419290"/>
            <a:chExt cx="274550" cy="354728"/>
          </a:xfrm>
        </p:grpSpPr>
        <p:sp>
          <p:nvSpPr>
            <p:cNvPr id="15193" name="Google Shape;15193;p91"/>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1"/>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1"/>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1"/>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1"/>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1"/>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1"/>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1"/>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1"/>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1"/>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1"/>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1"/>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1"/>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1"/>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1"/>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91"/>
          <p:cNvGrpSpPr/>
          <p:nvPr/>
        </p:nvGrpSpPr>
        <p:grpSpPr>
          <a:xfrm>
            <a:off x="6705276" y="2266890"/>
            <a:ext cx="274812" cy="354728"/>
            <a:chOff x="6705276" y="2419290"/>
            <a:chExt cx="274812" cy="354728"/>
          </a:xfrm>
        </p:grpSpPr>
        <p:sp>
          <p:nvSpPr>
            <p:cNvPr id="15209" name="Google Shape;15209;p91"/>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1"/>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1"/>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1"/>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1"/>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1"/>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91"/>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1"/>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1"/>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1"/>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1"/>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1"/>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1"/>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1"/>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1"/>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1"/>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1"/>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1"/>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1"/>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1"/>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1"/>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1"/>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1"/>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1"/>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1"/>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1"/>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1"/>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1"/>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7" name="Google Shape;15237;p91"/>
          <p:cNvGrpSpPr/>
          <p:nvPr/>
        </p:nvGrpSpPr>
        <p:grpSpPr>
          <a:xfrm>
            <a:off x="4902936" y="2266890"/>
            <a:ext cx="274576" cy="354728"/>
            <a:chOff x="4902936" y="2419290"/>
            <a:chExt cx="274576" cy="354728"/>
          </a:xfrm>
        </p:grpSpPr>
        <p:sp>
          <p:nvSpPr>
            <p:cNvPr id="15238" name="Google Shape;15238;p91"/>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1"/>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1"/>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1"/>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1"/>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1"/>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1"/>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1"/>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1"/>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1"/>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1"/>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1"/>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1"/>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1"/>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1"/>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1"/>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1"/>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1"/>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1"/>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1"/>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91"/>
          <p:cNvGrpSpPr/>
          <p:nvPr/>
        </p:nvGrpSpPr>
        <p:grpSpPr>
          <a:xfrm>
            <a:off x="7608056" y="3193394"/>
            <a:ext cx="270334" cy="354754"/>
            <a:chOff x="7608056" y="3345794"/>
            <a:chExt cx="270334" cy="354754"/>
          </a:xfrm>
        </p:grpSpPr>
        <p:sp>
          <p:nvSpPr>
            <p:cNvPr id="15259" name="Google Shape;15259;p91"/>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1"/>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1"/>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1"/>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1"/>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1"/>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1"/>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1"/>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1"/>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1"/>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1"/>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1"/>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1"/>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1"/>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1"/>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1"/>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1"/>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1"/>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1"/>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91"/>
          <p:cNvGrpSpPr/>
          <p:nvPr/>
        </p:nvGrpSpPr>
        <p:grpSpPr>
          <a:xfrm>
            <a:off x="6712765" y="4115682"/>
            <a:ext cx="263316" cy="354728"/>
            <a:chOff x="6712765" y="4268082"/>
            <a:chExt cx="263316" cy="354728"/>
          </a:xfrm>
        </p:grpSpPr>
        <p:sp>
          <p:nvSpPr>
            <p:cNvPr id="15279" name="Google Shape;15279;p91"/>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1"/>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1"/>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1"/>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1"/>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1"/>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1"/>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1"/>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1"/>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1"/>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1"/>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1"/>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1"/>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1"/>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91"/>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1"/>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91"/>
          <p:cNvGrpSpPr/>
          <p:nvPr/>
        </p:nvGrpSpPr>
        <p:grpSpPr>
          <a:xfrm>
            <a:off x="5359341" y="2266759"/>
            <a:ext cx="262819" cy="354859"/>
            <a:chOff x="5359341" y="2419159"/>
            <a:chExt cx="262819" cy="354859"/>
          </a:xfrm>
        </p:grpSpPr>
        <p:sp>
          <p:nvSpPr>
            <p:cNvPr id="15296" name="Google Shape;15296;p91"/>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1"/>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91"/>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91"/>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1"/>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1"/>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1"/>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1"/>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91"/>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91"/>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1"/>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1"/>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1"/>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1"/>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1"/>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1"/>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1"/>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1"/>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1"/>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1"/>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1"/>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7" name="Google Shape;15317;p91"/>
          <p:cNvGrpSpPr/>
          <p:nvPr/>
        </p:nvGrpSpPr>
        <p:grpSpPr>
          <a:xfrm>
            <a:off x="6709282" y="3637806"/>
            <a:ext cx="263316" cy="354493"/>
            <a:chOff x="6709282" y="3790206"/>
            <a:chExt cx="263316" cy="354493"/>
          </a:xfrm>
        </p:grpSpPr>
        <p:sp>
          <p:nvSpPr>
            <p:cNvPr id="15318" name="Google Shape;15318;p91"/>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1"/>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1"/>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1"/>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1"/>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1"/>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1"/>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1"/>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1"/>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1"/>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1"/>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1"/>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1"/>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1"/>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1"/>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1"/>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4" name="Google Shape;15334;p91"/>
          <p:cNvGrpSpPr/>
          <p:nvPr/>
        </p:nvGrpSpPr>
        <p:grpSpPr>
          <a:xfrm>
            <a:off x="6260629" y="2266890"/>
            <a:ext cx="263055" cy="354493"/>
            <a:chOff x="6260629" y="2419290"/>
            <a:chExt cx="263055" cy="354493"/>
          </a:xfrm>
        </p:grpSpPr>
        <p:sp>
          <p:nvSpPr>
            <p:cNvPr id="15335" name="Google Shape;15335;p91"/>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1"/>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1"/>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1"/>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1"/>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1"/>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91"/>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91"/>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1"/>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1"/>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1"/>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1"/>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1"/>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1"/>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1"/>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91"/>
          <p:cNvGrpSpPr/>
          <p:nvPr/>
        </p:nvGrpSpPr>
        <p:grpSpPr>
          <a:xfrm>
            <a:off x="6260864" y="2727511"/>
            <a:ext cx="263343" cy="354754"/>
            <a:chOff x="6260864" y="2879911"/>
            <a:chExt cx="263343" cy="354754"/>
          </a:xfrm>
        </p:grpSpPr>
        <p:sp>
          <p:nvSpPr>
            <p:cNvPr id="15351" name="Google Shape;15351;p91"/>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1"/>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1"/>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1"/>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1"/>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91"/>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91"/>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1"/>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1"/>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1"/>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1"/>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1"/>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1"/>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1"/>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1"/>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1"/>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1"/>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91"/>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9" name="Google Shape;15369;p91"/>
          <p:cNvGrpSpPr/>
          <p:nvPr/>
        </p:nvGrpSpPr>
        <p:grpSpPr>
          <a:xfrm>
            <a:off x="8062968" y="2266890"/>
            <a:ext cx="263316" cy="354728"/>
            <a:chOff x="8062968" y="2419290"/>
            <a:chExt cx="263316" cy="354728"/>
          </a:xfrm>
        </p:grpSpPr>
        <p:sp>
          <p:nvSpPr>
            <p:cNvPr id="15370" name="Google Shape;15370;p91"/>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1"/>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1"/>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1"/>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91"/>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1"/>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1"/>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91"/>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1"/>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1"/>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1"/>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1"/>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1"/>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1"/>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1"/>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1"/>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91"/>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7" name="Google Shape;15387;p91"/>
          <p:cNvGrpSpPr/>
          <p:nvPr/>
        </p:nvGrpSpPr>
        <p:grpSpPr>
          <a:xfrm>
            <a:off x="5809723" y="2266890"/>
            <a:ext cx="263316" cy="354728"/>
            <a:chOff x="5809723" y="2419290"/>
            <a:chExt cx="263316" cy="354728"/>
          </a:xfrm>
        </p:grpSpPr>
        <p:sp>
          <p:nvSpPr>
            <p:cNvPr id="15388" name="Google Shape;15388;p91"/>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1"/>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91"/>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91"/>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1"/>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1"/>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1"/>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1"/>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1"/>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1"/>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1"/>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1"/>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1"/>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1"/>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1"/>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1"/>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1"/>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91"/>
          <p:cNvGrpSpPr/>
          <p:nvPr/>
        </p:nvGrpSpPr>
        <p:grpSpPr>
          <a:xfrm>
            <a:off x="7606826" y="1350599"/>
            <a:ext cx="263552" cy="354754"/>
            <a:chOff x="7606826" y="1502999"/>
            <a:chExt cx="263552" cy="354754"/>
          </a:xfrm>
        </p:grpSpPr>
        <p:sp>
          <p:nvSpPr>
            <p:cNvPr id="15406" name="Google Shape;15406;p91"/>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91"/>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91"/>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91"/>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1"/>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1"/>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91"/>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91"/>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91"/>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91"/>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1"/>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1"/>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1"/>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1"/>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1"/>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1"/>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1"/>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1"/>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91"/>
          <p:cNvGrpSpPr/>
          <p:nvPr/>
        </p:nvGrpSpPr>
        <p:grpSpPr>
          <a:xfrm>
            <a:off x="8060455" y="3637675"/>
            <a:ext cx="264076" cy="354623"/>
            <a:chOff x="8060455" y="3790075"/>
            <a:chExt cx="264076" cy="354623"/>
          </a:xfrm>
        </p:grpSpPr>
        <p:sp>
          <p:nvSpPr>
            <p:cNvPr id="15425" name="Google Shape;15425;p91"/>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1"/>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1"/>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1"/>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91"/>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91"/>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1"/>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1"/>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1"/>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1"/>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1"/>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1"/>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91"/>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1"/>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1"/>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1"/>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1"/>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1"/>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1"/>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1"/>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1"/>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1"/>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1"/>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91"/>
          <p:cNvGrpSpPr/>
          <p:nvPr/>
        </p:nvGrpSpPr>
        <p:grpSpPr>
          <a:xfrm>
            <a:off x="7614550" y="2727511"/>
            <a:ext cx="263316" cy="354754"/>
            <a:chOff x="7614550" y="2879911"/>
            <a:chExt cx="263316" cy="354754"/>
          </a:xfrm>
        </p:grpSpPr>
        <p:sp>
          <p:nvSpPr>
            <p:cNvPr id="15449" name="Google Shape;15449;p91"/>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1"/>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1"/>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1"/>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1"/>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91"/>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1"/>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1"/>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1"/>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1"/>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1"/>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1"/>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1"/>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1"/>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1"/>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1"/>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1"/>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1"/>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1"/>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8" name="Google Shape;15468;p91"/>
          <p:cNvGrpSpPr/>
          <p:nvPr/>
        </p:nvGrpSpPr>
        <p:grpSpPr>
          <a:xfrm>
            <a:off x="4900684" y="4115787"/>
            <a:ext cx="274576" cy="354623"/>
            <a:chOff x="4900684" y="4268187"/>
            <a:chExt cx="274576" cy="354623"/>
          </a:xfrm>
        </p:grpSpPr>
        <p:sp>
          <p:nvSpPr>
            <p:cNvPr id="15469" name="Google Shape;15469;p91"/>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1"/>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1"/>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1"/>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1"/>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1"/>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1"/>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1"/>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1"/>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1"/>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1"/>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1"/>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1"/>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1"/>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1"/>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91"/>
          <p:cNvGrpSpPr/>
          <p:nvPr/>
        </p:nvGrpSpPr>
        <p:grpSpPr>
          <a:xfrm>
            <a:off x="7161654" y="3193394"/>
            <a:ext cx="263343" cy="354754"/>
            <a:chOff x="7161654" y="3345794"/>
            <a:chExt cx="263343" cy="354754"/>
          </a:xfrm>
        </p:grpSpPr>
        <p:sp>
          <p:nvSpPr>
            <p:cNvPr id="15485" name="Google Shape;15485;p91"/>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1"/>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1"/>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1"/>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1"/>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1"/>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1"/>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1"/>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1"/>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1"/>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1"/>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1"/>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91"/>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1"/>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1"/>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1"/>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1"/>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1"/>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1"/>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4" name="Google Shape;15504;p91"/>
          <p:cNvGrpSpPr/>
          <p:nvPr/>
        </p:nvGrpSpPr>
        <p:grpSpPr>
          <a:xfrm>
            <a:off x="6711770" y="3193394"/>
            <a:ext cx="263081" cy="354754"/>
            <a:chOff x="6711770" y="3345794"/>
            <a:chExt cx="263081" cy="354754"/>
          </a:xfrm>
        </p:grpSpPr>
        <p:sp>
          <p:nvSpPr>
            <p:cNvPr id="15505" name="Google Shape;15505;p91"/>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1"/>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1"/>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1"/>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91"/>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91"/>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1"/>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1"/>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1"/>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1"/>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1"/>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91"/>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91"/>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1"/>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1"/>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1"/>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1"/>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2" name="Google Shape;15522;p91"/>
          <p:cNvGrpSpPr/>
          <p:nvPr/>
        </p:nvGrpSpPr>
        <p:grpSpPr>
          <a:xfrm>
            <a:off x="7163409" y="2727851"/>
            <a:ext cx="263316" cy="354414"/>
            <a:chOff x="7163409" y="2880251"/>
            <a:chExt cx="263316" cy="354414"/>
          </a:xfrm>
        </p:grpSpPr>
        <p:sp>
          <p:nvSpPr>
            <p:cNvPr id="15523" name="Google Shape;15523;p91"/>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1"/>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1"/>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91"/>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1"/>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1"/>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1"/>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1"/>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1"/>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91"/>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91"/>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91"/>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5" name="Google Shape;15535;p91"/>
          <p:cNvGrpSpPr/>
          <p:nvPr/>
        </p:nvGrpSpPr>
        <p:grpSpPr>
          <a:xfrm>
            <a:off x="6712032" y="2727772"/>
            <a:ext cx="263316" cy="354493"/>
            <a:chOff x="6712032" y="2880172"/>
            <a:chExt cx="263316" cy="354493"/>
          </a:xfrm>
        </p:grpSpPr>
        <p:sp>
          <p:nvSpPr>
            <p:cNvPr id="15536" name="Google Shape;15536;p91"/>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1"/>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1"/>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1"/>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1"/>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1"/>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91"/>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91"/>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1"/>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1"/>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91"/>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1"/>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1"/>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1"/>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91"/>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1"/>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1"/>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1"/>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1"/>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1"/>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1"/>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7" name="Google Shape;15557;p91"/>
          <p:cNvGrpSpPr/>
          <p:nvPr/>
        </p:nvGrpSpPr>
        <p:grpSpPr>
          <a:xfrm>
            <a:off x="6261624" y="3193394"/>
            <a:ext cx="263316" cy="354754"/>
            <a:chOff x="6261624" y="3345794"/>
            <a:chExt cx="263316" cy="354754"/>
          </a:xfrm>
        </p:grpSpPr>
        <p:sp>
          <p:nvSpPr>
            <p:cNvPr id="15558" name="Google Shape;15558;p91"/>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1"/>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1"/>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1"/>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1"/>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1"/>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91"/>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91"/>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1"/>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1"/>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1"/>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91"/>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91"/>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91"/>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1"/>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1"/>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1"/>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1"/>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91"/>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1"/>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1"/>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1"/>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1"/>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1"/>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91"/>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1"/>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1"/>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1"/>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6" name="Google Shape;15586;p91"/>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87" name="Google Shape;15587;p91"/>
          <p:cNvGrpSpPr/>
          <p:nvPr/>
        </p:nvGrpSpPr>
        <p:grpSpPr>
          <a:xfrm>
            <a:off x="5811739" y="3193394"/>
            <a:ext cx="263316" cy="354754"/>
            <a:chOff x="5811739" y="3345794"/>
            <a:chExt cx="263316" cy="354754"/>
          </a:xfrm>
        </p:grpSpPr>
        <p:sp>
          <p:nvSpPr>
            <p:cNvPr id="15588" name="Google Shape;15588;p91"/>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91"/>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91"/>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1"/>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91"/>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91"/>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91"/>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91"/>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1"/>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1"/>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1"/>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1"/>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1"/>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1"/>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1"/>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1"/>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1"/>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1"/>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1"/>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1"/>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1"/>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9" name="Google Shape;15609;p91"/>
          <p:cNvGrpSpPr/>
          <p:nvPr/>
        </p:nvGrpSpPr>
        <p:grpSpPr>
          <a:xfrm>
            <a:off x="5363818" y="3193394"/>
            <a:ext cx="259074" cy="354493"/>
            <a:chOff x="5363818" y="3345794"/>
            <a:chExt cx="259074" cy="354493"/>
          </a:xfrm>
        </p:grpSpPr>
        <p:sp>
          <p:nvSpPr>
            <p:cNvPr id="15610" name="Google Shape;15610;p91"/>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91"/>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91"/>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91"/>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1"/>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1"/>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1"/>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1"/>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1"/>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1"/>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91"/>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1"/>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1"/>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1"/>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1"/>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1"/>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91"/>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91"/>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1"/>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1"/>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1"/>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91"/>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91"/>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1"/>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1"/>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5" name="Google Shape;15635;p91"/>
          <p:cNvGrpSpPr/>
          <p:nvPr/>
        </p:nvGrpSpPr>
        <p:grpSpPr>
          <a:xfrm>
            <a:off x="4912939" y="3193263"/>
            <a:ext cx="261326" cy="354885"/>
            <a:chOff x="4912939" y="3345663"/>
            <a:chExt cx="261326" cy="354885"/>
          </a:xfrm>
        </p:grpSpPr>
        <p:sp>
          <p:nvSpPr>
            <p:cNvPr id="15636" name="Google Shape;15636;p91"/>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1"/>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1"/>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1"/>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1"/>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1"/>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91"/>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91"/>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1"/>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1"/>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1"/>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1"/>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91"/>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1"/>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1"/>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1"/>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91"/>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91"/>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1"/>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1"/>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1"/>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7" name="Google Shape;15657;p91"/>
          <p:cNvGrpSpPr/>
          <p:nvPr/>
        </p:nvGrpSpPr>
        <p:grpSpPr>
          <a:xfrm>
            <a:off x="5809723" y="2727511"/>
            <a:ext cx="263081" cy="355016"/>
            <a:chOff x="5809723" y="2879911"/>
            <a:chExt cx="263081" cy="355016"/>
          </a:xfrm>
        </p:grpSpPr>
        <p:sp>
          <p:nvSpPr>
            <p:cNvPr id="15658" name="Google Shape;15658;p91"/>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1"/>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1"/>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1"/>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91"/>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1"/>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1"/>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91"/>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91"/>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1"/>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1"/>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1"/>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1"/>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1"/>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1"/>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1"/>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1"/>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1"/>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1"/>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1"/>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91"/>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91"/>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0" name="Google Shape;15680;p91"/>
          <p:cNvGrpSpPr/>
          <p:nvPr/>
        </p:nvGrpSpPr>
        <p:grpSpPr>
          <a:xfrm>
            <a:off x="7616069" y="4115656"/>
            <a:ext cx="263316" cy="354754"/>
            <a:chOff x="7616069" y="4268056"/>
            <a:chExt cx="263316" cy="354754"/>
          </a:xfrm>
        </p:grpSpPr>
        <p:sp>
          <p:nvSpPr>
            <p:cNvPr id="15681" name="Google Shape;15681;p91"/>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1"/>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91"/>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91"/>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1"/>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1"/>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91"/>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91"/>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91"/>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91"/>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91"/>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91"/>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1"/>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1"/>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1"/>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91"/>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91"/>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1"/>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91"/>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91"/>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1"/>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91"/>
          <p:cNvGrpSpPr/>
          <p:nvPr/>
        </p:nvGrpSpPr>
        <p:grpSpPr>
          <a:xfrm>
            <a:off x="7164404" y="4115918"/>
            <a:ext cx="263316" cy="354493"/>
            <a:chOff x="7164404" y="4268318"/>
            <a:chExt cx="263316" cy="354493"/>
          </a:xfrm>
        </p:grpSpPr>
        <p:sp>
          <p:nvSpPr>
            <p:cNvPr id="15703" name="Google Shape;15703;p91"/>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91"/>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91"/>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1"/>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1"/>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91"/>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91"/>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91"/>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1"/>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1"/>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1"/>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1"/>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91"/>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91"/>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91"/>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1"/>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9" name="Google Shape;15719;p91"/>
          <p:cNvGrpSpPr/>
          <p:nvPr/>
        </p:nvGrpSpPr>
        <p:grpSpPr>
          <a:xfrm>
            <a:off x="5358346" y="2727511"/>
            <a:ext cx="263316" cy="354754"/>
            <a:chOff x="5358346" y="2879911"/>
            <a:chExt cx="263316" cy="354754"/>
          </a:xfrm>
        </p:grpSpPr>
        <p:sp>
          <p:nvSpPr>
            <p:cNvPr id="15720" name="Google Shape;15720;p91"/>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1"/>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1"/>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1"/>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91"/>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91"/>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91"/>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91"/>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91"/>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91"/>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1"/>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91"/>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91"/>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1"/>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1"/>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91"/>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91"/>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1"/>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1"/>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91"/>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91"/>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1" name="Google Shape;15741;p91"/>
          <p:cNvGrpSpPr/>
          <p:nvPr/>
        </p:nvGrpSpPr>
        <p:grpSpPr>
          <a:xfrm>
            <a:off x="8061450" y="3193342"/>
            <a:ext cx="263316" cy="354807"/>
            <a:chOff x="8061450" y="3345742"/>
            <a:chExt cx="263316" cy="354807"/>
          </a:xfrm>
        </p:grpSpPr>
        <p:sp>
          <p:nvSpPr>
            <p:cNvPr id="15742" name="Google Shape;15742;p91"/>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91"/>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1"/>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1"/>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1"/>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1"/>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91"/>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91"/>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91"/>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91"/>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91"/>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91"/>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1"/>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1"/>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1"/>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1"/>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8" name="Google Shape;15758;p91"/>
          <p:cNvGrpSpPr/>
          <p:nvPr/>
        </p:nvGrpSpPr>
        <p:grpSpPr>
          <a:xfrm>
            <a:off x="8065953" y="2727511"/>
            <a:ext cx="263081" cy="354754"/>
            <a:chOff x="8065953" y="2879911"/>
            <a:chExt cx="263081" cy="354754"/>
          </a:xfrm>
        </p:grpSpPr>
        <p:sp>
          <p:nvSpPr>
            <p:cNvPr id="15759" name="Google Shape;15759;p91"/>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91"/>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1"/>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1"/>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1"/>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1"/>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91"/>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91"/>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91"/>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91"/>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91"/>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1"/>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1"/>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91"/>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91"/>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1"/>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5" name="Google Shape;15775;p91"/>
          <p:cNvGrpSpPr/>
          <p:nvPr/>
        </p:nvGrpSpPr>
        <p:grpSpPr>
          <a:xfrm>
            <a:off x="8064199" y="4115918"/>
            <a:ext cx="270308" cy="354493"/>
            <a:chOff x="8064199" y="4268318"/>
            <a:chExt cx="270308" cy="354493"/>
          </a:xfrm>
        </p:grpSpPr>
        <p:sp>
          <p:nvSpPr>
            <p:cNvPr id="15776" name="Google Shape;15776;p91"/>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91"/>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91"/>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91"/>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1"/>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1"/>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91"/>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91"/>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91"/>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91"/>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1"/>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1"/>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91"/>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91"/>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1"/>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1"/>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1"/>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1"/>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4" name="Google Shape;15794;p91"/>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795" name="Google Shape;15795;p91"/>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799" name="Shape 15799"/>
        <p:cNvGrpSpPr/>
        <p:nvPr/>
      </p:nvGrpSpPr>
      <p:grpSpPr>
        <a:xfrm>
          <a:off x="0" y="0"/>
          <a:ext cx="0" cy="0"/>
          <a:chOff x="0" y="0"/>
          <a:chExt cx="0" cy="0"/>
        </a:xfrm>
      </p:grpSpPr>
      <p:grpSp>
        <p:nvGrpSpPr>
          <p:cNvPr id="15800" name="Google Shape;15800;p92"/>
          <p:cNvGrpSpPr/>
          <p:nvPr/>
        </p:nvGrpSpPr>
        <p:grpSpPr>
          <a:xfrm>
            <a:off x="3511608" y="3163570"/>
            <a:ext cx="381482" cy="366926"/>
            <a:chOff x="3511608" y="3348218"/>
            <a:chExt cx="381482" cy="366926"/>
          </a:xfrm>
        </p:grpSpPr>
        <p:sp>
          <p:nvSpPr>
            <p:cNvPr id="15801" name="Google Shape;15801;p92"/>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92"/>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92"/>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92"/>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92"/>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92"/>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92"/>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92"/>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2"/>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2"/>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2"/>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2"/>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92"/>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92"/>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92"/>
          <p:cNvGrpSpPr/>
          <p:nvPr/>
        </p:nvGrpSpPr>
        <p:grpSpPr>
          <a:xfrm>
            <a:off x="1849816" y="3622692"/>
            <a:ext cx="163616" cy="366665"/>
            <a:chOff x="1849816" y="3807339"/>
            <a:chExt cx="163616" cy="366665"/>
          </a:xfrm>
        </p:grpSpPr>
        <p:sp>
          <p:nvSpPr>
            <p:cNvPr id="15816" name="Google Shape;15816;p92"/>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2"/>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2"/>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2"/>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2"/>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2"/>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92"/>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92"/>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92"/>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92"/>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2"/>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2"/>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2"/>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92"/>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0" name="Google Shape;15830;p92"/>
          <p:cNvGrpSpPr/>
          <p:nvPr/>
        </p:nvGrpSpPr>
        <p:grpSpPr>
          <a:xfrm>
            <a:off x="2274757" y="3622666"/>
            <a:ext cx="202292" cy="366430"/>
            <a:chOff x="2274757" y="3807313"/>
            <a:chExt cx="202292" cy="366430"/>
          </a:xfrm>
        </p:grpSpPr>
        <p:sp>
          <p:nvSpPr>
            <p:cNvPr id="15831" name="Google Shape;15831;p92"/>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2"/>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2"/>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92"/>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92"/>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2"/>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92"/>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92"/>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2"/>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2"/>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1" name="Google Shape;15841;p92"/>
          <p:cNvGrpSpPr/>
          <p:nvPr/>
        </p:nvGrpSpPr>
        <p:grpSpPr>
          <a:xfrm>
            <a:off x="3972716" y="3163570"/>
            <a:ext cx="366404" cy="366665"/>
            <a:chOff x="3972716" y="3348218"/>
            <a:chExt cx="366404" cy="366665"/>
          </a:xfrm>
        </p:grpSpPr>
        <p:sp>
          <p:nvSpPr>
            <p:cNvPr id="15842" name="Google Shape;15842;p92"/>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92"/>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92"/>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2"/>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2"/>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2"/>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92"/>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92"/>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92"/>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2"/>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2"/>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2"/>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4" name="Google Shape;15854;p92"/>
          <p:cNvGrpSpPr/>
          <p:nvPr/>
        </p:nvGrpSpPr>
        <p:grpSpPr>
          <a:xfrm>
            <a:off x="866528" y="3163701"/>
            <a:ext cx="317405" cy="366534"/>
            <a:chOff x="866528" y="3348348"/>
            <a:chExt cx="317405" cy="366534"/>
          </a:xfrm>
        </p:grpSpPr>
        <p:sp>
          <p:nvSpPr>
            <p:cNvPr id="15855" name="Google Shape;15855;p92"/>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92"/>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92"/>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2"/>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92"/>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92"/>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92"/>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92"/>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3" name="Google Shape;15863;p92"/>
          <p:cNvGrpSpPr/>
          <p:nvPr/>
        </p:nvGrpSpPr>
        <p:grpSpPr>
          <a:xfrm>
            <a:off x="1316818" y="3163648"/>
            <a:ext cx="310872" cy="366848"/>
            <a:chOff x="1316818" y="3348296"/>
            <a:chExt cx="310872" cy="366848"/>
          </a:xfrm>
        </p:grpSpPr>
        <p:sp>
          <p:nvSpPr>
            <p:cNvPr id="15864" name="Google Shape;15864;p92"/>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2"/>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2"/>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2"/>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2"/>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2"/>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92"/>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92"/>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2"/>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92"/>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92"/>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92"/>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2"/>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2"/>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92"/>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92"/>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2"/>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2"/>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2"/>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2"/>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2"/>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2"/>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92"/>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92"/>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8" name="Google Shape;15888;p92"/>
          <p:cNvGrpSpPr/>
          <p:nvPr/>
        </p:nvGrpSpPr>
        <p:grpSpPr>
          <a:xfrm>
            <a:off x="3105248" y="3163596"/>
            <a:ext cx="305620" cy="366430"/>
            <a:chOff x="3105248" y="3348244"/>
            <a:chExt cx="305620" cy="366430"/>
          </a:xfrm>
        </p:grpSpPr>
        <p:sp>
          <p:nvSpPr>
            <p:cNvPr id="15889" name="Google Shape;15889;p92"/>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92"/>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2"/>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92"/>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92"/>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2"/>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92"/>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6" name="Google Shape;15896;p92"/>
          <p:cNvGrpSpPr/>
          <p:nvPr/>
        </p:nvGrpSpPr>
        <p:grpSpPr>
          <a:xfrm>
            <a:off x="2661988" y="3163570"/>
            <a:ext cx="304078" cy="366665"/>
            <a:chOff x="2661988" y="3348218"/>
            <a:chExt cx="304078" cy="366665"/>
          </a:xfrm>
        </p:grpSpPr>
        <p:sp>
          <p:nvSpPr>
            <p:cNvPr id="15897" name="Google Shape;15897;p92"/>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92"/>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92"/>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92"/>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92"/>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92"/>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92"/>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92"/>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92"/>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92"/>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2"/>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92"/>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92"/>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92"/>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92"/>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2"/>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92"/>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92"/>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2"/>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92"/>
          <p:cNvGrpSpPr/>
          <p:nvPr/>
        </p:nvGrpSpPr>
        <p:grpSpPr>
          <a:xfrm>
            <a:off x="2212927" y="3164249"/>
            <a:ext cx="307606" cy="366482"/>
            <a:chOff x="2212927" y="3348897"/>
            <a:chExt cx="307606" cy="366482"/>
          </a:xfrm>
        </p:grpSpPr>
        <p:sp>
          <p:nvSpPr>
            <p:cNvPr id="15917" name="Google Shape;15917;p92"/>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2"/>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92"/>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92"/>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92"/>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92"/>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92"/>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92"/>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92"/>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92"/>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92"/>
          <p:cNvGrpSpPr/>
          <p:nvPr/>
        </p:nvGrpSpPr>
        <p:grpSpPr>
          <a:xfrm>
            <a:off x="1764389" y="3163570"/>
            <a:ext cx="310114" cy="366665"/>
            <a:chOff x="1764389" y="3348218"/>
            <a:chExt cx="310114" cy="366665"/>
          </a:xfrm>
        </p:grpSpPr>
        <p:sp>
          <p:nvSpPr>
            <p:cNvPr id="15928" name="Google Shape;15928;p92"/>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92"/>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2"/>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92"/>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92"/>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92"/>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92"/>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92"/>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92"/>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2"/>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92"/>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92"/>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2"/>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92"/>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92"/>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92"/>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92"/>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92"/>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92"/>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92"/>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8" name="Google Shape;15948;p92"/>
          <p:cNvGrpSpPr/>
          <p:nvPr/>
        </p:nvGrpSpPr>
        <p:grpSpPr>
          <a:xfrm>
            <a:off x="2777572" y="3622640"/>
            <a:ext cx="81716" cy="366717"/>
            <a:chOff x="2777572" y="3807287"/>
            <a:chExt cx="81716" cy="366717"/>
          </a:xfrm>
        </p:grpSpPr>
        <p:sp>
          <p:nvSpPr>
            <p:cNvPr id="15949" name="Google Shape;15949;p92"/>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2"/>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92"/>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92"/>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92"/>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2"/>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92"/>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92"/>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2"/>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2"/>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2"/>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0" name="Google Shape;15960;p92"/>
          <p:cNvGrpSpPr/>
          <p:nvPr/>
        </p:nvGrpSpPr>
        <p:grpSpPr>
          <a:xfrm>
            <a:off x="3934014" y="4145133"/>
            <a:ext cx="366665" cy="256334"/>
            <a:chOff x="3934014" y="4329780"/>
            <a:chExt cx="366665" cy="256334"/>
          </a:xfrm>
        </p:grpSpPr>
        <p:sp>
          <p:nvSpPr>
            <p:cNvPr id="15961" name="Google Shape;15961;p92"/>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2"/>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2"/>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92"/>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92"/>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2"/>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92"/>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92"/>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2"/>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2"/>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92"/>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92"/>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92"/>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4" name="Google Shape;15974;p92"/>
          <p:cNvGrpSpPr/>
          <p:nvPr/>
        </p:nvGrpSpPr>
        <p:grpSpPr>
          <a:xfrm>
            <a:off x="947670" y="3622692"/>
            <a:ext cx="194295" cy="366404"/>
            <a:chOff x="947670" y="3807339"/>
            <a:chExt cx="194295" cy="366404"/>
          </a:xfrm>
        </p:grpSpPr>
        <p:sp>
          <p:nvSpPr>
            <p:cNvPr id="15975" name="Google Shape;15975;p92"/>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2"/>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92"/>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92"/>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2"/>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92"/>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92"/>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92"/>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2"/>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2"/>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5" name="Google Shape;15985;p92"/>
          <p:cNvGrpSpPr/>
          <p:nvPr/>
        </p:nvGrpSpPr>
        <p:grpSpPr>
          <a:xfrm>
            <a:off x="3420379" y="4101910"/>
            <a:ext cx="368939" cy="342283"/>
            <a:chOff x="3420379" y="4286557"/>
            <a:chExt cx="368939" cy="342283"/>
          </a:xfrm>
        </p:grpSpPr>
        <p:sp>
          <p:nvSpPr>
            <p:cNvPr id="15986" name="Google Shape;15986;p92"/>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92"/>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92"/>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92"/>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92"/>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2"/>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92"/>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92"/>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92"/>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2"/>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92"/>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92"/>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2"/>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2"/>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2"/>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92"/>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2" name="Google Shape;16002;p92"/>
          <p:cNvGrpSpPr/>
          <p:nvPr/>
        </p:nvGrpSpPr>
        <p:grpSpPr>
          <a:xfrm>
            <a:off x="3965190" y="3657605"/>
            <a:ext cx="369801" cy="296813"/>
            <a:chOff x="3965190" y="3842252"/>
            <a:chExt cx="369801" cy="296813"/>
          </a:xfrm>
        </p:grpSpPr>
        <p:sp>
          <p:nvSpPr>
            <p:cNvPr id="16003" name="Google Shape;16003;p92"/>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92"/>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92"/>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92"/>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92"/>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2"/>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92"/>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92"/>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92"/>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92"/>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92"/>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2"/>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2"/>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2"/>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92"/>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92"/>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92"/>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2"/>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2"/>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2"/>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92"/>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4" name="Google Shape;16024;p92"/>
          <p:cNvGrpSpPr/>
          <p:nvPr/>
        </p:nvGrpSpPr>
        <p:grpSpPr>
          <a:xfrm>
            <a:off x="3506590" y="3649164"/>
            <a:ext cx="396796" cy="313407"/>
            <a:chOff x="3506590" y="3833812"/>
            <a:chExt cx="396796" cy="313407"/>
          </a:xfrm>
        </p:grpSpPr>
        <p:sp>
          <p:nvSpPr>
            <p:cNvPr id="16025" name="Google Shape;16025;p92"/>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2"/>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2"/>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92"/>
          <p:cNvGrpSpPr/>
          <p:nvPr/>
        </p:nvGrpSpPr>
        <p:grpSpPr>
          <a:xfrm>
            <a:off x="2769288" y="1780716"/>
            <a:ext cx="104556" cy="366665"/>
            <a:chOff x="2769288" y="1965364"/>
            <a:chExt cx="104556" cy="366665"/>
          </a:xfrm>
        </p:grpSpPr>
        <p:sp>
          <p:nvSpPr>
            <p:cNvPr id="16029" name="Google Shape;16029;p92"/>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2"/>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92"/>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92"/>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2"/>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92"/>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92"/>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92"/>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2"/>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2"/>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2"/>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92"/>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1" name="Google Shape;16041;p92"/>
          <p:cNvGrpSpPr/>
          <p:nvPr/>
        </p:nvGrpSpPr>
        <p:grpSpPr>
          <a:xfrm>
            <a:off x="3966679" y="1826213"/>
            <a:ext cx="367162" cy="275698"/>
            <a:chOff x="3966679" y="2010861"/>
            <a:chExt cx="367162" cy="275698"/>
          </a:xfrm>
        </p:grpSpPr>
        <p:sp>
          <p:nvSpPr>
            <p:cNvPr id="16042" name="Google Shape;16042;p92"/>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2"/>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2"/>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2"/>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6" name="Google Shape;16046;p92"/>
          <p:cNvGrpSpPr/>
          <p:nvPr/>
        </p:nvGrpSpPr>
        <p:grpSpPr>
          <a:xfrm>
            <a:off x="1752577" y="1840847"/>
            <a:ext cx="366404" cy="246220"/>
            <a:chOff x="1752577" y="2025495"/>
            <a:chExt cx="366404" cy="246220"/>
          </a:xfrm>
        </p:grpSpPr>
        <p:sp>
          <p:nvSpPr>
            <p:cNvPr id="16047" name="Google Shape;16047;p92"/>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92"/>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92"/>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2"/>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2"/>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2"/>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92"/>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92"/>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2"/>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2"/>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2"/>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2"/>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92"/>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92"/>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2"/>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2"/>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3" name="Google Shape;16063;p92"/>
          <p:cNvGrpSpPr/>
          <p:nvPr/>
        </p:nvGrpSpPr>
        <p:grpSpPr>
          <a:xfrm>
            <a:off x="1309553" y="1884933"/>
            <a:ext cx="366404" cy="158363"/>
            <a:chOff x="1309553" y="2069580"/>
            <a:chExt cx="366404" cy="158363"/>
          </a:xfrm>
        </p:grpSpPr>
        <p:sp>
          <p:nvSpPr>
            <p:cNvPr id="16064" name="Google Shape;16064;p92"/>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2"/>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2"/>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2"/>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2"/>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2"/>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92"/>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92"/>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92"/>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92"/>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92"/>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2"/>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2"/>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2"/>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2"/>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2"/>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92"/>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92"/>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2"/>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2"/>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2"/>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2"/>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92"/>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92"/>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2"/>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2"/>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0" name="Google Shape;16090;p92"/>
          <p:cNvGrpSpPr/>
          <p:nvPr/>
        </p:nvGrpSpPr>
        <p:grpSpPr>
          <a:xfrm>
            <a:off x="866528" y="1904114"/>
            <a:ext cx="366639" cy="119635"/>
            <a:chOff x="866528" y="2088762"/>
            <a:chExt cx="366639" cy="119635"/>
          </a:xfrm>
        </p:grpSpPr>
        <p:sp>
          <p:nvSpPr>
            <p:cNvPr id="16091" name="Google Shape;16091;p92"/>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2"/>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92"/>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92"/>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92"/>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2"/>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92"/>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92"/>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92"/>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92"/>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2"/>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2"/>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2"/>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92"/>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5" name="Google Shape;16105;p92"/>
          <p:cNvGrpSpPr/>
          <p:nvPr/>
        </p:nvGrpSpPr>
        <p:grpSpPr>
          <a:xfrm>
            <a:off x="2329269" y="1780664"/>
            <a:ext cx="98807" cy="366273"/>
            <a:chOff x="2329269" y="1965312"/>
            <a:chExt cx="98807" cy="366273"/>
          </a:xfrm>
        </p:grpSpPr>
        <p:sp>
          <p:nvSpPr>
            <p:cNvPr id="16106" name="Google Shape;16106;p92"/>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2"/>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2"/>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9" name="Google Shape;16109;p92"/>
          <p:cNvGrpSpPr/>
          <p:nvPr/>
        </p:nvGrpSpPr>
        <p:grpSpPr>
          <a:xfrm>
            <a:off x="3208053" y="1780324"/>
            <a:ext cx="112344" cy="366926"/>
            <a:chOff x="3208053" y="1964972"/>
            <a:chExt cx="112344" cy="366926"/>
          </a:xfrm>
        </p:grpSpPr>
        <p:sp>
          <p:nvSpPr>
            <p:cNvPr id="16110" name="Google Shape;16110;p92"/>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2"/>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92"/>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92"/>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92"/>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2"/>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6" name="Google Shape;16116;p92"/>
          <p:cNvGrpSpPr/>
          <p:nvPr/>
        </p:nvGrpSpPr>
        <p:grpSpPr>
          <a:xfrm>
            <a:off x="3225379" y="3622692"/>
            <a:ext cx="72413" cy="366404"/>
            <a:chOff x="3225379" y="3807339"/>
            <a:chExt cx="72413" cy="366404"/>
          </a:xfrm>
        </p:grpSpPr>
        <p:sp>
          <p:nvSpPr>
            <p:cNvPr id="16117" name="Google Shape;16117;p92"/>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2"/>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2"/>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2"/>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92"/>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92"/>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92"/>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92"/>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5" name="Google Shape;16125;p92"/>
          <p:cNvGrpSpPr/>
          <p:nvPr/>
        </p:nvGrpSpPr>
        <p:grpSpPr>
          <a:xfrm>
            <a:off x="3523916" y="1826448"/>
            <a:ext cx="366665" cy="275201"/>
            <a:chOff x="3523916" y="2011096"/>
            <a:chExt cx="366665" cy="275201"/>
          </a:xfrm>
        </p:grpSpPr>
        <p:sp>
          <p:nvSpPr>
            <p:cNvPr id="16126" name="Google Shape;16126;p92"/>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2"/>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92"/>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92"/>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2"/>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2"/>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92"/>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92"/>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2"/>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2"/>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92"/>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92"/>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2"/>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2"/>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92"/>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92"/>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2"/>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2"/>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92"/>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92"/>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6" name="Google Shape;16146;p92"/>
          <p:cNvGrpSpPr/>
          <p:nvPr/>
        </p:nvGrpSpPr>
        <p:grpSpPr>
          <a:xfrm>
            <a:off x="1742777" y="1315349"/>
            <a:ext cx="393791" cy="366744"/>
            <a:chOff x="1742777" y="1499997"/>
            <a:chExt cx="393791" cy="366744"/>
          </a:xfrm>
        </p:grpSpPr>
        <p:sp>
          <p:nvSpPr>
            <p:cNvPr id="16147" name="Google Shape;16147;p92"/>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2"/>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2"/>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2"/>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2"/>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92"/>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92"/>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92"/>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92"/>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92"/>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2"/>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2"/>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92"/>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92"/>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1" name="Google Shape;16161;p92"/>
          <p:cNvGrpSpPr/>
          <p:nvPr/>
        </p:nvGrpSpPr>
        <p:grpSpPr>
          <a:xfrm>
            <a:off x="4014449" y="1315349"/>
            <a:ext cx="319914" cy="366639"/>
            <a:chOff x="4014449" y="1499997"/>
            <a:chExt cx="319914" cy="366639"/>
          </a:xfrm>
        </p:grpSpPr>
        <p:sp>
          <p:nvSpPr>
            <p:cNvPr id="16162" name="Google Shape;16162;p92"/>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92"/>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2"/>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92"/>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2"/>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92"/>
          <p:cNvGrpSpPr/>
          <p:nvPr/>
        </p:nvGrpSpPr>
        <p:grpSpPr>
          <a:xfrm>
            <a:off x="866267" y="1406813"/>
            <a:ext cx="367397" cy="183711"/>
            <a:chOff x="866267" y="1591460"/>
            <a:chExt cx="367397" cy="183711"/>
          </a:xfrm>
        </p:grpSpPr>
        <p:sp>
          <p:nvSpPr>
            <p:cNvPr id="16168" name="Google Shape;16168;p92"/>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92"/>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92"/>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92"/>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92"/>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92"/>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92"/>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92"/>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92"/>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92"/>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92"/>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92"/>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92"/>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92"/>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92"/>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92"/>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92"/>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92"/>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6" name="Google Shape;16186;p92"/>
          <p:cNvGrpSpPr/>
          <p:nvPr/>
        </p:nvGrpSpPr>
        <p:grpSpPr>
          <a:xfrm>
            <a:off x="3117843" y="1315244"/>
            <a:ext cx="327440" cy="366744"/>
            <a:chOff x="3117843" y="1499892"/>
            <a:chExt cx="327440" cy="366744"/>
          </a:xfrm>
        </p:grpSpPr>
        <p:sp>
          <p:nvSpPr>
            <p:cNvPr id="16187" name="Google Shape;16187;p92"/>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92"/>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92"/>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92"/>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92"/>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92"/>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92"/>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4" name="Google Shape;16194;p92"/>
          <p:cNvGrpSpPr/>
          <p:nvPr/>
        </p:nvGrpSpPr>
        <p:grpSpPr>
          <a:xfrm>
            <a:off x="2667005" y="1315349"/>
            <a:ext cx="336770" cy="366639"/>
            <a:chOff x="2667005" y="1499997"/>
            <a:chExt cx="336770" cy="366639"/>
          </a:xfrm>
        </p:grpSpPr>
        <p:sp>
          <p:nvSpPr>
            <p:cNvPr id="16195" name="Google Shape;16195;p92"/>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92"/>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92"/>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92"/>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92"/>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92"/>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92"/>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92"/>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92"/>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92"/>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92"/>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92"/>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92"/>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92"/>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92"/>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92"/>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92"/>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92"/>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92"/>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4" name="Google Shape;16214;p92"/>
          <p:cNvGrpSpPr/>
          <p:nvPr/>
        </p:nvGrpSpPr>
        <p:grpSpPr>
          <a:xfrm>
            <a:off x="3564866" y="1315349"/>
            <a:ext cx="326473" cy="366639"/>
            <a:chOff x="3564866" y="1499997"/>
            <a:chExt cx="326473" cy="366639"/>
          </a:xfrm>
        </p:grpSpPr>
        <p:sp>
          <p:nvSpPr>
            <p:cNvPr id="16215" name="Google Shape;16215;p92"/>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92"/>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92"/>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92"/>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92"/>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92"/>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92"/>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92"/>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92"/>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92"/>
          <p:cNvGrpSpPr/>
          <p:nvPr/>
        </p:nvGrpSpPr>
        <p:grpSpPr>
          <a:xfrm>
            <a:off x="1314074" y="1315349"/>
            <a:ext cx="364392" cy="366639"/>
            <a:chOff x="1314074" y="1499997"/>
            <a:chExt cx="364392" cy="366639"/>
          </a:xfrm>
        </p:grpSpPr>
        <p:sp>
          <p:nvSpPr>
            <p:cNvPr id="16225" name="Google Shape;16225;p92"/>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92"/>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92"/>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92"/>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92"/>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92"/>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92"/>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92"/>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92"/>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92"/>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92"/>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92"/>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92"/>
          <p:cNvGrpSpPr/>
          <p:nvPr/>
        </p:nvGrpSpPr>
        <p:grpSpPr>
          <a:xfrm>
            <a:off x="2220479" y="1315349"/>
            <a:ext cx="337005" cy="366639"/>
            <a:chOff x="2220479" y="1499997"/>
            <a:chExt cx="337005" cy="366639"/>
          </a:xfrm>
        </p:grpSpPr>
        <p:sp>
          <p:nvSpPr>
            <p:cNvPr id="16238" name="Google Shape;16238;p92"/>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92"/>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92"/>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92"/>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92"/>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92"/>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92"/>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92"/>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92"/>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92"/>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92"/>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9" name="Google Shape;16249;p92"/>
          <p:cNvGrpSpPr/>
          <p:nvPr/>
        </p:nvGrpSpPr>
        <p:grpSpPr>
          <a:xfrm>
            <a:off x="4105155" y="2241328"/>
            <a:ext cx="87230" cy="366430"/>
            <a:chOff x="4105155" y="2425976"/>
            <a:chExt cx="87230" cy="366430"/>
          </a:xfrm>
        </p:grpSpPr>
        <p:sp>
          <p:nvSpPr>
            <p:cNvPr id="16250" name="Google Shape;16250;p92"/>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92"/>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92"/>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92"/>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92"/>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92"/>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92"/>
          <p:cNvGrpSpPr/>
          <p:nvPr/>
        </p:nvGrpSpPr>
        <p:grpSpPr>
          <a:xfrm>
            <a:off x="1808109" y="2241354"/>
            <a:ext cx="267884" cy="366639"/>
            <a:chOff x="1808109" y="2426002"/>
            <a:chExt cx="267884" cy="366639"/>
          </a:xfrm>
        </p:grpSpPr>
        <p:sp>
          <p:nvSpPr>
            <p:cNvPr id="16257" name="Google Shape;16257;p92"/>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92"/>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92"/>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92"/>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92"/>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92"/>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92"/>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92"/>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92"/>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92"/>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92"/>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92"/>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92"/>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92"/>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92"/>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92"/>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92"/>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92"/>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92"/>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92"/>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92"/>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92"/>
          <p:cNvGrpSpPr/>
          <p:nvPr/>
        </p:nvGrpSpPr>
        <p:grpSpPr>
          <a:xfrm>
            <a:off x="3603568" y="2241354"/>
            <a:ext cx="207597" cy="366639"/>
            <a:chOff x="3603568" y="2426002"/>
            <a:chExt cx="207597" cy="366639"/>
          </a:xfrm>
        </p:grpSpPr>
        <p:sp>
          <p:nvSpPr>
            <p:cNvPr id="16279" name="Google Shape;16279;p92"/>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92"/>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92"/>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92"/>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92"/>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92"/>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5" name="Google Shape;16285;p92"/>
          <p:cNvGrpSpPr/>
          <p:nvPr/>
        </p:nvGrpSpPr>
        <p:grpSpPr>
          <a:xfrm>
            <a:off x="2246115" y="2241354"/>
            <a:ext cx="274417" cy="366404"/>
            <a:chOff x="2246115" y="2426002"/>
            <a:chExt cx="274417" cy="366404"/>
          </a:xfrm>
        </p:grpSpPr>
        <p:sp>
          <p:nvSpPr>
            <p:cNvPr id="16286" name="Google Shape;16286;p92"/>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92"/>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92"/>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92"/>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92"/>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2"/>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92"/>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92"/>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92"/>
          <p:cNvGrpSpPr/>
          <p:nvPr/>
        </p:nvGrpSpPr>
        <p:grpSpPr>
          <a:xfrm>
            <a:off x="2696666" y="2241354"/>
            <a:ext cx="256099" cy="366639"/>
            <a:chOff x="2696666" y="2426002"/>
            <a:chExt cx="256099" cy="366639"/>
          </a:xfrm>
        </p:grpSpPr>
        <p:sp>
          <p:nvSpPr>
            <p:cNvPr id="16295" name="Google Shape;16295;p92"/>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92"/>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92"/>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2"/>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2"/>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2"/>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1" name="Google Shape;16301;p92"/>
          <p:cNvGrpSpPr/>
          <p:nvPr/>
        </p:nvGrpSpPr>
        <p:grpSpPr>
          <a:xfrm>
            <a:off x="3149072" y="2241354"/>
            <a:ext cx="225863" cy="366430"/>
            <a:chOff x="3149072" y="2426002"/>
            <a:chExt cx="225863" cy="366430"/>
          </a:xfrm>
        </p:grpSpPr>
        <p:sp>
          <p:nvSpPr>
            <p:cNvPr id="16302" name="Google Shape;16302;p92"/>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92"/>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92"/>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92"/>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92"/>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92"/>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92"/>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92"/>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92"/>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92"/>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92"/>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3" name="Google Shape;16313;p92"/>
          <p:cNvGrpSpPr/>
          <p:nvPr/>
        </p:nvGrpSpPr>
        <p:grpSpPr>
          <a:xfrm>
            <a:off x="1361556" y="2241276"/>
            <a:ext cx="283224" cy="366482"/>
            <a:chOff x="1361556" y="2425923"/>
            <a:chExt cx="283224" cy="366482"/>
          </a:xfrm>
        </p:grpSpPr>
        <p:sp>
          <p:nvSpPr>
            <p:cNvPr id="16314" name="Google Shape;16314;p92"/>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92"/>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92"/>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92"/>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92"/>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92"/>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92"/>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92"/>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92"/>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92"/>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92"/>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92"/>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92"/>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92"/>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92"/>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92"/>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92"/>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92"/>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92"/>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92"/>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4" name="Google Shape;16334;p92"/>
          <p:cNvGrpSpPr/>
          <p:nvPr/>
        </p:nvGrpSpPr>
        <p:grpSpPr>
          <a:xfrm>
            <a:off x="3973735" y="2706408"/>
            <a:ext cx="361883" cy="366979"/>
            <a:chOff x="3973735" y="2891056"/>
            <a:chExt cx="361883" cy="366979"/>
          </a:xfrm>
        </p:grpSpPr>
        <p:sp>
          <p:nvSpPr>
            <p:cNvPr id="16335" name="Google Shape;16335;p92"/>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92"/>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92"/>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92"/>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92"/>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92"/>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92"/>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92"/>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92"/>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92"/>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92"/>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92"/>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92"/>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92"/>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92"/>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92"/>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92"/>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2" name="Google Shape;16352;p92"/>
          <p:cNvGrpSpPr/>
          <p:nvPr/>
        </p:nvGrpSpPr>
        <p:grpSpPr>
          <a:xfrm>
            <a:off x="3527941" y="2732096"/>
            <a:ext cx="366665" cy="315654"/>
            <a:chOff x="3527941" y="2916744"/>
            <a:chExt cx="366665" cy="315654"/>
          </a:xfrm>
        </p:grpSpPr>
        <p:sp>
          <p:nvSpPr>
            <p:cNvPr id="16353" name="Google Shape;16353;p92"/>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92"/>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92"/>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92"/>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92"/>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92"/>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92"/>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92"/>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92"/>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92"/>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92"/>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92"/>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92"/>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92"/>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92"/>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92"/>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92"/>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92"/>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92"/>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92"/>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92"/>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92"/>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92"/>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92"/>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92"/>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92"/>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92"/>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92"/>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92"/>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92"/>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3" name="Google Shape;16383;p92"/>
          <p:cNvGrpSpPr/>
          <p:nvPr/>
        </p:nvGrpSpPr>
        <p:grpSpPr>
          <a:xfrm>
            <a:off x="2640873" y="2706983"/>
            <a:ext cx="366404" cy="366404"/>
            <a:chOff x="2640873" y="2891631"/>
            <a:chExt cx="366404" cy="366404"/>
          </a:xfrm>
        </p:grpSpPr>
        <p:sp>
          <p:nvSpPr>
            <p:cNvPr id="16384" name="Google Shape;16384;p92"/>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92"/>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92"/>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92"/>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92"/>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92"/>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92"/>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92"/>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92"/>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92"/>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92"/>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92"/>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92"/>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92"/>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92"/>
          <p:cNvGrpSpPr/>
          <p:nvPr/>
        </p:nvGrpSpPr>
        <p:grpSpPr>
          <a:xfrm>
            <a:off x="2197091" y="2753473"/>
            <a:ext cx="366665" cy="273189"/>
            <a:chOff x="2197091" y="2938120"/>
            <a:chExt cx="366665" cy="273189"/>
          </a:xfrm>
        </p:grpSpPr>
        <p:sp>
          <p:nvSpPr>
            <p:cNvPr id="16399" name="Google Shape;16399;p92"/>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92"/>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92"/>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92"/>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92"/>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92"/>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92"/>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92"/>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92"/>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92"/>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92"/>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92"/>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92"/>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92"/>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92"/>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92"/>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92"/>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92"/>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92"/>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92"/>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92"/>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92"/>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92"/>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92"/>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3" name="Google Shape;16423;p92"/>
          <p:cNvGrpSpPr/>
          <p:nvPr/>
        </p:nvGrpSpPr>
        <p:grpSpPr>
          <a:xfrm>
            <a:off x="1753570" y="2707479"/>
            <a:ext cx="366665" cy="365202"/>
            <a:chOff x="1753570" y="2892127"/>
            <a:chExt cx="366665" cy="365202"/>
          </a:xfrm>
        </p:grpSpPr>
        <p:sp>
          <p:nvSpPr>
            <p:cNvPr id="16424" name="Google Shape;16424;p92"/>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92"/>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92"/>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92"/>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92"/>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92"/>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92"/>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92"/>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92"/>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92"/>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92"/>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92"/>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92"/>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92"/>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92"/>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92"/>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92"/>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92"/>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92"/>
          <p:cNvGrpSpPr/>
          <p:nvPr/>
        </p:nvGrpSpPr>
        <p:grpSpPr>
          <a:xfrm>
            <a:off x="1303751" y="3622692"/>
            <a:ext cx="367684" cy="366561"/>
            <a:chOff x="1303751" y="3807339"/>
            <a:chExt cx="367684" cy="366561"/>
          </a:xfrm>
        </p:grpSpPr>
        <p:sp>
          <p:nvSpPr>
            <p:cNvPr id="16443" name="Google Shape;16443;p92"/>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92"/>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92"/>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92"/>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92"/>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92"/>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92"/>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92"/>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92"/>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92"/>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92"/>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92"/>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92"/>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92"/>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92"/>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92"/>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92"/>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92"/>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92"/>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92"/>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92"/>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92"/>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92"/>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92"/>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92"/>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92"/>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92"/>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92"/>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92"/>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92"/>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92"/>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92"/>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92"/>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92"/>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92"/>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92"/>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92"/>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92"/>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92"/>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92"/>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92"/>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4" name="Google Shape;16484;p92"/>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5" name="Google Shape;16485;p92"/>
          <p:cNvGrpSpPr/>
          <p:nvPr/>
        </p:nvGrpSpPr>
        <p:grpSpPr>
          <a:xfrm>
            <a:off x="1310049" y="2706774"/>
            <a:ext cx="384749" cy="366613"/>
            <a:chOff x="1310049" y="2891421"/>
            <a:chExt cx="384749" cy="366613"/>
          </a:xfrm>
        </p:grpSpPr>
        <p:sp>
          <p:nvSpPr>
            <p:cNvPr id="16486" name="Google Shape;16486;p92"/>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92"/>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92"/>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92"/>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92"/>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92"/>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92"/>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92"/>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92"/>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92"/>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92"/>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92"/>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92"/>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92"/>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0" name="Google Shape;16500;p92"/>
          <p:cNvGrpSpPr/>
          <p:nvPr/>
        </p:nvGrpSpPr>
        <p:grpSpPr>
          <a:xfrm>
            <a:off x="849673" y="2706695"/>
            <a:ext cx="383468" cy="366665"/>
            <a:chOff x="849673" y="2891343"/>
            <a:chExt cx="383468" cy="366665"/>
          </a:xfrm>
        </p:grpSpPr>
        <p:sp>
          <p:nvSpPr>
            <p:cNvPr id="16501" name="Google Shape;16501;p92"/>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92"/>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92"/>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92"/>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92"/>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92"/>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92"/>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92"/>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92"/>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92"/>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92"/>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92"/>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3" name="Google Shape;16513;p92"/>
          <p:cNvGrpSpPr/>
          <p:nvPr/>
        </p:nvGrpSpPr>
        <p:grpSpPr>
          <a:xfrm>
            <a:off x="920257" y="2241354"/>
            <a:ext cx="278024" cy="366508"/>
            <a:chOff x="920257" y="2426002"/>
            <a:chExt cx="278024" cy="366508"/>
          </a:xfrm>
        </p:grpSpPr>
        <p:sp>
          <p:nvSpPr>
            <p:cNvPr id="16514" name="Google Shape;16514;p92"/>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92"/>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92"/>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92"/>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92"/>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92"/>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92"/>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92"/>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92"/>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92"/>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92"/>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92"/>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92"/>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7" name="Google Shape;16527;p92"/>
          <p:cNvGrpSpPr/>
          <p:nvPr/>
        </p:nvGrpSpPr>
        <p:grpSpPr>
          <a:xfrm>
            <a:off x="866528" y="4089836"/>
            <a:ext cx="349810" cy="366665"/>
            <a:chOff x="866528" y="4274484"/>
            <a:chExt cx="349810" cy="366665"/>
          </a:xfrm>
        </p:grpSpPr>
        <p:sp>
          <p:nvSpPr>
            <p:cNvPr id="16528" name="Google Shape;16528;p92"/>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92"/>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92"/>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92"/>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92"/>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92"/>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92"/>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92"/>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92"/>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92"/>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92"/>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9" name="Google Shape;16539;p92"/>
          <p:cNvGrpSpPr/>
          <p:nvPr/>
        </p:nvGrpSpPr>
        <p:grpSpPr>
          <a:xfrm>
            <a:off x="1388708" y="4089836"/>
            <a:ext cx="330210" cy="366665"/>
            <a:chOff x="1388708" y="4274484"/>
            <a:chExt cx="330210" cy="366665"/>
          </a:xfrm>
        </p:grpSpPr>
        <p:sp>
          <p:nvSpPr>
            <p:cNvPr id="16540" name="Google Shape;16540;p92"/>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92"/>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92"/>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92"/>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92"/>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92"/>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92"/>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92"/>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92"/>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92"/>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92"/>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92"/>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92"/>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92"/>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92"/>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92"/>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92"/>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92"/>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92"/>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92"/>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0" name="Google Shape;16560;p92"/>
          <p:cNvGrpSpPr/>
          <p:nvPr/>
        </p:nvGrpSpPr>
        <p:grpSpPr>
          <a:xfrm>
            <a:off x="1874694" y="4108678"/>
            <a:ext cx="375446" cy="328982"/>
            <a:chOff x="1874694" y="4293326"/>
            <a:chExt cx="375446" cy="328982"/>
          </a:xfrm>
        </p:grpSpPr>
        <p:sp>
          <p:nvSpPr>
            <p:cNvPr id="16561" name="Google Shape;16561;p92"/>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92"/>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92"/>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92"/>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92"/>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92"/>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92"/>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92"/>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92"/>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92"/>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92"/>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92"/>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92"/>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92"/>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92"/>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92"/>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92"/>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92"/>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92"/>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92"/>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92"/>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92"/>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3" name="Google Shape;16583;p92"/>
          <p:cNvGrpSpPr/>
          <p:nvPr/>
        </p:nvGrpSpPr>
        <p:grpSpPr>
          <a:xfrm>
            <a:off x="2396116" y="4108443"/>
            <a:ext cx="366665" cy="329714"/>
            <a:chOff x="2396116" y="4293090"/>
            <a:chExt cx="366665" cy="329714"/>
          </a:xfrm>
        </p:grpSpPr>
        <p:sp>
          <p:nvSpPr>
            <p:cNvPr id="16584" name="Google Shape;16584;p92"/>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92"/>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92"/>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92"/>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92"/>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92"/>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92"/>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92"/>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92"/>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92"/>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92"/>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92"/>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92"/>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7" name="Google Shape;16597;p92"/>
          <p:cNvGrpSpPr/>
          <p:nvPr/>
        </p:nvGrpSpPr>
        <p:grpSpPr>
          <a:xfrm>
            <a:off x="2908757" y="4105176"/>
            <a:ext cx="367162" cy="336116"/>
            <a:chOff x="2908757" y="4289824"/>
            <a:chExt cx="367162" cy="336116"/>
          </a:xfrm>
        </p:grpSpPr>
        <p:sp>
          <p:nvSpPr>
            <p:cNvPr id="16598" name="Google Shape;16598;p92"/>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92"/>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92"/>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92"/>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92"/>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92"/>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92"/>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92"/>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92"/>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92"/>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92"/>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92"/>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92"/>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92"/>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92"/>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92"/>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92"/>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92"/>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92"/>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92"/>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92"/>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92"/>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92"/>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92"/>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92"/>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92"/>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92"/>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5" name="Google Shape;16625;p92"/>
          <p:cNvGrpSpPr/>
          <p:nvPr/>
        </p:nvGrpSpPr>
        <p:grpSpPr>
          <a:xfrm>
            <a:off x="3082408" y="2734892"/>
            <a:ext cx="368651" cy="310350"/>
            <a:chOff x="3082408" y="2919540"/>
            <a:chExt cx="368651" cy="310350"/>
          </a:xfrm>
        </p:grpSpPr>
        <p:sp>
          <p:nvSpPr>
            <p:cNvPr id="16626" name="Google Shape;16626;p92"/>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92"/>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92"/>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92"/>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92"/>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92"/>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92"/>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92"/>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92"/>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92"/>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92"/>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92"/>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8" name="Google Shape;16638;p92"/>
          <p:cNvGrpSpPr/>
          <p:nvPr/>
        </p:nvGrpSpPr>
        <p:grpSpPr>
          <a:xfrm>
            <a:off x="7069130" y="2240152"/>
            <a:ext cx="366169" cy="360498"/>
            <a:chOff x="7069130" y="2424800"/>
            <a:chExt cx="366169" cy="360498"/>
          </a:xfrm>
        </p:grpSpPr>
        <p:sp>
          <p:nvSpPr>
            <p:cNvPr id="16639" name="Google Shape;16639;p92"/>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92"/>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92"/>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92"/>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92"/>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92"/>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92"/>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92"/>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92"/>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92"/>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92"/>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92"/>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92"/>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92"/>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92"/>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2"/>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92"/>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92"/>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92"/>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92"/>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9" name="Google Shape;16659;p92"/>
          <p:cNvGrpSpPr/>
          <p:nvPr/>
        </p:nvGrpSpPr>
        <p:grpSpPr>
          <a:xfrm>
            <a:off x="4885655" y="2240073"/>
            <a:ext cx="281473" cy="360629"/>
            <a:chOff x="4885655" y="2424721"/>
            <a:chExt cx="281473" cy="360629"/>
          </a:xfrm>
        </p:grpSpPr>
        <p:sp>
          <p:nvSpPr>
            <p:cNvPr id="16660" name="Google Shape;16660;p92"/>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92"/>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2"/>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2"/>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92"/>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92"/>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92"/>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92"/>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92"/>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92"/>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92"/>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1" name="Google Shape;16671;p92"/>
          <p:cNvGrpSpPr/>
          <p:nvPr/>
        </p:nvGrpSpPr>
        <p:grpSpPr>
          <a:xfrm>
            <a:off x="6625609" y="2262129"/>
            <a:ext cx="364130" cy="316726"/>
            <a:chOff x="6625609" y="2446777"/>
            <a:chExt cx="364130" cy="316726"/>
          </a:xfrm>
        </p:grpSpPr>
        <p:sp>
          <p:nvSpPr>
            <p:cNvPr id="16672" name="Google Shape;16672;p92"/>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2"/>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2"/>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92"/>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92"/>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2"/>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92"/>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92"/>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92"/>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2"/>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2"/>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2"/>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92"/>
          <p:cNvGrpSpPr/>
          <p:nvPr/>
        </p:nvGrpSpPr>
        <p:grpSpPr>
          <a:xfrm>
            <a:off x="5757644" y="1827703"/>
            <a:ext cx="360628" cy="298825"/>
            <a:chOff x="5757644" y="2012350"/>
            <a:chExt cx="360628" cy="298825"/>
          </a:xfrm>
        </p:grpSpPr>
        <p:sp>
          <p:nvSpPr>
            <p:cNvPr id="16685" name="Google Shape;16685;p92"/>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92"/>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92"/>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2"/>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2"/>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2"/>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92"/>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92"/>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92"/>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92"/>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92"/>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92"/>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2"/>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2"/>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2"/>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2"/>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92"/>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92"/>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2"/>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2"/>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92"/>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92"/>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7" name="Google Shape;16707;p92"/>
          <p:cNvGrpSpPr/>
          <p:nvPr/>
        </p:nvGrpSpPr>
        <p:grpSpPr>
          <a:xfrm>
            <a:off x="5317625" y="1798826"/>
            <a:ext cx="360628" cy="356839"/>
            <a:chOff x="5317625" y="1983474"/>
            <a:chExt cx="360628" cy="356839"/>
          </a:xfrm>
        </p:grpSpPr>
        <p:sp>
          <p:nvSpPr>
            <p:cNvPr id="16708" name="Google Shape;16708;p92"/>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92"/>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2"/>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92"/>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92"/>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92"/>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92"/>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92"/>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2"/>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92"/>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92"/>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2"/>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2"/>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92"/>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92"/>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2"/>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2"/>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2"/>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2"/>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7" name="Google Shape;16727;p92"/>
          <p:cNvGrpSpPr/>
          <p:nvPr/>
        </p:nvGrpSpPr>
        <p:grpSpPr>
          <a:xfrm>
            <a:off x="6181827" y="2279037"/>
            <a:ext cx="360629" cy="282989"/>
            <a:chOff x="6181827" y="2463685"/>
            <a:chExt cx="360629" cy="282989"/>
          </a:xfrm>
        </p:grpSpPr>
        <p:sp>
          <p:nvSpPr>
            <p:cNvPr id="16728" name="Google Shape;16728;p92"/>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2"/>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92"/>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92"/>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92"/>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92"/>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92"/>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92"/>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2"/>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2"/>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2"/>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9" name="Google Shape;16739;p92"/>
          <p:cNvGrpSpPr/>
          <p:nvPr/>
        </p:nvGrpSpPr>
        <p:grpSpPr>
          <a:xfrm>
            <a:off x="5346292" y="3156044"/>
            <a:ext cx="291247" cy="360629"/>
            <a:chOff x="5346292" y="3340691"/>
            <a:chExt cx="291247" cy="360628"/>
          </a:xfrm>
        </p:grpSpPr>
        <p:sp>
          <p:nvSpPr>
            <p:cNvPr id="16740" name="Google Shape;16740;p92"/>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2"/>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2"/>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92"/>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92"/>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2"/>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92"/>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92"/>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2"/>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2"/>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2"/>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2"/>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2"/>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2"/>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92"/>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92"/>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2"/>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92"/>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92"/>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92"/>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2"/>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92"/>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92"/>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92"/>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92"/>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5" name="Google Shape;16765;p92"/>
          <p:cNvGrpSpPr/>
          <p:nvPr/>
        </p:nvGrpSpPr>
        <p:grpSpPr>
          <a:xfrm>
            <a:off x="7969264" y="1797049"/>
            <a:ext cx="337763" cy="360393"/>
            <a:chOff x="7969264" y="1981697"/>
            <a:chExt cx="337763" cy="360393"/>
          </a:xfrm>
        </p:grpSpPr>
        <p:sp>
          <p:nvSpPr>
            <p:cNvPr id="16766" name="Google Shape;16766;p92"/>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2"/>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2"/>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2"/>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2"/>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92"/>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92"/>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92"/>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92"/>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92"/>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92"/>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92"/>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92"/>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2"/>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92"/>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92"/>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2"/>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92"/>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4" name="Google Shape;16784;p92"/>
          <p:cNvGrpSpPr/>
          <p:nvPr/>
        </p:nvGrpSpPr>
        <p:grpSpPr>
          <a:xfrm>
            <a:off x="5736032" y="2245352"/>
            <a:ext cx="360890" cy="350332"/>
            <a:chOff x="5736032" y="2430000"/>
            <a:chExt cx="360890" cy="350332"/>
          </a:xfrm>
        </p:grpSpPr>
        <p:sp>
          <p:nvSpPr>
            <p:cNvPr id="16785" name="Google Shape;16785;p92"/>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2"/>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92"/>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92"/>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2"/>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92"/>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92"/>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92"/>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92"/>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2"/>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92"/>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92"/>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2"/>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2"/>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2"/>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92"/>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92"/>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2" name="Google Shape;16802;p92"/>
          <p:cNvGrpSpPr/>
          <p:nvPr/>
        </p:nvGrpSpPr>
        <p:grpSpPr>
          <a:xfrm>
            <a:off x="4877867" y="1811344"/>
            <a:ext cx="360628" cy="331778"/>
            <a:chOff x="4877867" y="1995991"/>
            <a:chExt cx="360628" cy="331778"/>
          </a:xfrm>
        </p:grpSpPr>
        <p:sp>
          <p:nvSpPr>
            <p:cNvPr id="16803" name="Google Shape;16803;p92"/>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92"/>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2"/>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92"/>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92"/>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92"/>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92"/>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92"/>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2"/>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2"/>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92"/>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92"/>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92"/>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2"/>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92"/>
          <p:cNvGrpSpPr/>
          <p:nvPr/>
        </p:nvGrpSpPr>
        <p:grpSpPr>
          <a:xfrm>
            <a:off x="7050889" y="2728856"/>
            <a:ext cx="363529" cy="339513"/>
            <a:chOff x="7050889" y="2913503"/>
            <a:chExt cx="363529" cy="339513"/>
          </a:xfrm>
        </p:grpSpPr>
        <p:sp>
          <p:nvSpPr>
            <p:cNvPr id="16818" name="Google Shape;16818;p92"/>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92"/>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92"/>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2"/>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2"/>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2"/>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92"/>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92"/>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92"/>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7" name="Google Shape;16827;p92"/>
          <p:cNvGrpSpPr/>
          <p:nvPr/>
        </p:nvGrpSpPr>
        <p:grpSpPr>
          <a:xfrm>
            <a:off x="7510900" y="1796814"/>
            <a:ext cx="372937" cy="360629"/>
            <a:chOff x="7510900" y="1981462"/>
            <a:chExt cx="372937" cy="360629"/>
          </a:xfrm>
        </p:grpSpPr>
        <p:sp>
          <p:nvSpPr>
            <p:cNvPr id="16828" name="Google Shape;16828;p92"/>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92"/>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92"/>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2"/>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2"/>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2"/>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92"/>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92"/>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92"/>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2"/>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2"/>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92"/>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92"/>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92"/>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2"/>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2"/>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4" name="Google Shape;16844;p92"/>
          <p:cNvGrpSpPr/>
          <p:nvPr/>
        </p:nvGrpSpPr>
        <p:grpSpPr>
          <a:xfrm>
            <a:off x="6599476" y="2733612"/>
            <a:ext cx="360629" cy="329975"/>
            <a:chOff x="6599476" y="2918260"/>
            <a:chExt cx="360629" cy="329975"/>
          </a:xfrm>
        </p:grpSpPr>
        <p:sp>
          <p:nvSpPr>
            <p:cNvPr id="16845" name="Google Shape;16845;p92"/>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92"/>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2"/>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2"/>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2"/>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2"/>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92"/>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92"/>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92"/>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92"/>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2"/>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92"/>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92"/>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2"/>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2"/>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92"/>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92"/>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92"/>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92"/>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92"/>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92"/>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2"/>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2"/>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2"/>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2"/>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0" name="Google Shape;16870;p92"/>
          <p:cNvGrpSpPr/>
          <p:nvPr/>
        </p:nvGrpSpPr>
        <p:grpSpPr>
          <a:xfrm>
            <a:off x="5290499" y="2296886"/>
            <a:ext cx="360628" cy="247292"/>
            <a:chOff x="5290499" y="2481533"/>
            <a:chExt cx="360628" cy="247292"/>
          </a:xfrm>
        </p:grpSpPr>
        <p:sp>
          <p:nvSpPr>
            <p:cNvPr id="16871" name="Google Shape;16871;p92"/>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92"/>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2"/>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2"/>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2"/>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2"/>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92"/>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92"/>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2"/>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92"/>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92"/>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92"/>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2"/>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2"/>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92"/>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92"/>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2"/>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2"/>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2"/>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2"/>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92"/>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92"/>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2"/>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2"/>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92"/>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92"/>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2"/>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8" name="Google Shape;16898;p92"/>
          <p:cNvGrpSpPr/>
          <p:nvPr/>
        </p:nvGrpSpPr>
        <p:grpSpPr>
          <a:xfrm>
            <a:off x="6201923" y="1796866"/>
            <a:ext cx="351325" cy="360576"/>
            <a:chOff x="6201923" y="1981514"/>
            <a:chExt cx="351325" cy="360576"/>
          </a:xfrm>
        </p:grpSpPr>
        <p:sp>
          <p:nvSpPr>
            <p:cNvPr id="16899" name="Google Shape;16899;p92"/>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2"/>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2"/>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2"/>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2"/>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92"/>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92"/>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6" name="Google Shape;16906;p92"/>
          <p:cNvGrpSpPr/>
          <p:nvPr/>
        </p:nvGrpSpPr>
        <p:grpSpPr>
          <a:xfrm>
            <a:off x="4894461" y="3156044"/>
            <a:ext cx="312884" cy="360785"/>
            <a:chOff x="4894461" y="3340691"/>
            <a:chExt cx="312884" cy="360785"/>
          </a:xfrm>
        </p:grpSpPr>
        <p:sp>
          <p:nvSpPr>
            <p:cNvPr id="16907" name="Google Shape;16907;p92"/>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92"/>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92"/>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2"/>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2"/>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2"/>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92"/>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92"/>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92"/>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92"/>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92"/>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92"/>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92"/>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2"/>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2"/>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92"/>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92"/>
          <p:cNvGrpSpPr/>
          <p:nvPr/>
        </p:nvGrpSpPr>
        <p:grpSpPr>
          <a:xfrm>
            <a:off x="5339237" y="1316603"/>
            <a:ext cx="245541" cy="360628"/>
            <a:chOff x="5339237" y="1501251"/>
            <a:chExt cx="245541" cy="360628"/>
          </a:xfrm>
        </p:grpSpPr>
        <p:sp>
          <p:nvSpPr>
            <p:cNvPr id="16924" name="Google Shape;16924;p92"/>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2"/>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2"/>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92"/>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92"/>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92"/>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92"/>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92"/>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2"/>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2"/>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2"/>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2"/>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92"/>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92"/>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2"/>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2"/>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2"/>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2"/>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2"/>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92"/>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92"/>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92"/>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92"/>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2"/>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2"/>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2"/>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2"/>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92"/>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92"/>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92"/>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2"/>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2"/>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2"/>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2"/>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92"/>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92"/>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2"/>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92"/>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92"/>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92"/>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2"/>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2"/>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6" name="Google Shape;16966;p92"/>
          <p:cNvGrpSpPr/>
          <p:nvPr/>
        </p:nvGrpSpPr>
        <p:grpSpPr>
          <a:xfrm>
            <a:off x="7959464" y="2289568"/>
            <a:ext cx="370428" cy="261926"/>
            <a:chOff x="7959464" y="2474216"/>
            <a:chExt cx="370428" cy="261926"/>
          </a:xfrm>
        </p:grpSpPr>
        <p:sp>
          <p:nvSpPr>
            <p:cNvPr id="16967" name="Google Shape;16967;p92"/>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92"/>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92"/>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2"/>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92"/>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92"/>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92"/>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92"/>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2"/>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2"/>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92"/>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92"/>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9" name="Google Shape;16979;p92"/>
          <p:cNvGrpSpPr/>
          <p:nvPr/>
        </p:nvGrpSpPr>
        <p:grpSpPr>
          <a:xfrm>
            <a:off x="7518687" y="2273262"/>
            <a:ext cx="360629" cy="294461"/>
            <a:chOff x="7518687" y="2457909"/>
            <a:chExt cx="360629" cy="294461"/>
          </a:xfrm>
        </p:grpSpPr>
        <p:sp>
          <p:nvSpPr>
            <p:cNvPr id="16980" name="Google Shape;16980;p92"/>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92"/>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92"/>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92"/>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2"/>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2"/>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92"/>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92"/>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2"/>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92"/>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92"/>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2"/>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2"/>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92"/>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92"/>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2"/>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92"/>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92"/>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2"/>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9" name="Google Shape;16999;p92"/>
          <p:cNvGrpSpPr/>
          <p:nvPr/>
        </p:nvGrpSpPr>
        <p:grpSpPr>
          <a:xfrm>
            <a:off x="7086220" y="1796919"/>
            <a:ext cx="343799" cy="360524"/>
            <a:chOff x="7086220" y="1981566"/>
            <a:chExt cx="343799" cy="360524"/>
          </a:xfrm>
        </p:grpSpPr>
        <p:sp>
          <p:nvSpPr>
            <p:cNvPr id="17000" name="Google Shape;17000;p92"/>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92"/>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92"/>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92"/>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92"/>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2"/>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2"/>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2"/>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2"/>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2"/>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2"/>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2"/>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2"/>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2"/>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2"/>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2"/>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6" name="Google Shape;17016;p92"/>
          <p:cNvGrpSpPr/>
          <p:nvPr/>
        </p:nvGrpSpPr>
        <p:grpSpPr>
          <a:xfrm>
            <a:off x="6141112" y="2742915"/>
            <a:ext cx="368416" cy="311369"/>
            <a:chOff x="6141112" y="2927563"/>
            <a:chExt cx="368416" cy="311369"/>
          </a:xfrm>
        </p:grpSpPr>
        <p:sp>
          <p:nvSpPr>
            <p:cNvPr id="17017" name="Google Shape;17017;p92"/>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2"/>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92"/>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2"/>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2"/>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2"/>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92"/>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4" name="Google Shape;17024;p92"/>
          <p:cNvGrpSpPr/>
          <p:nvPr/>
        </p:nvGrpSpPr>
        <p:grpSpPr>
          <a:xfrm>
            <a:off x="7520699" y="2718298"/>
            <a:ext cx="335489" cy="360629"/>
            <a:chOff x="7520699" y="2902946"/>
            <a:chExt cx="335489" cy="360629"/>
          </a:xfrm>
        </p:grpSpPr>
        <p:sp>
          <p:nvSpPr>
            <p:cNvPr id="17025" name="Google Shape;17025;p92"/>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2"/>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2"/>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2"/>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2"/>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2"/>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92"/>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92"/>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92"/>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2"/>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2"/>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2"/>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2"/>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2"/>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2"/>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0" name="Google Shape;17040;p92"/>
          <p:cNvGrpSpPr/>
          <p:nvPr/>
        </p:nvGrpSpPr>
        <p:grpSpPr>
          <a:xfrm>
            <a:off x="7988340" y="2718298"/>
            <a:ext cx="308886" cy="360628"/>
            <a:chOff x="7988340" y="2902946"/>
            <a:chExt cx="308886" cy="360628"/>
          </a:xfrm>
        </p:grpSpPr>
        <p:sp>
          <p:nvSpPr>
            <p:cNvPr id="17041" name="Google Shape;17041;p92"/>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2"/>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2"/>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2"/>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2"/>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2"/>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92"/>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92"/>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2"/>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2"/>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92"/>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2"/>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2"/>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2"/>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2"/>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2"/>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2"/>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2"/>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2"/>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2"/>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2"/>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2"/>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2"/>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4" name="Google Shape;17064;p92"/>
          <p:cNvGrpSpPr/>
          <p:nvPr/>
        </p:nvGrpSpPr>
        <p:grpSpPr>
          <a:xfrm>
            <a:off x="5690039" y="2718351"/>
            <a:ext cx="362902" cy="360498"/>
            <a:chOff x="5690039" y="2902998"/>
            <a:chExt cx="362902" cy="360498"/>
          </a:xfrm>
        </p:grpSpPr>
        <p:sp>
          <p:nvSpPr>
            <p:cNvPr id="17065" name="Google Shape;17065;p92"/>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92"/>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2"/>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2"/>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2"/>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2"/>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2"/>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2" name="Google Shape;17072;p92"/>
          <p:cNvGrpSpPr/>
          <p:nvPr/>
        </p:nvGrpSpPr>
        <p:grpSpPr>
          <a:xfrm>
            <a:off x="4871935" y="1316342"/>
            <a:ext cx="258503" cy="360890"/>
            <a:chOff x="4871935" y="1500990"/>
            <a:chExt cx="258503" cy="360890"/>
          </a:xfrm>
        </p:grpSpPr>
        <p:sp>
          <p:nvSpPr>
            <p:cNvPr id="17073" name="Google Shape;17073;p92"/>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2"/>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92"/>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2"/>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2"/>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2"/>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2"/>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2"/>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2"/>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2"/>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2"/>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2"/>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2"/>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2"/>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87" name="Google Shape;17087;p92"/>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88" name="Google Shape;17088;p92"/>
          <p:cNvGrpSpPr/>
          <p:nvPr/>
        </p:nvGrpSpPr>
        <p:grpSpPr>
          <a:xfrm>
            <a:off x="6265764" y="1316603"/>
            <a:ext cx="234983" cy="360628"/>
            <a:chOff x="6265764" y="1501251"/>
            <a:chExt cx="234983" cy="360628"/>
          </a:xfrm>
        </p:grpSpPr>
        <p:sp>
          <p:nvSpPr>
            <p:cNvPr id="17089" name="Google Shape;17089;p92"/>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92"/>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92"/>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92"/>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2"/>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92"/>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92"/>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92"/>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2"/>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2"/>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2"/>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2"/>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1" name="Google Shape;17101;p92"/>
          <p:cNvGrpSpPr/>
          <p:nvPr/>
        </p:nvGrpSpPr>
        <p:grpSpPr>
          <a:xfrm>
            <a:off x="6193639" y="3217351"/>
            <a:ext cx="360628" cy="238250"/>
            <a:chOff x="6193639" y="3401998"/>
            <a:chExt cx="360628" cy="238250"/>
          </a:xfrm>
        </p:grpSpPr>
        <p:sp>
          <p:nvSpPr>
            <p:cNvPr id="17102" name="Google Shape;17102;p92"/>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2"/>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2"/>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2"/>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2"/>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2"/>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2"/>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92"/>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92"/>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92"/>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2"/>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3" name="Google Shape;17113;p92"/>
          <p:cNvGrpSpPr/>
          <p:nvPr/>
        </p:nvGrpSpPr>
        <p:grpSpPr>
          <a:xfrm>
            <a:off x="5801625" y="1316603"/>
            <a:ext cx="246037" cy="360629"/>
            <a:chOff x="5801625" y="1501251"/>
            <a:chExt cx="246037" cy="360629"/>
          </a:xfrm>
        </p:grpSpPr>
        <p:sp>
          <p:nvSpPr>
            <p:cNvPr id="17114" name="Google Shape;17114;p92"/>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2"/>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2"/>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2"/>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2"/>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2"/>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2"/>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92"/>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92"/>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2"/>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2"/>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2"/>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2"/>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2"/>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2"/>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2"/>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2"/>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2"/>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2"/>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3" name="Google Shape;17133;p92"/>
          <p:cNvGrpSpPr/>
          <p:nvPr/>
        </p:nvGrpSpPr>
        <p:grpSpPr>
          <a:xfrm>
            <a:off x="6641680" y="1796814"/>
            <a:ext cx="352083" cy="360864"/>
            <a:chOff x="6641680" y="1981462"/>
            <a:chExt cx="352083" cy="360864"/>
          </a:xfrm>
        </p:grpSpPr>
        <p:sp>
          <p:nvSpPr>
            <p:cNvPr id="17134" name="Google Shape;17134;p92"/>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2"/>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2"/>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2"/>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2"/>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2"/>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2"/>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92"/>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2"/>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2"/>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2"/>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2"/>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2"/>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2"/>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2"/>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92"/>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92"/>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2"/>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2"/>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2"/>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2"/>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2"/>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2"/>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2"/>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2"/>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2"/>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2"/>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2"/>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2" name="Google Shape;17162;p92"/>
          <p:cNvGrpSpPr/>
          <p:nvPr/>
        </p:nvGrpSpPr>
        <p:grpSpPr>
          <a:xfrm>
            <a:off x="7205332" y="1316603"/>
            <a:ext cx="198032" cy="360629"/>
            <a:chOff x="7205332" y="1501251"/>
            <a:chExt cx="198032" cy="360629"/>
          </a:xfrm>
        </p:grpSpPr>
        <p:sp>
          <p:nvSpPr>
            <p:cNvPr id="17163" name="Google Shape;17163;p92"/>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2"/>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2"/>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2"/>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2"/>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2"/>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2"/>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92"/>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2"/>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2"/>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2"/>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2"/>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2"/>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2"/>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2"/>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2"/>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2"/>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2"/>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2"/>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2"/>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92"/>
          <p:cNvGrpSpPr/>
          <p:nvPr/>
        </p:nvGrpSpPr>
        <p:grpSpPr>
          <a:xfrm>
            <a:off x="7688313" y="1316603"/>
            <a:ext cx="153058" cy="360628"/>
            <a:chOff x="7688313" y="1501251"/>
            <a:chExt cx="153058" cy="360628"/>
          </a:xfrm>
        </p:grpSpPr>
        <p:sp>
          <p:nvSpPr>
            <p:cNvPr id="17184" name="Google Shape;17184;p92"/>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2"/>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2"/>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2"/>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2"/>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2"/>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2"/>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2"/>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2"/>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92"/>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92"/>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2"/>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2"/>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2"/>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2"/>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2"/>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0" name="Google Shape;17200;p92"/>
          <p:cNvGrpSpPr/>
          <p:nvPr/>
        </p:nvGrpSpPr>
        <p:grpSpPr>
          <a:xfrm>
            <a:off x="8150179" y="1316603"/>
            <a:ext cx="150811" cy="360628"/>
            <a:chOff x="8150179" y="1501251"/>
            <a:chExt cx="150811" cy="360628"/>
          </a:xfrm>
        </p:grpSpPr>
        <p:sp>
          <p:nvSpPr>
            <p:cNvPr id="17201" name="Google Shape;17201;p92"/>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2"/>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2"/>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2"/>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2"/>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2"/>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92"/>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92"/>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2"/>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10" name="Google Shape;17210;p92"/>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11" name="Google Shape;17211;p92"/>
          <p:cNvGrpSpPr/>
          <p:nvPr/>
        </p:nvGrpSpPr>
        <p:grpSpPr>
          <a:xfrm>
            <a:off x="4877867" y="2718298"/>
            <a:ext cx="170149" cy="360629"/>
            <a:chOff x="4877867" y="2902946"/>
            <a:chExt cx="170149" cy="360629"/>
          </a:xfrm>
        </p:grpSpPr>
        <p:sp>
          <p:nvSpPr>
            <p:cNvPr id="17212" name="Google Shape;17212;p92"/>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92"/>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92"/>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92"/>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2"/>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2"/>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2"/>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2"/>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2"/>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2"/>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2"/>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92"/>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92"/>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5" name="Google Shape;17225;p92"/>
          <p:cNvGrpSpPr/>
          <p:nvPr/>
        </p:nvGrpSpPr>
        <p:grpSpPr>
          <a:xfrm>
            <a:off x="6741689" y="1316028"/>
            <a:ext cx="207962" cy="361203"/>
            <a:chOff x="6741689" y="1500676"/>
            <a:chExt cx="207962" cy="361203"/>
          </a:xfrm>
        </p:grpSpPr>
        <p:sp>
          <p:nvSpPr>
            <p:cNvPr id="17226" name="Google Shape;17226;p92"/>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2"/>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2"/>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2"/>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2"/>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2"/>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92"/>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92"/>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2"/>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2"/>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92"/>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2"/>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2"/>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2"/>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92"/>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2"/>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2"/>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2"/>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2"/>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5" name="Google Shape;17245;p92"/>
          <p:cNvGrpSpPr/>
          <p:nvPr/>
        </p:nvGrpSpPr>
        <p:grpSpPr>
          <a:xfrm>
            <a:off x="5752627" y="3245757"/>
            <a:ext cx="360628" cy="181464"/>
            <a:chOff x="5752627" y="3430404"/>
            <a:chExt cx="360628" cy="181464"/>
          </a:xfrm>
        </p:grpSpPr>
        <p:sp>
          <p:nvSpPr>
            <p:cNvPr id="17246" name="Google Shape;17246;p92"/>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92"/>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2"/>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2"/>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2"/>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2"/>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92"/>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92"/>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2"/>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2"/>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2"/>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2"/>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2"/>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2"/>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2"/>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2"/>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2"/>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2"/>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92"/>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92"/>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2"/>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2"/>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2"/>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2"/>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2"/>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2"/>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2"/>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2"/>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92"/>
          <p:cNvGrpSpPr/>
          <p:nvPr/>
        </p:nvGrpSpPr>
        <p:grpSpPr>
          <a:xfrm>
            <a:off x="5235700" y="2718351"/>
            <a:ext cx="361909" cy="360759"/>
            <a:chOff x="5235700" y="2902998"/>
            <a:chExt cx="361909" cy="360759"/>
          </a:xfrm>
        </p:grpSpPr>
        <p:sp>
          <p:nvSpPr>
            <p:cNvPr id="17275" name="Google Shape;17275;p92"/>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2"/>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2"/>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2"/>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2"/>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2"/>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92"/>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2" name="Google Shape;17282;p92"/>
          <p:cNvGrpSpPr/>
          <p:nvPr/>
        </p:nvGrpSpPr>
        <p:grpSpPr>
          <a:xfrm>
            <a:off x="6634912" y="3210321"/>
            <a:ext cx="360367" cy="252309"/>
            <a:chOff x="6634912" y="3394969"/>
            <a:chExt cx="360367" cy="252309"/>
          </a:xfrm>
        </p:grpSpPr>
        <p:sp>
          <p:nvSpPr>
            <p:cNvPr id="17283" name="Google Shape;17283;p92"/>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92"/>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92"/>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92"/>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2"/>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2"/>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92"/>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92"/>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2"/>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92"/>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92"/>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2"/>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2"/>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6" name="Google Shape;17296;p92"/>
          <p:cNvGrpSpPr/>
          <p:nvPr/>
        </p:nvGrpSpPr>
        <p:grpSpPr>
          <a:xfrm>
            <a:off x="7059330" y="3156148"/>
            <a:ext cx="377170" cy="360655"/>
            <a:chOff x="7059330" y="3340796"/>
            <a:chExt cx="377170" cy="360655"/>
          </a:xfrm>
        </p:grpSpPr>
        <p:sp>
          <p:nvSpPr>
            <p:cNvPr id="17297" name="Google Shape;17297;p92"/>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2"/>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2"/>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2"/>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2"/>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2"/>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92"/>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92"/>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92"/>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92"/>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92"/>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92"/>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9" name="Google Shape;17309;p92"/>
          <p:cNvGrpSpPr/>
          <p:nvPr/>
        </p:nvGrpSpPr>
        <p:grpSpPr>
          <a:xfrm>
            <a:off x="7957948" y="3190983"/>
            <a:ext cx="360629" cy="291012"/>
            <a:chOff x="7957948" y="3375631"/>
            <a:chExt cx="360629" cy="291012"/>
          </a:xfrm>
        </p:grpSpPr>
        <p:sp>
          <p:nvSpPr>
            <p:cNvPr id="17310" name="Google Shape;17310;p92"/>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2"/>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2"/>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2"/>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2"/>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2"/>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92"/>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92"/>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2"/>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2"/>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2"/>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2"/>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92"/>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92"/>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2"/>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2"/>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92"/>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92"/>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8" name="Google Shape;17328;p92"/>
          <p:cNvGrpSpPr/>
          <p:nvPr/>
        </p:nvGrpSpPr>
        <p:grpSpPr>
          <a:xfrm>
            <a:off x="6198656" y="3683241"/>
            <a:ext cx="347562" cy="227954"/>
            <a:chOff x="6198656" y="3867888"/>
            <a:chExt cx="347562" cy="227954"/>
          </a:xfrm>
        </p:grpSpPr>
        <p:sp>
          <p:nvSpPr>
            <p:cNvPr id="17329" name="Google Shape;17329;p92"/>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92"/>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92"/>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92"/>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2"/>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92"/>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92"/>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92"/>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2"/>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92"/>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92"/>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0" name="Google Shape;17340;p92"/>
          <p:cNvGrpSpPr/>
          <p:nvPr/>
        </p:nvGrpSpPr>
        <p:grpSpPr>
          <a:xfrm>
            <a:off x="5706895" y="3634504"/>
            <a:ext cx="349392" cy="325454"/>
            <a:chOff x="5706895" y="3819151"/>
            <a:chExt cx="349392" cy="325454"/>
          </a:xfrm>
        </p:grpSpPr>
        <p:sp>
          <p:nvSpPr>
            <p:cNvPr id="17341" name="Google Shape;17341;p92"/>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92"/>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92"/>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2"/>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2"/>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92"/>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92"/>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92"/>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2"/>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2"/>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92"/>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92"/>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2"/>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2"/>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2"/>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6" name="Google Shape;17356;p92"/>
          <p:cNvGrpSpPr/>
          <p:nvPr/>
        </p:nvGrpSpPr>
        <p:grpSpPr>
          <a:xfrm>
            <a:off x="7648618" y="3156096"/>
            <a:ext cx="97265" cy="360393"/>
            <a:chOff x="7648618" y="3340744"/>
            <a:chExt cx="97265" cy="360393"/>
          </a:xfrm>
        </p:grpSpPr>
        <p:sp>
          <p:nvSpPr>
            <p:cNvPr id="17357" name="Google Shape;17357;p92"/>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2"/>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2"/>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0" name="Google Shape;17360;p92"/>
          <p:cNvGrpSpPr/>
          <p:nvPr/>
        </p:nvGrpSpPr>
        <p:grpSpPr>
          <a:xfrm>
            <a:off x="7164356" y="3606019"/>
            <a:ext cx="385507" cy="382501"/>
            <a:chOff x="7164356" y="3790667"/>
            <a:chExt cx="385507" cy="382501"/>
          </a:xfrm>
        </p:grpSpPr>
        <p:sp>
          <p:nvSpPr>
            <p:cNvPr id="17361" name="Google Shape;17361;p92"/>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92"/>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92"/>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92"/>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2"/>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2"/>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92"/>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92"/>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92"/>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92"/>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2"/>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2"/>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2"/>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92"/>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92"/>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2"/>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2"/>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2"/>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2"/>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2"/>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2"/>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2"/>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2"/>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92"/>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92"/>
          <p:cNvGrpSpPr/>
          <p:nvPr/>
        </p:nvGrpSpPr>
        <p:grpSpPr>
          <a:xfrm>
            <a:off x="6670400" y="3641821"/>
            <a:ext cx="387911" cy="310846"/>
            <a:chOff x="6670400" y="3826468"/>
            <a:chExt cx="387911" cy="310846"/>
          </a:xfrm>
        </p:grpSpPr>
        <p:sp>
          <p:nvSpPr>
            <p:cNvPr id="17386" name="Google Shape;17386;p92"/>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2"/>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2"/>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2"/>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2"/>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2"/>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92"/>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92"/>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92"/>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92"/>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92"/>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92"/>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2"/>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2"/>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2"/>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2"/>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92"/>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92"/>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4" name="Google Shape;17404;p92"/>
          <p:cNvGrpSpPr/>
          <p:nvPr/>
        </p:nvGrpSpPr>
        <p:grpSpPr>
          <a:xfrm>
            <a:off x="7662181" y="3618798"/>
            <a:ext cx="302823" cy="360498"/>
            <a:chOff x="7662181" y="3803446"/>
            <a:chExt cx="302823" cy="360498"/>
          </a:xfrm>
        </p:grpSpPr>
        <p:sp>
          <p:nvSpPr>
            <p:cNvPr id="17405" name="Google Shape;17405;p92"/>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92"/>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92"/>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2"/>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2"/>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2"/>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92"/>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92"/>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2"/>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2"/>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5" name="Google Shape;17415;p92"/>
          <p:cNvGrpSpPr/>
          <p:nvPr/>
        </p:nvGrpSpPr>
        <p:grpSpPr>
          <a:xfrm>
            <a:off x="5206562" y="3619347"/>
            <a:ext cx="363895" cy="355663"/>
            <a:chOff x="5206562" y="3803994"/>
            <a:chExt cx="363895" cy="355663"/>
          </a:xfrm>
        </p:grpSpPr>
        <p:sp>
          <p:nvSpPr>
            <p:cNvPr id="17416" name="Google Shape;17416;p92"/>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2"/>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2"/>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2"/>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2"/>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92"/>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92"/>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92"/>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92"/>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92"/>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92"/>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92"/>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92"/>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92"/>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0" name="Google Shape;17430;p92"/>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7431" name="Google Shape;17431;p92"/>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35" name="Shape 17435"/>
        <p:cNvGrpSpPr/>
        <p:nvPr/>
      </p:nvGrpSpPr>
      <p:grpSpPr>
        <a:xfrm>
          <a:off x="0" y="0"/>
          <a:ext cx="0" cy="0"/>
          <a:chOff x="0" y="0"/>
          <a:chExt cx="0" cy="0"/>
        </a:xfrm>
      </p:grpSpPr>
      <p:grpSp>
        <p:nvGrpSpPr>
          <p:cNvPr id="17436" name="Google Shape;17436;p93"/>
          <p:cNvGrpSpPr/>
          <p:nvPr/>
        </p:nvGrpSpPr>
        <p:grpSpPr>
          <a:xfrm>
            <a:off x="4682526" y="1512217"/>
            <a:ext cx="369948" cy="370132"/>
            <a:chOff x="4682526" y="1512217"/>
            <a:chExt cx="369948" cy="370132"/>
          </a:xfrm>
        </p:grpSpPr>
        <p:sp>
          <p:nvSpPr>
            <p:cNvPr id="17437" name="Google Shape;17437;p93"/>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93"/>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93"/>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93"/>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93"/>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93"/>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93"/>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93"/>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3"/>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3"/>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93"/>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93"/>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93"/>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3"/>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93"/>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2" name="Google Shape;17452;p93"/>
          <p:cNvGrpSpPr/>
          <p:nvPr/>
        </p:nvGrpSpPr>
        <p:grpSpPr>
          <a:xfrm>
            <a:off x="3592433" y="1980212"/>
            <a:ext cx="381542" cy="370079"/>
            <a:chOff x="3592433" y="1980212"/>
            <a:chExt cx="381542" cy="370079"/>
          </a:xfrm>
        </p:grpSpPr>
        <p:sp>
          <p:nvSpPr>
            <p:cNvPr id="17453" name="Google Shape;17453;p93"/>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3"/>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3"/>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3"/>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93"/>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93"/>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93"/>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93"/>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93"/>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93"/>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3"/>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3"/>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5" name="Google Shape;17465;p93"/>
          <p:cNvGrpSpPr/>
          <p:nvPr/>
        </p:nvGrpSpPr>
        <p:grpSpPr>
          <a:xfrm>
            <a:off x="1398582" y="2973490"/>
            <a:ext cx="371391" cy="235126"/>
            <a:chOff x="1398582" y="2973490"/>
            <a:chExt cx="371391" cy="235126"/>
          </a:xfrm>
        </p:grpSpPr>
        <p:sp>
          <p:nvSpPr>
            <p:cNvPr id="17466" name="Google Shape;17466;p93"/>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3"/>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93"/>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93"/>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93"/>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93"/>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93"/>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93"/>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3"/>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3"/>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3"/>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3"/>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3"/>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3"/>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93"/>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1" name="Google Shape;17481;p93"/>
          <p:cNvGrpSpPr/>
          <p:nvPr/>
        </p:nvGrpSpPr>
        <p:grpSpPr>
          <a:xfrm>
            <a:off x="850795" y="1512217"/>
            <a:ext cx="370132" cy="370132"/>
            <a:chOff x="850795" y="1512217"/>
            <a:chExt cx="370132" cy="370132"/>
          </a:xfrm>
        </p:grpSpPr>
        <p:sp>
          <p:nvSpPr>
            <p:cNvPr id="17482" name="Google Shape;17482;p93"/>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3"/>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93"/>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93"/>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3"/>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3"/>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93"/>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93"/>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93"/>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93"/>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93"/>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93"/>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93"/>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93"/>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3"/>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3"/>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3"/>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3"/>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0" name="Google Shape;17500;p93"/>
          <p:cNvGrpSpPr/>
          <p:nvPr/>
        </p:nvGrpSpPr>
        <p:grpSpPr>
          <a:xfrm>
            <a:off x="8038497" y="2906079"/>
            <a:ext cx="236568" cy="370105"/>
            <a:chOff x="8038497" y="2906079"/>
            <a:chExt cx="236568" cy="370105"/>
          </a:xfrm>
        </p:grpSpPr>
        <p:sp>
          <p:nvSpPr>
            <p:cNvPr id="17501" name="Google Shape;17501;p93"/>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3"/>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3"/>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3"/>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93"/>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93"/>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93"/>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8" name="Google Shape;17508;p93"/>
          <p:cNvGrpSpPr/>
          <p:nvPr/>
        </p:nvGrpSpPr>
        <p:grpSpPr>
          <a:xfrm>
            <a:off x="6324130" y="1566303"/>
            <a:ext cx="370630" cy="261802"/>
            <a:chOff x="6324130" y="1566303"/>
            <a:chExt cx="370630" cy="261802"/>
          </a:xfrm>
        </p:grpSpPr>
        <p:sp>
          <p:nvSpPr>
            <p:cNvPr id="17509" name="Google Shape;17509;p93"/>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3"/>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93"/>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93"/>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3"/>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3"/>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93"/>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93"/>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3"/>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3"/>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3"/>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3"/>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3"/>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3"/>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93"/>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93"/>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93"/>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6" name="Google Shape;17526;p93"/>
          <p:cNvGrpSpPr/>
          <p:nvPr/>
        </p:nvGrpSpPr>
        <p:grpSpPr>
          <a:xfrm>
            <a:off x="5232280" y="2026587"/>
            <a:ext cx="370840" cy="353213"/>
            <a:chOff x="5232280" y="2026587"/>
            <a:chExt cx="370840" cy="353213"/>
          </a:xfrm>
        </p:grpSpPr>
        <p:sp>
          <p:nvSpPr>
            <p:cNvPr id="17527" name="Google Shape;17527;p93"/>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3"/>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3"/>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3"/>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3"/>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3"/>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93"/>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93"/>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3"/>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3"/>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93"/>
          <p:cNvGrpSpPr/>
          <p:nvPr/>
        </p:nvGrpSpPr>
        <p:grpSpPr>
          <a:xfrm>
            <a:off x="7968961" y="2435329"/>
            <a:ext cx="379548" cy="365331"/>
            <a:chOff x="7968961" y="2435329"/>
            <a:chExt cx="379548" cy="365331"/>
          </a:xfrm>
        </p:grpSpPr>
        <p:sp>
          <p:nvSpPr>
            <p:cNvPr id="17538" name="Google Shape;17538;p93"/>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3"/>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3"/>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3"/>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3"/>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93"/>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4" name="Google Shape;17544;p93"/>
          <p:cNvGrpSpPr/>
          <p:nvPr/>
        </p:nvGrpSpPr>
        <p:grpSpPr>
          <a:xfrm>
            <a:off x="4136679" y="2115323"/>
            <a:ext cx="373305" cy="223217"/>
            <a:chOff x="4136679" y="2115323"/>
            <a:chExt cx="373305" cy="223217"/>
          </a:xfrm>
        </p:grpSpPr>
        <p:sp>
          <p:nvSpPr>
            <p:cNvPr id="17545" name="Google Shape;17545;p93"/>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3"/>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3"/>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3"/>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3"/>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3"/>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93"/>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93"/>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3"/>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3"/>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5" name="Google Shape;17555;p93"/>
          <p:cNvGrpSpPr/>
          <p:nvPr/>
        </p:nvGrpSpPr>
        <p:grpSpPr>
          <a:xfrm>
            <a:off x="7423823" y="2464077"/>
            <a:ext cx="372046" cy="307730"/>
            <a:chOff x="7423823" y="2464077"/>
            <a:chExt cx="372046" cy="307730"/>
          </a:xfrm>
        </p:grpSpPr>
        <p:sp>
          <p:nvSpPr>
            <p:cNvPr id="17556" name="Google Shape;17556;p93"/>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93"/>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93"/>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3"/>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3"/>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3"/>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93"/>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93"/>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3"/>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93"/>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93"/>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3"/>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3"/>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9" name="Google Shape;17569;p93"/>
          <p:cNvGrpSpPr/>
          <p:nvPr/>
        </p:nvGrpSpPr>
        <p:grpSpPr>
          <a:xfrm>
            <a:off x="3882511" y="3365156"/>
            <a:ext cx="295061" cy="370263"/>
            <a:chOff x="3882511" y="3365156"/>
            <a:chExt cx="295061" cy="370263"/>
          </a:xfrm>
        </p:grpSpPr>
        <p:sp>
          <p:nvSpPr>
            <p:cNvPr id="17570" name="Google Shape;17570;p93"/>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3"/>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3"/>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93"/>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93"/>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5" name="Google Shape;17575;p93"/>
          <p:cNvGrpSpPr/>
          <p:nvPr/>
        </p:nvGrpSpPr>
        <p:grpSpPr>
          <a:xfrm>
            <a:off x="5229788" y="1512217"/>
            <a:ext cx="370132" cy="370132"/>
            <a:chOff x="5229788" y="1512217"/>
            <a:chExt cx="370132" cy="370132"/>
          </a:xfrm>
        </p:grpSpPr>
        <p:sp>
          <p:nvSpPr>
            <p:cNvPr id="17576" name="Google Shape;17576;p93"/>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93"/>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93"/>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93"/>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3"/>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3"/>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93"/>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93"/>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3"/>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3"/>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3"/>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93"/>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93"/>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3"/>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93"/>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93"/>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93"/>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3" name="Google Shape;17593;p93"/>
          <p:cNvGrpSpPr/>
          <p:nvPr/>
        </p:nvGrpSpPr>
        <p:grpSpPr>
          <a:xfrm>
            <a:off x="6041869" y="3365392"/>
            <a:ext cx="373882" cy="370053"/>
            <a:chOff x="6041869" y="3365392"/>
            <a:chExt cx="373882" cy="370053"/>
          </a:xfrm>
        </p:grpSpPr>
        <p:sp>
          <p:nvSpPr>
            <p:cNvPr id="17594" name="Google Shape;17594;p93"/>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93"/>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3"/>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3"/>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93"/>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93"/>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93"/>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93"/>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93"/>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93"/>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4" name="Google Shape;17604;p93"/>
          <p:cNvGrpSpPr/>
          <p:nvPr/>
        </p:nvGrpSpPr>
        <p:grpSpPr>
          <a:xfrm>
            <a:off x="4684309" y="2087493"/>
            <a:ext cx="374748" cy="279140"/>
            <a:chOff x="4684309" y="2087493"/>
            <a:chExt cx="374748" cy="279140"/>
          </a:xfrm>
        </p:grpSpPr>
        <p:sp>
          <p:nvSpPr>
            <p:cNvPr id="17605" name="Google Shape;17605;p93"/>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3"/>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3"/>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93"/>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93"/>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3"/>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93"/>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93"/>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93"/>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3"/>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3"/>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3"/>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7" name="Google Shape;17617;p93"/>
          <p:cNvGrpSpPr/>
          <p:nvPr/>
        </p:nvGrpSpPr>
        <p:grpSpPr>
          <a:xfrm>
            <a:off x="7521110" y="2906131"/>
            <a:ext cx="175400" cy="370053"/>
            <a:chOff x="7521110" y="2906131"/>
            <a:chExt cx="175400" cy="370053"/>
          </a:xfrm>
        </p:grpSpPr>
        <p:sp>
          <p:nvSpPr>
            <p:cNvPr id="17618" name="Google Shape;17618;p93"/>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3"/>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3"/>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3"/>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3"/>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3"/>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93"/>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93"/>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3"/>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7" name="Google Shape;17627;p93"/>
          <p:cNvGrpSpPr/>
          <p:nvPr/>
        </p:nvGrpSpPr>
        <p:grpSpPr>
          <a:xfrm>
            <a:off x="3586925" y="1523286"/>
            <a:ext cx="371023" cy="347915"/>
            <a:chOff x="3586925" y="1523286"/>
            <a:chExt cx="371023" cy="347915"/>
          </a:xfrm>
        </p:grpSpPr>
        <p:sp>
          <p:nvSpPr>
            <p:cNvPr id="17628" name="Google Shape;17628;p93"/>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93"/>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93"/>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3"/>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3"/>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93"/>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93"/>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93"/>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3"/>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3"/>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93"/>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93"/>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3"/>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3"/>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3"/>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3"/>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3"/>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3"/>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93"/>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7" name="Google Shape;17647;p93"/>
          <p:cNvGrpSpPr/>
          <p:nvPr/>
        </p:nvGrpSpPr>
        <p:grpSpPr>
          <a:xfrm>
            <a:off x="6876009" y="2475461"/>
            <a:ext cx="370158" cy="285120"/>
            <a:chOff x="6876009" y="2475461"/>
            <a:chExt cx="370158" cy="285120"/>
          </a:xfrm>
        </p:grpSpPr>
        <p:sp>
          <p:nvSpPr>
            <p:cNvPr id="17648" name="Google Shape;17648;p93"/>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3"/>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3"/>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93"/>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93"/>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3"/>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93"/>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93"/>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93"/>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7" name="Google Shape;17657;p93"/>
          <p:cNvGrpSpPr/>
          <p:nvPr/>
        </p:nvGrpSpPr>
        <p:grpSpPr>
          <a:xfrm>
            <a:off x="6328222" y="2445847"/>
            <a:ext cx="370158" cy="344269"/>
            <a:chOff x="6328222" y="2445847"/>
            <a:chExt cx="370158" cy="344269"/>
          </a:xfrm>
        </p:grpSpPr>
        <p:sp>
          <p:nvSpPr>
            <p:cNvPr id="17658" name="Google Shape;17658;p93"/>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3"/>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93"/>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93"/>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3"/>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3"/>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93"/>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93"/>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6" name="Google Shape;17666;p93"/>
          <p:cNvGrpSpPr/>
          <p:nvPr/>
        </p:nvGrpSpPr>
        <p:grpSpPr>
          <a:xfrm>
            <a:off x="5249540" y="2432942"/>
            <a:ext cx="351639" cy="370184"/>
            <a:chOff x="5249540" y="2432942"/>
            <a:chExt cx="351639" cy="370184"/>
          </a:xfrm>
        </p:grpSpPr>
        <p:sp>
          <p:nvSpPr>
            <p:cNvPr id="17667" name="Google Shape;17667;p93"/>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93"/>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93"/>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3"/>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93"/>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93"/>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93"/>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4" name="Google Shape;17674;p93"/>
          <p:cNvGrpSpPr/>
          <p:nvPr/>
        </p:nvGrpSpPr>
        <p:grpSpPr>
          <a:xfrm>
            <a:off x="4137047" y="2482176"/>
            <a:ext cx="371102" cy="271585"/>
            <a:chOff x="4137047" y="2482176"/>
            <a:chExt cx="371102" cy="271585"/>
          </a:xfrm>
        </p:grpSpPr>
        <p:sp>
          <p:nvSpPr>
            <p:cNvPr id="17675" name="Google Shape;17675;p93"/>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3"/>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3"/>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3"/>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93"/>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93"/>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93"/>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93"/>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93"/>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93"/>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3"/>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6" name="Google Shape;17686;p93"/>
          <p:cNvGrpSpPr/>
          <p:nvPr/>
        </p:nvGrpSpPr>
        <p:grpSpPr>
          <a:xfrm>
            <a:off x="4686434" y="2432916"/>
            <a:ext cx="367377" cy="370079"/>
            <a:chOff x="4686434" y="2432916"/>
            <a:chExt cx="367377" cy="370079"/>
          </a:xfrm>
        </p:grpSpPr>
        <p:sp>
          <p:nvSpPr>
            <p:cNvPr id="17687" name="Google Shape;17687;p93"/>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3"/>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3"/>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93"/>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93"/>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93"/>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93"/>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93"/>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3"/>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93"/>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93"/>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93"/>
          <p:cNvGrpSpPr/>
          <p:nvPr/>
        </p:nvGrpSpPr>
        <p:grpSpPr>
          <a:xfrm>
            <a:off x="6328222" y="2056306"/>
            <a:ext cx="372099" cy="293986"/>
            <a:chOff x="6328222" y="2056306"/>
            <a:chExt cx="372099" cy="293986"/>
          </a:xfrm>
        </p:grpSpPr>
        <p:sp>
          <p:nvSpPr>
            <p:cNvPr id="17699" name="Google Shape;17699;p93"/>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3"/>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3"/>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93"/>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93"/>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3"/>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93"/>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93"/>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93"/>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8" name="Google Shape;17708;p93"/>
          <p:cNvGrpSpPr/>
          <p:nvPr/>
        </p:nvGrpSpPr>
        <p:grpSpPr>
          <a:xfrm>
            <a:off x="5789327" y="2432968"/>
            <a:ext cx="352531" cy="370132"/>
            <a:chOff x="5789327" y="2432968"/>
            <a:chExt cx="352531" cy="370132"/>
          </a:xfrm>
        </p:grpSpPr>
        <p:sp>
          <p:nvSpPr>
            <p:cNvPr id="17709" name="Google Shape;17709;p93"/>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93"/>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93"/>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93"/>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93"/>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3"/>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93"/>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93"/>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93"/>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93"/>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9" name="Google Shape;17719;p93"/>
          <p:cNvGrpSpPr/>
          <p:nvPr/>
        </p:nvGrpSpPr>
        <p:grpSpPr>
          <a:xfrm>
            <a:off x="874612" y="1980134"/>
            <a:ext cx="322314" cy="370158"/>
            <a:chOff x="874612" y="1980134"/>
            <a:chExt cx="322314" cy="370158"/>
          </a:xfrm>
        </p:grpSpPr>
        <p:sp>
          <p:nvSpPr>
            <p:cNvPr id="17720" name="Google Shape;17720;p93"/>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3"/>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3"/>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93"/>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93"/>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3"/>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93"/>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93"/>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3"/>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3"/>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3"/>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93"/>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93"/>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93"/>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3"/>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3"/>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93"/>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7" name="Google Shape;17737;p93"/>
          <p:cNvGrpSpPr/>
          <p:nvPr/>
        </p:nvGrpSpPr>
        <p:grpSpPr>
          <a:xfrm>
            <a:off x="3039662" y="2514780"/>
            <a:ext cx="374223" cy="329764"/>
            <a:chOff x="3039662" y="2514780"/>
            <a:chExt cx="374223" cy="329764"/>
          </a:xfrm>
        </p:grpSpPr>
        <p:sp>
          <p:nvSpPr>
            <p:cNvPr id="17738" name="Google Shape;17738;p93"/>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93"/>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93"/>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3"/>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3"/>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93"/>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93"/>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93"/>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93"/>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3"/>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3"/>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3"/>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93"/>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93"/>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93"/>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93"/>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93"/>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93"/>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6" name="Google Shape;17756;p93"/>
          <p:cNvGrpSpPr/>
          <p:nvPr/>
        </p:nvGrpSpPr>
        <p:grpSpPr>
          <a:xfrm>
            <a:off x="1946369" y="2563122"/>
            <a:ext cx="374066" cy="233395"/>
            <a:chOff x="1946369" y="2563122"/>
            <a:chExt cx="374066" cy="233395"/>
          </a:xfrm>
        </p:grpSpPr>
        <p:sp>
          <p:nvSpPr>
            <p:cNvPr id="17757" name="Google Shape;17757;p93"/>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3"/>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93"/>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93"/>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93"/>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93"/>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93"/>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93"/>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5" name="Google Shape;17765;p93"/>
          <p:cNvGrpSpPr/>
          <p:nvPr/>
        </p:nvGrpSpPr>
        <p:grpSpPr>
          <a:xfrm>
            <a:off x="4135263" y="2906184"/>
            <a:ext cx="374040" cy="370184"/>
            <a:chOff x="4135263" y="2906184"/>
            <a:chExt cx="374040" cy="370184"/>
          </a:xfrm>
        </p:grpSpPr>
        <p:sp>
          <p:nvSpPr>
            <p:cNvPr id="17766" name="Google Shape;17766;p93"/>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3"/>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93"/>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9" name="Google Shape;17769;p93"/>
          <p:cNvGrpSpPr/>
          <p:nvPr/>
        </p:nvGrpSpPr>
        <p:grpSpPr>
          <a:xfrm>
            <a:off x="4683601" y="2906184"/>
            <a:ext cx="372676" cy="370184"/>
            <a:chOff x="4683601" y="2906184"/>
            <a:chExt cx="372676" cy="370184"/>
          </a:xfrm>
        </p:grpSpPr>
        <p:sp>
          <p:nvSpPr>
            <p:cNvPr id="17770" name="Google Shape;17770;p93"/>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93"/>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93"/>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93"/>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93"/>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93"/>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6" name="Google Shape;17776;p93"/>
          <p:cNvGrpSpPr/>
          <p:nvPr/>
        </p:nvGrpSpPr>
        <p:grpSpPr>
          <a:xfrm>
            <a:off x="870808" y="2906053"/>
            <a:ext cx="329134" cy="370132"/>
            <a:chOff x="870808" y="2906053"/>
            <a:chExt cx="329134" cy="370132"/>
          </a:xfrm>
        </p:grpSpPr>
        <p:sp>
          <p:nvSpPr>
            <p:cNvPr id="17777" name="Google Shape;17777;p93"/>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3"/>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3"/>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93"/>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93"/>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3"/>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93"/>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93"/>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3"/>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3"/>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93"/>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93"/>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93"/>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3"/>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3"/>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93"/>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93"/>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93"/>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93"/>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6" name="Google Shape;17796;p93"/>
          <p:cNvGrpSpPr/>
          <p:nvPr/>
        </p:nvGrpSpPr>
        <p:grpSpPr>
          <a:xfrm>
            <a:off x="1943878" y="2909069"/>
            <a:ext cx="374774" cy="364282"/>
            <a:chOff x="1943878" y="2909069"/>
            <a:chExt cx="374774" cy="364282"/>
          </a:xfrm>
        </p:grpSpPr>
        <p:sp>
          <p:nvSpPr>
            <p:cNvPr id="17797" name="Google Shape;17797;p93"/>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93"/>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3"/>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93"/>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93"/>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93"/>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93"/>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93"/>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93"/>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93"/>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3"/>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3"/>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3"/>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3"/>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93"/>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93"/>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93"/>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93"/>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93"/>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93"/>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93"/>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8" name="Google Shape;17818;p93"/>
          <p:cNvGrpSpPr/>
          <p:nvPr/>
        </p:nvGrpSpPr>
        <p:grpSpPr>
          <a:xfrm>
            <a:off x="1128072" y="3365261"/>
            <a:ext cx="328872" cy="370158"/>
            <a:chOff x="1128072" y="3365261"/>
            <a:chExt cx="328872" cy="370158"/>
          </a:xfrm>
        </p:grpSpPr>
        <p:sp>
          <p:nvSpPr>
            <p:cNvPr id="17819" name="Google Shape;17819;p93"/>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93"/>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93"/>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93"/>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93"/>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3"/>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93"/>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93"/>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93"/>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93"/>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93"/>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93"/>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93"/>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93"/>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93"/>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93"/>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93"/>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93"/>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93"/>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93"/>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93"/>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93"/>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93"/>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93"/>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93"/>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93"/>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93"/>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93"/>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93"/>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93"/>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93"/>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93"/>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93"/>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93"/>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93"/>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93"/>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93"/>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93"/>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93"/>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93"/>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93"/>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3"/>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93"/>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3"/>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3" name="Google Shape;17863;p93"/>
          <p:cNvGrpSpPr/>
          <p:nvPr/>
        </p:nvGrpSpPr>
        <p:grpSpPr>
          <a:xfrm>
            <a:off x="5776868" y="1515181"/>
            <a:ext cx="370866" cy="364151"/>
            <a:chOff x="5776868" y="1515181"/>
            <a:chExt cx="370866" cy="364151"/>
          </a:xfrm>
        </p:grpSpPr>
        <p:sp>
          <p:nvSpPr>
            <p:cNvPr id="17864" name="Google Shape;17864;p93"/>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93"/>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93"/>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93"/>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93"/>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93"/>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93"/>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93"/>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93"/>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93"/>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93"/>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93"/>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93"/>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93"/>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93"/>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93"/>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93"/>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1" name="Google Shape;17881;p93"/>
          <p:cNvGrpSpPr/>
          <p:nvPr/>
        </p:nvGrpSpPr>
        <p:grpSpPr>
          <a:xfrm>
            <a:off x="3577849" y="2432942"/>
            <a:ext cx="393660" cy="370079"/>
            <a:chOff x="3577849" y="2432942"/>
            <a:chExt cx="393660" cy="370079"/>
          </a:xfrm>
        </p:grpSpPr>
        <p:sp>
          <p:nvSpPr>
            <p:cNvPr id="17882" name="Google Shape;17882;p93"/>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93"/>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93"/>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93"/>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3"/>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93"/>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93"/>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93"/>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93"/>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3"/>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2" name="Google Shape;17892;p93"/>
          <p:cNvGrpSpPr/>
          <p:nvPr/>
        </p:nvGrpSpPr>
        <p:grpSpPr>
          <a:xfrm>
            <a:off x="2493999" y="2927037"/>
            <a:ext cx="370132" cy="328164"/>
            <a:chOff x="2493999" y="2927037"/>
            <a:chExt cx="370132" cy="328164"/>
          </a:xfrm>
        </p:grpSpPr>
        <p:sp>
          <p:nvSpPr>
            <p:cNvPr id="17893" name="Google Shape;17893;p93"/>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93"/>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93"/>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93"/>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93"/>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93"/>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93"/>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93"/>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93"/>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93"/>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93"/>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3"/>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5" name="Google Shape;17905;p93"/>
          <p:cNvGrpSpPr/>
          <p:nvPr/>
        </p:nvGrpSpPr>
        <p:grpSpPr>
          <a:xfrm>
            <a:off x="3589417" y="2950696"/>
            <a:ext cx="370315" cy="281028"/>
            <a:chOff x="3589417" y="2950696"/>
            <a:chExt cx="370315" cy="281028"/>
          </a:xfrm>
        </p:grpSpPr>
        <p:sp>
          <p:nvSpPr>
            <p:cNvPr id="17906" name="Google Shape;17906;p93"/>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3"/>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3"/>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3"/>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3"/>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93"/>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93"/>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93"/>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3"/>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3"/>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3"/>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3"/>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93"/>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93"/>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3"/>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93"/>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93"/>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93"/>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3"/>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3"/>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6" name="Google Shape;17926;p93"/>
          <p:cNvGrpSpPr/>
          <p:nvPr/>
        </p:nvGrpSpPr>
        <p:grpSpPr>
          <a:xfrm>
            <a:off x="3032711" y="2911718"/>
            <a:ext cx="396125" cy="359062"/>
            <a:chOff x="3032711" y="2911718"/>
            <a:chExt cx="396125" cy="359062"/>
          </a:xfrm>
        </p:grpSpPr>
        <p:sp>
          <p:nvSpPr>
            <p:cNvPr id="17927" name="Google Shape;17927;p93"/>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93"/>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93"/>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3"/>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3"/>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3"/>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93"/>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93"/>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93"/>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93"/>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3"/>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3"/>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9" name="Google Shape;17939;p93"/>
          <p:cNvGrpSpPr/>
          <p:nvPr/>
        </p:nvGrpSpPr>
        <p:grpSpPr>
          <a:xfrm>
            <a:off x="7417764" y="1513397"/>
            <a:ext cx="373174" cy="367692"/>
            <a:chOff x="7417764" y="1513397"/>
            <a:chExt cx="373174" cy="367692"/>
          </a:xfrm>
        </p:grpSpPr>
        <p:sp>
          <p:nvSpPr>
            <p:cNvPr id="17940" name="Google Shape;17940;p93"/>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93"/>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93"/>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3"/>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3"/>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93"/>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93"/>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93"/>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3"/>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93"/>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93"/>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3"/>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3"/>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3"/>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3"/>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3"/>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93"/>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93"/>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3"/>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9" name="Google Shape;17959;p93"/>
          <p:cNvGrpSpPr/>
          <p:nvPr/>
        </p:nvGrpSpPr>
        <p:grpSpPr>
          <a:xfrm>
            <a:off x="6871944" y="1514368"/>
            <a:ext cx="370132" cy="365672"/>
            <a:chOff x="6871944" y="1514368"/>
            <a:chExt cx="370132" cy="365672"/>
          </a:xfrm>
        </p:grpSpPr>
        <p:sp>
          <p:nvSpPr>
            <p:cNvPr id="17960" name="Google Shape;17960;p93"/>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93"/>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93"/>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93"/>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93"/>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3"/>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93"/>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93"/>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93"/>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93"/>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93"/>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93"/>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3"/>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3"/>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3"/>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3"/>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93"/>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93"/>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8" name="Google Shape;17978;p93"/>
          <p:cNvGrpSpPr/>
          <p:nvPr/>
        </p:nvGrpSpPr>
        <p:grpSpPr>
          <a:xfrm>
            <a:off x="6561931" y="3365261"/>
            <a:ext cx="400375" cy="370184"/>
            <a:chOff x="6561931" y="3365261"/>
            <a:chExt cx="400375" cy="370184"/>
          </a:xfrm>
        </p:grpSpPr>
        <p:sp>
          <p:nvSpPr>
            <p:cNvPr id="17979" name="Google Shape;17979;p93"/>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93"/>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3"/>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3"/>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3"/>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3"/>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93"/>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93"/>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3"/>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3"/>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3"/>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3"/>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1" name="Google Shape;17991;p93"/>
          <p:cNvGrpSpPr/>
          <p:nvPr/>
        </p:nvGrpSpPr>
        <p:grpSpPr>
          <a:xfrm>
            <a:off x="1942120" y="1985852"/>
            <a:ext cx="378315" cy="358695"/>
            <a:chOff x="1942120" y="1985852"/>
            <a:chExt cx="378315" cy="358695"/>
          </a:xfrm>
        </p:grpSpPr>
        <p:sp>
          <p:nvSpPr>
            <p:cNvPr id="17992" name="Google Shape;17992;p93"/>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3"/>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3"/>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93"/>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93"/>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3"/>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93"/>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93"/>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3"/>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3"/>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3"/>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3"/>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3"/>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3"/>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93"/>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93"/>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93"/>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93"/>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93"/>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93"/>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2" name="Google Shape;18012;p93"/>
          <p:cNvGrpSpPr/>
          <p:nvPr/>
        </p:nvGrpSpPr>
        <p:grpSpPr>
          <a:xfrm>
            <a:off x="1401415" y="2429218"/>
            <a:ext cx="364282" cy="374197"/>
            <a:chOff x="1401415" y="2429218"/>
            <a:chExt cx="364282" cy="374197"/>
          </a:xfrm>
        </p:grpSpPr>
        <p:sp>
          <p:nvSpPr>
            <p:cNvPr id="18013" name="Google Shape;18013;p93"/>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3"/>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3"/>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3"/>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3"/>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3"/>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93"/>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93"/>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3"/>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3"/>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93"/>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93"/>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93"/>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93"/>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93"/>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8" name="Google Shape;18028;p93"/>
          <p:cNvGrpSpPr/>
          <p:nvPr/>
        </p:nvGrpSpPr>
        <p:grpSpPr>
          <a:xfrm>
            <a:off x="7110427" y="3365261"/>
            <a:ext cx="400401" cy="370184"/>
            <a:chOff x="7110427" y="3365261"/>
            <a:chExt cx="400401" cy="370184"/>
          </a:xfrm>
        </p:grpSpPr>
        <p:sp>
          <p:nvSpPr>
            <p:cNvPr id="18029" name="Google Shape;18029;p93"/>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3"/>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3"/>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3"/>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3"/>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3"/>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93"/>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6" name="Google Shape;18036;p93"/>
          <p:cNvGrpSpPr/>
          <p:nvPr/>
        </p:nvGrpSpPr>
        <p:grpSpPr>
          <a:xfrm>
            <a:off x="7658949" y="3363137"/>
            <a:ext cx="400375" cy="370132"/>
            <a:chOff x="7658949" y="3363137"/>
            <a:chExt cx="400375" cy="370132"/>
          </a:xfrm>
        </p:grpSpPr>
        <p:sp>
          <p:nvSpPr>
            <p:cNvPr id="18037" name="Google Shape;18037;p93"/>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93"/>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93"/>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93"/>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93"/>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2" name="Google Shape;18042;p93"/>
          <p:cNvGrpSpPr/>
          <p:nvPr/>
        </p:nvGrpSpPr>
        <p:grpSpPr>
          <a:xfrm>
            <a:off x="3304481" y="3379389"/>
            <a:ext cx="356623" cy="370105"/>
            <a:chOff x="3307156" y="3365314"/>
            <a:chExt cx="356623" cy="370105"/>
          </a:xfrm>
        </p:grpSpPr>
        <p:sp>
          <p:nvSpPr>
            <p:cNvPr id="18043" name="Google Shape;18043;p93"/>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93"/>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93"/>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3"/>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3"/>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3"/>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93"/>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93"/>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93"/>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93"/>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93"/>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3"/>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3"/>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3"/>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3"/>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8" name="Google Shape;18058;p93"/>
          <p:cNvGrpSpPr/>
          <p:nvPr/>
        </p:nvGrpSpPr>
        <p:grpSpPr>
          <a:xfrm>
            <a:off x="7422407" y="1980107"/>
            <a:ext cx="372807" cy="370079"/>
            <a:chOff x="7422407" y="1980107"/>
            <a:chExt cx="372807" cy="370079"/>
          </a:xfrm>
        </p:grpSpPr>
        <p:sp>
          <p:nvSpPr>
            <p:cNvPr id="18059" name="Google Shape;18059;p93"/>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93"/>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93"/>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93"/>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3"/>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3"/>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93"/>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93"/>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3"/>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3"/>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93"/>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93"/>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93"/>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2" name="Google Shape;18072;p93"/>
          <p:cNvGrpSpPr/>
          <p:nvPr/>
        </p:nvGrpSpPr>
        <p:grpSpPr>
          <a:xfrm>
            <a:off x="6916141" y="2906184"/>
            <a:ext cx="289737" cy="370394"/>
            <a:chOff x="6916141" y="2906184"/>
            <a:chExt cx="289737" cy="370394"/>
          </a:xfrm>
        </p:grpSpPr>
        <p:sp>
          <p:nvSpPr>
            <p:cNvPr id="18073" name="Google Shape;18073;p93"/>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3"/>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3"/>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3"/>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3"/>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3"/>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93"/>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93"/>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3"/>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93"/>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93"/>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93"/>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3"/>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3"/>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3"/>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3"/>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3"/>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3"/>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3"/>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3"/>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3"/>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4" name="Google Shape;18094;p93"/>
          <p:cNvGrpSpPr/>
          <p:nvPr/>
        </p:nvGrpSpPr>
        <p:grpSpPr>
          <a:xfrm>
            <a:off x="7970194" y="2013577"/>
            <a:ext cx="372676" cy="331731"/>
            <a:chOff x="7970194" y="2013577"/>
            <a:chExt cx="372676" cy="331731"/>
          </a:xfrm>
        </p:grpSpPr>
        <p:sp>
          <p:nvSpPr>
            <p:cNvPr id="18095" name="Google Shape;18095;p93"/>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93"/>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93"/>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93"/>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93"/>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93"/>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93"/>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93"/>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93"/>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93"/>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5" name="Google Shape;18105;p93"/>
          <p:cNvGrpSpPr/>
          <p:nvPr/>
        </p:nvGrpSpPr>
        <p:grpSpPr>
          <a:xfrm>
            <a:off x="1416733" y="1512190"/>
            <a:ext cx="332964" cy="370158"/>
            <a:chOff x="1416733" y="1512190"/>
            <a:chExt cx="332964" cy="370158"/>
          </a:xfrm>
        </p:grpSpPr>
        <p:sp>
          <p:nvSpPr>
            <p:cNvPr id="18106" name="Google Shape;18106;p93"/>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93"/>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3"/>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93"/>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93"/>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93"/>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93"/>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93"/>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3"/>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3"/>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3"/>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3"/>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3"/>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93"/>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93"/>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93"/>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3"/>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3"/>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3"/>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5" name="Google Shape;18125;p93"/>
          <p:cNvGrpSpPr/>
          <p:nvPr/>
        </p:nvGrpSpPr>
        <p:grpSpPr>
          <a:xfrm>
            <a:off x="5246366" y="2906105"/>
            <a:ext cx="342852" cy="370079"/>
            <a:chOff x="5246366" y="2906105"/>
            <a:chExt cx="342852" cy="370079"/>
          </a:xfrm>
        </p:grpSpPr>
        <p:sp>
          <p:nvSpPr>
            <p:cNvPr id="18126" name="Google Shape;18126;p93"/>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93"/>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93"/>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93"/>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3"/>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3"/>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93"/>
          <p:cNvGrpSpPr/>
          <p:nvPr/>
        </p:nvGrpSpPr>
        <p:grpSpPr>
          <a:xfrm>
            <a:off x="849667" y="2434883"/>
            <a:ext cx="371259" cy="366249"/>
            <a:chOff x="849667" y="2434883"/>
            <a:chExt cx="371259" cy="366249"/>
          </a:xfrm>
        </p:grpSpPr>
        <p:sp>
          <p:nvSpPr>
            <p:cNvPr id="18133" name="Google Shape;18133;p93"/>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3"/>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3"/>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3"/>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3"/>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93"/>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93"/>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93"/>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93"/>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3"/>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3"/>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3"/>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3"/>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6" name="Google Shape;18146;p93"/>
          <p:cNvGrpSpPr/>
          <p:nvPr/>
        </p:nvGrpSpPr>
        <p:grpSpPr>
          <a:xfrm>
            <a:off x="4417026" y="3365366"/>
            <a:ext cx="332728" cy="370053"/>
            <a:chOff x="4417026" y="3365366"/>
            <a:chExt cx="332728" cy="370053"/>
          </a:xfrm>
        </p:grpSpPr>
        <p:sp>
          <p:nvSpPr>
            <p:cNvPr id="18147" name="Google Shape;18147;p93"/>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93"/>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93"/>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93"/>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93"/>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3"/>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93"/>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93"/>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93"/>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3"/>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3"/>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3"/>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3"/>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3"/>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3"/>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3"/>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93"/>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93"/>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5" name="Google Shape;18165;p93"/>
          <p:cNvGrpSpPr/>
          <p:nvPr/>
        </p:nvGrpSpPr>
        <p:grpSpPr>
          <a:xfrm>
            <a:off x="2497068" y="1980186"/>
            <a:ext cx="363994" cy="370105"/>
            <a:chOff x="2497068" y="1980186"/>
            <a:chExt cx="363994" cy="370105"/>
          </a:xfrm>
        </p:grpSpPr>
        <p:sp>
          <p:nvSpPr>
            <p:cNvPr id="18166" name="Google Shape;18166;p93"/>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93"/>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93"/>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3"/>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3"/>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3"/>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93"/>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93"/>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3"/>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93"/>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93"/>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3"/>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93"/>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93"/>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93"/>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93"/>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3"/>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3"/>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3"/>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3"/>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3"/>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7" name="Google Shape;18187;p93"/>
          <p:cNvGrpSpPr/>
          <p:nvPr/>
        </p:nvGrpSpPr>
        <p:grpSpPr>
          <a:xfrm>
            <a:off x="5820278" y="2906158"/>
            <a:ext cx="294904" cy="370027"/>
            <a:chOff x="5820278" y="2906158"/>
            <a:chExt cx="294904" cy="370027"/>
          </a:xfrm>
        </p:grpSpPr>
        <p:sp>
          <p:nvSpPr>
            <p:cNvPr id="18188" name="Google Shape;18188;p93"/>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3"/>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3"/>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93"/>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93"/>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93"/>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93"/>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5" name="Google Shape;18195;p93"/>
          <p:cNvGrpSpPr/>
          <p:nvPr/>
        </p:nvGrpSpPr>
        <p:grpSpPr>
          <a:xfrm>
            <a:off x="4946819" y="3383229"/>
            <a:ext cx="370132" cy="334223"/>
            <a:chOff x="4946819" y="3383229"/>
            <a:chExt cx="370132" cy="334223"/>
          </a:xfrm>
        </p:grpSpPr>
        <p:sp>
          <p:nvSpPr>
            <p:cNvPr id="18196" name="Google Shape;18196;p93"/>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3"/>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93"/>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93"/>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3"/>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3"/>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93"/>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93"/>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93"/>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5" name="Google Shape;18205;p93"/>
          <p:cNvGrpSpPr/>
          <p:nvPr/>
        </p:nvGrpSpPr>
        <p:grpSpPr>
          <a:xfrm>
            <a:off x="3038403" y="1539234"/>
            <a:ext cx="375482" cy="316072"/>
            <a:chOff x="3038403" y="1539234"/>
            <a:chExt cx="375482" cy="316072"/>
          </a:xfrm>
        </p:grpSpPr>
        <p:sp>
          <p:nvSpPr>
            <p:cNvPr id="18206" name="Google Shape;18206;p9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07" name="Google Shape;18207;p93"/>
            <p:cNvGrpSpPr/>
            <p:nvPr/>
          </p:nvGrpSpPr>
          <p:grpSpPr>
            <a:xfrm>
              <a:off x="3038403" y="1539234"/>
              <a:ext cx="375482" cy="316072"/>
              <a:chOff x="3038403" y="1539234"/>
              <a:chExt cx="375482" cy="316072"/>
            </a:xfrm>
          </p:grpSpPr>
          <p:sp>
            <p:nvSpPr>
              <p:cNvPr id="18208" name="Google Shape;18208;p93"/>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3"/>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93"/>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93"/>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93"/>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93"/>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93"/>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93"/>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3"/>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17" name="Google Shape;18217;p93"/>
          <p:cNvGrpSpPr/>
          <p:nvPr/>
        </p:nvGrpSpPr>
        <p:grpSpPr>
          <a:xfrm>
            <a:off x="6332865" y="2906131"/>
            <a:ext cx="360846" cy="370184"/>
            <a:chOff x="6332865" y="2906131"/>
            <a:chExt cx="360846" cy="370184"/>
          </a:xfrm>
        </p:grpSpPr>
        <p:sp>
          <p:nvSpPr>
            <p:cNvPr id="18218" name="Google Shape;18218;p93"/>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3"/>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3"/>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93"/>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93"/>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93"/>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93"/>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93"/>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3"/>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3"/>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3"/>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9" name="Google Shape;18229;p93"/>
          <p:cNvGrpSpPr/>
          <p:nvPr/>
        </p:nvGrpSpPr>
        <p:grpSpPr>
          <a:xfrm>
            <a:off x="4135079" y="1518066"/>
            <a:ext cx="370132" cy="358223"/>
            <a:chOff x="4135079" y="1518066"/>
            <a:chExt cx="370132" cy="358223"/>
          </a:xfrm>
        </p:grpSpPr>
        <p:sp>
          <p:nvSpPr>
            <p:cNvPr id="18230" name="Google Shape;18230;p93"/>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3"/>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3"/>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3"/>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3"/>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3"/>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93"/>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93"/>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3"/>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3"/>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3"/>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3"/>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3"/>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3"/>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3"/>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3"/>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3"/>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93"/>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3"/>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9" name="Google Shape;18249;p93"/>
          <p:cNvGrpSpPr/>
          <p:nvPr/>
        </p:nvGrpSpPr>
        <p:grpSpPr>
          <a:xfrm>
            <a:off x="6878869" y="1980134"/>
            <a:ext cx="361240" cy="370158"/>
            <a:chOff x="6878869" y="1980134"/>
            <a:chExt cx="361240" cy="370158"/>
          </a:xfrm>
        </p:grpSpPr>
        <p:sp>
          <p:nvSpPr>
            <p:cNvPr id="18250" name="Google Shape;18250;p93"/>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3"/>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93"/>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93"/>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3"/>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3"/>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93"/>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3"/>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3"/>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3"/>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93"/>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93"/>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3"/>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93"/>
          <p:cNvGrpSpPr/>
          <p:nvPr/>
        </p:nvGrpSpPr>
        <p:grpSpPr>
          <a:xfrm>
            <a:off x="2493999" y="2550033"/>
            <a:ext cx="370132" cy="259467"/>
            <a:chOff x="2493999" y="2550033"/>
            <a:chExt cx="370132" cy="259467"/>
          </a:xfrm>
        </p:grpSpPr>
        <p:sp>
          <p:nvSpPr>
            <p:cNvPr id="18264" name="Google Shape;18264;p93"/>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93"/>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93"/>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3"/>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3"/>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3"/>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93"/>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93"/>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3"/>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3"/>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93"/>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3"/>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3"/>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93"/>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3"/>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3"/>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3"/>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3"/>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93"/>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3" name="Google Shape;18283;p93"/>
          <p:cNvGrpSpPr/>
          <p:nvPr/>
        </p:nvGrpSpPr>
        <p:grpSpPr>
          <a:xfrm>
            <a:off x="1699703" y="3365261"/>
            <a:ext cx="281054" cy="370158"/>
            <a:chOff x="1699703" y="3365261"/>
            <a:chExt cx="281054" cy="370158"/>
          </a:xfrm>
        </p:grpSpPr>
        <p:sp>
          <p:nvSpPr>
            <p:cNvPr id="18284" name="Google Shape;18284;p93"/>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93"/>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93"/>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3"/>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3"/>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3"/>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3"/>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3"/>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3"/>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3"/>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93"/>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93"/>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93"/>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93"/>
          <p:cNvGrpSpPr/>
          <p:nvPr/>
        </p:nvGrpSpPr>
        <p:grpSpPr>
          <a:xfrm>
            <a:off x="7966810" y="1519430"/>
            <a:ext cx="369974" cy="355626"/>
            <a:chOff x="7966810" y="1519430"/>
            <a:chExt cx="369974" cy="355626"/>
          </a:xfrm>
        </p:grpSpPr>
        <p:sp>
          <p:nvSpPr>
            <p:cNvPr id="18298" name="Google Shape;18298;p93"/>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93"/>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3"/>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3"/>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3"/>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3"/>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3"/>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3"/>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3"/>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3"/>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3"/>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3"/>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3"/>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3"/>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3"/>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3"/>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4" name="Google Shape;18314;p93"/>
          <p:cNvGrpSpPr/>
          <p:nvPr/>
        </p:nvGrpSpPr>
        <p:grpSpPr>
          <a:xfrm>
            <a:off x="2792628" y="3365340"/>
            <a:ext cx="290445" cy="370079"/>
            <a:chOff x="2792628" y="3365340"/>
            <a:chExt cx="290445" cy="370079"/>
          </a:xfrm>
        </p:grpSpPr>
        <p:sp>
          <p:nvSpPr>
            <p:cNvPr id="18315" name="Google Shape;18315;p93"/>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93"/>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3"/>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3"/>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3"/>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3"/>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93"/>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3"/>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3"/>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3"/>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3"/>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3"/>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3"/>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3"/>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9" name="Google Shape;18329;p93"/>
          <p:cNvGrpSpPr/>
          <p:nvPr/>
        </p:nvGrpSpPr>
        <p:grpSpPr>
          <a:xfrm>
            <a:off x="1389585" y="1988317"/>
            <a:ext cx="388125" cy="353790"/>
            <a:chOff x="1389585" y="1988317"/>
            <a:chExt cx="388125" cy="353790"/>
          </a:xfrm>
        </p:grpSpPr>
        <p:sp>
          <p:nvSpPr>
            <p:cNvPr id="18330" name="Google Shape;18330;p93"/>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3"/>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3"/>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93"/>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93"/>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3"/>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93"/>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93"/>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93"/>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3"/>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3"/>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93"/>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93"/>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3"/>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3"/>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3"/>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3"/>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3"/>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3"/>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3"/>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3"/>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3"/>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93"/>
          <p:cNvGrpSpPr/>
          <p:nvPr/>
        </p:nvGrpSpPr>
        <p:grpSpPr>
          <a:xfrm>
            <a:off x="2492924" y="1512190"/>
            <a:ext cx="370158" cy="370158"/>
            <a:chOff x="2492924" y="1512190"/>
            <a:chExt cx="370158" cy="370158"/>
          </a:xfrm>
        </p:grpSpPr>
        <p:sp>
          <p:nvSpPr>
            <p:cNvPr id="18353" name="Google Shape;18353;p93"/>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93"/>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3"/>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3"/>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3"/>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3"/>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3"/>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93"/>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3"/>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3"/>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3"/>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3"/>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93"/>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93"/>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93"/>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3"/>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3"/>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3"/>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93"/>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3"/>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3"/>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3"/>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5" name="Google Shape;18375;p93"/>
          <p:cNvGrpSpPr/>
          <p:nvPr/>
        </p:nvGrpSpPr>
        <p:grpSpPr>
          <a:xfrm>
            <a:off x="1933569" y="1512243"/>
            <a:ext cx="393975" cy="370105"/>
            <a:chOff x="1933569" y="1512243"/>
            <a:chExt cx="393975" cy="370105"/>
          </a:xfrm>
        </p:grpSpPr>
        <p:sp>
          <p:nvSpPr>
            <p:cNvPr id="18376" name="Google Shape;18376;p93"/>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3"/>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3"/>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3"/>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3"/>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93"/>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93"/>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3"/>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3"/>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3"/>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3"/>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93"/>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93"/>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3"/>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3"/>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3"/>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3"/>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93"/>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3"/>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3"/>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3"/>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3"/>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3"/>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3"/>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3"/>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3"/>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93"/>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93"/>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4" name="Google Shape;18404;p93"/>
          <p:cNvGrpSpPr/>
          <p:nvPr/>
        </p:nvGrpSpPr>
        <p:grpSpPr>
          <a:xfrm>
            <a:off x="2236106" y="3365392"/>
            <a:ext cx="306471" cy="370000"/>
            <a:chOff x="2236106" y="3365392"/>
            <a:chExt cx="306471" cy="370000"/>
          </a:xfrm>
        </p:grpSpPr>
        <p:sp>
          <p:nvSpPr>
            <p:cNvPr id="18405" name="Google Shape;18405;p93"/>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3"/>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3"/>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3"/>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3"/>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3"/>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93"/>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93"/>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93"/>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93"/>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3"/>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3"/>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3"/>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3"/>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9" name="Google Shape;18419;p93"/>
          <p:cNvGrpSpPr/>
          <p:nvPr/>
        </p:nvGrpSpPr>
        <p:grpSpPr>
          <a:xfrm>
            <a:off x="5492823" y="3385563"/>
            <a:ext cx="375325" cy="329606"/>
            <a:chOff x="5492823" y="3385563"/>
            <a:chExt cx="375325" cy="329606"/>
          </a:xfrm>
        </p:grpSpPr>
        <p:sp>
          <p:nvSpPr>
            <p:cNvPr id="18420" name="Google Shape;18420;p93"/>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93"/>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3"/>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3"/>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93"/>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93"/>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3"/>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93"/>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3"/>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3"/>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93"/>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3"/>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3"/>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3"/>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3"/>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3"/>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3"/>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3"/>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3"/>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93"/>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0" name="Google Shape;18440;p93"/>
          <p:cNvGrpSpPr/>
          <p:nvPr/>
        </p:nvGrpSpPr>
        <p:grpSpPr>
          <a:xfrm>
            <a:off x="3041787" y="2001118"/>
            <a:ext cx="370158" cy="328164"/>
            <a:chOff x="3041787" y="2001118"/>
            <a:chExt cx="370158" cy="328164"/>
          </a:xfrm>
        </p:grpSpPr>
        <p:sp>
          <p:nvSpPr>
            <p:cNvPr id="18441" name="Google Shape;18441;p93"/>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93"/>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93"/>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93"/>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3"/>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3"/>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93"/>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93"/>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3"/>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3"/>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3"/>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3"/>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93"/>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93"/>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3"/>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3"/>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3"/>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3"/>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9" name="Google Shape;18459;p93"/>
          <p:cNvGrpSpPr/>
          <p:nvPr/>
        </p:nvGrpSpPr>
        <p:grpSpPr>
          <a:xfrm>
            <a:off x="5779884" y="2039125"/>
            <a:ext cx="372309" cy="328216"/>
            <a:chOff x="5779884" y="2039125"/>
            <a:chExt cx="372309" cy="328216"/>
          </a:xfrm>
        </p:grpSpPr>
        <p:sp>
          <p:nvSpPr>
            <p:cNvPr id="18460" name="Google Shape;18460;p93"/>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3"/>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3"/>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93"/>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93"/>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3"/>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93"/>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93"/>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3"/>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3"/>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3"/>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93"/>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93"/>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3" name="Google Shape;18473;p9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77" name="Shape 18477"/>
        <p:cNvGrpSpPr/>
        <p:nvPr/>
      </p:nvGrpSpPr>
      <p:grpSpPr>
        <a:xfrm>
          <a:off x="0" y="0"/>
          <a:ext cx="0" cy="0"/>
          <a:chOff x="0" y="0"/>
          <a:chExt cx="0" cy="0"/>
        </a:xfrm>
      </p:grpSpPr>
      <p:grpSp>
        <p:nvGrpSpPr>
          <p:cNvPr id="18478" name="Google Shape;18478;p94"/>
          <p:cNvGrpSpPr/>
          <p:nvPr/>
        </p:nvGrpSpPr>
        <p:grpSpPr>
          <a:xfrm>
            <a:off x="878066" y="1981993"/>
            <a:ext cx="354610" cy="372358"/>
            <a:chOff x="878066" y="1981993"/>
            <a:chExt cx="354610" cy="372358"/>
          </a:xfrm>
        </p:grpSpPr>
        <p:sp>
          <p:nvSpPr>
            <p:cNvPr id="18479" name="Google Shape;18479;p94"/>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94"/>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94"/>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94"/>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94"/>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94"/>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94"/>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94"/>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4"/>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4"/>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4"/>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4"/>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4"/>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4"/>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3" name="Google Shape;18493;p94"/>
          <p:cNvGrpSpPr/>
          <p:nvPr/>
        </p:nvGrpSpPr>
        <p:grpSpPr>
          <a:xfrm>
            <a:off x="1345794" y="1982386"/>
            <a:ext cx="371650" cy="371624"/>
            <a:chOff x="1345794" y="1982386"/>
            <a:chExt cx="371650" cy="371624"/>
          </a:xfrm>
        </p:grpSpPr>
        <p:sp>
          <p:nvSpPr>
            <p:cNvPr id="18494" name="Google Shape;18494;p94"/>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4"/>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4"/>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94"/>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94"/>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4"/>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94"/>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94"/>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94"/>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4"/>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4"/>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4"/>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4"/>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4"/>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4"/>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4"/>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4"/>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4"/>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4"/>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4"/>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4"/>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4"/>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4"/>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4"/>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4"/>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94"/>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4"/>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4"/>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4"/>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4"/>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4"/>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4"/>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94"/>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94"/>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4"/>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4"/>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94"/>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1" name="Google Shape;18531;p94"/>
          <p:cNvGrpSpPr/>
          <p:nvPr/>
        </p:nvGrpSpPr>
        <p:grpSpPr>
          <a:xfrm>
            <a:off x="1821465" y="1981993"/>
            <a:ext cx="372410" cy="372410"/>
            <a:chOff x="1821465" y="1981993"/>
            <a:chExt cx="372410" cy="372410"/>
          </a:xfrm>
        </p:grpSpPr>
        <p:sp>
          <p:nvSpPr>
            <p:cNvPr id="18532" name="Google Shape;18532;p94"/>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94"/>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4"/>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4"/>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94"/>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4"/>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94"/>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4"/>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4"/>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4"/>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4"/>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4"/>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4"/>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4"/>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6" name="Google Shape;18546;p94"/>
          <p:cNvGrpSpPr/>
          <p:nvPr/>
        </p:nvGrpSpPr>
        <p:grpSpPr>
          <a:xfrm>
            <a:off x="2276348" y="1981809"/>
            <a:ext cx="415901" cy="372699"/>
            <a:chOff x="2276348" y="1981809"/>
            <a:chExt cx="415901" cy="372699"/>
          </a:xfrm>
        </p:grpSpPr>
        <p:sp>
          <p:nvSpPr>
            <p:cNvPr id="18547" name="Google Shape;18547;p94"/>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94"/>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4"/>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4"/>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94"/>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4"/>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94"/>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4" name="Google Shape;18554;p94"/>
          <p:cNvGrpSpPr/>
          <p:nvPr/>
        </p:nvGrpSpPr>
        <p:grpSpPr>
          <a:xfrm>
            <a:off x="2774354" y="2009990"/>
            <a:ext cx="372017" cy="316310"/>
            <a:chOff x="2774354" y="2009990"/>
            <a:chExt cx="372017" cy="316310"/>
          </a:xfrm>
        </p:grpSpPr>
        <p:sp>
          <p:nvSpPr>
            <p:cNvPr id="18555" name="Google Shape;18555;p94"/>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4"/>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4"/>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4"/>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4"/>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4"/>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94"/>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94"/>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4"/>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4"/>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4"/>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94"/>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4"/>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4"/>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4"/>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4"/>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4"/>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94"/>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94"/>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4"/>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4"/>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4"/>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4"/>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4"/>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4"/>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4"/>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1" name="Google Shape;18581;p94"/>
          <p:cNvGrpSpPr/>
          <p:nvPr/>
        </p:nvGrpSpPr>
        <p:grpSpPr>
          <a:xfrm>
            <a:off x="3722682" y="1981993"/>
            <a:ext cx="375818" cy="372043"/>
            <a:chOff x="3722682" y="1981993"/>
            <a:chExt cx="375818" cy="372043"/>
          </a:xfrm>
        </p:grpSpPr>
        <p:sp>
          <p:nvSpPr>
            <p:cNvPr id="18582" name="Google Shape;18582;p94"/>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4"/>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4"/>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94"/>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4"/>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4"/>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94"/>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94"/>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4"/>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4"/>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4"/>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94"/>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94"/>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94"/>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4"/>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7" name="Google Shape;18597;p94"/>
          <p:cNvGrpSpPr/>
          <p:nvPr/>
        </p:nvGrpSpPr>
        <p:grpSpPr>
          <a:xfrm>
            <a:off x="4201394" y="1981809"/>
            <a:ext cx="373538" cy="372305"/>
            <a:chOff x="4201394" y="1981809"/>
            <a:chExt cx="373538" cy="372305"/>
          </a:xfrm>
        </p:grpSpPr>
        <p:sp>
          <p:nvSpPr>
            <p:cNvPr id="18598" name="Google Shape;18598;p94"/>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4"/>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4"/>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4"/>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4"/>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4"/>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4"/>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4"/>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94"/>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94"/>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4"/>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4"/>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4"/>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4"/>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94"/>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94"/>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4" name="Google Shape;18614;p94"/>
          <p:cNvGrpSpPr/>
          <p:nvPr/>
        </p:nvGrpSpPr>
        <p:grpSpPr>
          <a:xfrm>
            <a:off x="4659658" y="1500266"/>
            <a:ext cx="422743" cy="377784"/>
            <a:chOff x="4659658" y="1500266"/>
            <a:chExt cx="422743" cy="377784"/>
          </a:xfrm>
        </p:grpSpPr>
        <p:sp>
          <p:nvSpPr>
            <p:cNvPr id="18615" name="Google Shape;18615;p94"/>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4"/>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4"/>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4"/>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94"/>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94"/>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4"/>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94"/>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4"/>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4"/>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4"/>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94"/>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94"/>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94"/>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94"/>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4"/>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4"/>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2" name="Google Shape;18632;p94"/>
          <p:cNvGrpSpPr/>
          <p:nvPr/>
        </p:nvGrpSpPr>
        <p:grpSpPr>
          <a:xfrm>
            <a:off x="5211406" y="1513504"/>
            <a:ext cx="260394" cy="351202"/>
            <a:chOff x="5211406" y="1513504"/>
            <a:chExt cx="260394" cy="351202"/>
          </a:xfrm>
        </p:grpSpPr>
        <p:sp>
          <p:nvSpPr>
            <p:cNvPr id="18633" name="Google Shape;18633;p94"/>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4"/>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4"/>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4"/>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4"/>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4"/>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4"/>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4"/>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4"/>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94"/>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94"/>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94"/>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4"/>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6" name="Google Shape;18646;p94"/>
          <p:cNvGrpSpPr/>
          <p:nvPr/>
        </p:nvGrpSpPr>
        <p:grpSpPr>
          <a:xfrm>
            <a:off x="5632602" y="1513216"/>
            <a:ext cx="366722" cy="351779"/>
            <a:chOff x="5632602" y="1513216"/>
            <a:chExt cx="366722" cy="351779"/>
          </a:xfrm>
        </p:grpSpPr>
        <p:sp>
          <p:nvSpPr>
            <p:cNvPr id="18647" name="Google Shape;18647;p94"/>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94"/>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94"/>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4"/>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94"/>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94"/>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94"/>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94"/>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5" name="Google Shape;18655;p94"/>
          <p:cNvGrpSpPr/>
          <p:nvPr/>
        </p:nvGrpSpPr>
        <p:grpSpPr>
          <a:xfrm>
            <a:off x="6089372" y="1527136"/>
            <a:ext cx="401902" cy="323965"/>
            <a:chOff x="6089372" y="1527136"/>
            <a:chExt cx="401902" cy="323965"/>
          </a:xfrm>
        </p:grpSpPr>
        <p:sp>
          <p:nvSpPr>
            <p:cNvPr id="18656" name="Google Shape;18656;p94"/>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4"/>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94"/>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94"/>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4"/>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4"/>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94"/>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94"/>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94"/>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94"/>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94"/>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94"/>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94"/>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4"/>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4"/>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4"/>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4"/>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4"/>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4"/>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4"/>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4"/>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4"/>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4"/>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94"/>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94"/>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4"/>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4"/>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4"/>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94"/>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94"/>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6" name="Google Shape;18686;p94"/>
          <p:cNvGrpSpPr/>
          <p:nvPr/>
        </p:nvGrpSpPr>
        <p:grpSpPr>
          <a:xfrm>
            <a:off x="6579435" y="1527897"/>
            <a:ext cx="370103" cy="322445"/>
            <a:chOff x="6579435" y="1527897"/>
            <a:chExt cx="370103" cy="322445"/>
          </a:xfrm>
        </p:grpSpPr>
        <p:sp>
          <p:nvSpPr>
            <p:cNvPr id="18687" name="Google Shape;18687;p94"/>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94"/>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94"/>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4"/>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94"/>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94"/>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94"/>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94"/>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94"/>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94"/>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4"/>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4"/>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94"/>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94"/>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4"/>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4"/>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94"/>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94"/>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4"/>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4"/>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4"/>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8" name="Google Shape;18708;p94"/>
          <p:cNvGrpSpPr/>
          <p:nvPr/>
        </p:nvGrpSpPr>
        <p:grpSpPr>
          <a:xfrm>
            <a:off x="6988887" y="1538854"/>
            <a:ext cx="499920" cy="300136"/>
            <a:chOff x="6988887" y="1538854"/>
            <a:chExt cx="499920" cy="300136"/>
          </a:xfrm>
        </p:grpSpPr>
        <p:sp>
          <p:nvSpPr>
            <p:cNvPr id="18709" name="Google Shape;18709;p94"/>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94"/>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4"/>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4"/>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4"/>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94"/>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94"/>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94"/>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4"/>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94"/>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94"/>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4"/>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4"/>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2" name="Google Shape;18722;p94"/>
          <p:cNvGrpSpPr/>
          <p:nvPr/>
        </p:nvGrpSpPr>
        <p:grpSpPr>
          <a:xfrm>
            <a:off x="8050359" y="1520687"/>
            <a:ext cx="279321" cy="336837"/>
            <a:chOff x="8050359" y="1520687"/>
            <a:chExt cx="279321" cy="336837"/>
          </a:xfrm>
        </p:grpSpPr>
        <p:sp>
          <p:nvSpPr>
            <p:cNvPr id="18723" name="Google Shape;18723;p94"/>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94"/>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94"/>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94"/>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94"/>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94"/>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94"/>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94"/>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4"/>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4"/>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4"/>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4"/>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4"/>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6" name="Google Shape;18736;p94"/>
          <p:cNvGrpSpPr/>
          <p:nvPr/>
        </p:nvGrpSpPr>
        <p:grpSpPr>
          <a:xfrm>
            <a:off x="6093907" y="2461832"/>
            <a:ext cx="364441" cy="339091"/>
            <a:chOff x="6093907" y="2461832"/>
            <a:chExt cx="364441" cy="339091"/>
          </a:xfrm>
        </p:grpSpPr>
        <p:sp>
          <p:nvSpPr>
            <p:cNvPr id="18737" name="Google Shape;18737;p94"/>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94"/>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94"/>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94"/>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94"/>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4"/>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94"/>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94"/>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4"/>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4"/>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7" name="Google Shape;18747;p94"/>
          <p:cNvGrpSpPr/>
          <p:nvPr/>
        </p:nvGrpSpPr>
        <p:grpSpPr>
          <a:xfrm>
            <a:off x="4676331" y="1980866"/>
            <a:ext cx="377680" cy="377680"/>
            <a:chOff x="4676331" y="1980866"/>
            <a:chExt cx="377680" cy="377680"/>
          </a:xfrm>
        </p:grpSpPr>
        <p:sp>
          <p:nvSpPr>
            <p:cNvPr id="18748" name="Google Shape;18748;p94"/>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4"/>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94"/>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94"/>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4"/>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4"/>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94"/>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94"/>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4"/>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4"/>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4"/>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94"/>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94"/>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94"/>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94"/>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4"/>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4"/>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4"/>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4"/>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7" name="Google Shape;18767;p94"/>
          <p:cNvGrpSpPr/>
          <p:nvPr/>
        </p:nvGrpSpPr>
        <p:grpSpPr>
          <a:xfrm>
            <a:off x="7526242" y="1522968"/>
            <a:ext cx="357651" cy="332275"/>
            <a:chOff x="7526242" y="1522968"/>
            <a:chExt cx="357651" cy="332275"/>
          </a:xfrm>
        </p:grpSpPr>
        <p:sp>
          <p:nvSpPr>
            <p:cNvPr id="18768" name="Google Shape;18768;p94"/>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94"/>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4"/>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4"/>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94"/>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94"/>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94"/>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94"/>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4"/>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4"/>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4"/>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94"/>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94"/>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4"/>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4"/>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4"/>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4" name="Google Shape;18784;p94"/>
          <p:cNvGrpSpPr/>
          <p:nvPr/>
        </p:nvGrpSpPr>
        <p:grpSpPr>
          <a:xfrm>
            <a:off x="3250786" y="1982386"/>
            <a:ext cx="371650" cy="371624"/>
            <a:chOff x="3250786" y="1982386"/>
            <a:chExt cx="371650" cy="371624"/>
          </a:xfrm>
        </p:grpSpPr>
        <p:sp>
          <p:nvSpPr>
            <p:cNvPr id="18785" name="Google Shape;18785;p94"/>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94"/>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94"/>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4"/>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94"/>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94"/>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94"/>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94"/>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94"/>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94"/>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94"/>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4"/>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94"/>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94"/>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94"/>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94"/>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4"/>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4"/>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4"/>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4"/>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4"/>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4"/>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4"/>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4"/>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4"/>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94"/>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94"/>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94"/>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94"/>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94"/>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5" name="Google Shape;18815;p94"/>
          <p:cNvGrpSpPr/>
          <p:nvPr/>
        </p:nvGrpSpPr>
        <p:grpSpPr>
          <a:xfrm>
            <a:off x="1342386" y="2916322"/>
            <a:ext cx="373538" cy="331515"/>
            <a:chOff x="1342386" y="2916322"/>
            <a:chExt cx="373538" cy="331515"/>
          </a:xfrm>
        </p:grpSpPr>
        <p:sp>
          <p:nvSpPr>
            <p:cNvPr id="18816" name="Google Shape;18816;p94"/>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4"/>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4"/>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4"/>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94"/>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94"/>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94"/>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94"/>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4"/>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4"/>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4"/>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7" name="Google Shape;18827;p94"/>
          <p:cNvGrpSpPr/>
          <p:nvPr/>
        </p:nvGrpSpPr>
        <p:grpSpPr>
          <a:xfrm>
            <a:off x="2294122" y="2946600"/>
            <a:ext cx="373931" cy="271351"/>
            <a:chOff x="2294122" y="2946600"/>
            <a:chExt cx="373931" cy="271351"/>
          </a:xfrm>
        </p:grpSpPr>
        <p:sp>
          <p:nvSpPr>
            <p:cNvPr id="18828" name="Google Shape;18828;p94"/>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4"/>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4"/>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4"/>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94"/>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94"/>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94"/>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94"/>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4"/>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94"/>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94"/>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94"/>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94"/>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94"/>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4"/>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4"/>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4"/>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4"/>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94"/>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94"/>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4"/>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4"/>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4"/>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4"/>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94"/>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94"/>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94"/>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94"/>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4"/>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4"/>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8" name="Google Shape;18858;p94"/>
          <p:cNvGrpSpPr/>
          <p:nvPr/>
        </p:nvGrpSpPr>
        <p:grpSpPr>
          <a:xfrm>
            <a:off x="2769819" y="2907251"/>
            <a:ext cx="373905" cy="349682"/>
            <a:chOff x="2769819" y="2907251"/>
            <a:chExt cx="373905" cy="349682"/>
          </a:xfrm>
        </p:grpSpPr>
        <p:sp>
          <p:nvSpPr>
            <p:cNvPr id="18859" name="Google Shape;18859;p94"/>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4"/>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4"/>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94"/>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94"/>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4"/>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94"/>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94"/>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4"/>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4"/>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4"/>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4"/>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4"/>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94"/>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94"/>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94"/>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94"/>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6" name="Google Shape;18876;p94"/>
          <p:cNvGrpSpPr/>
          <p:nvPr/>
        </p:nvGrpSpPr>
        <p:grpSpPr>
          <a:xfrm>
            <a:off x="3246251" y="2895245"/>
            <a:ext cx="375792" cy="373800"/>
            <a:chOff x="3246251" y="2895245"/>
            <a:chExt cx="375792" cy="373800"/>
          </a:xfrm>
        </p:grpSpPr>
        <p:sp>
          <p:nvSpPr>
            <p:cNvPr id="18877" name="Google Shape;18877;p94"/>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94"/>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94"/>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4"/>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4"/>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4"/>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94"/>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94"/>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94"/>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4"/>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4"/>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4"/>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4"/>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4"/>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1" name="Google Shape;18891;p94"/>
          <p:cNvGrpSpPr/>
          <p:nvPr/>
        </p:nvGrpSpPr>
        <p:grpSpPr>
          <a:xfrm>
            <a:off x="3791182" y="2895454"/>
            <a:ext cx="234650" cy="373590"/>
            <a:chOff x="3791182" y="2895454"/>
            <a:chExt cx="234650" cy="373590"/>
          </a:xfrm>
        </p:grpSpPr>
        <p:sp>
          <p:nvSpPr>
            <p:cNvPr id="18892" name="Google Shape;18892;p94"/>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4"/>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4"/>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4"/>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94"/>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94"/>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94"/>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94"/>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4"/>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1" name="Google Shape;18901;p94"/>
          <p:cNvGrpSpPr/>
          <p:nvPr/>
        </p:nvGrpSpPr>
        <p:grpSpPr>
          <a:xfrm>
            <a:off x="7042995" y="2489463"/>
            <a:ext cx="364441" cy="256225"/>
            <a:chOff x="7042995" y="2489463"/>
            <a:chExt cx="364441" cy="256225"/>
          </a:xfrm>
        </p:grpSpPr>
        <p:sp>
          <p:nvSpPr>
            <p:cNvPr id="18902" name="Google Shape;18902;p94"/>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4"/>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4"/>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4"/>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4"/>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4"/>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94"/>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94"/>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94"/>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1" name="Google Shape;18911;p94"/>
          <p:cNvGrpSpPr/>
          <p:nvPr/>
        </p:nvGrpSpPr>
        <p:grpSpPr>
          <a:xfrm>
            <a:off x="7517172" y="2437007"/>
            <a:ext cx="364284" cy="361243"/>
            <a:chOff x="7517172" y="2437007"/>
            <a:chExt cx="364284" cy="361243"/>
          </a:xfrm>
        </p:grpSpPr>
        <p:sp>
          <p:nvSpPr>
            <p:cNvPr id="18912" name="Google Shape;18912;p94"/>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94"/>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4"/>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4"/>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94"/>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94"/>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94"/>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94"/>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4"/>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4"/>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4"/>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94"/>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94"/>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4"/>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4"/>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4"/>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4"/>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4"/>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94"/>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94"/>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94"/>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3" name="Google Shape;18933;p94"/>
          <p:cNvGrpSpPr/>
          <p:nvPr/>
        </p:nvGrpSpPr>
        <p:grpSpPr>
          <a:xfrm>
            <a:off x="8006475" y="2436954"/>
            <a:ext cx="335290" cy="361321"/>
            <a:chOff x="8006475" y="2436954"/>
            <a:chExt cx="335290" cy="361321"/>
          </a:xfrm>
        </p:grpSpPr>
        <p:sp>
          <p:nvSpPr>
            <p:cNvPr id="18934" name="Google Shape;18934;p94"/>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4"/>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94"/>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94"/>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4"/>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4"/>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94"/>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94"/>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4"/>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4"/>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4"/>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4"/>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94"/>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94"/>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4"/>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4"/>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94"/>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94"/>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4"/>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3" name="Google Shape;18953;p94"/>
          <p:cNvGrpSpPr/>
          <p:nvPr/>
        </p:nvGrpSpPr>
        <p:grpSpPr>
          <a:xfrm>
            <a:off x="5596661" y="2909139"/>
            <a:ext cx="394326" cy="349682"/>
            <a:chOff x="5596661" y="2909139"/>
            <a:chExt cx="394326" cy="349682"/>
          </a:xfrm>
        </p:grpSpPr>
        <p:sp>
          <p:nvSpPr>
            <p:cNvPr id="18954" name="Google Shape;18954;p94"/>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94"/>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94"/>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4"/>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4"/>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4"/>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94"/>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94"/>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4"/>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94"/>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94"/>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94"/>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94"/>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94"/>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94"/>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4"/>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0" name="Google Shape;18970;p94"/>
          <p:cNvGrpSpPr/>
          <p:nvPr/>
        </p:nvGrpSpPr>
        <p:grpSpPr>
          <a:xfrm>
            <a:off x="874658" y="2914408"/>
            <a:ext cx="356891" cy="335709"/>
            <a:chOff x="874658" y="2914408"/>
            <a:chExt cx="356891" cy="335709"/>
          </a:xfrm>
        </p:grpSpPr>
        <p:sp>
          <p:nvSpPr>
            <p:cNvPr id="18971" name="Google Shape;18971;p94"/>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4"/>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4"/>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4"/>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4"/>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4"/>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94"/>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94"/>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94"/>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94"/>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94"/>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94"/>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94"/>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94"/>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4"/>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4"/>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94"/>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94"/>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94"/>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4"/>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1" name="Google Shape;18991;p94"/>
          <p:cNvGrpSpPr/>
          <p:nvPr/>
        </p:nvGrpSpPr>
        <p:grpSpPr>
          <a:xfrm>
            <a:off x="4230912" y="2929193"/>
            <a:ext cx="308813" cy="306165"/>
            <a:chOff x="4230912" y="2929193"/>
            <a:chExt cx="308813" cy="306165"/>
          </a:xfrm>
        </p:grpSpPr>
        <p:sp>
          <p:nvSpPr>
            <p:cNvPr id="18992" name="Google Shape;18992;p94"/>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4"/>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4"/>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4"/>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94"/>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94"/>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94"/>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94"/>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4"/>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4"/>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4"/>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94"/>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94"/>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4"/>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4"/>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7" name="Google Shape;19007;p94"/>
          <p:cNvGrpSpPr/>
          <p:nvPr/>
        </p:nvGrpSpPr>
        <p:grpSpPr>
          <a:xfrm>
            <a:off x="4627886" y="3401089"/>
            <a:ext cx="409111" cy="267944"/>
            <a:chOff x="4627886" y="3401089"/>
            <a:chExt cx="409111" cy="267944"/>
          </a:xfrm>
        </p:grpSpPr>
        <p:sp>
          <p:nvSpPr>
            <p:cNvPr id="19008" name="Google Shape;19008;p94"/>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4"/>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4"/>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4"/>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94"/>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94"/>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94"/>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94"/>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94"/>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94"/>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4"/>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9" name="Google Shape;19019;p94"/>
          <p:cNvGrpSpPr/>
          <p:nvPr/>
        </p:nvGrpSpPr>
        <p:grpSpPr>
          <a:xfrm>
            <a:off x="4652476" y="2898915"/>
            <a:ext cx="386016" cy="384495"/>
            <a:chOff x="4652476" y="2898915"/>
            <a:chExt cx="386016" cy="384495"/>
          </a:xfrm>
        </p:grpSpPr>
        <p:sp>
          <p:nvSpPr>
            <p:cNvPr id="19020" name="Google Shape;19020;p94"/>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4"/>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4"/>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4"/>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4"/>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4"/>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94"/>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94"/>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4"/>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9" name="Google Shape;19029;p94"/>
          <p:cNvGrpSpPr/>
          <p:nvPr/>
        </p:nvGrpSpPr>
        <p:grpSpPr>
          <a:xfrm>
            <a:off x="5156931" y="2922194"/>
            <a:ext cx="324699" cy="347611"/>
            <a:chOff x="5156931" y="2922194"/>
            <a:chExt cx="324699" cy="347611"/>
          </a:xfrm>
        </p:grpSpPr>
        <p:sp>
          <p:nvSpPr>
            <p:cNvPr id="19030" name="Google Shape;19030;p94"/>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94"/>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94"/>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4"/>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4"/>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4"/>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94"/>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94"/>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4"/>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4"/>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4"/>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4"/>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94"/>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94"/>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4"/>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4"/>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6" name="Google Shape;19046;p94"/>
          <p:cNvGrpSpPr/>
          <p:nvPr/>
        </p:nvGrpSpPr>
        <p:grpSpPr>
          <a:xfrm>
            <a:off x="6086331" y="2905337"/>
            <a:ext cx="364441" cy="364834"/>
            <a:chOff x="6086331" y="2905337"/>
            <a:chExt cx="364441" cy="364834"/>
          </a:xfrm>
        </p:grpSpPr>
        <p:sp>
          <p:nvSpPr>
            <p:cNvPr id="19047" name="Google Shape;19047;p94"/>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94"/>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4"/>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4"/>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4"/>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94"/>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3" name="Google Shape;19053;p94"/>
          <p:cNvGrpSpPr/>
          <p:nvPr/>
        </p:nvGrpSpPr>
        <p:grpSpPr>
          <a:xfrm>
            <a:off x="6554059" y="2907251"/>
            <a:ext cx="377706" cy="377680"/>
            <a:chOff x="6554059" y="2907251"/>
            <a:chExt cx="377706" cy="377680"/>
          </a:xfrm>
        </p:grpSpPr>
        <p:sp>
          <p:nvSpPr>
            <p:cNvPr id="19054" name="Google Shape;19054;p94"/>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4"/>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4"/>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94"/>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94"/>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94"/>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94"/>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94"/>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94"/>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94"/>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94"/>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94"/>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4"/>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4"/>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4"/>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4"/>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4"/>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94"/>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94"/>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4"/>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4"/>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5" name="Google Shape;19075;p94"/>
          <p:cNvGrpSpPr/>
          <p:nvPr/>
        </p:nvGrpSpPr>
        <p:grpSpPr>
          <a:xfrm>
            <a:off x="7491796" y="2945446"/>
            <a:ext cx="400801" cy="317542"/>
            <a:chOff x="7491796" y="2945446"/>
            <a:chExt cx="400801" cy="317542"/>
          </a:xfrm>
        </p:grpSpPr>
        <p:sp>
          <p:nvSpPr>
            <p:cNvPr id="19076" name="Google Shape;19076;p94"/>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4"/>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4"/>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94"/>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94"/>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94"/>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94"/>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94"/>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4"/>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4"/>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94"/>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94"/>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4"/>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4"/>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94"/>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94"/>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94"/>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94"/>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4"/>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4"/>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4"/>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4"/>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8" name="Google Shape;19098;p94"/>
          <p:cNvGrpSpPr/>
          <p:nvPr/>
        </p:nvGrpSpPr>
        <p:grpSpPr>
          <a:xfrm>
            <a:off x="7045643" y="2907723"/>
            <a:ext cx="345304" cy="365857"/>
            <a:chOff x="7045643" y="2907723"/>
            <a:chExt cx="345304" cy="365857"/>
          </a:xfrm>
        </p:grpSpPr>
        <p:sp>
          <p:nvSpPr>
            <p:cNvPr id="19099" name="Google Shape;19099;p94"/>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4"/>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94"/>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94"/>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4"/>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4"/>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94"/>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94"/>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94"/>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94"/>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94"/>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4"/>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4"/>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94"/>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94"/>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4"/>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4"/>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4"/>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4"/>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8" name="Google Shape;19118;p94"/>
          <p:cNvGrpSpPr/>
          <p:nvPr/>
        </p:nvGrpSpPr>
        <p:grpSpPr>
          <a:xfrm>
            <a:off x="7992843" y="2907251"/>
            <a:ext cx="347794" cy="366328"/>
            <a:chOff x="7992843" y="2907251"/>
            <a:chExt cx="347794" cy="366328"/>
          </a:xfrm>
        </p:grpSpPr>
        <p:sp>
          <p:nvSpPr>
            <p:cNvPr id="19119" name="Google Shape;19119;p94"/>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4"/>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4"/>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4"/>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4"/>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4"/>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94"/>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94"/>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94"/>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94"/>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4"/>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4"/>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4"/>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4"/>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4"/>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4"/>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94"/>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94"/>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4"/>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4"/>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4"/>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94"/>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94"/>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94"/>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94"/>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94"/>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94"/>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94"/>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4"/>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4"/>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4"/>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4"/>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4"/>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2" name="Google Shape;19152;p94"/>
          <p:cNvGrpSpPr/>
          <p:nvPr/>
        </p:nvGrpSpPr>
        <p:grpSpPr>
          <a:xfrm>
            <a:off x="873898" y="1512377"/>
            <a:ext cx="398127" cy="353457"/>
            <a:chOff x="873898" y="1512377"/>
            <a:chExt cx="398127" cy="353457"/>
          </a:xfrm>
        </p:grpSpPr>
        <p:sp>
          <p:nvSpPr>
            <p:cNvPr id="19153" name="Google Shape;19153;p94"/>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94"/>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94"/>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94"/>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4"/>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4"/>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94"/>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94"/>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94"/>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4"/>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4"/>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94"/>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94"/>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4"/>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4"/>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94"/>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94"/>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4"/>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94"/>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2" name="Google Shape;19172;p94"/>
          <p:cNvGrpSpPr/>
          <p:nvPr/>
        </p:nvGrpSpPr>
        <p:grpSpPr>
          <a:xfrm>
            <a:off x="1424125" y="1515680"/>
            <a:ext cx="246762" cy="347139"/>
            <a:chOff x="1424125" y="1515680"/>
            <a:chExt cx="246762" cy="347139"/>
          </a:xfrm>
        </p:grpSpPr>
        <p:sp>
          <p:nvSpPr>
            <p:cNvPr id="19173" name="Google Shape;19173;p94"/>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4"/>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4"/>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4"/>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4"/>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4"/>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94"/>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94"/>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4"/>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94"/>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94"/>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4"/>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4"/>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4"/>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4"/>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4"/>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4"/>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94"/>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94"/>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4"/>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3" name="Google Shape;19193;p94"/>
          <p:cNvGrpSpPr/>
          <p:nvPr/>
        </p:nvGrpSpPr>
        <p:grpSpPr>
          <a:xfrm>
            <a:off x="2319498" y="1512744"/>
            <a:ext cx="352697" cy="352723"/>
            <a:chOff x="2319498" y="1512744"/>
            <a:chExt cx="352697" cy="352723"/>
          </a:xfrm>
        </p:grpSpPr>
        <p:sp>
          <p:nvSpPr>
            <p:cNvPr id="19194" name="Google Shape;19194;p94"/>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4"/>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94"/>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94"/>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94"/>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94"/>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94"/>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94"/>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94"/>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94"/>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94"/>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94"/>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4"/>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4"/>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4"/>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4"/>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4"/>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94"/>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94"/>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3" name="Google Shape;19213;p94"/>
          <p:cNvGrpSpPr/>
          <p:nvPr/>
        </p:nvGrpSpPr>
        <p:grpSpPr>
          <a:xfrm>
            <a:off x="4236601" y="1512666"/>
            <a:ext cx="312981" cy="352697"/>
            <a:chOff x="4236601" y="1512666"/>
            <a:chExt cx="312981" cy="352697"/>
          </a:xfrm>
        </p:grpSpPr>
        <p:sp>
          <p:nvSpPr>
            <p:cNvPr id="19214" name="Google Shape;19214;p94"/>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4"/>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4"/>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94"/>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94"/>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4"/>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94"/>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94"/>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94"/>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4"/>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4"/>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4"/>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94"/>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94"/>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8" name="Google Shape;19228;p94"/>
          <p:cNvGrpSpPr/>
          <p:nvPr/>
        </p:nvGrpSpPr>
        <p:grpSpPr>
          <a:xfrm>
            <a:off x="849675" y="3347716"/>
            <a:ext cx="346300" cy="375818"/>
            <a:chOff x="849675" y="3347716"/>
            <a:chExt cx="346300" cy="375818"/>
          </a:xfrm>
        </p:grpSpPr>
        <p:sp>
          <p:nvSpPr>
            <p:cNvPr id="19229" name="Google Shape;19229;p94"/>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4"/>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94"/>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94"/>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4"/>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4"/>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94"/>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94"/>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94"/>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4"/>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4"/>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4"/>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4"/>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4"/>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4"/>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94"/>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94"/>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6" name="Google Shape;19246;p94"/>
          <p:cNvGrpSpPr/>
          <p:nvPr/>
        </p:nvGrpSpPr>
        <p:grpSpPr>
          <a:xfrm>
            <a:off x="1324219" y="3399202"/>
            <a:ext cx="376578" cy="272846"/>
            <a:chOff x="1324219" y="3399202"/>
            <a:chExt cx="376578" cy="272846"/>
          </a:xfrm>
        </p:grpSpPr>
        <p:sp>
          <p:nvSpPr>
            <p:cNvPr id="19247" name="Google Shape;19247;p94"/>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94"/>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94"/>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94"/>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94"/>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4"/>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94"/>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94"/>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94"/>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4"/>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4"/>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4"/>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4"/>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4"/>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4"/>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4"/>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4"/>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94"/>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94"/>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94"/>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4"/>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4"/>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4"/>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4"/>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4"/>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4"/>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4"/>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94"/>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94"/>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4"/>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4"/>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4"/>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4"/>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0" name="Google Shape;19280;p94"/>
          <p:cNvGrpSpPr/>
          <p:nvPr/>
        </p:nvGrpSpPr>
        <p:grpSpPr>
          <a:xfrm>
            <a:off x="1798763" y="3395401"/>
            <a:ext cx="376185" cy="280448"/>
            <a:chOff x="1798763" y="3395401"/>
            <a:chExt cx="376185" cy="280448"/>
          </a:xfrm>
        </p:grpSpPr>
        <p:sp>
          <p:nvSpPr>
            <p:cNvPr id="19281" name="Google Shape;19281;p94"/>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94"/>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4"/>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94"/>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94"/>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4"/>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94"/>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94"/>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4"/>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4"/>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4"/>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4"/>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94"/>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94"/>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4"/>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4"/>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94"/>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94"/>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94"/>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94"/>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94"/>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94"/>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4"/>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4"/>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4"/>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4"/>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94"/>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94"/>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4"/>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4"/>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4"/>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2" name="Google Shape;19312;p94"/>
          <p:cNvGrpSpPr/>
          <p:nvPr/>
        </p:nvGrpSpPr>
        <p:grpSpPr>
          <a:xfrm>
            <a:off x="2273307" y="3378754"/>
            <a:ext cx="375818" cy="313374"/>
            <a:chOff x="2273307" y="3378754"/>
            <a:chExt cx="375818" cy="313374"/>
          </a:xfrm>
        </p:grpSpPr>
        <p:sp>
          <p:nvSpPr>
            <p:cNvPr id="19313" name="Google Shape;19313;p94"/>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94"/>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94"/>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94"/>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4"/>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4"/>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94"/>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94"/>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4"/>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94"/>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94"/>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4"/>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94"/>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94"/>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4"/>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4"/>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4"/>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4"/>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4"/>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4"/>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94"/>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94"/>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94"/>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94"/>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4"/>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4"/>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4"/>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4"/>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4"/>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4"/>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4"/>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4"/>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4"/>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94"/>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94"/>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94"/>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94"/>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94"/>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94"/>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4"/>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94"/>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94"/>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94"/>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4"/>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4"/>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4"/>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4"/>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4"/>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4"/>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4"/>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4"/>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94"/>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94"/>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4"/>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4"/>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4"/>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94"/>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94"/>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4"/>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4"/>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94"/>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94"/>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94"/>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94"/>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4"/>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4"/>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4"/>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4"/>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4"/>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4"/>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94"/>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94"/>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4"/>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4"/>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4"/>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4"/>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94"/>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94"/>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94"/>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94"/>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94"/>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4"/>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4"/>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94"/>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7" name="Google Shape;19397;p94"/>
          <p:cNvGrpSpPr/>
          <p:nvPr/>
        </p:nvGrpSpPr>
        <p:grpSpPr>
          <a:xfrm>
            <a:off x="2747484" y="3359460"/>
            <a:ext cx="377706" cy="352330"/>
            <a:chOff x="2747484" y="3359460"/>
            <a:chExt cx="377706" cy="352330"/>
          </a:xfrm>
        </p:grpSpPr>
        <p:sp>
          <p:nvSpPr>
            <p:cNvPr id="19398" name="Google Shape;19398;p94"/>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4"/>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4"/>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4"/>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4"/>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94"/>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94"/>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94"/>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4"/>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4"/>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4"/>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4"/>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4"/>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4"/>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4"/>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3" name="Google Shape;19413;p94"/>
          <p:cNvGrpSpPr/>
          <p:nvPr/>
        </p:nvGrpSpPr>
        <p:grpSpPr>
          <a:xfrm>
            <a:off x="3696205" y="3371938"/>
            <a:ext cx="375792" cy="327373"/>
            <a:chOff x="3696205" y="3371938"/>
            <a:chExt cx="375792" cy="327373"/>
          </a:xfrm>
        </p:grpSpPr>
        <p:sp>
          <p:nvSpPr>
            <p:cNvPr id="19414" name="Google Shape;19414;p94"/>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94"/>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4"/>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4"/>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4"/>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4"/>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94"/>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94"/>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4"/>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94"/>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94"/>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4"/>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4"/>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4"/>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4"/>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4"/>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4"/>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94"/>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94"/>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4"/>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94"/>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94"/>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94"/>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7" name="Google Shape;19437;p94"/>
          <p:cNvGrpSpPr/>
          <p:nvPr/>
        </p:nvGrpSpPr>
        <p:grpSpPr>
          <a:xfrm>
            <a:off x="6567324" y="2436849"/>
            <a:ext cx="366722" cy="342892"/>
            <a:chOff x="6567324" y="2436849"/>
            <a:chExt cx="366722" cy="342892"/>
          </a:xfrm>
        </p:grpSpPr>
        <p:sp>
          <p:nvSpPr>
            <p:cNvPr id="19438" name="Google Shape;19438;p94"/>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4"/>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4"/>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4"/>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94"/>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94"/>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94"/>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94"/>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94"/>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94"/>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94"/>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94"/>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0" name="Google Shape;19450;p94"/>
          <p:cNvGrpSpPr/>
          <p:nvPr/>
        </p:nvGrpSpPr>
        <p:grpSpPr>
          <a:xfrm>
            <a:off x="4208970" y="3361347"/>
            <a:ext cx="299349" cy="348188"/>
            <a:chOff x="4208970" y="3361347"/>
            <a:chExt cx="299349" cy="348188"/>
          </a:xfrm>
        </p:grpSpPr>
        <p:sp>
          <p:nvSpPr>
            <p:cNvPr id="19451" name="Google Shape;19451;p94"/>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94"/>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94"/>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4"/>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4"/>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4"/>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94"/>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94"/>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94"/>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4"/>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4"/>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94"/>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94"/>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4"/>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5" name="Google Shape;19465;p94"/>
          <p:cNvGrpSpPr/>
          <p:nvPr/>
        </p:nvGrpSpPr>
        <p:grpSpPr>
          <a:xfrm>
            <a:off x="2786833" y="1512351"/>
            <a:ext cx="366722" cy="353667"/>
            <a:chOff x="2786833" y="1512351"/>
            <a:chExt cx="366722" cy="353667"/>
          </a:xfrm>
        </p:grpSpPr>
        <p:sp>
          <p:nvSpPr>
            <p:cNvPr id="19466" name="Google Shape;19466;p94"/>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94"/>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4"/>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4"/>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94"/>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94"/>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94"/>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94"/>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4"/>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4"/>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4"/>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4"/>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4"/>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94"/>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94"/>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4"/>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94"/>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94"/>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94"/>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4"/>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6" name="Google Shape;19486;p94"/>
          <p:cNvGrpSpPr/>
          <p:nvPr/>
        </p:nvGrpSpPr>
        <p:grpSpPr>
          <a:xfrm>
            <a:off x="1845321" y="1512744"/>
            <a:ext cx="352723" cy="353090"/>
            <a:chOff x="1845321" y="1512744"/>
            <a:chExt cx="352723" cy="353090"/>
          </a:xfrm>
        </p:grpSpPr>
        <p:sp>
          <p:nvSpPr>
            <p:cNvPr id="19487" name="Google Shape;19487;p94"/>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4"/>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4"/>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94"/>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94"/>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94"/>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94"/>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94"/>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94"/>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4"/>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4"/>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8" name="Google Shape;19498;p94"/>
          <p:cNvGrpSpPr/>
          <p:nvPr/>
        </p:nvGrpSpPr>
        <p:grpSpPr>
          <a:xfrm>
            <a:off x="3214452" y="3340533"/>
            <a:ext cx="392465" cy="389896"/>
            <a:chOff x="3214452" y="3340533"/>
            <a:chExt cx="392465" cy="389896"/>
          </a:xfrm>
        </p:grpSpPr>
        <p:sp>
          <p:nvSpPr>
            <p:cNvPr id="19499" name="Google Shape;19499;p94"/>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4"/>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94"/>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94"/>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4"/>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4"/>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94"/>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94"/>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94"/>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94"/>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94"/>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94"/>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4"/>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94"/>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94"/>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4"/>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4"/>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4"/>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94"/>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94"/>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94"/>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94"/>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94"/>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94"/>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4"/>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4" name="Google Shape;19524;p94"/>
          <p:cNvGrpSpPr/>
          <p:nvPr/>
        </p:nvGrpSpPr>
        <p:grpSpPr>
          <a:xfrm>
            <a:off x="3327229" y="1499899"/>
            <a:ext cx="234650" cy="378440"/>
            <a:chOff x="3327229" y="1499899"/>
            <a:chExt cx="234650" cy="378440"/>
          </a:xfrm>
        </p:grpSpPr>
        <p:sp>
          <p:nvSpPr>
            <p:cNvPr id="19525" name="Google Shape;19525;p94"/>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94"/>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94"/>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4"/>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4"/>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4"/>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94"/>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94"/>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94"/>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4"/>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4"/>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94"/>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94"/>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4"/>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94"/>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94"/>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94"/>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4"/>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94"/>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94"/>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4"/>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6" name="Google Shape;19546;p94"/>
          <p:cNvGrpSpPr/>
          <p:nvPr/>
        </p:nvGrpSpPr>
        <p:grpSpPr>
          <a:xfrm>
            <a:off x="3735553" y="1530151"/>
            <a:ext cx="366722" cy="317962"/>
            <a:chOff x="3735553" y="1530151"/>
            <a:chExt cx="366722" cy="317962"/>
          </a:xfrm>
        </p:grpSpPr>
        <p:sp>
          <p:nvSpPr>
            <p:cNvPr id="19547" name="Google Shape;19547;p94"/>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4"/>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4"/>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4"/>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4"/>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94"/>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94"/>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94"/>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94"/>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4"/>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94"/>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94"/>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9" name="Google Shape;19559;p94"/>
          <p:cNvGrpSpPr/>
          <p:nvPr/>
        </p:nvGrpSpPr>
        <p:grpSpPr>
          <a:xfrm>
            <a:off x="866322" y="2469775"/>
            <a:ext cx="379226" cy="322733"/>
            <a:chOff x="866322" y="2469775"/>
            <a:chExt cx="379226" cy="322733"/>
          </a:xfrm>
        </p:grpSpPr>
        <p:sp>
          <p:nvSpPr>
            <p:cNvPr id="19560" name="Google Shape;19560;p94"/>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94"/>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94"/>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94"/>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94"/>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94"/>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94"/>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94"/>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94"/>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94"/>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94"/>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94"/>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94"/>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94"/>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94"/>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94"/>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4"/>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94"/>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94"/>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94"/>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94"/>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94"/>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94"/>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94"/>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94"/>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94"/>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6" name="Google Shape;19586;p94"/>
          <p:cNvGrpSpPr/>
          <p:nvPr/>
        </p:nvGrpSpPr>
        <p:grpSpPr>
          <a:xfrm>
            <a:off x="1328387" y="2500814"/>
            <a:ext cx="404183" cy="289151"/>
            <a:chOff x="1328387" y="2500814"/>
            <a:chExt cx="404183" cy="289151"/>
          </a:xfrm>
        </p:grpSpPr>
        <p:sp>
          <p:nvSpPr>
            <p:cNvPr id="19587" name="Google Shape;19587;p94"/>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94"/>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94"/>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4"/>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4"/>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4"/>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94"/>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94"/>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4"/>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94"/>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94"/>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94"/>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94"/>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94"/>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94"/>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94"/>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94"/>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4"/>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94"/>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94"/>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94"/>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94"/>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94"/>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4"/>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4"/>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4"/>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94"/>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94"/>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94"/>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6" name="Google Shape;19616;p94"/>
          <p:cNvGrpSpPr/>
          <p:nvPr/>
        </p:nvGrpSpPr>
        <p:grpSpPr>
          <a:xfrm>
            <a:off x="1821465" y="2495702"/>
            <a:ext cx="365988" cy="270801"/>
            <a:chOff x="1821465" y="2495702"/>
            <a:chExt cx="365988" cy="270801"/>
          </a:xfrm>
        </p:grpSpPr>
        <p:sp>
          <p:nvSpPr>
            <p:cNvPr id="19617" name="Google Shape;19617;p94"/>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94"/>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94"/>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94"/>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94"/>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94"/>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94"/>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4" name="Google Shape;19624;p94"/>
          <p:cNvGrpSpPr/>
          <p:nvPr/>
        </p:nvGrpSpPr>
        <p:grpSpPr>
          <a:xfrm>
            <a:off x="3725723" y="2455776"/>
            <a:ext cx="354977" cy="351202"/>
            <a:chOff x="3725723" y="2455776"/>
            <a:chExt cx="354977" cy="351202"/>
          </a:xfrm>
        </p:grpSpPr>
        <p:sp>
          <p:nvSpPr>
            <p:cNvPr id="19625" name="Google Shape;19625;p94"/>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94"/>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94"/>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94"/>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94"/>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94"/>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94"/>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94"/>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94"/>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94"/>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94"/>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94"/>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94"/>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8" name="Google Shape;19638;p94"/>
          <p:cNvGrpSpPr/>
          <p:nvPr/>
        </p:nvGrpSpPr>
        <p:grpSpPr>
          <a:xfrm>
            <a:off x="5226165" y="1977641"/>
            <a:ext cx="230482" cy="388847"/>
            <a:chOff x="5226165" y="1977641"/>
            <a:chExt cx="230482" cy="388847"/>
          </a:xfrm>
        </p:grpSpPr>
        <p:sp>
          <p:nvSpPr>
            <p:cNvPr id="19639" name="Google Shape;19639;p94"/>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94"/>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94"/>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94"/>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94"/>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94"/>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94"/>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94"/>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94"/>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94"/>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94"/>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94"/>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1" name="Google Shape;19651;p94"/>
          <p:cNvGrpSpPr/>
          <p:nvPr/>
        </p:nvGrpSpPr>
        <p:grpSpPr>
          <a:xfrm>
            <a:off x="5632602" y="2025510"/>
            <a:ext cx="370130" cy="287264"/>
            <a:chOff x="5632602" y="2025510"/>
            <a:chExt cx="370130" cy="287264"/>
          </a:xfrm>
        </p:grpSpPr>
        <p:sp>
          <p:nvSpPr>
            <p:cNvPr id="19652" name="Google Shape;19652;p94"/>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94"/>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94"/>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94"/>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94"/>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94"/>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94"/>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94"/>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4"/>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4"/>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4"/>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94"/>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94"/>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94"/>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94"/>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4"/>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4"/>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94"/>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0" name="Google Shape;19670;p94"/>
          <p:cNvGrpSpPr/>
          <p:nvPr/>
        </p:nvGrpSpPr>
        <p:grpSpPr>
          <a:xfrm>
            <a:off x="4212378" y="2456537"/>
            <a:ext cx="331515" cy="330021"/>
            <a:chOff x="4212378" y="2456537"/>
            <a:chExt cx="331515" cy="330021"/>
          </a:xfrm>
        </p:grpSpPr>
        <p:sp>
          <p:nvSpPr>
            <p:cNvPr id="19671" name="Google Shape;19671;p94"/>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94"/>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94"/>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94"/>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94"/>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4"/>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94"/>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94"/>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4"/>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0" name="Google Shape;19680;p94"/>
          <p:cNvGrpSpPr/>
          <p:nvPr/>
        </p:nvGrpSpPr>
        <p:grpSpPr>
          <a:xfrm>
            <a:off x="6176013" y="1977825"/>
            <a:ext cx="235411" cy="347427"/>
            <a:chOff x="6176013" y="1977825"/>
            <a:chExt cx="235411" cy="347427"/>
          </a:xfrm>
        </p:grpSpPr>
        <p:sp>
          <p:nvSpPr>
            <p:cNvPr id="19681" name="Google Shape;19681;p94"/>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4"/>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4"/>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4"/>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94"/>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94"/>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94"/>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94"/>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94"/>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94"/>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94"/>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94"/>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94"/>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4"/>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4"/>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94"/>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94"/>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8" name="Google Shape;19698;p94"/>
          <p:cNvGrpSpPr/>
          <p:nvPr/>
        </p:nvGrpSpPr>
        <p:grpSpPr>
          <a:xfrm>
            <a:off x="6652077" y="1977458"/>
            <a:ext cx="235778" cy="347794"/>
            <a:chOff x="6652077" y="1977458"/>
            <a:chExt cx="235778" cy="347794"/>
          </a:xfrm>
        </p:grpSpPr>
        <p:sp>
          <p:nvSpPr>
            <p:cNvPr id="19699" name="Google Shape;19699;p94"/>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94"/>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4"/>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4"/>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4"/>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4"/>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94"/>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94"/>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4"/>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4"/>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4"/>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94"/>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94"/>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94"/>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94"/>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94"/>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5" name="Google Shape;19715;p94"/>
          <p:cNvGrpSpPr/>
          <p:nvPr/>
        </p:nvGrpSpPr>
        <p:grpSpPr>
          <a:xfrm>
            <a:off x="7072513" y="1997512"/>
            <a:ext cx="394352" cy="308052"/>
            <a:chOff x="7072513" y="1997512"/>
            <a:chExt cx="394352" cy="308052"/>
          </a:xfrm>
        </p:grpSpPr>
        <p:sp>
          <p:nvSpPr>
            <p:cNvPr id="19716" name="Google Shape;19716;p94"/>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94"/>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94"/>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94"/>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94"/>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94"/>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94"/>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94"/>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94"/>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94"/>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94"/>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7" name="Google Shape;19727;p94"/>
          <p:cNvGrpSpPr/>
          <p:nvPr/>
        </p:nvGrpSpPr>
        <p:grpSpPr>
          <a:xfrm>
            <a:off x="7576208" y="1977825"/>
            <a:ext cx="292533" cy="347454"/>
            <a:chOff x="7576208" y="1977825"/>
            <a:chExt cx="292533" cy="347454"/>
          </a:xfrm>
        </p:grpSpPr>
        <p:sp>
          <p:nvSpPr>
            <p:cNvPr id="19728" name="Google Shape;19728;p94"/>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4"/>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4"/>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4"/>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94"/>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94"/>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94"/>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94"/>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94"/>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94"/>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94"/>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94"/>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94"/>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1" name="Google Shape;19741;p94"/>
          <p:cNvGrpSpPr/>
          <p:nvPr/>
        </p:nvGrpSpPr>
        <p:grpSpPr>
          <a:xfrm>
            <a:off x="8023882" y="1977458"/>
            <a:ext cx="320557" cy="347794"/>
            <a:chOff x="8023882" y="1977458"/>
            <a:chExt cx="320557" cy="347794"/>
          </a:xfrm>
        </p:grpSpPr>
        <p:sp>
          <p:nvSpPr>
            <p:cNvPr id="19742" name="Google Shape;19742;p94"/>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94"/>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94"/>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4"/>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94"/>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94"/>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94"/>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94"/>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94"/>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94"/>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94"/>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94"/>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94"/>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94"/>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94"/>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94"/>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4"/>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94"/>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94"/>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4"/>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94"/>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94"/>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94"/>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94"/>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94"/>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94"/>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94"/>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4"/>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94"/>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4"/>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94"/>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94"/>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94"/>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94"/>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94"/>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94"/>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94"/>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94"/>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94"/>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94"/>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2" name="Google Shape;19782;p94"/>
          <p:cNvGrpSpPr/>
          <p:nvPr/>
        </p:nvGrpSpPr>
        <p:grpSpPr>
          <a:xfrm>
            <a:off x="5627674" y="2444819"/>
            <a:ext cx="345147" cy="342630"/>
            <a:chOff x="5627674" y="2444819"/>
            <a:chExt cx="345147" cy="342630"/>
          </a:xfrm>
        </p:grpSpPr>
        <p:sp>
          <p:nvSpPr>
            <p:cNvPr id="19783" name="Google Shape;19783;p94"/>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94"/>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94"/>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94"/>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94"/>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8" name="Google Shape;19788;p94"/>
          <p:cNvGrpSpPr/>
          <p:nvPr/>
        </p:nvGrpSpPr>
        <p:grpSpPr>
          <a:xfrm>
            <a:off x="4653996" y="2440257"/>
            <a:ext cx="396607" cy="348555"/>
            <a:chOff x="4653996" y="2440257"/>
            <a:chExt cx="396607" cy="348555"/>
          </a:xfrm>
        </p:grpSpPr>
        <p:sp>
          <p:nvSpPr>
            <p:cNvPr id="19789" name="Google Shape;19789;p94"/>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94"/>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94"/>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94"/>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94"/>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94"/>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94"/>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94"/>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94"/>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94"/>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4"/>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4"/>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4"/>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4"/>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4"/>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4"/>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94"/>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94"/>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7" name="Google Shape;19807;p94"/>
          <p:cNvGrpSpPr/>
          <p:nvPr/>
        </p:nvGrpSpPr>
        <p:grpSpPr>
          <a:xfrm>
            <a:off x="1854391" y="2895140"/>
            <a:ext cx="301630" cy="374272"/>
            <a:chOff x="1854391" y="2895140"/>
            <a:chExt cx="301630" cy="374272"/>
          </a:xfrm>
        </p:grpSpPr>
        <p:sp>
          <p:nvSpPr>
            <p:cNvPr id="19808" name="Google Shape;19808;p94"/>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4"/>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4"/>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4"/>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4"/>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94"/>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94"/>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94"/>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94"/>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94"/>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4"/>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94"/>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94"/>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4"/>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94"/>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94"/>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94"/>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94"/>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4"/>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4"/>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4"/>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94"/>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94"/>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4"/>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94"/>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94"/>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94"/>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94"/>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4"/>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4"/>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94"/>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94"/>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94"/>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4"/>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4"/>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4"/>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94"/>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94"/>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4"/>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4"/>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4"/>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4"/>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4"/>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94"/>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94"/>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94"/>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4"/>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4"/>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94"/>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7" name="Google Shape;19857;p94"/>
          <p:cNvGrpSpPr/>
          <p:nvPr/>
        </p:nvGrpSpPr>
        <p:grpSpPr>
          <a:xfrm>
            <a:off x="5172817" y="2438370"/>
            <a:ext cx="289518" cy="357651"/>
            <a:chOff x="5172817" y="2438370"/>
            <a:chExt cx="289518" cy="357651"/>
          </a:xfrm>
        </p:grpSpPr>
        <p:sp>
          <p:nvSpPr>
            <p:cNvPr id="19858" name="Google Shape;19858;p94"/>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4"/>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94"/>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94"/>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4"/>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94"/>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94"/>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94"/>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94"/>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94"/>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4"/>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9" name="Google Shape;19869;p94"/>
          <p:cNvGrpSpPr/>
          <p:nvPr/>
        </p:nvGrpSpPr>
        <p:grpSpPr>
          <a:xfrm>
            <a:off x="3234506" y="2484534"/>
            <a:ext cx="388297" cy="293320"/>
            <a:chOff x="3234506" y="2484534"/>
            <a:chExt cx="388297" cy="293320"/>
          </a:xfrm>
        </p:grpSpPr>
        <p:sp>
          <p:nvSpPr>
            <p:cNvPr id="19870" name="Google Shape;19870;p94"/>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4"/>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4"/>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4"/>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4"/>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4"/>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94"/>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94"/>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94"/>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94"/>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94"/>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94"/>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4"/>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4"/>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4"/>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4"/>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6" name="Google Shape;19886;p94"/>
          <p:cNvGrpSpPr/>
          <p:nvPr/>
        </p:nvGrpSpPr>
        <p:grpSpPr>
          <a:xfrm>
            <a:off x="6065149" y="3367036"/>
            <a:ext cx="362553" cy="356498"/>
            <a:chOff x="6065149" y="3367036"/>
            <a:chExt cx="362553" cy="356498"/>
          </a:xfrm>
        </p:grpSpPr>
        <p:sp>
          <p:nvSpPr>
            <p:cNvPr id="19887" name="Google Shape;19887;p94"/>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4"/>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4"/>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94"/>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94"/>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2" name="Google Shape;19892;p94"/>
          <p:cNvGrpSpPr/>
          <p:nvPr/>
        </p:nvGrpSpPr>
        <p:grpSpPr>
          <a:xfrm>
            <a:off x="6540821" y="3367036"/>
            <a:ext cx="362553" cy="356498"/>
            <a:chOff x="6540821" y="3367036"/>
            <a:chExt cx="362553" cy="356498"/>
          </a:xfrm>
        </p:grpSpPr>
        <p:sp>
          <p:nvSpPr>
            <p:cNvPr id="19893" name="Google Shape;19893;p94"/>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94"/>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94"/>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94"/>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94"/>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94"/>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94"/>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0" name="Google Shape;19900;p94"/>
          <p:cNvGrpSpPr/>
          <p:nvPr/>
        </p:nvGrpSpPr>
        <p:grpSpPr>
          <a:xfrm>
            <a:off x="2302458" y="2474704"/>
            <a:ext cx="354479" cy="312561"/>
            <a:chOff x="2302458" y="2474704"/>
            <a:chExt cx="354479" cy="312561"/>
          </a:xfrm>
        </p:grpSpPr>
        <p:sp>
          <p:nvSpPr>
            <p:cNvPr id="19901" name="Google Shape;19901;p94"/>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4"/>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4"/>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4"/>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4"/>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4"/>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94"/>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94"/>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4"/>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94"/>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94"/>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4"/>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3" name="Google Shape;19913;p94"/>
          <p:cNvGrpSpPr/>
          <p:nvPr/>
        </p:nvGrpSpPr>
        <p:grpSpPr>
          <a:xfrm>
            <a:off x="2831110" y="2442538"/>
            <a:ext cx="246002" cy="348922"/>
            <a:chOff x="2831110" y="2442538"/>
            <a:chExt cx="246002" cy="348922"/>
          </a:xfrm>
        </p:grpSpPr>
        <p:sp>
          <p:nvSpPr>
            <p:cNvPr id="19914" name="Google Shape;19914;p94"/>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94"/>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4"/>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94"/>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94"/>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4"/>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94"/>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94"/>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4"/>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4"/>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94"/>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94"/>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94"/>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4"/>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8" name="Google Shape;19928;p94"/>
          <p:cNvGrpSpPr/>
          <p:nvPr/>
        </p:nvGrpSpPr>
        <p:grpSpPr>
          <a:xfrm>
            <a:off x="7016492" y="3367036"/>
            <a:ext cx="362947" cy="356498"/>
            <a:chOff x="7016492" y="3367036"/>
            <a:chExt cx="362947" cy="356498"/>
          </a:xfrm>
        </p:grpSpPr>
        <p:sp>
          <p:nvSpPr>
            <p:cNvPr id="19929" name="Google Shape;19929;p94"/>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94"/>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4"/>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4"/>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4"/>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4"/>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5" name="Google Shape;19935;p94"/>
          <p:cNvGrpSpPr/>
          <p:nvPr/>
        </p:nvGrpSpPr>
        <p:grpSpPr>
          <a:xfrm>
            <a:off x="4831774" y="3817357"/>
            <a:ext cx="362947" cy="356576"/>
            <a:chOff x="5108852" y="3817357"/>
            <a:chExt cx="362947" cy="356576"/>
          </a:xfrm>
        </p:grpSpPr>
        <p:sp>
          <p:nvSpPr>
            <p:cNvPr id="19936" name="Google Shape;19936;p94"/>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4"/>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4"/>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4"/>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0" name="Google Shape;19940;p94"/>
          <p:cNvGrpSpPr/>
          <p:nvPr/>
        </p:nvGrpSpPr>
        <p:grpSpPr>
          <a:xfrm>
            <a:off x="5728642" y="3817357"/>
            <a:ext cx="362947" cy="356576"/>
            <a:chOff x="6005720" y="3817357"/>
            <a:chExt cx="362947" cy="356576"/>
          </a:xfrm>
        </p:grpSpPr>
        <p:sp>
          <p:nvSpPr>
            <p:cNvPr id="19941" name="Google Shape;19941;p94"/>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94"/>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94"/>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4"/>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5" name="Google Shape;19945;p94"/>
          <p:cNvGrpSpPr/>
          <p:nvPr/>
        </p:nvGrpSpPr>
        <p:grpSpPr>
          <a:xfrm>
            <a:off x="5589452" y="3367036"/>
            <a:ext cx="362580" cy="356498"/>
            <a:chOff x="5589452" y="3367036"/>
            <a:chExt cx="362580" cy="356498"/>
          </a:xfrm>
        </p:grpSpPr>
        <p:sp>
          <p:nvSpPr>
            <p:cNvPr id="19946" name="Google Shape;19946;p94"/>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94"/>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94"/>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9" name="Google Shape;19949;p94"/>
          <p:cNvGrpSpPr/>
          <p:nvPr/>
        </p:nvGrpSpPr>
        <p:grpSpPr>
          <a:xfrm>
            <a:off x="7488021" y="3362475"/>
            <a:ext cx="372017" cy="365621"/>
            <a:chOff x="7488021" y="3362475"/>
            <a:chExt cx="372017" cy="365621"/>
          </a:xfrm>
        </p:grpSpPr>
        <p:sp>
          <p:nvSpPr>
            <p:cNvPr id="19950" name="Google Shape;19950;p94"/>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94"/>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94"/>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94"/>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4"/>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4"/>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94"/>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94"/>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4"/>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4"/>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0" name="Google Shape;19960;p94"/>
          <p:cNvGrpSpPr/>
          <p:nvPr/>
        </p:nvGrpSpPr>
        <p:grpSpPr>
          <a:xfrm>
            <a:off x="5113781" y="3367036"/>
            <a:ext cx="362553" cy="356498"/>
            <a:chOff x="5113781" y="3367036"/>
            <a:chExt cx="362553" cy="356498"/>
          </a:xfrm>
        </p:grpSpPr>
        <p:sp>
          <p:nvSpPr>
            <p:cNvPr id="19961" name="Google Shape;19961;p94"/>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4"/>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63" name="Google Shape;19963;p94"/>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64" name="Google Shape;19964;p94"/>
          <p:cNvGrpSpPr/>
          <p:nvPr/>
        </p:nvGrpSpPr>
        <p:grpSpPr>
          <a:xfrm>
            <a:off x="7968621" y="3365489"/>
            <a:ext cx="375818" cy="357651"/>
            <a:chOff x="7968621" y="3365489"/>
            <a:chExt cx="375818" cy="357651"/>
          </a:xfrm>
        </p:grpSpPr>
        <p:sp>
          <p:nvSpPr>
            <p:cNvPr id="19965" name="Google Shape;19965;p94"/>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94"/>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94"/>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94"/>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4"/>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94"/>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94"/>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94"/>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4"/>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4"/>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4"/>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4"/>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7" name="Google Shape;19977;p94"/>
          <p:cNvGrpSpPr/>
          <p:nvPr/>
        </p:nvGrpSpPr>
        <p:grpSpPr>
          <a:xfrm>
            <a:off x="5280208" y="3817357"/>
            <a:ext cx="362947" cy="356576"/>
            <a:chOff x="5557286" y="3817357"/>
            <a:chExt cx="362947" cy="356576"/>
          </a:xfrm>
        </p:grpSpPr>
        <p:grpSp>
          <p:nvGrpSpPr>
            <p:cNvPr id="19978" name="Google Shape;19978;p94"/>
            <p:cNvGrpSpPr/>
            <p:nvPr/>
          </p:nvGrpSpPr>
          <p:grpSpPr>
            <a:xfrm>
              <a:off x="5557286" y="3817357"/>
              <a:ext cx="362947" cy="356576"/>
              <a:chOff x="5557286" y="3817357"/>
              <a:chExt cx="362947" cy="356576"/>
            </a:xfrm>
          </p:grpSpPr>
          <p:sp>
            <p:nvSpPr>
              <p:cNvPr id="19979" name="Google Shape;19979;p94"/>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94"/>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94"/>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2" name="Google Shape;19982;p94"/>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3" name="Google Shape;19983;p94"/>
          <p:cNvGrpSpPr/>
          <p:nvPr/>
        </p:nvGrpSpPr>
        <p:grpSpPr>
          <a:xfrm>
            <a:off x="4383341" y="3817357"/>
            <a:ext cx="362947" cy="356576"/>
            <a:chOff x="4660419" y="3817357"/>
            <a:chExt cx="362947" cy="356576"/>
          </a:xfrm>
        </p:grpSpPr>
        <p:grpSp>
          <p:nvGrpSpPr>
            <p:cNvPr id="19984" name="Google Shape;19984;p94"/>
            <p:cNvGrpSpPr/>
            <p:nvPr/>
          </p:nvGrpSpPr>
          <p:grpSpPr>
            <a:xfrm>
              <a:off x="4660419" y="3817357"/>
              <a:ext cx="362947" cy="356576"/>
              <a:chOff x="4660419" y="3817357"/>
              <a:chExt cx="362947" cy="356576"/>
            </a:xfrm>
          </p:grpSpPr>
          <p:sp>
            <p:nvSpPr>
              <p:cNvPr id="19985" name="Google Shape;19985;p94"/>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94"/>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7" name="Google Shape;19987;p94"/>
            <p:cNvGrpSpPr/>
            <p:nvPr/>
          </p:nvGrpSpPr>
          <p:grpSpPr>
            <a:xfrm>
              <a:off x="4694459" y="3856408"/>
              <a:ext cx="282308" cy="265356"/>
              <a:chOff x="4690600" y="3853050"/>
              <a:chExt cx="289488" cy="272132"/>
            </a:xfrm>
          </p:grpSpPr>
          <p:sp>
            <p:nvSpPr>
              <p:cNvPr id="19988" name="Google Shape;19988;p94"/>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94"/>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990" name="Google Shape;19990;p94"/>
          <p:cNvGrpSpPr/>
          <p:nvPr/>
        </p:nvGrpSpPr>
        <p:grpSpPr>
          <a:xfrm>
            <a:off x="6184880" y="3813323"/>
            <a:ext cx="369882" cy="364325"/>
            <a:chOff x="1190200" y="238125"/>
            <a:chExt cx="5306767" cy="5212083"/>
          </a:xfrm>
        </p:grpSpPr>
        <p:grpSp>
          <p:nvGrpSpPr>
            <p:cNvPr id="19991" name="Google Shape;19991;p94"/>
            <p:cNvGrpSpPr/>
            <p:nvPr/>
          </p:nvGrpSpPr>
          <p:grpSpPr>
            <a:xfrm>
              <a:off x="1190200" y="238125"/>
              <a:ext cx="5212075" cy="5212075"/>
              <a:chOff x="1190200" y="238125"/>
              <a:chExt cx="5212075" cy="5212075"/>
            </a:xfrm>
          </p:grpSpPr>
          <p:sp>
            <p:nvSpPr>
              <p:cNvPr id="19992" name="Google Shape;19992;p94"/>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4"/>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94" name="Google Shape;19994;p94"/>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95" name="Google Shape;19995;p9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9996" name="Google Shape;19996;p94"/>
          <p:cNvGrpSpPr/>
          <p:nvPr/>
        </p:nvGrpSpPr>
        <p:grpSpPr>
          <a:xfrm>
            <a:off x="3486106" y="3817357"/>
            <a:ext cx="363314" cy="356576"/>
            <a:chOff x="3763184" y="3817357"/>
            <a:chExt cx="363314" cy="356576"/>
          </a:xfrm>
        </p:grpSpPr>
        <p:sp>
          <p:nvSpPr>
            <p:cNvPr id="19997" name="Google Shape;19997;p94"/>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94"/>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94"/>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4"/>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94"/>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2" name="Google Shape;20002;p94"/>
          <p:cNvGrpSpPr/>
          <p:nvPr/>
        </p:nvGrpSpPr>
        <p:grpSpPr>
          <a:xfrm>
            <a:off x="3934907" y="3817357"/>
            <a:ext cx="362947" cy="356576"/>
            <a:chOff x="4211985" y="3817357"/>
            <a:chExt cx="362947" cy="356576"/>
          </a:xfrm>
        </p:grpSpPr>
        <p:sp>
          <p:nvSpPr>
            <p:cNvPr id="20003" name="Google Shape;20003;p94"/>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94"/>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94"/>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6" name="Google Shape;20006;p94"/>
          <p:cNvGrpSpPr/>
          <p:nvPr/>
        </p:nvGrpSpPr>
        <p:grpSpPr>
          <a:xfrm>
            <a:off x="3037672" y="3817357"/>
            <a:ext cx="362920" cy="356865"/>
            <a:chOff x="3314750" y="3817357"/>
            <a:chExt cx="362920" cy="356865"/>
          </a:xfrm>
        </p:grpSpPr>
        <p:grpSp>
          <p:nvGrpSpPr>
            <p:cNvPr id="20007" name="Google Shape;20007;p94"/>
            <p:cNvGrpSpPr/>
            <p:nvPr/>
          </p:nvGrpSpPr>
          <p:grpSpPr>
            <a:xfrm>
              <a:off x="3314750" y="3817357"/>
              <a:ext cx="362920" cy="356865"/>
              <a:chOff x="3314750" y="3817357"/>
              <a:chExt cx="362920" cy="356865"/>
            </a:xfrm>
          </p:grpSpPr>
          <p:sp>
            <p:nvSpPr>
              <p:cNvPr id="20008" name="Google Shape;20008;p94"/>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94"/>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0" name="Google Shape;20010;p94"/>
            <p:cNvGrpSpPr/>
            <p:nvPr/>
          </p:nvGrpSpPr>
          <p:grpSpPr>
            <a:xfrm>
              <a:off x="3394986" y="3894612"/>
              <a:ext cx="202339" cy="202323"/>
              <a:chOff x="935197" y="1793977"/>
              <a:chExt cx="256451" cy="256430"/>
            </a:xfrm>
          </p:grpSpPr>
          <p:sp>
            <p:nvSpPr>
              <p:cNvPr id="20011" name="Google Shape;20011;p9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013" name="Google Shape;20013;p94"/>
          <p:cNvGrpSpPr/>
          <p:nvPr/>
        </p:nvGrpSpPr>
        <p:grpSpPr>
          <a:xfrm>
            <a:off x="2589238" y="3817357"/>
            <a:ext cx="362920" cy="356865"/>
            <a:chOff x="2866317" y="3817357"/>
            <a:chExt cx="362920" cy="356865"/>
          </a:xfrm>
        </p:grpSpPr>
        <p:sp>
          <p:nvSpPr>
            <p:cNvPr id="20014" name="Google Shape;20014;p94"/>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94"/>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94"/>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020" name="Shape 20020"/>
        <p:cNvGrpSpPr/>
        <p:nvPr/>
      </p:nvGrpSpPr>
      <p:grpSpPr>
        <a:xfrm>
          <a:off x="0" y="0"/>
          <a:ext cx="0" cy="0"/>
          <a:chOff x="0" y="0"/>
          <a:chExt cx="0" cy="0"/>
        </a:xfrm>
      </p:grpSpPr>
      <p:pic>
        <p:nvPicPr>
          <p:cNvPr id="20021" name="Google Shape;20021;p9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0" name="Shape 2040"/>
        <p:cNvGrpSpPr/>
        <p:nvPr/>
      </p:nvGrpSpPr>
      <p:grpSpPr>
        <a:xfrm>
          <a:off x="0" y="0"/>
          <a:ext cx="0" cy="0"/>
          <a:chOff x="0" y="0"/>
          <a:chExt cx="0" cy="0"/>
        </a:xfrm>
      </p:grpSpPr>
      <p:sp>
        <p:nvSpPr>
          <p:cNvPr id="2041" name="Google Shape;2041;p43"/>
          <p:cNvSpPr/>
          <p:nvPr/>
        </p:nvSpPr>
        <p:spPr>
          <a:xfrm rot="6721033">
            <a:off x="2397735" y="1615037"/>
            <a:ext cx="4348533" cy="4348533"/>
          </a:xfrm>
          <a:prstGeom prst="chord">
            <a:avLst>
              <a:gd fmla="val 2735355" name="adj1"/>
              <a:gd fmla="val 16227647" name="adj2"/>
            </a:avLst>
          </a:prstGeom>
          <a:solidFill>
            <a:srgbClr val="9E355A">
              <a:alpha val="308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3"/>
          <p:cNvSpPr txBox="1"/>
          <p:nvPr>
            <p:ph type="title"/>
          </p:nvPr>
        </p:nvSpPr>
        <p:spPr>
          <a:xfrm>
            <a:off x="2478675" y="1557300"/>
            <a:ext cx="4187100" cy="146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9600"/>
              <a:t>Whoa!</a:t>
            </a:r>
            <a:endParaRPr sz="9600"/>
          </a:p>
        </p:txBody>
      </p:sp>
      <p:sp>
        <p:nvSpPr>
          <p:cNvPr id="2043" name="Google Shape;2043;p43"/>
          <p:cNvSpPr txBox="1"/>
          <p:nvPr>
            <p:ph idx="1" type="subTitle"/>
          </p:nvPr>
        </p:nvSpPr>
        <p:spPr>
          <a:xfrm>
            <a:off x="2478675" y="3020750"/>
            <a:ext cx="4187100" cy="87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7" name="Shape 2047"/>
        <p:cNvGrpSpPr/>
        <p:nvPr/>
      </p:nvGrpSpPr>
      <p:grpSpPr>
        <a:xfrm>
          <a:off x="0" y="0"/>
          <a:ext cx="0" cy="0"/>
          <a:chOff x="0" y="0"/>
          <a:chExt cx="0" cy="0"/>
        </a:xfrm>
      </p:grpSpPr>
      <p:sp>
        <p:nvSpPr>
          <p:cNvPr id="2048" name="Google Shape;2048;p44"/>
          <p:cNvSpPr txBox="1"/>
          <p:nvPr>
            <p:ph idx="3" type="subTitle"/>
          </p:nvPr>
        </p:nvSpPr>
        <p:spPr>
          <a:xfrm>
            <a:off x="1478125" y="3038237"/>
            <a:ext cx="2532900" cy="94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049" name="Google Shape;2049;p44"/>
          <p:cNvSpPr txBox="1"/>
          <p:nvPr>
            <p:ph type="title"/>
          </p:nvPr>
        </p:nvSpPr>
        <p:spPr>
          <a:xfrm>
            <a:off x="1778550" y="500669"/>
            <a:ext cx="5586900" cy="98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a:t>
            </a:r>
            <a:r>
              <a:rPr lang="en"/>
              <a:t>f you need to divide the content</a:t>
            </a:r>
            <a:endParaRPr/>
          </a:p>
        </p:txBody>
      </p:sp>
      <p:sp>
        <p:nvSpPr>
          <p:cNvPr id="2050" name="Google Shape;2050;p44"/>
          <p:cNvSpPr txBox="1"/>
          <p:nvPr>
            <p:ph idx="1" type="subTitle"/>
          </p:nvPr>
        </p:nvSpPr>
        <p:spPr>
          <a:xfrm>
            <a:off x="1478075" y="2524012"/>
            <a:ext cx="2532900" cy="46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ercury</a:t>
            </a:r>
            <a:endParaRPr/>
          </a:p>
        </p:txBody>
      </p:sp>
      <p:sp>
        <p:nvSpPr>
          <p:cNvPr id="2051" name="Google Shape;2051;p44"/>
          <p:cNvSpPr txBox="1"/>
          <p:nvPr>
            <p:ph idx="2" type="subTitle"/>
          </p:nvPr>
        </p:nvSpPr>
        <p:spPr>
          <a:xfrm>
            <a:off x="5132950" y="2524012"/>
            <a:ext cx="2532900" cy="46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a:t>
            </a:r>
            <a:r>
              <a:rPr lang="en"/>
              <a:t>enus</a:t>
            </a:r>
            <a:endParaRPr/>
          </a:p>
        </p:txBody>
      </p:sp>
      <p:sp>
        <p:nvSpPr>
          <p:cNvPr id="2052" name="Google Shape;2052;p44"/>
          <p:cNvSpPr txBox="1"/>
          <p:nvPr>
            <p:ph idx="4" type="subTitle"/>
          </p:nvPr>
        </p:nvSpPr>
        <p:spPr>
          <a:xfrm>
            <a:off x="5133025" y="3038237"/>
            <a:ext cx="2532900" cy="94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very beautiful name and is the second planet from the Sun. It’s hot and has a poisonous atmosphere</a:t>
            </a:r>
            <a:endParaRPr/>
          </a:p>
        </p:txBody>
      </p:sp>
      <p:grpSp>
        <p:nvGrpSpPr>
          <p:cNvPr id="2053" name="Google Shape;2053;p44"/>
          <p:cNvGrpSpPr/>
          <p:nvPr/>
        </p:nvGrpSpPr>
        <p:grpSpPr>
          <a:xfrm>
            <a:off x="6194033" y="2116411"/>
            <a:ext cx="410718" cy="362573"/>
            <a:chOff x="6317900" y="3824775"/>
            <a:chExt cx="339100" cy="299350"/>
          </a:xfrm>
        </p:grpSpPr>
        <p:sp>
          <p:nvSpPr>
            <p:cNvPr id="2054" name="Google Shape;2054;p44"/>
            <p:cNvSpPr/>
            <p:nvPr/>
          </p:nvSpPr>
          <p:spPr>
            <a:xfrm>
              <a:off x="6338175" y="4064075"/>
              <a:ext cx="300100" cy="60050"/>
            </a:xfrm>
            <a:custGeom>
              <a:rect b="b" l="l" r="r" t="t"/>
              <a:pathLst>
                <a:path extrusionOk="0" h="2402" w="12004">
                  <a:moveTo>
                    <a:pt x="0" y="0"/>
                  </a:moveTo>
                  <a:lnTo>
                    <a:pt x="0" y="2401"/>
                  </a:lnTo>
                  <a:lnTo>
                    <a:pt x="7982" y="2401"/>
                  </a:lnTo>
                  <a:lnTo>
                    <a:pt x="12004" y="1216"/>
                  </a:lnTo>
                  <a:lnTo>
                    <a:pt x="7982"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4"/>
            <p:cNvSpPr/>
            <p:nvPr/>
          </p:nvSpPr>
          <p:spPr>
            <a:xfrm>
              <a:off x="6536925" y="4064075"/>
              <a:ext cx="99800" cy="60050"/>
            </a:xfrm>
            <a:custGeom>
              <a:rect b="b" l="l" r="r" t="t"/>
              <a:pathLst>
                <a:path extrusionOk="0" h="2402" w="3992">
                  <a:moveTo>
                    <a:pt x="1" y="0"/>
                  </a:moveTo>
                  <a:lnTo>
                    <a:pt x="1" y="2401"/>
                  </a:lnTo>
                  <a:lnTo>
                    <a:pt x="3991" y="2401"/>
                  </a:lnTo>
                  <a:lnTo>
                    <a:pt x="3991"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4"/>
            <p:cNvSpPr/>
            <p:nvPr/>
          </p:nvSpPr>
          <p:spPr>
            <a:xfrm>
              <a:off x="6317900" y="3934675"/>
              <a:ext cx="338300" cy="139550"/>
            </a:xfrm>
            <a:custGeom>
              <a:rect b="b" l="l" r="r" t="t"/>
              <a:pathLst>
                <a:path extrusionOk="0" h="5582" w="13532">
                  <a:moveTo>
                    <a:pt x="0" y="1"/>
                  </a:moveTo>
                  <a:lnTo>
                    <a:pt x="0" y="5582"/>
                  </a:lnTo>
                  <a:lnTo>
                    <a:pt x="8762" y="5582"/>
                  </a:lnTo>
                  <a:lnTo>
                    <a:pt x="13532" y="3181"/>
                  </a:lnTo>
                  <a:cubicBezTo>
                    <a:pt x="13532" y="3181"/>
                    <a:pt x="11225" y="1"/>
                    <a:pt x="8762"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4"/>
            <p:cNvSpPr/>
            <p:nvPr/>
          </p:nvSpPr>
          <p:spPr>
            <a:xfrm>
              <a:off x="6536925" y="3934675"/>
              <a:ext cx="120075" cy="139550"/>
            </a:xfrm>
            <a:custGeom>
              <a:rect b="b" l="l" r="r" t="t"/>
              <a:pathLst>
                <a:path extrusionOk="0" h="5582" w="4803">
                  <a:moveTo>
                    <a:pt x="1" y="1"/>
                  </a:moveTo>
                  <a:lnTo>
                    <a:pt x="1" y="5582"/>
                  </a:lnTo>
                  <a:lnTo>
                    <a:pt x="4802" y="5582"/>
                  </a:lnTo>
                  <a:lnTo>
                    <a:pt x="480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4"/>
            <p:cNvSpPr/>
            <p:nvPr/>
          </p:nvSpPr>
          <p:spPr>
            <a:xfrm>
              <a:off x="6356875" y="4014975"/>
              <a:ext cx="20300" cy="20275"/>
            </a:xfrm>
            <a:custGeom>
              <a:rect b="b" l="l" r="r" t="t"/>
              <a:pathLst>
                <a:path extrusionOk="0" h="811" w="812">
                  <a:moveTo>
                    <a:pt x="0" y="0"/>
                  </a:moveTo>
                  <a:lnTo>
                    <a:pt x="0"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4"/>
            <p:cNvSpPr/>
            <p:nvPr/>
          </p:nvSpPr>
          <p:spPr>
            <a:xfrm>
              <a:off x="6396625" y="4014975"/>
              <a:ext cx="20300" cy="20275"/>
            </a:xfrm>
            <a:custGeom>
              <a:rect b="b" l="l" r="r" t="t"/>
              <a:pathLst>
                <a:path extrusionOk="0" h="811" w="812">
                  <a:moveTo>
                    <a:pt x="1" y="0"/>
                  </a:moveTo>
                  <a:lnTo>
                    <a:pt x="1" y="811"/>
                  </a:lnTo>
                  <a:lnTo>
                    <a:pt x="811" y="811"/>
                  </a:lnTo>
                  <a:lnTo>
                    <a:pt x="811"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4"/>
            <p:cNvSpPr/>
            <p:nvPr/>
          </p:nvSpPr>
          <p:spPr>
            <a:xfrm>
              <a:off x="6437150" y="4014975"/>
              <a:ext cx="20300" cy="20275"/>
            </a:xfrm>
            <a:custGeom>
              <a:rect b="b" l="l" r="r" t="t"/>
              <a:pathLst>
                <a:path extrusionOk="0" h="811" w="812">
                  <a:moveTo>
                    <a:pt x="1" y="0"/>
                  </a:moveTo>
                  <a:lnTo>
                    <a:pt x="1" y="811"/>
                  </a:lnTo>
                  <a:lnTo>
                    <a:pt x="811" y="811"/>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4"/>
            <p:cNvSpPr/>
            <p:nvPr/>
          </p:nvSpPr>
          <p:spPr>
            <a:xfrm>
              <a:off x="6457425" y="3865300"/>
              <a:ext cx="159025" cy="159050"/>
            </a:xfrm>
            <a:custGeom>
              <a:rect b="b" l="l" r="r" t="t"/>
              <a:pathLst>
                <a:path extrusionOk="0" h="6362" w="6361">
                  <a:moveTo>
                    <a:pt x="3181" y="1"/>
                  </a:moveTo>
                  <a:cubicBezTo>
                    <a:pt x="1403" y="1"/>
                    <a:pt x="0" y="1404"/>
                    <a:pt x="0" y="3181"/>
                  </a:cubicBezTo>
                  <a:cubicBezTo>
                    <a:pt x="0" y="4958"/>
                    <a:pt x="1403" y="6361"/>
                    <a:pt x="3181" y="6361"/>
                  </a:cubicBezTo>
                  <a:cubicBezTo>
                    <a:pt x="4958" y="6361"/>
                    <a:pt x="6361" y="3181"/>
                    <a:pt x="6361" y="3181"/>
                  </a:cubicBezTo>
                  <a:cubicBezTo>
                    <a:pt x="6361" y="3181"/>
                    <a:pt x="4958" y="1"/>
                    <a:pt x="318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4"/>
            <p:cNvSpPr/>
            <p:nvPr/>
          </p:nvSpPr>
          <p:spPr>
            <a:xfrm>
              <a:off x="6536925" y="3865300"/>
              <a:ext cx="79525" cy="159050"/>
            </a:xfrm>
            <a:custGeom>
              <a:rect b="b" l="l" r="r" t="t"/>
              <a:pathLst>
                <a:path extrusionOk="0" h="6362" w="3181">
                  <a:moveTo>
                    <a:pt x="1" y="1"/>
                  </a:moveTo>
                  <a:lnTo>
                    <a:pt x="1" y="6361"/>
                  </a:lnTo>
                  <a:cubicBezTo>
                    <a:pt x="1747" y="6361"/>
                    <a:pt x="3181" y="4958"/>
                    <a:pt x="3181" y="3181"/>
                  </a:cubicBezTo>
                  <a:cubicBezTo>
                    <a:pt x="3181" y="1404"/>
                    <a:pt x="1747" y="1"/>
                    <a:pt x="1"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4"/>
            <p:cNvSpPr/>
            <p:nvPr/>
          </p:nvSpPr>
          <p:spPr>
            <a:xfrm>
              <a:off x="6356875" y="3974425"/>
              <a:ext cx="60050" cy="20300"/>
            </a:xfrm>
            <a:custGeom>
              <a:rect b="b" l="l" r="r" t="t"/>
              <a:pathLst>
                <a:path extrusionOk="0" h="812" w="2402">
                  <a:moveTo>
                    <a:pt x="0" y="1"/>
                  </a:moveTo>
                  <a:lnTo>
                    <a:pt x="0" y="811"/>
                  </a:lnTo>
                  <a:lnTo>
                    <a:pt x="2401" y="811"/>
                  </a:lnTo>
                  <a:lnTo>
                    <a:pt x="24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p:nvPr/>
          </p:nvSpPr>
          <p:spPr>
            <a:xfrm>
              <a:off x="6445725" y="3825525"/>
              <a:ext cx="176975" cy="51500"/>
            </a:xfrm>
            <a:custGeom>
              <a:rect b="b" l="l" r="r" t="t"/>
              <a:pathLst>
                <a:path extrusionOk="0" h="2060" w="7079">
                  <a:moveTo>
                    <a:pt x="3569" y="1"/>
                  </a:moveTo>
                  <a:cubicBezTo>
                    <a:pt x="2208" y="1"/>
                    <a:pt x="942" y="557"/>
                    <a:pt x="1" y="1498"/>
                  </a:cubicBezTo>
                  <a:lnTo>
                    <a:pt x="531" y="2060"/>
                  </a:lnTo>
                  <a:cubicBezTo>
                    <a:pt x="1341" y="1249"/>
                    <a:pt x="2464" y="781"/>
                    <a:pt x="3649" y="781"/>
                  </a:cubicBezTo>
                  <a:cubicBezTo>
                    <a:pt x="4833" y="781"/>
                    <a:pt x="6205" y="812"/>
                    <a:pt x="7047" y="1623"/>
                  </a:cubicBezTo>
                  <a:lnTo>
                    <a:pt x="7078" y="1623"/>
                  </a:lnTo>
                  <a:cubicBezTo>
                    <a:pt x="6081" y="657"/>
                    <a:pt x="5052" y="2"/>
                    <a:pt x="3680" y="2"/>
                  </a:cubicBezTo>
                  <a:cubicBezTo>
                    <a:pt x="3643" y="1"/>
                    <a:pt x="3606" y="1"/>
                    <a:pt x="3569"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4"/>
            <p:cNvSpPr/>
            <p:nvPr/>
          </p:nvSpPr>
          <p:spPr>
            <a:xfrm>
              <a:off x="6536925" y="3824775"/>
              <a:ext cx="92000" cy="52250"/>
            </a:xfrm>
            <a:custGeom>
              <a:rect b="b" l="l" r="r" t="t"/>
              <a:pathLst>
                <a:path extrusionOk="0" h="2090" w="3680">
                  <a:moveTo>
                    <a:pt x="1" y="1"/>
                  </a:moveTo>
                  <a:lnTo>
                    <a:pt x="1" y="780"/>
                  </a:lnTo>
                  <a:cubicBezTo>
                    <a:pt x="1154" y="780"/>
                    <a:pt x="2277" y="1248"/>
                    <a:pt x="3118" y="2090"/>
                  </a:cubicBezTo>
                  <a:lnTo>
                    <a:pt x="3680" y="1497"/>
                  </a:lnTo>
                  <a:cubicBezTo>
                    <a:pt x="2682" y="531"/>
                    <a:pt x="1372" y="1"/>
                    <a:pt x="1"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4"/>
            <p:cNvSpPr/>
            <p:nvPr/>
          </p:nvSpPr>
          <p:spPr>
            <a:xfrm>
              <a:off x="6460550" y="3884800"/>
              <a:ext cx="136425" cy="120050"/>
            </a:xfrm>
            <a:custGeom>
              <a:rect b="b" l="l" r="r" t="t"/>
              <a:pathLst>
                <a:path extrusionOk="0" h="4802" w="5457">
                  <a:moveTo>
                    <a:pt x="3056" y="0"/>
                  </a:moveTo>
                  <a:cubicBezTo>
                    <a:pt x="0" y="125"/>
                    <a:pt x="0" y="4677"/>
                    <a:pt x="3056" y="4802"/>
                  </a:cubicBezTo>
                  <a:cubicBezTo>
                    <a:pt x="4365" y="4802"/>
                    <a:pt x="5456" y="2401"/>
                    <a:pt x="5456" y="2401"/>
                  </a:cubicBezTo>
                  <a:cubicBezTo>
                    <a:pt x="5456" y="2401"/>
                    <a:pt x="4365" y="0"/>
                    <a:pt x="3056"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4"/>
            <p:cNvSpPr/>
            <p:nvPr/>
          </p:nvSpPr>
          <p:spPr>
            <a:xfrm>
              <a:off x="6536925" y="3884800"/>
              <a:ext cx="56925" cy="120050"/>
            </a:xfrm>
            <a:custGeom>
              <a:rect b="b" l="l" r="r" t="t"/>
              <a:pathLst>
                <a:path extrusionOk="0" h="4802" w="2277">
                  <a:moveTo>
                    <a:pt x="1" y="0"/>
                  </a:moveTo>
                  <a:lnTo>
                    <a:pt x="1" y="4802"/>
                  </a:lnTo>
                  <a:cubicBezTo>
                    <a:pt x="1279" y="4739"/>
                    <a:pt x="2277" y="3679"/>
                    <a:pt x="2277" y="2401"/>
                  </a:cubicBezTo>
                  <a:cubicBezTo>
                    <a:pt x="2277" y="1123"/>
                    <a:pt x="1279" y="63"/>
                    <a:pt x="1" y="0"/>
                  </a:cubicBez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4"/>
            <p:cNvSpPr/>
            <p:nvPr/>
          </p:nvSpPr>
          <p:spPr>
            <a:xfrm>
              <a:off x="6486275" y="3905050"/>
              <a:ext cx="90425" cy="79550"/>
            </a:xfrm>
            <a:custGeom>
              <a:rect b="b" l="l" r="r" t="t"/>
              <a:pathLst>
                <a:path extrusionOk="0" h="3182" w="3617">
                  <a:moveTo>
                    <a:pt x="2027" y="1"/>
                  </a:moveTo>
                  <a:cubicBezTo>
                    <a:pt x="0" y="94"/>
                    <a:pt x="0" y="3088"/>
                    <a:pt x="2027" y="3181"/>
                  </a:cubicBezTo>
                  <a:cubicBezTo>
                    <a:pt x="2900" y="3181"/>
                    <a:pt x="3617" y="1591"/>
                    <a:pt x="3617" y="1591"/>
                  </a:cubicBezTo>
                  <a:cubicBezTo>
                    <a:pt x="3617" y="1591"/>
                    <a:pt x="2900" y="1"/>
                    <a:pt x="2027"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4"/>
            <p:cNvSpPr/>
            <p:nvPr/>
          </p:nvSpPr>
          <p:spPr>
            <a:xfrm>
              <a:off x="6536925" y="3905050"/>
              <a:ext cx="49925" cy="79550"/>
            </a:xfrm>
            <a:custGeom>
              <a:rect b="b" l="l" r="r" t="t"/>
              <a:pathLst>
                <a:path extrusionOk="0" h="3182" w="1997">
                  <a:moveTo>
                    <a:pt x="1" y="1"/>
                  </a:moveTo>
                  <a:lnTo>
                    <a:pt x="1" y="3181"/>
                  </a:lnTo>
                  <a:cubicBezTo>
                    <a:pt x="1996" y="3088"/>
                    <a:pt x="1996" y="94"/>
                    <a:pt x="1" y="1"/>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 name="Google Shape;2070;p44"/>
          <p:cNvGrpSpPr/>
          <p:nvPr/>
        </p:nvGrpSpPr>
        <p:grpSpPr>
          <a:xfrm>
            <a:off x="2539166" y="2067685"/>
            <a:ext cx="410718" cy="410688"/>
            <a:chOff x="3281125" y="3805300"/>
            <a:chExt cx="339100" cy="339075"/>
          </a:xfrm>
        </p:grpSpPr>
        <p:sp>
          <p:nvSpPr>
            <p:cNvPr id="2071" name="Google Shape;2071;p44"/>
            <p:cNvSpPr/>
            <p:nvPr/>
          </p:nvSpPr>
          <p:spPr>
            <a:xfrm>
              <a:off x="3401150" y="3805300"/>
              <a:ext cx="85000" cy="106025"/>
            </a:xfrm>
            <a:custGeom>
              <a:rect b="b" l="l" r="r" t="t"/>
              <a:pathLst>
                <a:path extrusionOk="0" h="4241" w="3400">
                  <a:moveTo>
                    <a:pt x="1996" y="0"/>
                  </a:moveTo>
                  <a:lnTo>
                    <a:pt x="1747" y="156"/>
                  </a:lnTo>
                  <a:cubicBezTo>
                    <a:pt x="718" y="967"/>
                    <a:pt x="94" y="2214"/>
                    <a:pt x="1" y="3523"/>
                  </a:cubicBezTo>
                  <a:cubicBezTo>
                    <a:pt x="593" y="3929"/>
                    <a:pt x="1279" y="4178"/>
                    <a:pt x="1996" y="4240"/>
                  </a:cubicBezTo>
                  <a:lnTo>
                    <a:pt x="3399" y="1559"/>
                  </a:lnTo>
                  <a:lnTo>
                    <a:pt x="1996"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4"/>
            <p:cNvSpPr/>
            <p:nvPr/>
          </p:nvSpPr>
          <p:spPr>
            <a:xfrm>
              <a:off x="3451050" y="3805300"/>
              <a:ext cx="49125" cy="106025"/>
            </a:xfrm>
            <a:custGeom>
              <a:rect b="b" l="l" r="r" t="t"/>
              <a:pathLst>
                <a:path extrusionOk="0" h="4241" w="1965">
                  <a:moveTo>
                    <a:pt x="0" y="0"/>
                  </a:moveTo>
                  <a:lnTo>
                    <a:pt x="0" y="4240"/>
                  </a:lnTo>
                  <a:cubicBezTo>
                    <a:pt x="717" y="4178"/>
                    <a:pt x="1403" y="3929"/>
                    <a:pt x="1965" y="3523"/>
                  </a:cubicBezTo>
                  <a:cubicBezTo>
                    <a:pt x="1902" y="2214"/>
                    <a:pt x="1247" y="998"/>
                    <a:pt x="219" y="187"/>
                  </a:cubicBezTo>
                  <a:lnTo>
                    <a:pt x="0" y="0"/>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4"/>
            <p:cNvSpPr/>
            <p:nvPr/>
          </p:nvSpPr>
          <p:spPr>
            <a:xfrm>
              <a:off x="3599925" y="3962750"/>
              <a:ext cx="20300" cy="181625"/>
            </a:xfrm>
            <a:custGeom>
              <a:rect b="b" l="l" r="r" t="t"/>
              <a:pathLst>
                <a:path extrusionOk="0" h="7265" w="812">
                  <a:moveTo>
                    <a:pt x="0" y="0"/>
                  </a:moveTo>
                  <a:lnTo>
                    <a:pt x="0" y="7265"/>
                  </a:lnTo>
                  <a:lnTo>
                    <a:pt x="811" y="7265"/>
                  </a:lnTo>
                  <a:lnTo>
                    <a:pt x="811" y="125"/>
                  </a:lnTo>
                  <a:lnTo>
                    <a:pt x="0"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4"/>
            <p:cNvSpPr/>
            <p:nvPr/>
          </p:nvSpPr>
          <p:spPr>
            <a:xfrm>
              <a:off x="3281125" y="3961950"/>
              <a:ext cx="20300" cy="182425"/>
            </a:xfrm>
            <a:custGeom>
              <a:rect b="b" l="l" r="r" t="t"/>
              <a:pathLst>
                <a:path extrusionOk="0" h="7297" w="812">
                  <a:moveTo>
                    <a:pt x="811" y="1"/>
                  </a:moveTo>
                  <a:lnTo>
                    <a:pt x="0" y="63"/>
                  </a:lnTo>
                  <a:lnTo>
                    <a:pt x="0" y="7297"/>
                  </a:lnTo>
                  <a:lnTo>
                    <a:pt x="811" y="7297"/>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4"/>
            <p:cNvSpPr/>
            <p:nvPr/>
          </p:nvSpPr>
          <p:spPr>
            <a:xfrm>
              <a:off x="3327100" y="3867650"/>
              <a:ext cx="247900" cy="95125"/>
            </a:xfrm>
            <a:custGeom>
              <a:rect b="b" l="l" r="r" t="t"/>
              <a:pathLst>
                <a:path extrusionOk="0" h="3805" w="9916">
                  <a:moveTo>
                    <a:pt x="1" y="0"/>
                  </a:moveTo>
                  <a:lnTo>
                    <a:pt x="1" y="1746"/>
                  </a:lnTo>
                  <a:cubicBezTo>
                    <a:pt x="1" y="2276"/>
                    <a:pt x="126" y="2806"/>
                    <a:pt x="406" y="3305"/>
                  </a:cubicBezTo>
                  <a:lnTo>
                    <a:pt x="437" y="3305"/>
                  </a:lnTo>
                  <a:lnTo>
                    <a:pt x="4553" y="3773"/>
                  </a:lnTo>
                  <a:lnTo>
                    <a:pt x="4927" y="3804"/>
                  </a:lnTo>
                  <a:lnTo>
                    <a:pt x="9916" y="1778"/>
                  </a:lnTo>
                  <a:lnTo>
                    <a:pt x="4958" y="1372"/>
                  </a:lnTo>
                  <a:cubicBezTo>
                    <a:pt x="4604" y="907"/>
                    <a:pt x="4060" y="646"/>
                    <a:pt x="3496" y="646"/>
                  </a:cubicBezTo>
                  <a:cubicBezTo>
                    <a:pt x="3266" y="646"/>
                    <a:pt x="3033" y="690"/>
                    <a:pt x="2807" y="780"/>
                  </a:cubicBezTo>
                  <a:cubicBezTo>
                    <a:pt x="2549" y="870"/>
                    <a:pt x="2313" y="910"/>
                    <a:pt x="2092" y="910"/>
                  </a:cubicBezTo>
                  <a:cubicBezTo>
                    <a:pt x="1322" y="910"/>
                    <a:pt x="727" y="436"/>
                    <a:pt x="1" y="0"/>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4"/>
            <p:cNvSpPr/>
            <p:nvPr/>
          </p:nvSpPr>
          <p:spPr>
            <a:xfrm>
              <a:off x="3451050" y="3867650"/>
              <a:ext cx="123175" cy="95900"/>
            </a:xfrm>
            <a:custGeom>
              <a:rect b="b" l="l" r="r" t="t"/>
              <a:pathLst>
                <a:path extrusionOk="0" h="3836" w="4927">
                  <a:moveTo>
                    <a:pt x="4927" y="0"/>
                  </a:moveTo>
                  <a:cubicBezTo>
                    <a:pt x="4200" y="436"/>
                    <a:pt x="3605" y="910"/>
                    <a:pt x="2850" y="910"/>
                  </a:cubicBezTo>
                  <a:cubicBezTo>
                    <a:pt x="2633" y="910"/>
                    <a:pt x="2402" y="870"/>
                    <a:pt x="2152" y="780"/>
                  </a:cubicBezTo>
                  <a:cubicBezTo>
                    <a:pt x="1938" y="703"/>
                    <a:pt x="1718" y="666"/>
                    <a:pt x="1501" y="666"/>
                  </a:cubicBezTo>
                  <a:cubicBezTo>
                    <a:pt x="923" y="666"/>
                    <a:pt x="363" y="928"/>
                    <a:pt x="0" y="1403"/>
                  </a:cubicBezTo>
                  <a:lnTo>
                    <a:pt x="0" y="3835"/>
                  </a:lnTo>
                  <a:lnTo>
                    <a:pt x="374" y="3804"/>
                  </a:lnTo>
                  <a:lnTo>
                    <a:pt x="4552" y="3336"/>
                  </a:lnTo>
                  <a:cubicBezTo>
                    <a:pt x="4802" y="2838"/>
                    <a:pt x="4927" y="2308"/>
                    <a:pt x="4927" y="1778"/>
                  </a:cubicBezTo>
                  <a:lnTo>
                    <a:pt x="492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4"/>
            <p:cNvSpPr/>
            <p:nvPr/>
          </p:nvSpPr>
          <p:spPr>
            <a:xfrm>
              <a:off x="3281125" y="3908175"/>
              <a:ext cx="339100" cy="167600"/>
            </a:xfrm>
            <a:custGeom>
              <a:rect b="b" l="l" r="r" t="t"/>
              <a:pathLst>
                <a:path extrusionOk="0" h="6704" w="13564">
                  <a:moveTo>
                    <a:pt x="0" y="1"/>
                  </a:moveTo>
                  <a:lnTo>
                    <a:pt x="0" y="2183"/>
                  </a:lnTo>
                  <a:cubicBezTo>
                    <a:pt x="0" y="4677"/>
                    <a:pt x="2027" y="6704"/>
                    <a:pt x="4521" y="6704"/>
                  </a:cubicBezTo>
                  <a:lnTo>
                    <a:pt x="6797" y="6704"/>
                  </a:lnTo>
                  <a:lnTo>
                    <a:pt x="8886" y="6112"/>
                  </a:lnTo>
                  <a:cubicBezTo>
                    <a:pt x="11381" y="6112"/>
                    <a:pt x="13563" y="2183"/>
                    <a:pt x="13563" y="2183"/>
                  </a:cubicBezTo>
                  <a:cubicBezTo>
                    <a:pt x="13563" y="2183"/>
                    <a:pt x="10390" y="1574"/>
                    <a:pt x="8375" y="1574"/>
                  </a:cubicBezTo>
                  <a:cubicBezTo>
                    <a:pt x="7580" y="1574"/>
                    <a:pt x="6965" y="1669"/>
                    <a:pt x="6797" y="1934"/>
                  </a:cubicBezTo>
                  <a:cubicBezTo>
                    <a:pt x="6335" y="1194"/>
                    <a:pt x="5531" y="780"/>
                    <a:pt x="4701" y="780"/>
                  </a:cubicBezTo>
                  <a:cubicBezTo>
                    <a:pt x="4411" y="780"/>
                    <a:pt x="4118" y="831"/>
                    <a:pt x="3835" y="936"/>
                  </a:cubicBezTo>
                  <a:cubicBezTo>
                    <a:pt x="3487" y="1073"/>
                    <a:pt x="3120" y="1140"/>
                    <a:pt x="2754" y="1140"/>
                  </a:cubicBezTo>
                  <a:cubicBezTo>
                    <a:pt x="2202" y="1140"/>
                    <a:pt x="1654" y="987"/>
                    <a:pt x="1185" y="687"/>
                  </a:cubicBezTo>
                  <a:lnTo>
                    <a:pt x="0"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4"/>
            <p:cNvSpPr/>
            <p:nvPr/>
          </p:nvSpPr>
          <p:spPr>
            <a:xfrm>
              <a:off x="3341925" y="3976000"/>
              <a:ext cx="78750" cy="60025"/>
            </a:xfrm>
            <a:custGeom>
              <a:rect b="b" l="l" r="r" t="t"/>
              <a:pathLst>
                <a:path extrusionOk="0" h="2401" w="3150">
                  <a:moveTo>
                    <a:pt x="0" y="0"/>
                  </a:moveTo>
                  <a:lnTo>
                    <a:pt x="0" y="405"/>
                  </a:lnTo>
                  <a:cubicBezTo>
                    <a:pt x="0" y="1497"/>
                    <a:pt x="873" y="2401"/>
                    <a:pt x="1996" y="2401"/>
                  </a:cubicBezTo>
                  <a:lnTo>
                    <a:pt x="3149" y="2401"/>
                  </a:lnTo>
                  <a:lnTo>
                    <a:pt x="3149" y="1996"/>
                  </a:lnTo>
                  <a:cubicBezTo>
                    <a:pt x="3149" y="904"/>
                    <a:pt x="2276" y="0"/>
                    <a:pt x="1154"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4"/>
            <p:cNvSpPr/>
            <p:nvPr/>
          </p:nvSpPr>
          <p:spPr>
            <a:xfrm>
              <a:off x="3451050" y="3908175"/>
              <a:ext cx="169175" cy="167600"/>
            </a:xfrm>
            <a:custGeom>
              <a:rect b="b" l="l" r="r" t="t"/>
              <a:pathLst>
                <a:path extrusionOk="0" h="6704" w="6767">
                  <a:moveTo>
                    <a:pt x="6766" y="1"/>
                  </a:moveTo>
                  <a:lnTo>
                    <a:pt x="5612" y="687"/>
                  </a:lnTo>
                  <a:cubicBezTo>
                    <a:pt x="5125" y="987"/>
                    <a:pt x="4581" y="1140"/>
                    <a:pt x="4035" y="1140"/>
                  </a:cubicBezTo>
                  <a:cubicBezTo>
                    <a:pt x="3673" y="1140"/>
                    <a:pt x="3310" y="1073"/>
                    <a:pt x="2962" y="936"/>
                  </a:cubicBezTo>
                  <a:cubicBezTo>
                    <a:pt x="2672" y="831"/>
                    <a:pt x="2375" y="780"/>
                    <a:pt x="2083" y="780"/>
                  </a:cubicBezTo>
                  <a:cubicBezTo>
                    <a:pt x="1250" y="780"/>
                    <a:pt x="462" y="1194"/>
                    <a:pt x="0" y="1934"/>
                  </a:cubicBezTo>
                  <a:lnTo>
                    <a:pt x="0" y="6704"/>
                  </a:lnTo>
                  <a:lnTo>
                    <a:pt x="2276" y="6704"/>
                  </a:lnTo>
                  <a:cubicBezTo>
                    <a:pt x="4739" y="6673"/>
                    <a:pt x="6766" y="4677"/>
                    <a:pt x="6766" y="2183"/>
                  </a:cubicBezTo>
                  <a:lnTo>
                    <a:pt x="6766" y="1"/>
                  </a:lnTo>
                  <a:close/>
                </a:path>
              </a:pathLst>
            </a:custGeom>
            <a:solidFill>
              <a:srgbClr val="EA2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4"/>
            <p:cNvSpPr/>
            <p:nvPr/>
          </p:nvSpPr>
          <p:spPr>
            <a:xfrm>
              <a:off x="3481450" y="3975200"/>
              <a:ext cx="79525" cy="60825"/>
            </a:xfrm>
            <a:custGeom>
              <a:rect b="b" l="l" r="r" t="t"/>
              <a:pathLst>
                <a:path extrusionOk="0" h="2433" w="3181">
                  <a:moveTo>
                    <a:pt x="1996" y="1"/>
                  </a:moveTo>
                  <a:cubicBezTo>
                    <a:pt x="873" y="1"/>
                    <a:pt x="0" y="905"/>
                    <a:pt x="0" y="1996"/>
                  </a:cubicBezTo>
                  <a:lnTo>
                    <a:pt x="0" y="2433"/>
                  </a:lnTo>
                  <a:lnTo>
                    <a:pt x="1154" y="2433"/>
                  </a:lnTo>
                  <a:cubicBezTo>
                    <a:pt x="2276" y="2433"/>
                    <a:pt x="3181" y="1529"/>
                    <a:pt x="3149" y="406"/>
                  </a:cubicBezTo>
                  <a:lnTo>
                    <a:pt x="3149"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4" name="Shape 2084"/>
        <p:cNvGrpSpPr/>
        <p:nvPr/>
      </p:nvGrpSpPr>
      <p:grpSpPr>
        <a:xfrm>
          <a:off x="0" y="0"/>
          <a:ext cx="0" cy="0"/>
          <a:chOff x="0" y="0"/>
          <a:chExt cx="0" cy="0"/>
        </a:xfrm>
      </p:grpSpPr>
      <p:sp>
        <p:nvSpPr>
          <p:cNvPr id="2085" name="Google Shape;2085;p45"/>
          <p:cNvSpPr txBox="1"/>
          <p:nvPr>
            <p:ph idx="6" type="title"/>
          </p:nvPr>
        </p:nvSpPr>
        <p:spPr>
          <a:xfrm>
            <a:off x="1818800" y="552869"/>
            <a:ext cx="5506500" cy="88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a:t>
            </a:r>
            <a:r>
              <a:rPr lang="en"/>
              <a:t>ou can use three columns</a:t>
            </a:r>
            <a:endParaRPr/>
          </a:p>
        </p:txBody>
      </p:sp>
      <p:sp>
        <p:nvSpPr>
          <p:cNvPr id="2086" name="Google Shape;2086;p45"/>
          <p:cNvSpPr txBox="1"/>
          <p:nvPr>
            <p:ph type="title"/>
          </p:nvPr>
        </p:nvSpPr>
        <p:spPr>
          <a:xfrm>
            <a:off x="720000" y="26542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ercury</a:t>
            </a:r>
            <a:endParaRPr/>
          </a:p>
        </p:txBody>
      </p:sp>
      <p:sp>
        <p:nvSpPr>
          <p:cNvPr id="2087" name="Google Shape;2087;p45"/>
          <p:cNvSpPr txBox="1"/>
          <p:nvPr>
            <p:ph idx="1" type="subTitle"/>
          </p:nvPr>
        </p:nvSpPr>
        <p:spPr>
          <a:xfrm>
            <a:off x="720000" y="3240831"/>
            <a:ext cx="2336400" cy="70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in the Solar System</a:t>
            </a:r>
            <a:endParaRPr/>
          </a:p>
        </p:txBody>
      </p:sp>
      <p:sp>
        <p:nvSpPr>
          <p:cNvPr id="2088" name="Google Shape;2088;p45"/>
          <p:cNvSpPr txBox="1"/>
          <p:nvPr>
            <p:ph idx="2" type="title"/>
          </p:nvPr>
        </p:nvSpPr>
        <p:spPr>
          <a:xfrm>
            <a:off x="3403800" y="26542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a:t>
            </a:r>
            <a:r>
              <a:rPr lang="en"/>
              <a:t>enus</a:t>
            </a:r>
            <a:endParaRPr/>
          </a:p>
        </p:txBody>
      </p:sp>
      <p:sp>
        <p:nvSpPr>
          <p:cNvPr id="2089" name="Google Shape;2089;p45"/>
          <p:cNvSpPr txBox="1"/>
          <p:nvPr>
            <p:ph idx="3" type="subTitle"/>
          </p:nvPr>
        </p:nvSpPr>
        <p:spPr>
          <a:xfrm>
            <a:off x="3403800" y="3240831"/>
            <a:ext cx="2336400" cy="70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090" name="Google Shape;2090;p45"/>
          <p:cNvSpPr txBox="1"/>
          <p:nvPr>
            <p:ph idx="4" type="title"/>
          </p:nvPr>
        </p:nvSpPr>
        <p:spPr>
          <a:xfrm>
            <a:off x="6087600" y="26542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ars</a:t>
            </a:r>
            <a:endParaRPr/>
          </a:p>
        </p:txBody>
      </p:sp>
      <p:sp>
        <p:nvSpPr>
          <p:cNvPr id="2091" name="Google Shape;2091;p45"/>
          <p:cNvSpPr txBox="1"/>
          <p:nvPr>
            <p:ph idx="5" type="subTitle"/>
          </p:nvPr>
        </p:nvSpPr>
        <p:spPr>
          <a:xfrm>
            <a:off x="6087600" y="3240831"/>
            <a:ext cx="2336400" cy="70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2092" name="Google Shape;2092;p45"/>
          <p:cNvGrpSpPr/>
          <p:nvPr/>
        </p:nvGrpSpPr>
        <p:grpSpPr>
          <a:xfrm>
            <a:off x="1729331" y="2111437"/>
            <a:ext cx="317750" cy="414994"/>
            <a:chOff x="7080200" y="2695350"/>
            <a:chExt cx="259600" cy="339075"/>
          </a:xfrm>
        </p:grpSpPr>
        <p:sp>
          <p:nvSpPr>
            <p:cNvPr id="2093" name="Google Shape;2093;p45"/>
            <p:cNvSpPr/>
            <p:nvPr/>
          </p:nvSpPr>
          <p:spPr>
            <a:xfrm>
              <a:off x="7088000" y="2745225"/>
              <a:ext cx="76425" cy="217500"/>
            </a:xfrm>
            <a:custGeom>
              <a:rect b="b" l="l" r="r" t="t"/>
              <a:pathLst>
                <a:path extrusionOk="0" h="8700" w="3057">
                  <a:moveTo>
                    <a:pt x="2339" y="1"/>
                  </a:moveTo>
                  <a:lnTo>
                    <a:pt x="1" y="936"/>
                  </a:lnTo>
                  <a:cubicBezTo>
                    <a:pt x="125" y="1373"/>
                    <a:pt x="2152" y="8294"/>
                    <a:pt x="2277" y="8700"/>
                  </a:cubicBezTo>
                  <a:lnTo>
                    <a:pt x="3056" y="8481"/>
                  </a:lnTo>
                  <a:cubicBezTo>
                    <a:pt x="2932" y="8107"/>
                    <a:pt x="1092" y="1809"/>
                    <a:pt x="967" y="1404"/>
                  </a:cubicBezTo>
                  <a:lnTo>
                    <a:pt x="2620" y="749"/>
                  </a:lnTo>
                  <a:lnTo>
                    <a:pt x="2339"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5"/>
            <p:cNvSpPr/>
            <p:nvPr/>
          </p:nvSpPr>
          <p:spPr>
            <a:xfrm>
              <a:off x="7200250" y="2849675"/>
              <a:ext cx="19500" cy="95900"/>
            </a:xfrm>
            <a:custGeom>
              <a:rect b="b" l="l" r="r" t="t"/>
              <a:pathLst>
                <a:path extrusionOk="0" h="3836" w="780">
                  <a:moveTo>
                    <a:pt x="0" y="1"/>
                  </a:moveTo>
                  <a:lnTo>
                    <a:pt x="0" y="3773"/>
                  </a:lnTo>
                  <a:lnTo>
                    <a:pt x="375" y="3836"/>
                  </a:lnTo>
                  <a:lnTo>
                    <a:pt x="780" y="1903"/>
                  </a:lnTo>
                  <a:lnTo>
                    <a:pt x="375"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5"/>
            <p:cNvSpPr/>
            <p:nvPr/>
          </p:nvSpPr>
          <p:spPr>
            <a:xfrm>
              <a:off x="7140225" y="2695350"/>
              <a:ext cx="79525" cy="164500"/>
            </a:xfrm>
            <a:custGeom>
              <a:rect b="b" l="l" r="r" t="t"/>
              <a:pathLst>
                <a:path extrusionOk="0" h="6580" w="3181">
                  <a:moveTo>
                    <a:pt x="1" y="0"/>
                  </a:moveTo>
                  <a:lnTo>
                    <a:pt x="1" y="3773"/>
                  </a:lnTo>
                  <a:cubicBezTo>
                    <a:pt x="1" y="5332"/>
                    <a:pt x="1248" y="6579"/>
                    <a:pt x="2807" y="6579"/>
                  </a:cubicBezTo>
                  <a:lnTo>
                    <a:pt x="3181" y="3617"/>
                  </a:lnTo>
                  <a:lnTo>
                    <a:pt x="2807" y="655"/>
                  </a:lnTo>
                  <a:cubicBezTo>
                    <a:pt x="2308" y="655"/>
                    <a:pt x="1840" y="624"/>
                    <a:pt x="1373" y="499"/>
                  </a:cubicBezTo>
                  <a:cubicBezTo>
                    <a:pt x="905" y="343"/>
                    <a:pt x="437" y="188"/>
                    <a:pt x="1" y="0"/>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5"/>
            <p:cNvSpPr/>
            <p:nvPr/>
          </p:nvSpPr>
          <p:spPr>
            <a:xfrm>
              <a:off x="7140225" y="2944000"/>
              <a:ext cx="80325" cy="50675"/>
            </a:xfrm>
            <a:custGeom>
              <a:rect b="b" l="l" r="r" t="t"/>
              <a:pathLst>
                <a:path extrusionOk="0" h="2027" w="3213">
                  <a:moveTo>
                    <a:pt x="1" y="0"/>
                  </a:moveTo>
                  <a:lnTo>
                    <a:pt x="1" y="2027"/>
                  </a:lnTo>
                  <a:lnTo>
                    <a:pt x="2807" y="2027"/>
                  </a:lnTo>
                  <a:lnTo>
                    <a:pt x="3212" y="1029"/>
                  </a:lnTo>
                  <a:lnTo>
                    <a:pt x="280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5"/>
            <p:cNvSpPr/>
            <p:nvPr/>
          </p:nvSpPr>
          <p:spPr>
            <a:xfrm>
              <a:off x="7180750" y="2789675"/>
              <a:ext cx="39800" cy="30400"/>
            </a:xfrm>
            <a:custGeom>
              <a:rect b="b" l="l" r="r" t="t"/>
              <a:pathLst>
                <a:path extrusionOk="0" h="1216" w="1592">
                  <a:moveTo>
                    <a:pt x="1" y="0"/>
                  </a:moveTo>
                  <a:cubicBezTo>
                    <a:pt x="1" y="655"/>
                    <a:pt x="531" y="1216"/>
                    <a:pt x="1186" y="1216"/>
                  </a:cubicBezTo>
                  <a:lnTo>
                    <a:pt x="1591" y="811"/>
                  </a:lnTo>
                  <a:lnTo>
                    <a:pt x="1186" y="436"/>
                  </a:lnTo>
                  <a:cubicBezTo>
                    <a:pt x="968" y="436"/>
                    <a:pt x="812" y="249"/>
                    <a:pt x="812" y="31"/>
                  </a:cubicBezTo>
                  <a:lnTo>
                    <a:pt x="780" y="0"/>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5"/>
            <p:cNvSpPr/>
            <p:nvPr/>
          </p:nvSpPr>
          <p:spPr>
            <a:xfrm>
              <a:off x="7100475" y="2985300"/>
              <a:ext cx="119275" cy="39775"/>
            </a:xfrm>
            <a:custGeom>
              <a:rect b="b" l="l" r="r" t="t"/>
              <a:pathLst>
                <a:path extrusionOk="0" h="1591" w="4771">
                  <a:moveTo>
                    <a:pt x="1" y="1"/>
                  </a:moveTo>
                  <a:lnTo>
                    <a:pt x="1" y="1591"/>
                  </a:lnTo>
                  <a:lnTo>
                    <a:pt x="4366" y="1591"/>
                  </a:lnTo>
                  <a:lnTo>
                    <a:pt x="4771" y="780"/>
                  </a:lnTo>
                  <a:lnTo>
                    <a:pt x="436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5"/>
            <p:cNvSpPr/>
            <p:nvPr/>
          </p:nvSpPr>
          <p:spPr>
            <a:xfrm>
              <a:off x="7080200" y="3014150"/>
              <a:ext cx="141900" cy="20275"/>
            </a:xfrm>
            <a:custGeom>
              <a:rect b="b" l="l" r="r" t="t"/>
              <a:pathLst>
                <a:path extrusionOk="0" h="811" w="5676">
                  <a:moveTo>
                    <a:pt x="1" y="0"/>
                  </a:moveTo>
                  <a:lnTo>
                    <a:pt x="1" y="811"/>
                  </a:lnTo>
                  <a:lnTo>
                    <a:pt x="5270" y="811"/>
                  </a:lnTo>
                  <a:lnTo>
                    <a:pt x="5675" y="406"/>
                  </a:lnTo>
                  <a:lnTo>
                    <a:pt x="527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5"/>
            <p:cNvSpPr/>
            <p:nvPr/>
          </p:nvSpPr>
          <p:spPr>
            <a:xfrm>
              <a:off x="7255600" y="2746025"/>
              <a:ext cx="76400" cy="216700"/>
            </a:xfrm>
            <a:custGeom>
              <a:rect b="b" l="l" r="r" t="t"/>
              <a:pathLst>
                <a:path extrusionOk="0" h="8668" w="3056">
                  <a:moveTo>
                    <a:pt x="717" y="0"/>
                  </a:moveTo>
                  <a:lnTo>
                    <a:pt x="405" y="717"/>
                  </a:lnTo>
                  <a:lnTo>
                    <a:pt x="2058" y="1372"/>
                  </a:lnTo>
                  <a:lnTo>
                    <a:pt x="0" y="8449"/>
                  </a:lnTo>
                  <a:lnTo>
                    <a:pt x="780" y="8668"/>
                  </a:lnTo>
                  <a:lnTo>
                    <a:pt x="3056" y="904"/>
                  </a:lnTo>
                  <a:lnTo>
                    <a:pt x="717"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5"/>
            <p:cNvSpPr/>
            <p:nvPr/>
          </p:nvSpPr>
          <p:spPr>
            <a:xfrm>
              <a:off x="7209600" y="2849675"/>
              <a:ext cx="10150" cy="94350"/>
            </a:xfrm>
            <a:custGeom>
              <a:rect b="b" l="l" r="r" t="t"/>
              <a:pathLst>
                <a:path extrusionOk="0" h="3774" w="406">
                  <a:moveTo>
                    <a:pt x="1" y="1"/>
                  </a:moveTo>
                  <a:lnTo>
                    <a:pt x="1" y="3773"/>
                  </a:lnTo>
                  <a:lnTo>
                    <a:pt x="406" y="3773"/>
                  </a:lnTo>
                  <a:lnTo>
                    <a:pt x="406"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5"/>
            <p:cNvSpPr/>
            <p:nvPr/>
          </p:nvSpPr>
          <p:spPr>
            <a:xfrm>
              <a:off x="7209600" y="2696125"/>
              <a:ext cx="70175" cy="164500"/>
            </a:xfrm>
            <a:custGeom>
              <a:rect b="b" l="l" r="r" t="t"/>
              <a:pathLst>
                <a:path extrusionOk="0" h="6580" w="2807">
                  <a:moveTo>
                    <a:pt x="2807" y="1"/>
                  </a:moveTo>
                  <a:cubicBezTo>
                    <a:pt x="1934" y="406"/>
                    <a:pt x="967" y="655"/>
                    <a:pt x="1" y="655"/>
                  </a:cubicBezTo>
                  <a:lnTo>
                    <a:pt x="1" y="6579"/>
                  </a:lnTo>
                  <a:cubicBezTo>
                    <a:pt x="1560" y="6579"/>
                    <a:pt x="2807" y="5332"/>
                    <a:pt x="2807" y="3773"/>
                  </a:cubicBezTo>
                  <a:lnTo>
                    <a:pt x="2807" y="1"/>
                  </a:ln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5"/>
            <p:cNvSpPr/>
            <p:nvPr/>
          </p:nvSpPr>
          <p:spPr>
            <a:xfrm>
              <a:off x="7209600" y="2944000"/>
              <a:ext cx="70175" cy="50675"/>
            </a:xfrm>
            <a:custGeom>
              <a:rect b="b" l="l" r="r" t="t"/>
              <a:pathLst>
                <a:path extrusionOk="0" h="2027" w="2807">
                  <a:moveTo>
                    <a:pt x="1" y="0"/>
                  </a:moveTo>
                  <a:lnTo>
                    <a:pt x="1" y="2027"/>
                  </a:lnTo>
                  <a:lnTo>
                    <a:pt x="2807" y="2027"/>
                  </a:lnTo>
                  <a:lnTo>
                    <a:pt x="2807"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5"/>
            <p:cNvSpPr/>
            <p:nvPr/>
          </p:nvSpPr>
          <p:spPr>
            <a:xfrm>
              <a:off x="7219725" y="2749900"/>
              <a:ext cx="20300" cy="20300"/>
            </a:xfrm>
            <a:custGeom>
              <a:rect b="b" l="l" r="r" t="t"/>
              <a:pathLst>
                <a:path extrusionOk="0" h="812" w="812">
                  <a:moveTo>
                    <a:pt x="1" y="1"/>
                  </a:moveTo>
                  <a:lnTo>
                    <a:pt x="1" y="812"/>
                  </a:lnTo>
                  <a:lnTo>
                    <a:pt x="812" y="812"/>
                  </a:lnTo>
                  <a:lnTo>
                    <a:pt x="81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5"/>
            <p:cNvSpPr/>
            <p:nvPr/>
          </p:nvSpPr>
          <p:spPr>
            <a:xfrm>
              <a:off x="7209600" y="2789675"/>
              <a:ext cx="30425" cy="30400"/>
            </a:xfrm>
            <a:custGeom>
              <a:rect b="b" l="l" r="r" t="t"/>
              <a:pathLst>
                <a:path extrusionOk="0" h="1216" w="1217">
                  <a:moveTo>
                    <a:pt x="437" y="0"/>
                  </a:moveTo>
                  <a:cubicBezTo>
                    <a:pt x="437" y="231"/>
                    <a:pt x="276" y="409"/>
                    <a:pt x="54" y="409"/>
                  </a:cubicBezTo>
                  <a:cubicBezTo>
                    <a:pt x="37" y="409"/>
                    <a:pt x="19" y="408"/>
                    <a:pt x="1" y="405"/>
                  </a:cubicBezTo>
                  <a:lnTo>
                    <a:pt x="1" y="1216"/>
                  </a:lnTo>
                  <a:cubicBezTo>
                    <a:pt x="687" y="1216"/>
                    <a:pt x="1217" y="655"/>
                    <a:pt x="1217" y="0"/>
                  </a:cubicBez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5"/>
            <p:cNvSpPr/>
            <p:nvPr/>
          </p:nvSpPr>
          <p:spPr>
            <a:xfrm>
              <a:off x="7209600" y="2985300"/>
              <a:ext cx="109925" cy="39775"/>
            </a:xfrm>
            <a:custGeom>
              <a:rect b="b" l="l" r="r" t="t"/>
              <a:pathLst>
                <a:path extrusionOk="0" h="1591" w="4397">
                  <a:moveTo>
                    <a:pt x="1" y="1"/>
                  </a:moveTo>
                  <a:lnTo>
                    <a:pt x="1" y="1591"/>
                  </a:lnTo>
                  <a:lnTo>
                    <a:pt x="4397" y="1591"/>
                  </a:lnTo>
                  <a:lnTo>
                    <a:pt x="439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5"/>
            <p:cNvSpPr/>
            <p:nvPr/>
          </p:nvSpPr>
          <p:spPr>
            <a:xfrm>
              <a:off x="7209600" y="3014150"/>
              <a:ext cx="130200" cy="20275"/>
            </a:xfrm>
            <a:custGeom>
              <a:rect b="b" l="l" r="r" t="t"/>
              <a:pathLst>
                <a:path extrusionOk="0" h="811" w="5208">
                  <a:moveTo>
                    <a:pt x="1" y="0"/>
                  </a:moveTo>
                  <a:lnTo>
                    <a:pt x="1" y="811"/>
                  </a:lnTo>
                  <a:lnTo>
                    <a:pt x="5207" y="811"/>
                  </a:lnTo>
                  <a:lnTo>
                    <a:pt x="5207"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5"/>
            <p:cNvSpPr/>
            <p:nvPr/>
          </p:nvSpPr>
          <p:spPr>
            <a:xfrm>
              <a:off x="7179975" y="2749900"/>
              <a:ext cx="20300" cy="20300"/>
            </a:xfrm>
            <a:custGeom>
              <a:rect b="b" l="l" r="r" t="t"/>
              <a:pathLst>
                <a:path extrusionOk="0" h="812" w="812">
                  <a:moveTo>
                    <a:pt x="1" y="1"/>
                  </a:moveTo>
                  <a:lnTo>
                    <a:pt x="1" y="812"/>
                  </a:lnTo>
                  <a:lnTo>
                    <a:pt x="811" y="812"/>
                  </a:lnTo>
                  <a:lnTo>
                    <a:pt x="81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45"/>
          <p:cNvGrpSpPr/>
          <p:nvPr/>
        </p:nvGrpSpPr>
        <p:grpSpPr>
          <a:xfrm>
            <a:off x="7072160" y="2194802"/>
            <a:ext cx="367286" cy="248269"/>
            <a:chOff x="999650" y="2749900"/>
            <a:chExt cx="339075" cy="229200"/>
          </a:xfrm>
        </p:grpSpPr>
        <p:sp>
          <p:nvSpPr>
            <p:cNvPr id="2110" name="Google Shape;2110;p45"/>
            <p:cNvSpPr/>
            <p:nvPr/>
          </p:nvSpPr>
          <p:spPr>
            <a:xfrm>
              <a:off x="999650" y="2792775"/>
              <a:ext cx="63150" cy="123975"/>
            </a:xfrm>
            <a:custGeom>
              <a:rect b="b" l="l" r="r" t="t"/>
              <a:pathLst>
                <a:path extrusionOk="0" h="4959" w="2526">
                  <a:moveTo>
                    <a:pt x="0" y="1"/>
                  </a:moveTo>
                  <a:lnTo>
                    <a:pt x="0" y="2651"/>
                  </a:lnTo>
                  <a:lnTo>
                    <a:pt x="1185" y="4958"/>
                  </a:lnTo>
                  <a:lnTo>
                    <a:pt x="2526" y="2651"/>
                  </a:lnTo>
                  <a:lnTo>
                    <a:pt x="2276" y="655"/>
                  </a:lnTo>
                  <a:lnTo>
                    <a:pt x="1871" y="531"/>
                  </a:lnTo>
                  <a:lnTo>
                    <a:pt x="0"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5"/>
            <p:cNvSpPr/>
            <p:nvPr/>
          </p:nvSpPr>
          <p:spPr>
            <a:xfrm>
              <a:off x="999650" y="2859025"/>
              <a:ext cx="62375" cy="66275"/>
            </a:xfrm>
            <a:custGeom>
              <a:rect b="b" l="l" r="r" t="t"/>
              <a:pathLst>
                <a:path extrusionOk="0" h="2651" w="2495">
                  <a:moveTo>
                    <a:pt x="0" y="1"/>
                  </a:moveTo>
                  <a:lnTo>
                    <a:pt x="0" y="2651"/>
                  </a:lnTo>
                  <a:lnTo>
                    <a:pt x="1840" y="2121"/>
                  </a:lnTo>
                  <a:lnTo>
                    <a:pt x="2245" y="2027"/>
                  </a:lnTo>
                  <a:lnTo>
                    <a:pt x="249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5"/>
            <p:cNvSpPr/>
            <p:nvPr/>
          </p:nvSpPr>
          <p:spPr>
            <a:xfrm>
              <a:off x="1089275" y="2901900"/>
              <a:ext cx="110725" cy="77200"/>
            </a:xfrm>
            <a:custGeom>
              <a:rect b="b" l="l" r="r" t="t"/>
              <a:pathLst>
                <a:path extrusionOk="0" h="3088" w="4429">
                  <a:moveTo>
                    <a:pt x="1" y="1"/>
                  </a:moveTo>
                  <a:lnTo>
                    <a:pt x="1" y="2152"/>
                  </a:lnTo>
                  <a:lnTo>
                    <a:pt x="4428" y="3087"/>
                  </a:lnTo>
                  <a:lnTo>
                    <a:pt x="4428" y="936"/>
                  </a:lnTo>
                  <a:lnTo>
                    <a:pt x="3618" y="936"/>
                  </a:lnTo>
                  <a:lnTo>
                    <a:pt x="3618" y="2121"/>
                  </a:lnTo>
                  <a:lnTo>
                    <a:pt x="811" y="1528"/>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5"/>
            <p:cNvSpPr/>
            <p:nvPr/>
          </p:nvSpPr>
          <p:spPr>
            <a:xfrm>
              <a:off x="1055775" y="2763150"/>
              <a:ext cx="282950" cy="170725"/>
            </a:xfrm>
            <a:custGeom>
              <a:rect b="b" l="l" r="r" t="t"/>
              <a:pathLst>
                <a:path extrusionOk="0" h="6829" w="11318">
                  <a:moveTo>
                    <a:pt x="8948" y="1"/>
                  </a:moveTo>
                  <a:lnTo>
                    <a:pt x="0" y="1840"/>
                  </a:lnTo>
                  <a:lnTo>
                    <a:pt x="0" y="3836"/>
                  </a:lnTo>
                  <a:lnTo>
                    <a:pt x="4646" y="6829"/>
                  </a:lnTo>
                  <a:lnTo>
                    <a:pt x="11318" y="3836"/>
                  </a:lnTo>
                  <a:lnTo>
                    <a:pt x="8948"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5"/>
            <p:cNvSpPr/>
            <p:nvPr/>
          </p:nvSpPr>
          <p:spPr>
            <a:xfrm>
              <a:off x="1056550" y="2859025"/>
              <a:ext cx="282175" cy="108375"/>
            </a:xfrm>
            <a:custGeom>
              <a:rect b="b" l="l" r="r" t="t"/>
              <a:pathLst>
                <a:path extrusionOk="0" h="4335" w="11287">
                  <a:moveTo>
                    <a:pt x="0" y="1"/>
                  </a:moveTo>
                  <a:lnTo>
                    <a:pt x="0" y="1996"/>
                  </a:lnTo>
                  <a:lnTo>
                    <a:pt x="374" y="2090"/>
                  </a:lnTo>
                  <a:lnTo>
                    <a:pt x="11287" y="4335"/>
                  </a:lnTo>
                  <a:lnTo>
                    <a:pt x="112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5"/>
            <p:cNvSpPr/>
            <p:nvPr/>
          </p:nvSpPr>
          <p:spPr>
            <a:xfrm>
              <a:off x="1278700" y="2749900"/>
              <a:ext cx="60025" cy="212825"/>
            </a:xfrm>
            <a:custGeom>
              <a:rect b="b" l="l" r="r" t="t"/>
              <a:pathLst>
                <a:path extrusionOk="0" h="8513" w="2401">
                  <a:moveTo>
                    <a:pt x="2401" y="1"/>
                  </a:moveTo>
                  <a:lnTo>
                    <a:pt x="0" y="500"/>
                  </a:lnTo>
                  <a:lnTo>
                    <a:pt x="0" y="4366"/>
                  </a:lnTo>
                  <a:lnTo>
                    <a:pt x="1216" y="8513"/>
                  </a:lnTo>
                  <a:lnTo>
                    <a:pt x="2401" y="4366"/>
                  </a:lnTo>
                  <a:lnTo>
                    <a:pt x="240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5"/>
            <p:cNvSpPr/>
            <p:nvPr/>
          </p:nvSpPr>
          <p:spPr>
            <a:xfrm>
              <a:off x="1278700" y="2859025"/>
              <a:ext cx="60025" cy="109150"/>
            </a:xfrm>
            <a:custGeom>
              <a:rect b="b" l="l" r="r" t="t"/>
              <a:pathLst>
                <a:path extrusionOk="0" h="4366" w="2401">
                  <a:moveTo>
                    <a:pt x="0" y="1"/>
                  </a:moveTo>
                  <a:lnTo>
                    <a:pt x="0" y="3867"/>
                  </a:lnTo>
                  <a:lnTo>
                    <a:pt x="2401" y="4366"/>
                  </a:lnTo>
                  <a:lnTo>
                    <a:pt x="240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 name="Google Shape;2117;p45"/>
          <p:cNvGrpSpPr/>
          <p:nvPr/>
        </p:nvGrpSpPr>
        <p:grpSpPr>
          <a:xfrm>
            <a:off x="4388373" y="2111441"/>
            <a:ext cx="367263" cy="414991"/>
            <a:chOff x="2531275" y="2110750"/>
            <a:chExt cx="300125" cy="339100"/>
          </a:xfrm>
        </p:grpSpPr>
        <p:sp>
          <p:nvSpPr>
            <p:cNvPr id="2118" name="Google Shape;2118;p45"/>
            <p:cNvSpPr/>
            <p:nvPr/>
          </p:nvSpPr>
          <p:spPr>
            <a:xfrm>
              <a:off x="2531275" y="2210525"/>
              <a:ext cx="155925" cy="199575"/>
            </a:xfrm>
            <a:custGeom>
              <a:rect b="b" l="l" r="r" t="t"/>
              <a:pathLst>
                <a:path extrusionOk="0" h="7983" w="6237">
                  <a:moveTo>
                    <a:pt x="1" y="1"/>
                  </a:moveTo>
                  <a:lnTo>
                    <a:pt x="1" y="437"/>
                  </a:lnTo>
                  <a:cubicBezTo>
                    <a:pt x="1" y="3555"/>
                    <a:pt x="2433" y="6174"/>
                    <a:pt x="5582" y="6392"/>
                  </a:cubicBezTo>
                  <a:lnTo>
                    <a:pt x="5582" y="7982"/>
                  </a:lnTo>
                  <a:lnTo>
                    <a:pt x="5987" y="7982"/>
                  </a:lnTo>
                  <a:lnTo>
                    <a:pt x="6237" y="6579"/>
                  </a:lnTo>
                  <a:lnTo>
                    <a:pt x="5987" y="5613"/>
                  </a:lnTo>
                  <a:cubicBezTo>
                    <a:pt x="3275" y="5613"/>
                    <a:pt x="1030" y="3524"/>
                    <a:pt x="811" y="811"/>
                  </a:cubicBezTo>
                  <a:lnTo>
                    <a:pt x="1965" y="811"/>
                  </a:lnTo>
                  <a:lnTo>
                    <a:pt x="1965"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5"/>
            <p:cNvSpPr/>
            <p:nvPr/>
          </p:nvSpPr>
          <p:spPr>
            <a:xfrm>
              <a:off x="2680150" y="2210525"/>
              <a:ext cx="151250" cy="199575"/>
            </a:xfrm>
            <a:custGeom>
              <a:rect b="b" l="l" r="r" t="t"/>
              <a:pathLst>
                <a:path extrusionOk="0" h="7983" w="6050">
                  <a:moveTo>
                    <a:pt x="4054" y="1"/>
                  </a:moveTo>
                  <a:lnTo>
                    <a:pt x="4054" y="811"/>
                  </a:lnTo>
                  <a:lnTo>
                    <a:pt x="5239" y="811"/>
                  </a:lnTo>
                  <a:cubicBezTo>
                    <a:pt x="4989" y="3524"/>
                    <a:pt x="2745" y="5613"/>
                    <a:pt x="1" y="5613"/>
                  </a:cubicBezTo>
                  <a:lnTo>
                    <a:pt x="1" y="7982"/>
                  </a:lnTo>
                  <a:lnTo>
                    <a:pt x="437" y="7982"/>
                  </a:lnTo>
                  <a:lnTo>
                    <a:pt x="437" y="6392"/>
                  </a:lnTo>
                  <a:cubicBezTo>
                    <a:pt x="3586" y="6174"/>
                    <a:pt x="6018" y="3555"/>
                    <a:pt x="6050" y="406"/>
                  </a:cubicBezTo>
                  <a:lnTo>
                    <a:pt x="6050" y="32"/>
                  </a:lnTo>
                  <a:lnTo>
                    <a:pt x="4054"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5"/>
            <p:cNvSpPr/>
            <p:nvPr/>
          </p:nvSpPr>
          <p:spPr>
            <a:xfrm>
              <a:off x="2610800" y="2400725"/>
              <a:ext cx="138750" cy="39775"/>
            </a:xfrm>
            <a:custGeom>
              <a:rect b="b" l="l" r="r" t="t"/>
              <a:pathLst>
                <a:path extrusionOk="0" h="1591" w="5550">
                  <a:moveTo>
                    <a:pt x="0" y="0"/>
                  </a:moveTo>
                  <a:lnTo>
                    <a:pt x="0" y="1590"/>
                  </a:lnTo>
                  <a:lnTo>
                    <a:pt x="2775" y="1590"/>
                  </a:lnTo>
                  <a:lnTo>
                    <a:pt x="5550" y="780"/>
                  </a:lnTo>
                  <a:lnTo>
                    <a:pt x="277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5"/>
            <p:cNvSpPr/>
            <p:nvPr/>
          </p:nvSpPr>
          <p:spPr>
            <a:xfrm>
              <a:off x="2680150" y="2400725"/>
              <a:ext cx="70175" cy="39775"/>
            </a:xfrm>
            <a:custGeom>
              <a:rect b="b" l="l" r="r" t="t"/>
              <a:pathLst>
                <a:path extrusionOk="0" h="1591" w="2807">
                  <a:moveTo>
                    <a:pt x="1" y="0"/>
                  </a:moveTo>
                  <a:lnTo>
                    <a:pt x="1" y="1590"/>
                  </a:lnTo>
                  <a:lnTo>
                    <a:pt x="2807" y="1590"/>
                  </a:lnTo>
                  <a:lnTo>
                    <a:pt x="28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5"/>
            <p:cNvSpPr/>
            <p:nvPr/>
          </p:nvSpPr>
          <p:spPr>
            <a:xfrm>
              <a:off x="2591300" y="2429550"/>
              <a:ext cx="179300" cy="20300"/>
            </a:xfrm>
            <a:custGeom>
              <a:rect b="b" l="l" r="r" t="t"/>
              <a:pathLst>
                <a:path extrusionOk="0" h="812" w="7172">
                  <a:moveTo>
                    <a:pt x="1" y="1"/>
                  </a:moveTo>
                  <a:lnTo>
                    <a:pt x="1" y="811"/>
                  </a:lnTo>
                  <a:lnTo>
                    <a:pt x="3586" y="811"/>
                  </a:lnTo>
                  <a:lnTo>
                    <a:pt x="7172" y="406"/>
                  </a:lnTo>
                  <a:lnTo>
                    <a:pt x="35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5"/>
            <p:cNvSpPr/>
            <p:nvPr/>
          </p:nvSpPr>
          <p:spPr>
            <a:xfrm>
              <a:off x="2680150" y="2429550"/>
              <a:ext cx="90450" cy="20300"/>
            </a:xfrm>
            <a:custGeom>
              <a:rect b="b" l="l" r="r" t="t"/>
              <a:pathLst>
                <a:path extrusionOk="0" h="812" w="3618">
                  <a:moveTo>
                    <a:pt x="1" y="1"/>
                  </a:moveTo>
                  <a:lnTo>
                    <a:pt x="1" y="811"/>
                  </a:lnTo>
                  <a:lnTo>
                    <a:pt x="3618" y="811"/>
                  </a:lnTo>
                  <a:lnTo>
                    <a:pt x="36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5"/>
            <p:cNvSpPr/>
            <p:nvPr/>
          </p:nvSpPr>
          <p:spPr>
            <a:xfrm>
              <a:off x="2571025" y="2110750"/>
              <a:ext cx="219075" cy="219850"/>
            </a:xfrm>
            <a:custGeom>
              <a:rect b="b" l="l" r="r" t="t"/>
              <a:pathLst>
                <a:path extrusionOk="0" h="8794" w="8763">
                  <a:moveTo>
                    <a:pt x="4397" y="1"/>
                  </a:moveTo>
                  <a:cubicBezTo>
                    <a:pt x="1965" y="1"/>
                    <a:pt x="1" y="1965"/>
                    <a:pt x="1" y="4397"/>
                  </a:cubicBezTo>
                  <a:cubicBezTo>
                    <a:pt x="1" y="6829"/>
                    <a:pt x="1965" y="8793"/>
                    <a:pt x="4397" y="8793"/>
                  </a:cubicBezTo>
                  <a:cubicBezTo>
                    <a:pt x="6829" y="8793"/>
                    <a:pt x="8762" y="4397"/>
                    <a:pt x="8762" y="4397"/>
                  </a:cubicBezTo>
                  <a:cubicBezTo>
                    <a:pt x="8762" y="4397"/>
                    <a:pt x="6798" y="1"/>
                    <a:pt x="4397" y="1"/>
                  </a:cubicBezTo>
                  <a:close/>
                </a:path>
              </a:pathLst>
            </a:custGeom>
            <a:solidFill>
              <a:srgbClr val="9E3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5"/>
            <p:cNvSpPr/>
            <p:nvPr/>
          </p:nvSpPr>
          <p:spPr>
            <a:xfrm>
              <a:off x="2680150" y="2110750"/>
              <a:ext cx="109950" cy="219850"/>
            </a:xfrm>
            <a:custGeom>
              <a:rect b="b" l="l" r="r" t="t"/>
              <a:pathLst>
                <a:path extrusionOk="0" h="8794" w="4398">
                  <a:moveTo>
                    <a:pt x="1" y="1"/>
                  </a:moveTo>
                  <a:lnTo>
                    <a:pt x="1" y="8793"/>
                  </a:lnTo>
                  <a:cubicBezTo>
                    <a:pt x="2433" y="8793"/>
                    <a:pt x="4397" y="6829"/>
                    <a:pt x="4397" y="4397"/>
                  </a:cubicBezTo>
                  <a:cubicBezTo>
                    <a:pt x="4397" y="1965"/>
                    <a:pt x="243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5"/>
            <p:cNvSpPr/>
            <p:nvPr/>
          </p:nvSpPr>
          <p:spPr>
            <a:xfrm>
              <a:off x="2610800" y="2150500"/>
              <a:ext cx="139525" cy="140325"/>
            </a:xfrm>
            <a:custGeom>
              <a:rect b="b" l="l" r="r" t="t"/>
              <a:pathLst>
                <a:path extrusionOk="0" h="5613" w="5581">
                  <a:moveTo>
                    <a:pt x="2806" y="1"/>
                  </a:moveTo>
                  <a:cubicBezTo>
                    <a:pt x="1247" y="1"/>
                    <a:pt x="0" y="1279"/>
                    <a:pt x="0" y="2807"/>
                  </a:cubicBezTo>
                  <a:cubicBezTo>
                    <a:pt x="0" y="4335"/>
                    <a:pt x="1247" y="5613"/>
                    <a:pt x="2806" y="5613"/>
                  </a:cubicBezTo>
                  <a:cubicBezTo>
                    <a:pt x="4334" y="5613"/>
                    <a:pt x="5581" y="2807"/>
                    <a:pt x="5581" y="2807"/>
                  </a:cubicBezTo>
                  <a:cubicBezTo>
                    <a:pt x="5581" y="2807"/>
                    <a:pt x="4334" y="1"/>
                    <a:pt x="2806" y="1"/>
                  </a:cubicBez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5"/>
            <p:cNvSpPr/>
            <p:nvPr/>
          </p:nvSpPr>
          <p:spPr>
            <a:xfrm>
              <a:off x="2680150" y="2150500"/>
              <a:ext cx="70175" cy="140325"/>
            </a:xfrm>
            <a:custGeom>
              <a:rect b="b" l="l" r="r" t="t"/>
              <a:pathLst>
                <a:path extrusionOk="0" h="5613" w="2807">
                  <a:moveTo>
                    <a:pt x="1" y="1"/>
                  </a:moveTo>
                  <a:lnTo>
                    <a:pt x="1" y="5613"/>
                  </a:lnTo>
                  <a:cubicBezTo>
                    <a:pt x="1560" y="5613"/>
                    <a:pt x="2807" y="4335"/>
                    <a:pt x="2807" y="2807"/>
                  </a:cubicBezTo>
                  <a:cubicBezTo>
                    <a:pt x="2807" y="1279"/>
                    <a:pt x="1560"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1" name="Shape 2131"/>
        <p:cNvGrpSpPr/>
        <p:nvPr/>
      </p:nvGrpSpPr>
      <p:grpSpPr>
        <a:xfrm>
          <a:off x="0" y="0"/>
          <a:ext cx="0" cy="0"/>
          <a:chOff x="0" y="0"/>
          <a:chExt cx="0" cy="0"/>
        </a:xfrm>
      </p:grpSpPr>
      <p:sp>
        <p:nvSpPr>
          <p:cNvPr id="2132" name="Google Shape;2132;p46"/>
          <p:cNvSpPr txBox="1"/>
          <p:nvPr>
            <p:ph type="title"/>
          </p:nvPr>
        </p:nvSpPr>
        <p:spPr>
          <a:xfrm>
            <a:off x="2403438" y="1919852"/>
            <a:ext cx="1851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t>
            </a:r>
            <a:r>
              <a:rPr lang="en"/>
              <a:t>ars</a:t>
            </a:r>
            <a:endParaRPr/>
          </a:p>
        </p:txBody>
      </p:sp>
      <p:sp>
        <p:nvSpPr>
          <p:cNvPr id="2133" name="Google Shape;2133;p46"/>
          <p:cNvSpPr txBox="1"/>
          <p:nvPr>
            <p:ph idx="1" type="subTitle"/>
          </p:nvPr>
        </p:nvSpPr>
        <p:spPr>
          <a:xfrm>
            <a:off x="2403400" y="2373534"/>
            <a:ext cx="1851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134" name="Google Shape;2134;p46"/>
          <p:cNvSpPr txBox="1"/>
          <p:nvPr>
            <p:ph idx="2" type="title"/>
          </p:nvPr>
        </p:nvSpPr>
        <p:spPr>
          <a:xfrm>
            <a:off x="5428114" y="1919852"/>
            <a:ext cx="1851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135" name="Google Shape;2135;p46"/>
          <p:cNvSpPr txBox="1"/>
          <p:nvPr>
            <p:ph idx="3" type="subTitle"/>
          </p:nvPr>
        </p:nvSpPr>
        <p:spPr>
          <a:xfrm>
            <a:off x="5428114" y="2373534"/>
            <a:ext cx="1851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sp>
        <p:nvSpPr>
          <p:cNvPr id="2136" name="Google Shape;2136;p46"/>
          <p:cNvSpPr txBox="1"/>
          <p:nvPr>
            <p:ph idx="8" type="title"/>
          </p:nvPr>
        </p:nvSpPr>
        <p:spPr>
          <a:xfrm>
            <a:off x="1613450" y="520719"/>
            <a:ext cx="5917200" cy="94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a:t>
            </a:r>
            <a:r>
              <a:rPr lang="en"/>
              <a:t>ou can use four columns</a:t>
            </a:r>
            <a:endParaRPr/>
          </a:p>
        </p:txBody>
      </p:sp>
      <p:sp>
        <p:nvSpPr>
          <p:cNvPr id="2137" name="Google Shape;2137;p46"/>
          <p:cNvSpPr txBox="1"/>
          <p:nvPr>
            <p:ph idx="4" type="title"/>
          </p:nvPr>
        </p:nvSpPr>
        <p:spPr>
          <a:xfrm>
            <a:off x="2403438" y="3206577"/>
            <a:ext cx="1851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a:t>
            </a:r>
            <a:r>
              <a:rPr lang="en"/>
              <a:t>upiter</a:t>
            </a:r>
            <a:endParaRPr/>
          </a:p>
        </p:txBody>
      </p:sp>
      <p:sp>
        <p:nvSpPr>
          <p:cNvPr id="2138" name="Google Shape;2138;p46"/>
          <p:cNvSpPr txBox="1"/>
          <p:nvPr>
            <p:ph idx="5" type="subTitle"/>
          </p:nvPr>
        </p:nvSpPr>
        <p:spPr>
          <a:xfrm>
            <a:off x="2403400" y="3660259"/>
            <a:ext cx="1851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139" name="Google Shape;2139;p46"/>
          <p:cNvSpPr txBox="1"/>
          <p:nvPr>
            <p:ph idx="6" type="title"/>
          </p:nvPr>
        </p:nvSpPr>
        <p:spPr>
          <a:xfrm>
            <a:off x="5428114" y="3206577"/>
            <a:ext cx="18519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
            </a:r>
            <a:r>
              <a:rPr lang="en"/>
              <a:t>aturn</a:t>
            </a:r>
            <a:endParaRPr/>
          </a:p>
        </p:txBody>
      </p:sp>
      <p:sp>
        <p:nvSpPr>
          <p:cNvPr id="2140" name="Google Shape;2140;p46"/>
          <p:cNvSpPr txBox="1"/>
          <p:nvPr>
            <p:ph idx="7" type="subTitle"/>
          </p:nvPr>
        </p:nvSpPr>
        <p:spPr>
          <a:xfrm>
            <a:off x="5428114" y="3660259"/>
            <a:ext cx="18519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grpSp>
        <p:nvGrpSpPr>
          <p:cNvPr id="2141" name="Google Shape;2141;p46"/>
          <p:cNvGrpSpPr/>
          <p:nvPr/>
        </p:nvGrpSpPr>
        <p:grpSpPr>
          <a:xfrm>
            <a:off x="1864085" y="3270256"/>
            <a:ext cx="401227" cy="377320"/>
            <a:chOff x="4030975" y="3248750"/>
            <a:chExt cx="339850" cy="319600"/>
          </a:xfrm>
        </p:grpSpPr>
        <p:sp>
          <p:nvSpPr>
            <p:cNvPr id="2142" name="Google Shape;2142;p46"/>
            <p:cNvSpPr/>
            <p:nvPr/>
          </p:nvSpPr>
          <p:spPr>
            <a:xfrm>
              <a:off x="4030975" y="3248750"/>
              <a:ext cx="339850" cy="229975"/>
            </a:xfrm>
            <a:custGeom>
              <a:rect b="b" l="l" r="r" t="t"/>
              <a:pathLst>
                <a:path extrusionOk="0" h="9199" w="13594">
                  <a:moveTo>
                    <a:pt x="3367" y="1"/>
                  </a:moveTo>
                  <a:cubicBezTo>
                    <a:pt x="1497" y="1"/>
                    <a:pt x="0" y="1529"/>
                    <a:pt x="0" y="3399"/>
                  </a:cubicBezTo>
                  <a:lnTo>
                    <a:pt x="0" y="7983"/>
                  </a:lnTo>
                  <a:lnTo>
                    <a:pt x="1185" y="9199"/>
                  </a:lnTo>
                  <a:lnTo>
                    <a:pt x="6797" y="9199"/>
                  </a:lnTo>
                  <a:lnTo>
                    <a:pt x="13594" y="7577"/>
                  </a:lnTo>
                  <a:lnTo>
                    <a:pt x="8512" y="4459"/>
                  </a:lnTo>
                  <a:cubicBezTo>
                    <a:pt x="8512" y="3088"/>
                    <a:pt x="7982" y="843"/>
                    <a:pt x="6797" y="313"/>
                  </a:cubicBezTo>
                  <a:cubicBezTo>
                    <a:pt x="6360" y="94"/>
                    <a:pt x="5893" y="1"/>
                    <a:pt x="5394"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6"/>
            <p:cNvSpPr/>
            <p:nvPr/>
          </p:nvSpPr>
          <p:spPr>
            <a:xfrm>
              <a:off x="4200100" y="3255775"/>
              <a:ext cx="169175" cy="222950"/>
            </a:xfrm>
            <a:custGeom>
              <a:rect b="b" l="l" r="r" t="t"/>
              <a:pathLst>
                <a:path extrusionOk="0" h="8918" w="6767">
                  <a:moveTo>
                    <a:pt x="1" y="1"/>
                  </a:moveTo>
                  <a:lnTo>
                    <a:pt x="1" y="8918"/>
                  </a:lnTo>
                  <a:lnTo>
                    <a:pt x="5987" y="8918"/>
                  </a:lnTo>
                  <a:lnTo>
                    <a:pt x="6767" y="7702"/>
                  </a:lnTo>
                  <a:lnTo>
                    <a:pt x="6767" y="7296"/>
                  </a:lnTo>
                  <a:cubicBezTo>
                    <a:pt x="6767" y="5519"/>
                    <a:pt x="5363" y="4116"/>
                    <a:pt x="3586" y="4116"/>
                  </a:cubicBezTo>
                  <a:lnTo>
                    <a:pt x="2994" y="4116"/>
                  </a:lnTo>
                  <a:cubicBezTo>
                    <a:pt x="2433" y="4116"/>
                    <a:pt x="1996" y="3648"/>
                    <a:pt x="1996" y="3087"/>
                  </a:cubicBezTo>
                  <a:cubicBezTo>
                    <a:pt x="1996" y="1747"/>
                    <a:pt x="1217" y="531"/>
                    <a:pt x="1"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6"/>
            <p:cNvSpPr/>
            <p:nvPr/>
          </p:nvSpPr>
          <p:spPr>
            <a:xfrm>
              <a:off x="4051225" y="3478700"/>
              <a:ext cx="300125" cy="89650"/>
            </a:xfrm>
            <a:custGeom>
              <a:rect b="b" l="l" r="r" t="t"/>
              <a:pathLst>
                <a:path extrusionOk="0" h="3586" w="12005">
                  <a:moveTo>
                    <a:pt x="1" y="1"/>
                  </a:moveTo>
                  <a:lnTo>
                    <a:pt x="1" y="3586"/>
                  </a:lnTo>
                  <a:lnTo>
                    <a:pt x="5987" y="3586"/>
                  </a:lnTo>
                  <a:lnTo>
                    <a:pt x="12004" y="1996"/>
                  </a:lnTo>
                  <a:lnTo>
                    <a:pt x="59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6"/>
            <p:cNvSpPr/>
            <p:nvPr/>
          </p:nvSpPr>
          <p:spPr>
            <a:xfrm>
              <a:off x="4200100" y="3478700"/>
              <a:ext cx="149700" cy="89650"/>
            </a:xfrm>
            <a:custGeom>
              <a:rect b="b" l="l" r="r" t="t"/>
              <a:pathLst>
                <a:path extrusionOk="0" h="3586" w="5988">
                  <a:moveTo>
                    <a:pt x="1" y="1"/>
                  </a:moveTo>
                  <a:lnTo>
                    <a:pt x="1" y="3586"/>
                  </a:lnTo>
                  <a:lnTo>
                    <a:pt x="5987" y="3586"/>
                  </a:lnTo>
                  <a:lnTo>
                    <a:pt x="5987"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6"/>
            <p:cNvSpPr/>
            <p:nvPr/>
          </p:nvSpPr>
          <p:spPr>
            <a:xfrm>
              <a:off x="4090975" y="3491950"/>
              <a:ext cx="20300" cy="49125"/>
            </a:xfrm>
            <a:custGeom>
              <a:rect b="b" l="l" r="r" t="t"/>
              <a:pathLst>
                <a:path extrusionOk="0" h="1965" w="812">
                  <a:moveTo>
                    <a:pt x="1" y="1"/>
                  </a:moveTo>
                  <a:lnTo>
                    <a:pt x="1"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6"/>
            <p:cNvSpPr/>
            <p:nvPr/>
          </p:nvSpPr>
          <p:spPr>
            <a:xfrm>
              <a:off x="4130725" y="3491950"/>
              <a:ext cx="20300" cy="49125"/>
            </a:xfrm>
            <a:custGeom>
              <a:rect b="b" l="l" r="r" t="t"/>
              <a:pathLst>
                <a:path extrusionOk="0" h="1965" w="812">
                  <a:moveTo>
                    <a:pt x="1" y="1"/>
                  </a:moveTo>
                  <a:lnTo>
                    <a:pt x="1" y="1965"/>
                  </a:lnTo>
                  <a:lnTo>
                    <a:pt x="812" y="1965"/>
                  </a:lnTo>
                  <a:lnTo>
                    <a:pt x="812"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6"/>
            <p:cNvSpPr/>
            <p:nvPr/>
          </p:nvSpPr>
          <p:spPr>
            <a:xfrm>
              <a:off x="4169700" y="3491950"/>
              <a:ext cx="20300" cy="49125"/>
            </a:xfrm>
            <a:custGeom>
              <a:rect b="b" l="l" r="r" t="t"/>
              <a:pathLst>
                <a:path extrusionOk="0" h="1965" w="812">
                  <a:moveTo>
                    <a:pt x="1" y="1"/>
                  </a:moveTo>
                  <a:lnTo>
                    <a:pt x="1"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6"/>
            <p:cNvSpPr/>
            <p:nvPr/>
          </p:nvSpPr>
          <p:spPr>
            <a:xfrm>
              <a:off x="4210250"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6"/>
            <p:cNvSpPr/>
            <p:nvPr/>
          </p:nvSpPr>
          <p:spPr>
            <a:xfrm>
              <a:off x="4250000"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6"/>
            <p:cNvSpPr/>
            <p:nvPr/>
          </p:nvSpPr>
          <p:spPr>
            <a:xfrm>
              <a:off x="4288975" y="3491950"/>
              <a:ext cx="20275" cy="49125"/>
            </a:xfrm>
            <a:custGeom>
              <a:rect b="b" l="l" r="r" t="t"/>
              <a:pathLst>
                <a:path extrusionOk="0" h="1965" w="811">
                  <a:moveTo>
                    <a:pt x="0" y="1"/>
                  </a:moveTo>
                  <a:lnTo>
                    <a:pt x="0" y="1965"/>
                  </a:lnTo>
                  <a:lnTo>
                    <a:pt x="811" y="1965"/>
                  </a:lnTo>
                  <a:lnTo>
                    <a:pt x="81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6"/>
            <p:cNvSpPr/>
            <p:nvPr/>
          </p:nvSpPr>
          <p:spPr>
            <a:xfrm>
              <a:off x="4030975" y="3448300"/>
              <a:ext cx="339075" cy="49900"/>
            </a:xfrm>
            <a:custGeom>
              <a:rect b="b" l="l" r="r" t="t"/>
              <a:pathLst>
                <a:path extrusionOk="0" h="1996" w="13563">
                  <a:moveTo>
                    <a:pt x="0" y="1"/>
                  </a:moveTo>
                  <a:lnTo>
                    <a:pt x="0" y="1996"/>
                  </a:lnTo>
                  <a:lnTo>
                    <a:pt x="4770" y="1996"/>
                  </a:lnTo>
                  <a:lnTo>
                    <a:pt x="13563" y="780"/>
                  </a:lnTo>
                  <a:lnTo>
                    <a:pt x="477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6"/>
            <p:cNvSpPr/>
            <p:nvPr/>
          </p:nvSpPr>
          <p:spPr>
            <a:xfrm>
              <a:off x="4201675" y="3448300"/>
              <a:ext cx="168375" cy="49900"/>
            </a:xfrm>
            <a:custGeom>
              <a:rect b="b" l="l" r="r" t="t"/>
              <a:pathLst>
                <a:path extrusionOk="0" h="1996" w="6735">
                  <a:moveTo>
                    <a:pt x="0" y="1"/>
                  </a:moveTo>
                  <a:lnTo>
                    <a:pt x="1964" y="1996"/>
                  </a:lnTo>
                  <a:lnTo>
                    <a:pt x="6735" y="1996"/>
                  </a:lnTo>
                  <a:lnTo>
                    <a:pt x="6735"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6"/>
            <p:cNvSpPr/>
            <p:nvPr/>
          </p:nvSpPr>
          <p:spPr>
            <a:xfrm>
              <a:off x="4151000" y="3418675"/>
              <a:ext cx="99025" cy="79525"/>
            </a:xfrm>
            <a:custGeom>
              <a:rect b="b" l="l" r="r" t="t"/>
              <a:pathLst>
                <a:path extrusionOk="0" h="3181" w="3961">
                  <a:moveTo>
                    <a:pt x="1" y="1"/>
                  </a:moveTo>
                  <a:lnTo>
                    <a:pt x="1" y="3181"/>
                  </a:lnTo>
                  <a:lnTo>
                    <a:pt x="1965" y="3181"/>
                  </a:lnTo>
                  <a:lnTo>
                    <a:pt x="3960" y="1591"/>
                  </a:lnTo>
                  <a:lnTo>
                    <a:pt x="1965"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6"/>
            <p:cNvSpPr/>
            <p:nvPr/>
          </p:nvSpPr>
          <p:spPr>
            <a:xfrm>
              <a:off x="4200100" y="3418675"/>
              <a:ext cx="49925" cy="79525"/>
            </a:xfrm>
            <a:custGeom>
              <a:rect b="b" l="l" r="r" t="t"/>
              <a:pathLst>
                <a:path extrusionOk="0" h="3181" w="1997">
                  <a:moveTo>
                    <a:pt x="1" y="1"/>
                  </a:moveTo>
                  <a:lnTo>
                    <a:pt x="1" y="3181"/>
                  </a:lnTo>
                  <a:lnTo>
                    <a:pt x="1996" y="3181"/>
                  </a:lnTo>
                  <a:lnTo>
                    <a:pt x="1996"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46"/>
          <p:cNvGrpSpPr/>
          <p:nvPr/>
        </p:nvGrpSpPr>
        <p:grpSpPr>
          <a:xfrm>
            <a:off x="1915117" y="1936593"/>
            <a:ext cx="299123" cy="494229"/>
            <a:chOff x="3351275" y="3239400"/>
            <a:chExt cx="199575" cy="329750"/>
          </a:xfrm>
        </p:grpSpPr>
        <p:sp>
          <p:nvSpPr>
            <p:cNvPr id="2157" name="Google Shape;2157;p46"/>
            <p:cNvSpPr/>
            <p:nvPr/>
          </p:nvSpPr>
          <p:spPr>
            <a:xfrm>
              <a:off x="3431550" y="3486500"/>
              <a:ext cx="39000" cy="82650"/>
            </a:xfrm>
            <a:custGeom>
              <a:rect b="b" l="l" r="r" t="t"/>
              <a:pathLst>
                <a:path extrusionOk="0" h="3306" w="1560">
                  <a:moveTo>
                    <a:pt x="1" y="0"/>
                  </a:moveTo>
                  <a:lnTo>
                    <a:pt x="1" y="3305"/>
                  </a:lnTo>
                  <a:lnTo>
                    <a:pt x="780" y="3305"/>
                  </a:lnTo>
                  <a:lnTo>
                    <a:pt x="1560" y="1684"/>
                  </a:lnTo>
                  <a:lnTo>
                    <a:pt x="780" y="94"/>
                  </a:lnTo>
                  <a:cubicBezTo>
                    <a:pt x="500" y="94"/>
                    <a:pt x="250" y="63"/>
                    <a:pt x="1" y="0"/>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6"/>
            <p:cNvSpPr/>
            <p:nvPr/>
          </p:nvSpPr>
          <p:spPr>
            <a:xfrm>
              <a:off x="3451050" y="3486500"/>
              <a:ext cx="20275" cy="82650"/>
            </a:xfrm>
            <a:custGeom>
              <a:rect b="b" l="l" r="r" t="t"/>
              <a:pathLst>
                <a:path extrusionOk="0" h="3306" w="811">
                  <a:moveTo>
                    <a:pt x="811" y="0"/>
                  </a:moveTo>
                  <a:cubicBezTo>
                    <a:pt x="530" y="63"/>
                    <a:pt x="281" y="94"/>
                    <a:pt x="0" y="94"/>
                  </a:cubicBezTo>
                  <a:lnTo>
                    <a:pt x="0" y="3305"/>
                  </a:lnTo>
                  <a:lnTo>
                    <a:pt x="811" y="3305"/>
                  </a:lnTo>
                  <a:lnTo>
                    <a:pt x="811" y="0"/>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6"/>
            <p:cNvSpPr/>
            <p:nvPr/>
          </p:nvSpPr>
          <p:spPr>
            <a:xfrm>
              <a:off x="3351275" y="3358675"/>
              <a:ext cx="194100" cy="140325"/>
            </a:xfrm>
            <a:custGeom>
              <a:rect b="b" l="l" r="r" t="t"/>
              <a:pathLst>
                <a:path extrusionOk="0" h="5613" w="7764">
                  <a:moveTo>
                    <a:pt x="1" y="0"/>
                  </a:moveTo>
                  <a:lnTo>
                    <a:pt x="1" y="1621"/>
                  </a:lnTo>
                  <a:cubicBezTo>
                    <a:pt x="1" y="3835"/>
                    <a:pt x="1778" y="5612"/>
                    <a:pt x="3991" y="5612"/>
                  </a:cubicBezTo>
                  <a:cubicBezTo>
                    <a:pt x="4927" y="5612"/>
                    <a:pt x="6330" y="4614"/>
                    <a:pt x="6330" y="4614"/>
                  </a:cubicBezTo>
                  <a:lnTo>
                    <a:pt x="7452" y="3180"/>
                  </a:lnTo>
                  <a:lnTo>
                    <a:pt x="7764" y="1621"/>
                  </a:lnTo>
                  <a:lnTo>
                    <a:pt x="7764" y="437"/>
                  </a:lnTo>
                  <a:lnTo>
                    <a:pt x="5987" y="437"/>
                  </a:lnTo>
                  <a:lnTo>
                    <a:pt x="7327" y="842"/>
                  </a:lnTo>
                  <a:lnTo>
                    <a:pt x="7327" y="1621"/>
                  </a:lnTo>
                  <a:lnTo>
                    <a:pt x="7296" y="2962"/>
                  </a:lnTo>
                  <a:lnTo>
                    <a:pt x="5301" y="5051"/>
                  </a:lnTo>
                  <a:cubicBezTo>
                    <a:pt x="4864" y="4895"/>
                    <a:pt x="4428" y="4802"/>
                    <a:pt x="3991" y="4802"/>
                  </a:cubicBezTo>
                  <a:cubicBezTo>
                    <a:pt x="2214" y="4802"/>
                    <a:pt x="780" y="3367"/>
                    <a:pt x="780" y="1621"/>
                  </a:cubicBezTo>
                  <a:lnTo>
                    <a:pt x="780" y="842"/>
                  </a:lnTo>
                  <a:lnTo>
                    <a:pt x="1965" y="842"/>
                  </a:lnTo>
                  <a:lnTo>
                    <a:pt x="1965" y="0"/>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6"/>
            <p:cNvSpPr/>
            <p:nvPr/>
          </p:nvSpPr>
          <p:spPr>
            <a:xfrm>
              <a:off x="3451050" y="3357875"/>
              <a:ext cx="99800" cy="140325"/>
            </a:xfrm>
            <a:custGeom>
              <a:rect b="b" l="l" r="r" t="t"/>
              <a:pathLst>
                <a:path extrusionOk="0" h="5613" w="3992">
                  <a:moveTo>
                    <a:pt x="3991" y="1"/>
                  </a:moveTo>
                  <a:lnTo>
                    <a:pt x="1996" y="32"/>
                  </a:lnTo>
                  <a:lnTo>
                    <a:pt x="1996" y="843"/>
                  </a:lnTo>
                  <a:lnTo>
                    <a:pt x="3181" y="843"/>
                  </a:lnTo>
                  <a:lnTo>
                    <a:pt x="3181" y="1622"/>
                  </a:lnTo>
                  <a:cubicBezTo>
                    <a:pt x="3181" y="3368"/>
                    <a:pt x="1746" y="4802"/>
                    <a:pt x="0" y="4802"/>
                  </a:cubicBezTo>
                  <a:lnTo>
                    <a:pt x="0" y="5613"/>
                  </a:lnTo>
                  <a:cubicBezTo>
                    <a:pt x="2214" y="5613"/>
                    <a:pt x="3991" y="3836"/>
                    <a:pt x="3991" y="1622"/>
                  </a:cubicBezTo>
                  <a:lnTo>
                    <a:pt x="3991" y="1"/>
                  </a:ln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6"/>
            <p:cNvSpPr/>
            <p:nvPr/>
          </p:nvSpPr>
          <p:spPr>
            <a:xfrm>
              <a:off x="3391025" y="3240975"/>
              <a:ext cx="119275" cy="218275"/>
            </a:xfrm>
            <a:custGeom>
              <a:rect b="b" l="l" r="r" t="t"/>
              <a:pathLst>
                <a:path extrusionOk="0" h="8731" w="4771">
                  <a:moveTo>
                    <a:pt x="2401" y="0"/>
                  </a:moveTo>
                  <a:cubicBezTo>
                    <a:pt x="2308" y="0"/>
                    <a:pt x="2183" y="468"/>
                    <a:pt x="2183" y="468"/>
                  </a:cubicBezTo>
                  <a:cubicBezTo>
                    <a:pt x="2183" y="468"/>
                    <a:pt x="2058" y="31"/>
                    <a:pt x="1996" y="31"/>
                  </a:cubicBezTo>
                  <a:cubicBezTo>
                    <a:pt x="842" y="218"/>
                    <a:pt x="1" y="1216"/>
                    <a:pt x="1" y="2370"/>
                  </a:cubicBezTo>
                  <a:lnTo>
                    <a:pt x="375" y="2775"/>
                  </a:lnTo>
                  <a:lnTo>
                    <a:pt x="1" y="3149"/>
                  </a:lnTo>
                  <a:lnTo>
                    <a:pt x="1" y="3960"/>
                  </a:lnTo>
                  <a:lnTo>
                    <a:pt x="375" y="4365"/>
                  </a:lnTo>
                  <a:lnTo>
                    <a:pt x="1" y="4739"/>
                  </a:lnTo>
                  <a:lnTo>
                    <a:pt x="1" y="5550"/>
                  </a:lnTo>
                  <a:lnTo>
                    <a:pt x="375" y="5924"/>
                  </a:lnTo>
                  <a:lnTo>
                    <a:pt x="1" y="6329"/>
                  </a:lnTo>
                  <a:cubicBezTo>
                    <a:pt x="1" y="7483"/>
                    <a:pt x="842" y="8481"/>
                    <a:pt x="1996" y="8668"/>
                  </a:cubicBezTo>
                  <a:cubicBezTo>
                    <a:pt x="1998" y="8669"/>
                    <a:pt x="2000" y="8669"/>
                    <a:pt x="2003" y="8669"/>
                  </a:cubicBezTo>
                  <a:cubicBezTo>
                    <a:pt x="2067" y="8669"/>
                    <a:pt x="2183" y="8262"/>
                    <a:pt x="2183" y="8262"/>
                  </a:cubicBezTo>
                  <a:cubicBezTo>
                    <a:pt x="2183" y="8262"/>
                    <a:pt x="2308" y="8730"/>
                    <a:pt x="2401" y="8730"/>
                  </a:cubicBezTo>
                  <a:lnTo>
                    <a:pt x="4771" y="4365"/>
                  </a:lnTo>
                  <a:lnTo>
                    <a:pt x="2401" y="0"/>
                  </a:ln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6"/>
            <p:cNvSpPr/>
            <p:nvPr/>
          </p:nvSpPr>
          <p:spPr>
            <a:xfrm>
              <a:off x="3451050" y="3240175"/>
              <a:ext cx="60050" cy="219075"/>
            </a:xfrm>
            <a:custGeom>
              <a:rect b="b" l="l" r="r" t="t"/>
              <a:pathLst>
                <a:path extrusionOk="0" h="8763" w="2402">
                  <a:moveTo>
                    <a:pt x="0" y="1"/>
                  </a:moveTo>
                  <a:lnTo>
                    <a:pt x="0" y="8762"/>
                  </a:lnTo>
                  <a:cubicBezTo>
                    <a:pt x="63" y="8762"/>
                    <a:pt x="219" y="8232"/>
                    <a:pt x="219" y="8232"/>
                  </a:cubicBezTo>
                  <a:cubicBezTo>
                    <a:pt x="219" y="8232"/>
                    <a:pt x="343" y="8731"/>
                    <a:pt x="406" y="8731"/>
                  </a:cubicBezTo>
                  <a:cubicBezTo>
                    <a:pt x="1559" y="8544"/>
                    <a:pt x="2401" y="7515"/>
                    <a:pt x="2401" y="6361"/>
                  </a:cubicBezTo>
                  <a:lnTo>
                    <a:pt x="1996" y="5956"/>
                  </a:lnTo>
                  <a:lnTo>
                    <a:pt x="2401" y="5582"/>
                  </a:lnTo>
                  <a:lnTo>
                    <a:pt x="2401" y="4771"/>
                  </a:lnTo>
                  <a:lnTo>
                    <a:pt x="1996" y="4397"/>
                  </a:lnTo>
                  <a:lnTo>
                    <a:pt x="2401" y="3992"/>
                  </a:lnTo>
                  <a:lnTo>
                    <a:pt x="2401" y="3181"/>
                  </a:lnTo>
                  <a:lnTo>
                    <a:pt x="1996" y="2807"/>
                  </a:lnTo>
                  <a:lnTo>
                    <a:pt x="2401" y="2402"/>
                  </a:lnTo>
                  <a:cubicBezTo>
                    <a:pt x="2401" y="1248"/>
                    <a:pt x="1559" y="250"/>
                    <a:pt x="406" y="32"/>
                  </a:cubicBezTo>
                  <a:cubicBezTo>
                    <a:pt x="312" y="32"/>
                    <a:pt x="187" y="593"/>
                    <a:pt x="187" y="593"/>
                  </a:cubicBezTo>
                  <a:cubicBezTo>
                    <a:pt x="187" y="593"/>
                    <a:pt x="63" y="1"/>
                    <a:pt x="0" y="1"/>
                  </a:cubicBezTo>
                  <a:close/>
                </a:path>
              </a:pathLst>
            </a:custGeom>
            <a:solidFill>
              <a:srgbClr val="DDC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6"/>
            <p:cNvSpPr/>
            <p:nvPr/>
          </p:nvSpPr>
          <p:spPr>
            <a:xfrm>
              <a:off x="3471300" y="329942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6"/>
            <p:cNvSpPr/>
            <p:nvPr/>
          </p:nvSpPr>
          <p:spPr>
            <a:xfrm>
              <a:off x="3471300" y="333917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6"/>
            <p:cNvSpPr/>
            <p:nvPr/>
          </p:nvSpPr>
          <p:spPr>
            <a:xfrm>
              <a:off x="3471300" y="3378925"/>
              <a:ext cx="39800" cy="20300"/>
            </a:xfrm>
            <a:custGeom>
              <a:rect b="b" l="l" r="r" t="t"/>
              <a:pathLst>
                <a:path extrusionOk="0" h="812" w="1592">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6"/>
            <p:cNvSpPr/>
            <p:nvPr/>
          </p:nvSpPr>
          <p:spPr>
            <a:xfrm>
              <a:off x="3391025" y="329942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6"/>
            <p:cNvSpPr/>
            <p:nvPr/>
          </p:nvSpPr>
          <p:spPr>
            <a:xfrm>
              <a:off x="3391025" y="333917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6"/>
            <p:cNvSpPr/>
            <p:nvPr/>
          </p:nvSpPr>
          <p:spPr>
            <a:xfrm>
              <a:off x="3391025" y="3378925"/>
              <a:ext cx="39775" cy="20300"/>
            </a:xfrm>
            <a:custGeom>
              <a:rect b="b" l="l" r="r" t="t"/>
              <a:pathLst>
                <a:path extrusionOk="0" h="812" w="1591">
                  <a:moveTo>
                    <a:pt x="1" y="1"/>
                  </a:moveTo>
                  <a:lnTo>
                    <a:pt x="1" y="811"/>
                  </a:lnTo>
                  <a:lnTo>
                    <a:pt x="1591" y="811"/>
                  </a:lnTo>
                  <a:lnTo>
                    <a:pt x="159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6"/>
            <p:cNvSpPr/>
            <p:nvPr/>
          </p:nvSpPr>
          <p:spPr>
            <a:xfrm>
              <a:off x="3440125" y="3239600"/>
              <a:ext cx="20300" cy="39575"/>
            </a:xfrm>
            <a:custGeom>
              <a:rect b="b" l="l" r="r" t="t"/>
              <a:pathLst>
                <a:path extrusionOk="0" h="1583" w="812">
                  <a:moveTo>
                    <a:pt x="418" y="1"/>
                  </a:moveTo>
                  <a:cubicBezTo>
                    <a:pt x="281" y="1"/>
                    <a:pt x="141" y="8"/>
                    <a:pt x="1" y="24"/>
                  </a:cubicBezTo>
                  <a:lnTo>
                    <a:pt x="1" y="1583"/>
                  </a:lnTo>
                  <a:lnTo>
                    <a:pt x="811" y="1583"/>
                  </a:lnTo>
                  <a:lnTo>
                    <a:pt x="811" y="24"/>
                  </a:lnTo>
                  <a:cubicBezTo>
                    <a:pt x="687" y="8"/>
                    <a:pt x="554" y="1"/>
                    <a:pt x="418"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6"/>
            <p:cNvSpPr/>
            <p:nvPr/>
          </p:nvSpPr>
          <p:spPr>
            <a:xfrm>
              <a:off x="3440125" y="3418675"/>
              <a:ext cx="20300" cy="39600"/>
            </a:xfrm>
            <a:custGeom>
              <a:rect b="b" l="l" r="r" t="t"/>
              <a:pathLst>
                <a:path extrusionOk="0" h="1584" w="812">
                  <a:moveTo>
                    <a:pt x="1" y="1"/>
                  </a:moveTo>
                  <a:lnTo>
                    <a:pt x="1" y="1560"/>
                  </a:lnTo>
                  <a:cubicBezTo>
                    <a:pt x="141" y="1575"/>
                    <a:pt x="281" y="1583"/>
                    <a:pt x="418" y="1583"/>
                  </a:cubicBezTo>
                  <a:cubicBezTo>
                    <a:pt x="554" y="1583"/>
                    <a:pt x="687" y="1575"/>
                    <a:pt x="811" y="1560"/>
                  </a:cubicBez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6"/>
            <p:cNvSpPr/>
            <p:nvPr/>
          </p:nvSpPr>
          <p:spPr>
            <a:xfrm>
              <a:off x="3451050" y="3239400"/>
              <a:ext cx="9375" cy="39775"/>
            </a:xfrm>
            <a:custGeom>
              <a:rect b="b" l="l" r="r" t="t"/>
              <a:pathLst>
                <a:path extrusionOk="0" h="1591" w="375">
                  <a:moveTo>
                    <a:pt x="0" y="1"/>
                  </a:moveTo>
                  <a:lnTo>
                    <a:pt x="0" y="1591"/>
                  </a:lnTo>
                  <a:lnTo>
                    <a:pt x="374" y="1591"/>
                  </a:lnTo>
                  <a:lnTo>
                    <a:pt x="374" y="32"/>
                  </a:lnTo>
                  <a:cubicBezTo>
                    <a:pt x="250" y="32"/>
                    <a:pt x="125" y="1"/>
                    <a:pt x="0" y="1"/>
                  </a:cubicBez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6"/>
            <p:cNvSpPr/>
            <p:nvPr/>
          </p:nvSpPr>
          <p:spPr>
            <a:xfrm>
              <a:off x="3451050" y="3418675"/>
              <a:ext cx="9375" cy="39775"/>
            </a:xfrm>
            <a:custGeom>
              <a:rect b="b" l="l" r="r" t="t"/>
              <a:pathLst>
                <a:path extrusionOk="0" h="1591" w="375">
                  <a:moveTo>
                    <a:pt x="0" y="1"/>
                  </a:moveTo>
                  <a:lnTo>
                    <a:pt x="0" y="1591"/>
                  </a:lnTo>
                  <a:cubicBezTo>
                    <a:pt x="125" y="1591"/>
                    <a:pt x="250" y="1591"/>
                    <a:pt x="374" y="1560"/>
                  </a:cubicBezTo>
                  <a:lnTo>
                    <a:pt x="374"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46"/>
          <p:cNvGrpSpPr/>
          <p:nvPr/>
        </p:nvGrpSpPr>
        <p:grpSpPr>
          <a:xfrm>
            <a:off x="4808394" y="1983458"/>
            <a:ext cx="430683" cy="400489"/>
            <a:chOff x="1733125" y="3239275"/>
            <a:chExt cx="364800" cy="339225"/>
          </a:xfrm>
        </p:grpSpPr>
        <p:sp>
          <p:nvSpPr>
            <p:cNvPr id="2174" name="Google Shape;2174;p46"/>
            <p:cNvSpPr/>
            <p:nvPr/>
          </p:nvSpPr>
          <p:spPr>
            <a:xfrm>
              <a:off x="1885100" y="3308775"/>
              <a:ext cx="20300" cy="239325"/>
            </a:xfrm>
            <a:custGeom>
              <a:rect b="b" l="l" r="r" t="t"/>
              <a:pathLst>
                <a:path extrusionOk="0" h="9573" w="812">
                  <a:moveTo>
                    <a:pt x="1" y="1"/>
                  </a:moveTo>
                  <a:lnTo>
                    <a:pt x="1" y="9572"/>
                  </a:lnTo>
                  <a:lnTo>
                    <a:pt x="812" y="9572"/>
                  </a:lnTo>
                  <a:lnTo>
                    <a:pt x="812"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6"/>
            <p:cNvSpPr/>
            <p:nvPr/>
          </p:nvSpPr>
          <p:spPr>
            <a:xfrm>
              <a:off x="1924875" y="3308775"/>
              <a:ext cx="20275" cy="239325"/>
            </a:xfrm>
            <a:custGeom>
              <a:rect b="b" l="l" r="r" t="t"/>
              <a:pathLst>
                <a:path extrusionOk="0" h="9573" w="811">
                  <a:moveTo>
                    <a:pt x="0" y="1"/>
                  </a:moveTo>
                  <a:lnTo>
                    <a:pt x="0" y="9572"/>
                  </a:lnTo>
                  <a:lnTo>
                    <a:pt x="811" y="9572"/>
                  </a:lnTo>
                  <a:lnTo>
                    <a:pt x="811" y="1"/>
                  </a:lnTo>
                  <a:close/>
                </a:path>
              </a:pathLst>
            </a:custGeom>
            <a:solidFill>
              <a:srgbClr val="F7E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6"/>
            <p:cNvSpPr/>
            <p:nvPr/>
          </p:nvSpPr>
          <p:spPr>
            <a:xfrm>
              <a:off x="1835225" y="3289300"/>
              <a:ext cx="159825" cy="39775"/>
            </a:xfrm>
            <a:custGeom>
              <a:rect b="b" l="l" r="r" t="t"/>
              <a:pathLst>
                <a:path extrusionOk="0" h="1591" w="6393">
                  <a:moveTo>
                    <a:pt x="1" y="0"/>
                  </a:moveTo>
                  <a:lnTo>
                    <a:pt x="1" y="1590"/>
                  </a:lnTo>
                  <a:lnTo>
                    <a:pt x="3212" y="1590"/>
                  </a:lnTo>
                  <a:lnTo>
                    <a:pt x="6392" y="780"/>
                  </a:lnTo>
                  <a:lnTo>
                    <a:pt x="3212"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6"/>
            <p:cNvSpPr/>
            <p:nvPr/>
          </p:nvSpPr>
          <p:spPr>
            <a:xfrm>
              <a:off x="1916300" y="3289300"/>
              <a:ext cx="79525" cy="39775"/>
            </a:xfrm>
            <a:custGeom>
              <a:rect b="b" l="l" r="r" t="t"/>
              <a:pathLst>
                <a:path extrusionOk="0" h="1591" w="3181">
                  <a:moveTo>
                    <a:pt x="0" y="0"/>
                  </a:moveTo>
                  <a:lnTo>
                    <a:pt x="0" y="1590"/>
                  </a:lnTo>
                  <a:lnTo>
                    <a:pt x="3180" y="1590"/>
                  </a:lnTo>
                  <a:lnTo>
                    <a:pt x="3180" y="0"/>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6"/>
            <p:cNvSpPr/>
            <p:nvPr/>
          </p:nvSpPr>
          <p:spPr>
            <a:xfrm>
              <a:off x="1733125" y="3239900"/>
              <a:ext cx="311025" cy="337825"/>
            </a:xfrm>
            <a:custGeom>
              <a:rect b="b" l="l" r="r" t="t"/>
              <a:pathLst>
                <a:path extrusionOk="0" h="13513" w="12441">
                  <a:moveTo>
                    <a:pt x="3279" y="0"/>
                  </a:moveTo>
                  <a:cubicBezTo>
                    <a:pt x="3057" y="0"/>
                    <a:pt x="2829" y="62"/>
                    <a:pt x="2619" y="199"/>
                  </a:cubicBezTo>
                  <a:cubicBezTo>
                    <a:pt x="1809" y="760"/>
                    <a:pt x="1996" y="1976"/>
                    <a:pt x="2900" y="2319"/>
                  </a:cubicBezTo>
                  <a:lnTo>
                    <a:pt x="2900" y="4470"/>
                  </a:lnTo>
                  <a:cubicBezTo>
                    <a:pt x="0" y="8149"/>
                    <a:pt x="2619" y="13512"/>
                    <a:pt x="7296" y="13512"/>
                  </a:cubicBezTo>
                  <a:lnTo>
                    <a:pt x="12440" y="10020"/>
                  </a:lnTo>
                  <a:lnTo>
                    <a:pt x="11380" y="4470"/>
                  </a:lnTo>
                  <a:lnTo>
                    <a:pt x="11630" y="2319"/>
                  </a:lnTo>
                  <a:lnTo>
                    <a:pt x="11256" y="12"/>
                  </a:lnTo>
                  <a:lnTo>
                    <a:pt x="10071" y="3909"/>
                  </a:lnTo>
                  <a:lnTo>
                    <a:pt x="11567" y="7931"/>
                  </a:lnTo>
                  <a:lnTo>
                    <a:pt x="10196" y="11330"/>
                  </a:lnTo>
                  <a:cubicBezTo>
                    <a:pt x="9291" y="11610"/>
                    <a:pt x="8325" y="11735"/>
                    <a:pt x="7389" y="11766"/>
                  </a:cubicBezTo>
                  <a:cubicBezTo>
                    <a:pt x="7351" y="11767"/>
                    <a:pt x="7312" y="11768"/>
                    <a:pt x="7274" y="11768"/>
                  </a:cubicBezTo>
                  <a:cubicBezTo>
                    <a:pt x="3920" y="11768"/>
                    <a:pt x="2178" y="7748"/>
                    <a:pt x="4490" y="5312"/>
                  </a:cubicBezTo>
                  <a:lnTo>
                    <a:pt x="4490" y="1228"/>
                  </a:lnTo>
                  <a:cubicBezTo>
                    <a:pt x="4513" y="511"/>
                    <a:pt x="3919" y="0"/>
                    <a:pt x="3279" y="0"/>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6"/>
            <p:cNvSpPr/>
            <p:nvPr/>
          </p:nvSpPr>
          <p:spPr>
            <a:xfrm>
              <a:off x="1916300" y="3239275"/>
              <a:ext cx="181625" cy="339225"/>
            </a:xfrm>
            <a:custGeom>
              <a:rect b="b" l="l" r="r" t="t"/>
              <a:pathLst>
                <a:path extrusionOk="0" h="13569" w="7265">
                  <a:moveTo>
                    <a:pt x="3964" y="1"/>
                  </a:moveTo>
                  <a:cubicBezTo>
                    <a:pt x="3350" y="1"/>
                    <a:pt x="2775" y="489"/>
                    <a:pt x="2775" y="1191"/>
                  </a:cubicBezTo>
                  <a:lnTo>
                    <a:pt x="2775" y="5337"/>
                  </a:lnTo>
                  <a:cubicBezTo>
                    <a:pt x="5113" y="7769"/>
                    <a:pt x="3367" y="11822"/>
                    <a:pt x="0" y="11822"/>
                  </a:cubicBezTo>
                  <a:lnTo>
                    <a:pt x="0" y="13568"/>
                  </a:lnTo>
                  <a:cubicBezTo>
                    <a:pt x="4646" y="13568"/>
                    <a:pt x="7265" y="8174"/>
                    <a:pt x="4365" y="4495"/>
                  </a:cubicBezTo>
                  <a:lnTo>
                    <a:pt x="4365" y="2313"/>
                  </a:lnTo>
                  <a:cubicBezTo>
                    <a:pt x="5269" y="2001"/>
                    <a:pt x="5456" y="785"/>
                    <a:pt x="4646" y="224"/>
                  </a:cubicBezTo>
                  <a:cubicBezTo>
                    <a:pt x="4432" y="70"/>
                    <a:pt x="4195" y="1"/>
                    <a:pt x="3964" y="1"/>
                  </a:cubicBezTo>
                  <a:close/>
                </a:path>
              </a:pathLst>
            </a:custGeom>
            <a:solidFill>
              <a:srgbClr val="FFB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46"/>
          <p:cNvGrpSpPr/>
          <p:nvPr/>
        </p:nvGrpSpPr>
        <p:grpSpPr>
          <a:xfrm>
            <a:off x="4939959" y="3270255"/>
            <a:ext cx="299105" cy="400341"/>
            <a:chOff x="1042525" y="3239400"/>
            <a:chExt cx="253350" cy="339100"/>
          </a:xfrm>
        </p:grpSpPr>
        <p:sp>
          <p:nvSpPr>
            <p:cNvPr id="2181" name="Google Shape;2181;p46"/>
            <p:cNvSpPr/>
            <p:nvPr/>
          </p:nvSpPr>
          <p:spPr>
            <a:xfrm>
              <a:off x="1042525" y="3279150"/>
              <a:ext cx="246325" cy="259600"/>
            </a:xfrm>
            <a:custGeom>
              <a:rect b="b" l="l" r="r" t="t"/>
              <a:pathLst>
                <a:path extrusionOk="0" h="10384" w="9853">
                  <a:moveTo>
                    <a:pt x="1840" y="1"/>
                  </a:moveTo>
                  <a:lnTo>
                    <a:pt x="1060" y="250"/>
                  </a:lnTo>
                  <a:cubicBezTo>
                    <a:pt x="0" y="3462"/>
                    <a:pt x="0" y="6922"/>
                    <a:pt x="1060" y="10103"/>
                  </a:cubicBezTo>
                  <a:lnTo>
                    <a:pt x="1777" y="10383"/>
                  </a:lnTo>
                  <a:lnTo>
                    <a:pt x="5051" y="10383"/>
                  </a:lnTo>
                  <a:lnTo>
                    <a:pt x="9852" y="5176"/>
                  </a:lnTo>
                  <a:lnTo>
                    <a:pt x="5051"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6"/>
            <p:cNvSpPr/>
            <p:nvPr/>
          </p:nvSpPr>
          <p:spPr>
            <a:xfrm>
              <a:off x="1169575" y="3279150"/>
              <a:ext cx="126300" cy="259600"/>
            </a:xfrm>
            <a:custGeom>
              <a:rect b="b" l="l" r="r" t="t"/>
              <a:pathLst>
                <a:path extrusionOk="0" h="10384" w="5052">
                  <a:moveTo>
                    <a:pt x="0" y="1"/>
                  </a:moveTo>
                  <a:lnTo>
                    <a:pt x="0" y="10383"/>
                  </a:lnTo>
                  <a:lnTo>
                    <a:pt x="3274" y="10383"/>
                  </a:lnTo>
                  <a:lnTo>
                    <a:pt x="3991" y="10103"/>
                  </a:lnTo>
                  <a:cubicBezTo>
                    <a:pt x="5051" y="6922"/>
                    <a:pt x="5051" y="3462"/>
                    <a:pt x="3991" y="250"/>
                  </a:cubicBezTo>
                  <a:lnTo>
                    <a:pt x="2962" y="1"/>
                  </a:lnTo>
                  <a:close/>
                </a:path>
              </a:pathLst>
            </a:custGeom>
            <a:solidFill>
              <a:srgbClr val="E8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6"/>
            <p:cNvSpPr/>
            <p:nvPr/>
          </p:nvSpPr>
          <p:spPr>
            <a:xfrm>
              <a:off x="1094750" y="3279150"/>
              <a:ext cx="148100" cy="259600"/>
            </a:xfrm>
            <a:custGeom>
              <a:rect b="b" l="l" r="r" t="t"/>
              <a:pathLst>
                <a:path extrusionOk="0" h="10384" w="5924">
                  <a:moveTo>
                    <a:pt x="2432" y="780"/>
                  </a:moveTo>
                  <a:lnTo>
                    <a:pt x="1808" y="2433"/>
                  </a:lnTo>
                  <a:lnTo>
                    <a:pt x="1154" y="780"/>
                  </a:lnTo>
                  <a:close/>
                  <a:moveTo>
                    <a:pt x="3554" y="780"/>
                  </a:moveTo>
                  <a:lnTo>
                    <a:pt x="4802" y="812"/>
                  </a:lnTo>
                  <a:lnTo>
                    <a:pt x="4178" y="2807"/>
                  </a:lnTo>
                  <a:lnTo>
                    <a:pt x="3554" y="780"/>
                  </a:lnTo>
                  <a:close/>
                  <a:moveTo>
                    <a:pt x="4153" y="3636"/>
                  </a:moveTo>
                  <a:lnTo>
                    <a:pt x="4147" y="3649"/>
                  </a:lnTo>
                  <a:lnTo>
                    <a:pt x="4147" y="6735"/>
                  </a:lnTo>
                  <a:lnTo>
                    <a:pt x="4153" y="6748"/>
                  </a:lnTo>
                  <a:lnTo>
                    <a:pt x="4153" y="6748"/>
                  </a:lnTo>
                  <a:lnTo>
                    <a:pt x="4178" y="6704"/>
                  </a:lnTo>
                  <a:lnTo>
                    <a:pt x="4178" y="3680"/>
                  </a:lnTo>
                  <a:lnTo>
                    <a:pt x="4153" y="3636"/>
                  </a:lnTo>
                  <a:close/>
                  <a:moveTo>
                    <a:pt x="1808" y="7889"/>
                  </a:moveTo>
                  <a:lnTo>
                    <a:pt x="2432" y="9541"/>
                  </a:lnTo>
                  <a:lnTo>
                    <a:pt x="1185" y="9541"/>
                  </a:lnTo>
                  <a:lnTo>
                    <a:pt x="1808" y="7889"/>
                  </a:lnTo>
                  <a:close/>
                  <a:moveTo>
                    <a:pt x="4178" y="7172"/>
                  </a:moveTo>
                  <a:lnTo>
                    <a:pt x="4802" y="9541"/>
                  </a:lnTo>
                  <a:lnTo>
                    <a:pt x="3554" y="9541"/>
                  </a:lnTo>
                  <a:lnTo>
                    <a:pt x="4178" y="7172"/>
                  </a:lnTo>
                  <a:close/>
                  <a:moveTo>
                    <a:pt x="0" y="1"/>
                  </a:moveTo>
                  <a:lnTo>
                    <a:pt x="1372" y="3680"/>
                  </a:lnTo>
                  <a:lnTo>
                    <a:pt x="1372" y="6735"/>
                  </a:lnTo>
                  <a:lnTo>
                    <a:pt x="0" y="10383"/>
                  </a:lnTo>
                  <a:lnTo>
                    <a:pt x="5924" y="10383"/>
                  </a:lnTo>
                  <a:lnTo>
                    <a:pt x="4153" y="6748"/>
                  </a:lnTo>
                  <a:lnTo>
                    <a:pt x="4153" y="6748"/>
                  </a:lnTo>
                  <a:lnTo>
                    <a:pt x="2993" y="8793"/>
                  </a:lnTo>
                  <a:lnTo>
                    <a:pt x="2214" y="6673"/>
                  </a:lnTo>
                  <a:lnTo>
                    <a:pt x="2214" y="3680"/>
                  </a:lnTo>
                  <a:lnTo>
                    <a:pt x="2993" y="1560"/>
                  </a:lnTo>
                  <a:lnTo>
                    <a:pt x="4153" y="3636"/>
                  </a:lnTo>
                  <a:lnTo>
                    <a:pt x="4153" y="3636"/>
                  </a:lnTo>
                  <a:lnTo>
                    <a:pt x="59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6"/>
            <p:cNvSpPr/>
            <p:nvPr/>
          </p:nvSpPr>
          <p:spPr>
            <a:xfrm>
              <a:off x="1168800" y="3279150"/>
              <a:ext cx="75625" cy="259600"/>
            </a:xfrm>
            <a:custGeom>
              <a:rect b="b" l="l" r="r" t="t"/>
              <a:pathLst>
                <a:path extrusionOk="0" h="10384" w="3025">
                  <a:moveTo>
                    <a:pt x="1840" y="780"/>
                  </a:moveTo>
                  <a:lnTo>
                    <a:pt x="1216" y="2433"/>
                  </a:lnTo>
                  <a:lnTo>
                    <a:pt x="592" y="780"/>
                  </a:lnTo>
                  <a:close/>
                  <a:moveTo>
                    <a:pt x="1216" y="7889"/>
                  </a:moveTo>
                  <a:lnTo>
                    <a:pt x="1840" y="9541"/>
                  </a:lnTo>
                  <a:lnTo>
                    <a:pt x="592" y="9541"/>
                  </a:lnTo>
                  <a:lnTo>
                    <a:pt x="1216" y="7889"/>
                  </a:lnTo>
                  <a:close/>
                  <a:moveTo>
                    <a:pt x="0" y="1"/>
                  </a:moveTo>
                  <a:lnTo>
                    <a:pt x="0" y="1529"/>
                  </a:lnTo>
                  <a:lnTo>
                    <a:pt x="811" y="3649"/>
                  </a:lnTo>
                  <a:lnTo>
                    <a:pt x="811" y="6704"/>
                  </a:lnTo>
                  <a:lnTo>
                    <a:pt x="0" y="8824"/>
                  </a:lnTo>
                  <a:lnTo>
                    <a:pt x="0" y="10383"/>
                  </a:lnTo>
                  <a:lnTo>
                    <a:pt x="3024" y="10383"/>
                  </a:lnTo>
                  <a:lnTo>
                    <a:pt x="1621" y="6704"/>
                  </a:lnTo>
                  <a:lnTo>
                    <a:pt x="1621" y="3649"/>
                  </a:lnTo>
                  <a:lnTo>
                    <a:pt x="30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6"/>
            <p:cNvSpPr/>
            <p:nvPr/>
          </p:nvSpPr>
          <p:spPr>
            <a:xfrm>
              <a:off x="1069800" y="3528575"/>
              <a:ext cx="188650" cy="49925"/>
            </a:xfrm>
            <a:custGeom>
              <a:rect b="b" l="l" r="r" t="t"/>
              <a:pathLst>
                <a:path extrusionOk="0" h="1997" w="7546">
                  <a:moveTo>
                    <a:pt x="0" y="1"/>
                  </a:moveTo>
                  <a:lnTo>
                    <a:pt x="0" y="406"/>
                  </a:lnTo>
                  <a:cubicBezTo>
                    <a:pt x="0" y="1279"/>
                    <a:pt x="717" y="1996"/>
                    <a:pt x="1590" y="1996"/>
                  </a:cubicBezTo>
                  <a:lnTo>
                    <a:pt x="3960" y="1996"/>
                  </a:lnTo>
                  <a:lnTo>
                    <a:pt x="7546" y="1404"/>
                  </a:lnTo>
                  <a:lnTo>
                    <a:pt x="396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6"/>
            <p:cNvSpPr/>
            <p:nvPr/>
          </p:nvSpPr>
          <p:spPr>
            <a:xfrm>
              <a:off x="1169575" y="3528575"/>
              <a:ext cx="99800" cy="49925"/>
            </a:xfrm>
            <a:custGeom>
              <a:rect b="b" l="l" r="r" t="t"/>
              <a:pathLst>
                <a:path extrusionOk="0" h="1997" w="3992">
                  <a:moveTo>
                    <a:pt x="0" y="1"/>
                  </a:moveTo>
                  <a:lnTo>
                    <a:pt x="0" y="1996"/>
                  </a:lnTo>
                  <a:lnTo>
                    <a:pt x="2401" y="1996"/>
                  </a:lnTo>
                  <a:cubicBezTo>
                    <a:pt x="3274" y="1996"/>
                    <a:pt x="3991" y="1279"/>
                    <a:pt x="3991" y="406"/>
                  </a:cubicBezTo>
                  <a:lnTo>
                    <a:pt x="399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6"/>
            <p:cNvSpPr/>
            <p:nvPr/>
          </p:nvSpPr>
          <p:spPr>
            <a:xfrm>
              <a:off x="1069800" y="3239400"/>
              <a:ext cx="190200" cy="49925"/>
            </a:xfrm>
            <a:custGeom>
              <a:rect b="b" l="l" r="r" t="t"/>
              <a:pathLst>
                <a:path extrusionOk="0" h="1997" w="7608">
                  <a:moveTo>
                    <a:pt x="1590" y="1"/>
                  </a:moveTo>
                  <a:cubicBezTo>
                    <a:pt x="717" y="1"/>
                    <a:pt x="0" y="718"/>
                    <a:pt x="0" y="1591"/>
                  </a:cubicBezTo>
                  <a:lnTo>
                    <a:pt x="0" y="1996"/>
                  </a:lnTo>
                  <a:lnTo>
                    <a:pt x="3960" y="1996"/>
                  </a:lnTo>
                  <a:lnTo>
                    <a:pt x="7608" y="656"/>
                  </a:lnTo>
                  <a:lnTo>
                    <a:pt x="3960"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6"/>
            <p:cNvSpPr/>
            <p:nvPr/>
          </p:nvSpPr>
          <p:spPr>
            <a:xfrm>
              <a:off x="1169575" y="3239400"/>
              <a:ext cx="99800" cy="49925"/>
            </a:xfrm>
            <a:custGeom>
              <a:rect b="b" l="l" r="r" t="t"/>
              <a:pathLst>
                <a:path extrusionOk="0" h="1997" w="3992">
                  <a:moveTo>
                    <a:pt x="0" y="1"/>
                  </a:moveTo>
                  <a:lnTo>
                    <a:pt x="0" y="1996"/>
                  </a:lnTo>
                  <a:lnTo>
                    <a:pt x="3991" y="1996"/>
                  </a:lnTo>
                  <a:lnTo>
                    <a:pt x="3991" y="1591"/>
                  </a:lnTo>
                  <a:cubicBezTo>
                    <a:pt x="3991" y="718"/>
                    <a:pt x="3274" y="32"/>
                    <a:pt x="2401" y="32"/>
                  </a:cubicBezTo>
                  <a:lnTo>
                    <a:pt x="2401" y="1"/>
                  </a:lnTo>
                  <a:close/>
                </a:path>
              </a:pathLst>
            </a:custGeom>
            <a:solidFill>
              <a:srgbClr val="FF9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6"/>
            <p:cNvSpPr/>
            <p:nvPr/>
          </p:nvSpPr>
          <p:spPr>
            <a:xfrm>
              <a:off x="1049525" y="3279150"/>
              <a:ext cx="239325" cy="19525"/>
            </a:xfrm>
            <a:custGeom>
              <a:rect b="b" l="l" r="r" t="t"/>
              <a:pathLst>
                <a:path extrusionOk="0" h="781" w="9573">
                  <a:moveTo>
                    <a:pt x="1" y="1"/>
                  </a:moveTo>
                  <a:lnTo>
                    <a:pt x="1" y="780"/>
                  </a:lnTo>
                  <a:lnTo>
                    <a:pt x="4771" y="780"/>
                  </a:lnTo>
                  <a:lnTo>
                    <a:pt x="9572" y="406"/>
                  </a:lnTo>
                  <a:lnTo>
                    <a:pt x="477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6"/>
            <p:cNvSpPr/>
            <p:nvPr/>
          </p:nvSpPr>
          <p:spPr>
            <a:xfrm>
              <a:off x="1049525" y="3518450"/>
              <a:ext cx="239325" cy="20300"/>
            </a:xfrm>
            <a:custGeom>
              <a:rect b="b" l="l" r="r" t="t"/>
              <a:pathLst>
                <a:path extrusionOk="0" h="812" w="9573">
                  <a:moveTo>
                    <a:pt x="1" y="1"/>
                  </a:moveTo>
                  <a:lnTo>
                    <a:pt x="1" y="811"/>
                  </a:lnTo>
                  <a:lnTo>
                    <a:pt x="4771" y="811"/>
                  </a:lnTo>
                  <a:lnTo>
                    <a:pt x="9572" y="375"/>
                  </a:lnTo>
                  <a:lnTo>
                    <a:pt x="477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6"/>
            <p:cNvSpPr/>
            <p:nvPr/>
          </p:nvSpPr>
          <p:spPr>
            <a:xfrm>
              <a:off x="1168800" y="3279150"/>
              <a:ext cx="120050" cy="20300"/>
            </a:xfrm>
            <a:custGeom>
              <a:rect b="b" l="l" r="r" t="t"/>
              <a:pathLst>
                <a:path extrusionOk="0" h="812" w="4802">
                  <a:moveTo>
                    <a:pt x="0" y="1"/>
                  </a:moveTo>
                  <a:lnTo>
                    <a:pt x="0" y="812"/>
                  </a:lnTo>
                  <a:lnTo>
                    <a:pt x="4801" y="812"/>
                  </a:lnTo>
                  <a:lnTo>
                    <a:pt x="48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6"/>
            <p:cNvSpPr/>
            <p:nvPr/>
          </p:nvSpPr>
          <p:spPr>
            <a:xfrm>
              <a:off x="1168800" y="3518450"/>
              <a:ext cx="120050" cy="20300"/>
            </a:xfrm>
            <a:custGeom>
              <a:rect b="b" l="l" r="r" t="t"/>
              <a:pathLst>
                <a:path extrusionOk="0" h="812" w="4802">
                  <a:moveTo>
                    <a:pt x="0" y="1"/>
                  </a:moveTo>
                  <a:lnTo>
                    <a:pt x="0" y="811"/>
                  </a:lnTo>
                  <a:lnTo>
                    <a:pt x="4801" y="811"/>
                  </a:lnTo>
                  <a:lnTo>
                    <a:pt x="4801" y="1"/>
                  </a:lnTo>
                  <a:close/>
                </a:path>
              </a:pathLst>
            </a:custGeom>
            <a:solidFill>
              <a:srgbClr val="4C3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Happy Shakespeare Week! by Slidesgo">
  <a:themeElements>
    <a:clrScheme name="Simple Light">
      <a:dk1>
        <a:srgbClr val="38232D"/>
      </a:dk1>
      <a:lt1>
        <a:srgbClr val="4C343E"/>
      </a:lt1>
      <a:dk2>
        <a:srgbClr val="9E355A"/>
      </a:dk2>
      <a:lt2>
        <a:srgbClr val="EA2A54"/>
      </a:lt2>
      <a:accent1>
        <a:srgbClr val="FF9136"/>
      </a:accent1>
      <a:accent2>
        <a:srgbClr val="FFB448"/>
      </a:accent2>
      <a:accent3>
        <a:srgbClr val="E8C7A3"/>
      </a:accent3>
      <a:accent4>
        <a:srgbClr val="DDCDAF"/>
      </a:accent4>
      <a:accent5>
        <a:srgbClr val="F7EACB"/>
      </a:accent5>
      <a:accent6>
        <a:srgbClr val="FFFFFF"/>
      </a:accent6>
      <a:hlink>
        <a:srgbClr val="38232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